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</p:sldMasterIdLst>
  <p:notesMasterIdLst>
    <p:notesMasterId r:id="rId24"/>
  </p:notesMasterIdLst>
  <p:handoutMasterIdLst>
    <p:handoutMasterId r:id="rId25"/>
  </p:handoutMasterIdLst>
  <p:sldIdLst>
    <p:sldId id="2822" r:id="rId2"/>
    <p:sldId id="2840" r:id="rId3"/>
    <p:sldId id="2824" r:id="rId4"/>
    <p:sldId id="2857" r:id="rId5"/>
    <p:sldId id="2843" r:id="rId6"/>
    <p:sldId id="2848" r:id="rId7"/>
    <p:sldId id="2853" r:id="rId8"/>
    <p:sldId id="2861" r:id="rId9"/>
    <p:sldId id="2842" r:id="rId10"/>
    <p:sldId id="2849" r:id="rId11"/>
    <p:sldId id="2850" r:id="rId12"/>
    <p:sldId id="2859" r:id="rId13"/>
    <p:sldId id="2862" r:id="rId14"/>
    <p:sldId id="2847" r:id="rId15"/>
    <p:sldId id="2844" r:id="rId16"/>
    <p:sldId id="2845" r:id="rId17"/>
    <p:sldId id="2858" r:id="rId18"/>
    <p:sldId id="2863" r:id="rId19"/>
    <p:sldId id="2852" r:id="rId20"/>
    <p:sldId id="2854" r:id="rId21"/>
    <p:sldId id="2855" r:id="rId22"/>
    <p:sldId id="2864" r:id="rId23"/>
  </p:sldIdLst>
  <p:sldSz cx="12858750" cy="7232650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4AB63"/>
    <a:srgbClr val="A4D16D"/>
    <a:srgbClr val="DDEEC9"/>
    <a:srgbClr val="DE790F"/>
    <a:srgbClr val="DFF7EC"/>
    <a:srgbClr val="5E916C"/>
    <a:srgbClr val="457C53"/>
    <a:srgbClr val="72AF0A"/>
    <a:srgbClr val="838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5" autoAdjust="0"/>
    <p:restoredTop sz="95317" autoAdjust="0"/>
  </p:normalViewPr>
  <p:slideViewPr>
    <p:cSldViewPr>
      <p:cViewPr varScale="1">
        <p:scale>
          <a:sx n="78" d="100"/>
          <a:sy n="78" d="100"/>
        </p:scale>
        <p:origin x="456" y="6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96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97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958816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549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26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35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13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76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85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7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42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79682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130834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32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0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9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82767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898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335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4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55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0861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2753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133600" y="2047819"/>
            <a:ext cx="859155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8000" b="1" cap="all" dirty="0">
                <a:solidFill>
                  <a:schemeClr val="bg1"/>
                </a:solidFill>
                <a:cs typeface="Arial" panose="020B0604020202020204" pitchFamily="34" charset="0"/>
              </a:rPr>
              <a:t>简约炫酷科技</a:t>
            </a:r>
            <a:r>
              <a:rPr lang="en-US" altLang="zh-CN" sz="8000" b="1" cap="all" dirty="0">
                <a:solidFill>
                  <a:schemeClr val="bg1"/>
                </a:solidFill>
                <a:cs typeface="Arial" panose="020B0604020202020204" pitchFamily="34" charset="0"/>
              </a:rPr>
              <a:t>PPT</a:t>
            </a:r>
            <a:endParaRPr lang="zh-CN" altLang="en-US" sz="8000" b="1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971800" y="3248338"/>
            <a:ext cx="6915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800" dirty="0">
                <a:solidFill>
                  <a:schemeClr val="bg1"/>
                </a:solidFill>
                <a:cs typeface="Arial" panose="020B0604020202020204" pitchFamily="34" charset="0"/>
              </a:rPr>
              <a:t>CONTRACTED COOL TECHNOLOGY PPT</a:t>
            </a:r>
            <a:endParaRPr lang="zh-CN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483045" y="4960943"/>
            <a:ext cx="2298257" cy="34970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>
                <a:solidFill>
                  <a:schemeClr val="bg1"/>
                </a:solidFill>
                <a:cs typeface="Arial" panose="020B0604020202020204" pitchFamily="34" charset="0"/>
              </a:rPr>
              <a:t>汇报人：第一</a:t>
            </a:r>
            <a:r>
              <a:rPr lang="en-US" altLang="zh-CN" sz="1800" dirty="0">
                <a:solidFill>
                  <a:schemeClr val="bg1"/>
                </a:solidFill>
                <a:cs typeface="Arial" panose="020B0604020202020204" pitchFamily="34" charset="0"/>
              </a:rPr>
              <a:t>PPT</a:t>
            </a:r>
            <a:endParaRPr lang="zh-CN" alt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6410454" y="4973940"/>
            <a:ext cx="3171696" cy="3189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Report Person: 1PPT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49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9" grpId="1"/>
      <p:bldP spid="10" grpId="0"/>
      <p:bldP spid="10" grpId="1"/>
      <p:bldP spid="11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40835" y="2344933"/>
            <a:ext cx="3695028" cy="3695028"/>
            <a:chOff x="6240781" y="1363135"/>
            <a:chExt cx="4963584" cy="4963584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6240781" y="1363135"/>
              <a:ext cx="3255433" cy="2434167"/>
              <a:chOff x="4657725" y="946151"/>
              <a:chExt cx="2441575" cy="1825625"/>
            </a:xfrm>
          </p:grpSpPr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5953125" y="2046288"/>
                <a:ext cx="1146175" cy="593725"/>
              </a:xfrm>
              <a:custGeom>
                <a:avLst/>
                <a:gdLst>
                  <a:gd name="T0" fmla="*/ 849 w 904"/>
                  <a:gd name="T1" fmla="*/ 0 h 468"/>
                  <a:gd name="T2" fmla="*/ 873 w 904"/>
                  <a:gd name="T3" fmla="*/ 58 h 468"/>
                  <a:gd name="T4" fmla="*/ 507 w 904"/>
                  <a:gd name="T5" fmla="*/ 436 h 468"/>
                  <a:gd name="T6" fmla="*/ 396 w 904"/>
                  <a:gd name="T7" fmla="*/ 436 h 468"/>
                  <a:gd name="T8" fmla="*/ 30 w 904"/>
                  <a:gd name="T9" fmla="*/ 58 h 468"/>
                  <a:gd name="T10" fmla="*/ 55 w 904"/>
                  <a:gd name="T11" fmla="*/ 0 h 468"/>
                  <a:gd name="T12" fmla="*/ 849 w 904"/>
                  <a:gd name="T1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849" y="0"/>
                    </a:moveTo>
                    <a:cubicBezTo>
                      <a:pt x="893" y="0"/>
                      <a:pt x="904" y="26"/>
                      <a:pt x="873" y="58"/>
                    </a:cubicBezTo>
                    <a:cubicBezTo>
                      <a:pt x="507" y="436"/>
                      <a:pt x="507" y="436"/>
                      <a:pt x="507" y="436"/>
                    </a:cubicBezTo>
                    <a:cubicBezTo>
                      <a:pt x="477" y="468"/>
                      <a:pt x="427" y="468"/>
                      <a:pt x="396" y="436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0" y="26"/>
                      <a:pt x="11" y="0"/>
                      <a:pt x="55" y="0"/>
                    </a:cubicBezTo>
                    <a:lnTo>
                      <a:pt x="8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4657725" y="946151"/>
                <a:ext cx="2151063" cy="1825625"/>
              </a:xfrm>
              <a:custGeom>
                <a:avLst/>
                <a:gdLst>
                  <a:gd name="T0" fmla="*/ 848 w 1696"/>
                  <a:gd name="T1" fmla="*/ 0 h 1440"/>
                  <a:gd name="T2" fmla="*/ 0 w 1696"/>
                  <a:gd name="T3" fmla="*/ 848 h 1440"/>
                  <a:gd name="T4" fmla="*/ 241 w 1696"/>
                  <a:gd name="T5" fmla="*/ 1440 h 1440"/>
                  <a:gd name="T6" fmla="*/ 718 w 1696"/>
                  <a:gd name="T7" fmla="*/ 1209 h 1440"/>
                  <a:gd name="T8" fmla="*/ 464 w 1696"/>
                  <a:gd name="T9" fmla="*/ 848 h 1440"/>
                  <a:gd name="T10" fmla="*/ 848 w 1696"/>
                  <a:gd name="T11" fmla="*/ 464 h 1440"/>
                  <a:gd name="T12" fmla="*/ 1232 w 1696"/>
                  <a:gd name="T13" fmla="*/ 848 h 1440"/>
                  <a:gd name="T14" fmla="*/ 1213 w 1696"/>
                  <a:gd name="T15" fmla="*/ 966 h 1440"/>
                  <a:gd name="T16" fmla="*/ 1293 w 1696"/>
                  <a:gd name="T17" fmla="*/ 966 h 1440"/>
                  <a:gd name="T18" fmla="*/ 1293 w 1696"/>
                  <a:gd name="T19" fmla="*/ 1062 h 1440"/>
                  <a:gd name="T20" fmla="*/ 1669 w 1696"/>
                  <a:gd name="T21" fmla="*/ 1062 h 1440"/>
                  <a:gd name="T22" fmla="*/ 1696 w 1696"/>
                  <a:gd name="T23" fmla="*/ 848 h 1440"/>
                  <a:gd name="T24" fmla="*/ 848 w 1696"/>
                  <a:gd name="T25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6" h="1440">
                    <a:moveTo>
                      <a:pt x="848" y="0"/>
                    </a:move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078"/>
                      <a:pt x="92" y="1287"/>
                      <a:pt x="241" y="1440"/>
                    </a:cubicBezTo>
                    <a:cubicBezTo>
                      <a:pt x="374" y="1315"/>
                      <a:pt x="540" y="1235"/>
                      <a:pt x="718" y="1209"/>
                    </a:cubicBezTo>
                    <a:cubicBezTo>
                      <a:pt x="570" y="1156"/>
                      <a:pt x="464" y="1014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1060" y="464"/>
                      <a:pt x="1232" y="636"/>
                      <a:pt x="1232" y="848"/>
                    </a:cubicBezTo>
                    <a:cubicBezTo>
                      <a:pt x="1232" y="889"/>
                      <a:pt x="1225" y="929"/>
                      <a:pt x="1213" y="966"/>
                    </a:cubicBezTo>
                    <a:cubicBezTo>
                      <a:pt x="1293" y="966"/>
                      <a:pt x="1293" y="966"/>
                      <a:pt x="1293" y="966"/>
                    </a:cubicBezTo>
                    <a:cubicBezTo>
                      <a:pt x="1293" y="1062"/>
                      <a:pt x="1293" y="1062"/>
                      <a:pt x="1293" y="1062"/>
                    </a:cubicBezTo>
                    <a:cubicBezTo>
                      <a:pt x="1669" y="1062"/>
                      <a:pt x="1669" y="1062"/>
                      <a:pt x="1669" y="1062"/>
                    </a:cubicBezTo>
                    <a:cubicBezTo>
                      <a:pt x="1687" y="994"/>
                      <a:pt x="1696" y="922"/>
                      <a:pt x="1696" y="848"/>
                    </a:cubicBezTo>
                    <a:cubicBezTo>
                      <a:pt x="1696" y="380"/>
                      <a:pt x="1316" y="0"/>
                      <a:pt x="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6240781" y="3111502"/>
              <a:ext cx="2434167" cy="3215217"/>
              <a:chOff x="4657725" y="2257426"/>
              <a:chExt cx="1825625" cy="2411413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5753100" y="2257426"/>
                <a:ext cx="593725" cy="1146175"/>
              </a:xfrm>
              <a:custGeom>
                <a:avLst/>
                <a:gdLst>
                  <a:gd name="T0" fmla="*/ 0 w 468"/>
                  <a:gd name="T1" fmla="*/ 55 h 904"/>
                  <a:gd name="T2" fmla="*/ 57 w 468"/>
                  <a:gd name="T3" fmla="*/ 30 h 904"/>
                  <a:gd name="T4" fmla="*/ 436 w 468"/>
                  <a:gd name="T5" fmla="*/ 397 h 904"/>
                  <a:gd name="T6" fmla="*/ 436 w 468"/>
                  <a:gd name="T7" fmla="*/ 508 h 904"/>
                  <a:gd name="T8" fmla="*/ 57 w 468"/>
                  <a:gd name="T9" fmla="*/ 874 h 904"/>
                  <a:gd name="T10" fmla="*/ 0 w 468"/>
                  <a:gd name="T11" fmla="*/ 849 h 904"/>
                  <a:gd name="T12" fmla="*/ 0 w 468"/>
                  <a:gd name="T13" fmla="*/ 55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0" y="55"/>
                    </a:moveTo>
                    <a:cubicBezTo>
                      <a:pt x="0" y="11"/>
                      <a:pt x="26" y="0"/>
                      <a:pt x="57" y="30"/>
                    </a:cubicBezTo>
                    <a:cubicBezTo>
                      <a:pt x="436" y="397"/>
                      <a:pt x="436" y="397"/>
                      <a:pt x="436" y="397"/>
                    </a:cubicBezTo>
                    <a:cubicBezTo>
                      <a:pt x="468" y="427"/>
                      <a:pt x="468" y="477"/>
                      <a:pt x="436" y="508"/>
                    </a:cubicBezTo>
                    <a:cubicBezTo>
                      <a:pt x="57" y="874"/>
                      <a:pt x="57" y="874"/>
                      <a:pt x="57" y="874"/>
                    </a:cubicBezTo>
                    <a:cubicBezTo>
                      <a:pt x="26" y="904"/>
                      <a:pt x="0" y="893"/>
                      <a:pt x="0" y="849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4657725" y="2517776"/>
                <a:ext cx="1825625" cy="2151063"/>
              </a:xfrm>
              <a:custGeom>
                <a:avLst/>
                <a:gdLst>
                  <a:gd name="T0" fmla="*/ 1209 w 1440"/>
                  <a:gd name="T1" fmla="*/ 978 h 1696"/>
                  <a:gd name="T2" fmla="*/ 848 w 1440"/>
                  <a:gd name="T3" fmla="*/ 1232 h 1696"/>
                  <a:gd name="T4" fmla="*/ 464 w 1440"/>
                  <a:gd name="T5" fmla="*/ 848 h 1696"/>
                  <a:gd name="T6" fmla="*/ 848 w 1440"/>
                  <a:gd name="T7" fmla="*/ 464 h 1696"/>
                  <a:gd name="T8" fmla="*/ 969 w 1440"/>
                  <a:gd name="T9" fmla="*/ 483 h 1696"/>
                  <a:gd name="T10" fmla="*/ 969 w 1440"/>
                  <a:gd name="T11" fmla="*/ 9 h 1696"/>
                  <a:gd name="T12" fmla="*/ 848 w 1440"/>
                  <a:gd name="T13" fmla="*/ 0 h 1696"/>
                  <a:gd name="T14" fmla="*/ 0 w 1440"/>
                  <a:gd name="T15" fmla="*/ 848 h 1696"/>
                  <a:gd name="T16" fmla="*/ 848 w 1440"/>
                  <a:gd name="T17" fmla="*/ 1696 h 1696"/>
                  <a:gd name="T18" fmla="*/ 1440 w 1440"/>
                  <a:gd name="T19" fmla="*/ 1455 h 1696"/>
                  <a:gd name="T20" fmla="*/ 1209 w 1440"/>
                  <a:gd name="T21" fmla="*/ 978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40" h="1696">
                    <a:moveTo>
                      <a:pt x="1209" y="978"/>
                    </a:moveTo>
                    <a:cubicBezTo>
                      <a:pt x="1156" y="1126"/>
                      <a:pt x="1014" y="1232"/>
                      <a:pt x="848" y="1232"/>
                    </a:cubicBezTo>
                    <a:cubicBezTo>
                      <a:pt x="636" y="1232"/>
                      <a:pt x="464" y="1060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890" y="464"/>
                      <a:pt x="931" y="471"/>
                      <a:pt x="969" y="483"/>
                    </a:cubicBezTo>
                    <a:cubicBezTo>
                      <a:pt x="969" y="9"/>
                      <a:pt x="969" y="9"/>
                      <a:pt x="969" y="9"/>
                    </a:cubicBezTo>
                    <a:cubicBezTo>
                      <a:pt x="929" y="3"/>
                      <a:pt x="889" y="0"/>
                      <a:pt x="848" y="0"/>
                    </a:cubicBez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316"/>
                      <a:pt x="380" y="1696"/>
                      <a:pt x="848" y="1696"/>
                    </a:cubicBezTo>
                    <a:cubicBezTo>
                      <a:pt x="1078" y="1696"/>
                      <a:pt x="1287" y="1604"/>
                      <a:pt x="1440" y="1455"/>
                    </a:cubicBezTo>
                    <a:cubicBezTo>
                      <a:pt x="1315" y="1322"/>
                      <a:pt x="1235" y="1156"/>
                      <a:pt x="1209" y="9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 userDrawn="1"/>
          </p:nvGrpSpPr>
          <p:grpSpPr>
            <a:xfrm>
              <a:off x="7967980" y="3892551"/>
              <a:ext cx="3236384" cy="2434167"/>
              <a:chOff x="5953125" y="2843213"/>
              <a:chExt cx="2427288" cy="1825625"/>
            </a:xfrm>
          </p:grpSpPr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5953125" y="2989263"/>
                <a:ext cx="1146175" cy="593725"/>
              </a:xfrm>
              <a:custGeom>
                <a:avLst/>
                <a:gdLst>
                  <a:gd name="T0" fmla="*/ 55 w 904"/>
                  <a:gd name="T1" fmla="*/ 468 h 468"/>
                  <a:gd name="T2" fmla="*/ 30 w 904"/>
                  <a:gd name="T3" fmla="*/ 411 h 468"/>
                  <a:gd name="T4" fmla="*/ 396 w 904"/>
                  <a:gd name="T5" fmla="*/ 32 h 468"/>
                  <a:gd name="T6" fmla="*/ 507 w 904"/>
                  <a:gd name="T7" fmla="*/ 32 h 468"/>
                  <a:gd name="T8" fmla="*/ 873 w 904"/>
                  <a:gd name="T9" fmla="*/ 411 h 468"/>
                  <a:gd name="T10" fmla="*/ 849 w 904"/>
                  <a:gd name="T11" fmla="*/ 468 h 468"/>
                  <a:gd name="T12" fmla="*/ 55 w 904"/>
                  <a:gd name="T13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55" y="468"/>
                    </a:moveTo>
                    <a:cubicBezTo>
                      <a:pt x="11" y="468"/>
                      <a:pt x="0" y="442"/>
                      <a:pt x="30" y="411"/>
                    </a:cubicBezTo>
                    <a:cubicBezTo>
                      <a:pt x="396" y="32"/>
                      <a:pt x="396" y="32"/>
                      <a:pt x="396" y="32"/>
                    </a:cubicBezTo>
                    <a:cubicBezTo>
                      <a:pt x="427" y="0"/>
                      <a:pt x="477" y="0"/>
                      <a:pt x="507" y="32"/>
                    </a:cubicBezTo>
                    <a:cubicBezTo>
                      <a:pt x="873" y="411"/>
                      <a:pt x="873" y="411"/>
                      <a:pt x="873" y="411"/>
                    </a:cubicBezTo>
                    <a:cubicBezTo>
                      <a:pt x="904" y="442"/>
                      <a:pt x="893" y="468"/>
                      <a:pt x="849" y="468"/>
                    </a:cubicBezTo>
                    <a:lnTo>
                      <a:pt x="55" y="4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6230938" y="2843213"/>
                <a:ext cx="2149475" cy="1825625"/>
              </a:xfrm>
              <a:custGeom>
                <a:avLst/>
                <a:gdLst>
                  <a:gd name="T0" fmla="*/ 978 w 1696"/>
                  <a:gd name="T1" fmla="*/ 231 h 1440"/>
                  <a:gd name="T2" fmla="*/ 1232 w 1696"/>
                  <a:gd name="T3" fmla="*/ 592 h 1440"/>
                  <a:gd name="T4" fmla="*/ 848 w 1696"/>
                  <a:gd name="T5" fmla="*/ 976 h 1440"/>
                  <a:gd name="T6" fmla="*/ 464 w 1696"/>
                  <a:gd name="T7" fmla="*/ 592 h 1440"/>
                  <a:gd name="T8" fmla="*/ 487 w 1696"/>
                  <a:gd name="T9" fmla="*/ 462 h 1440"/>
                  <a:gd name="T10" fmla="*/ 10 w 1696"/>
                  <a:gd name="T11" fmla="*/ 462 h 1440"/>
                  <a:gd name="T12" fmla="*/ 0 w 1696"/>
                  <a:gd name="T13" fmla="*/ 592 h 1440"/>
                  <a:gd name="T14" fmla="*/ 848 w 1696"/>
                  <a:gd name="T15" fmla="*/ 1440 h 1440"/>
                  <a:gd name="T16" fmla="*/ 1696 w 1696"/>
                  <a:gd name="T17" fmla="*/ 592 h 1440"/>
                  <a:gd name="T18" fmla="*/ 1455 w 1696"/>
                  <a:gd name="T19" fmla="*/ 0 h 1440"/>
                  <a:gd name="T20" fmla="*/ 978 w 1696"/>
                  <a:gd name="T21" fmla="*/ 231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6" h="1440">
                    <a:moveTo>
                      <a:pt x="978" y="231"/>
                    </a:moveTo>
                    <a:cubicBezTo>
                      <a:pt x="1126" y="284"/>
                      <a:pt x="1232" y="426"/>
                      <a:pt x="1232" y="592"/>
                    </a:cubicBezTo>
                    <a:cubicBezTo>
                      <a:pt x="1232" y="804"/>
                      <a:pt x="1060" y="976"/>
                      <a:pt x="848" y="976"/>
                    </a:cubicBezTo>
                    <a:cubicBezTo>
                      <a:pt x="636" y="976"/>
                      <a:pt x="464" y="804"/>
                      <a:pt x="464" y="592"/>
                    </a:cubicBezTo>
                    <a:cubicBezTo>
                      <a:pt x="464" y="546"/>
                      <a:pt x="472" y="503"/>
                      <a:pt x="487" y="462"/>
                    </a:cubicBezTo>
                    <a:cubicBezTo>
                      <a:pt x="10" y="462"/>
                      <a:pt x="10" y="462"/>
                      <a:pt x="10" y="462"/>
                    </a:cubicBezTo>
                    <a:cubicBezTo>
                      <a:pt x="3" y="504"/>
                      <a:pt x="0" y="548"/>
                      <a:pt x="0" y="592"/>
                    </a:cubicBezTo>
                    <a:cubicBezTo>
                      <a:pt x="0" y="1060"/>
                      <a:pt x="380" y="1440"/>
                      <a:pt x="848" y="1440"/>
                    </a:cubicBezTo>
                    <a:cubicBezTo>
                      <a:pt x="1316" y="1440"/>
                      <a:pt x="1696" y="1060"/>
                      <a:pt x="1696" y="592"/>
                    </a:cubicBezTo>
                    <a:cubicBezTo>
                      <a:pt x="1696" y="362"/>
                      <a:pt x="1604" y="153"/>
                      <a:pt x="1455" y="0"/>
                    </a:cubicBezTo>
                    <a:cubicBezTo>
                      <a:pt x="1322" y="125"/>
                      <a:pt x="1156" y="205"/>
                      <a:pt x="978" y="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 userDrawn="1"/>
          </p:nvGrpSpPr>
          <p:grpSpPr>
            <a:xfrm>
              <a:off x="8770198" y="1363135"/>
              <a:ext cx="2434167" cy="3276600"/>
              <a:chOff x="6554788" y="946151"/>
              <a:chExt cx="1825625" cy="24574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6691313" y="2257426"/>
                <a:ext cx="593725" cy="1146175"/>
              </a:xfrm>
              <a:custGeom>
                <a:avLst/>
                <a:gdLst>
                  <a:gd name="T0" fmla="*/ 468 w 468"/>
                  <a:gd name="T1" fmla="*/ 849 h 904"/>
                  <a:gd name="T2" fmla="*/ 410 w 468"/>
                  <a:gd name="T3" fmla="*/ 874 h 904"/>
                  <a:gd name="T4" fmla="*/ 32 w 468"/>
                  <a:gd name="T5" fmla="*/ 508 h 904"/>
                  <a:gd name="T6" fmla="*/ 32 w 468"/>
                  <a:gd name="T7" fmla="*/ 397 h 904"/>
                  <a:gd name="T8" fmla="*/ 410 w 468"/>
                  <a:gd name="T9" fmla="*/ 30 h 904"/>
                  <a:gd name="T10" fmla="*/ 468 w 468"/>
                  <a:gd name="T11" fmla="*/ 55 h 904"/>
                  <a:gd name="T12" fmla="*/ 468 w 468"/>
                  <a:gd name="T13" fmla="*/ 849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468" y="849"/>
                    </a:moveTo>
                    <a:cubicBezTo>
                      <a:pt x="468" y="893"/>
                      <a:pt x="442" y="904"/>
                      <a:pt x="410" y="874"/>
                    </a:cubicBezTo>
                    <a:cubicBezTo>
                      <a:pt x="32" y="508"/>
                      <a:pt x="32" y="508"/>
                      <a:pt x="32" y="508"/>
                    </a:cubicBezTo>
                    <a:cubicBezTo>
                      <a:pt x="0" y="477"/>
                      <a:pt x="0" y="427"/>
                      <a:pt x="32" y="397"/>
                    </a:cubicBezTo>
                    <a:cubicBezTo>
                      <a:pt x="410" y="30"/>
                      <a:pt x="410" y="30"/>
                      <a:pt x="410" y="30"/>
                    </a:cubicBezTo>
                    <a:cubicBezTo>
                      <a:pt x="442" y="0"/>
                      <a:pt x="468" y="11"/>
                      <a:pt x="468" y="55"/>
                    </a:cubicBezTo>
                    <a:lnTo>
                      <a:pt x="468" y="8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6554788" y="946151"/>
                <a:ext cx="1825625" cy="2151063"/>
              </a:xfrm>
              <a:custGeom>
                <a:avLst/>
                <a:gdLst>
                  <a:gd name="T0" fmla="*/ 592 w 1440"/>
                  <a:gd name="T1" fmla="*/ 0 h 1696"/>
                  <a:gd name="T2" fmla="*/ 0 w 1440"/>
                  <a:gd name="T3" fmla="*/ 241 h 1696"/>
                  <a:gd name="T4" fmla="*/ 231 w 1440"/>
                  <a:gd name="T5" fmla="*/ 718 h 1696"/>
                  <a:gd name="T6" fmla="*/ 592 w 1440"/>
                  <a:gd name="T7" fmla="*/ 464 h 1696"/>
                  <a:gd name="T8" fmla="*/ 976 w 1440"/>
                  <a:gd name="T9" fmla="*/ 848 h 1696"/>
                  <a:gd name="T10" fmla="*/ 592 w 1440"/>
                  <a:gd name="T11" fmla="*/ 1232 h 1696"/>
                  <a:gd name="T12" fmla="*/ 452 w 1440"/>
                  <a:gd name="T13" fmla="*/ 1206 h 1696"/>
                  <a:gd name="T14" fmla="*/ 452 w 1440"/>
                  <a:gd name="T15" fmla="*/ 1300 h 1696"/>
                  <a:gd name="T16" fmla="*/ 389 w 1440"/>
                  <a:gd name="T17" fmla="*/ 1300 h 1696"/>
                  <a:gd name="T18" fmla="*/ 389 w 1440"/>
                  <a:gd name="T19" fmla="*/ 1671 h 1696"/>
                  <a:gd name="T20" fmla="*/ 592 w 1440"/>
                  <a:gd name="T21" fmla="*/ 1696 h 1696"/>
                  <a:gd name="T22" fmla="*/ 1440 w 1440"/>
                  <a:gd name="T23" fmla="*/ 848 h 1696"/>
                  <a:gd name="T24" fmla="*/ 592 w 1440"/>
                  <a:gd name="T25" fmla="*/ 0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0" h="1696">
                    <a:moveTo>
                      <a:pt x="592" y="0"/>
                    </a:moveTo>
                    <a:cubicBezTo>
                      <a:pt x="362" y="0"/>
                      <a:pt x="153" y="92"/>
                      <a:pt x="0" y="241"/>
                    </a:cubicBezTo>
                    <a:cubicBezTo>
                      <a:pt x="125" y="374"/>
                      <a:pt x="205" y="540"/>
                      <a:pt x="231" y="718"/>
                    </a:cubicBezTo>
                    <a:cubicBezTo>
                      <a:pt x="284" y="570"/>
                      <a:pt x="426" y="464"/>
                      <a:pt x="592" y="464"/>
                    </a:cubicBezTo>
                    <a:cubicBezTo>
                      <a:pt x="804" y="464"/>
                      <a:pt x="976" y="636"/>
                      <a:pt x="976" y="848"/>
                    </a:cubicBezTo>
                    <a:cubicBezTo>
                      <a:pt x="976" y="1060"/>
                      <a:pt x="804" y="1232"/>
                      <a:pt x="592" y="1232"/>
                    </a:cubicBezTo>
                    <a:cubicBezTo>
                      <a:pt x="543" y="1232"/>
                      <a:pt x="495" y="1223"/>
                      <a:pt x="452" y="1206"/>
                    </a:cubicBezTo>
                    <a:cubicBezTo>
                      <a:pt x="452" y="1300"/>
                      <a:pt x="452" y="1300"/>
                      <a:pt x="452" y="1300"/>
                    </a:cubicBezTo>
                    <a:cubicBezTo>
                      <a:pt x="389" y="1300"/>
                      <a:pt x="389" y="1300"/>
                      <a:pt x="389" y="1300"/>
                    </a:cubicBezTo>
                    <a:cubicBezTo>
                      <a:pt x="389" y="1671"/>
                      <a:pt x="389" y="1671"/>
                      <a:pt x="389" y="1671"/>
                    </a:cubicBezTo>
                    <a:cubicBezTo>
                      <a:pt x="454" y="1687"/>
                      <a:pt x="522" y="1696"/>
                      <a:pt x="592" y="1696"/>
                    </a:cubicBezTo>
                    <a:cubicBezTo>
                      <a:pt x="1060" y="1696"/>
                      <a:pt x="1440" y="1316"/>
                      <a:pt x="1440" y="848"/>
                    </a:cubicBezTo>
                    <a:cubicBezTo>
                      <a:pt x="1440" y="380"/>
                      <a:pt x="1060" y="0"/>
                      <a:pt x="5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 userDrawn="1"/>
          </p:nvSpPr>
          <p:spPr>
            <a:xfrm rot="18920653">
              <a:off x="6614389" y="1959675"/>
              <a:ext cx="1084827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 userDrawn="1"/>
          </p:nvSpPr>
          <p:spPr>
            <a:xfrm rot="2904439">
              <a:off x="9713530" y="2071950"/>
              <a:ext cx="1348425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 rot="3328205">
              <a:off x="6381839" y="5171931"/>
              <a:ext cx="1276620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 rot="18872992">
              <a:off x="9524091" y="5259067"/>
              <a:ext cx="1436559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6924671" y="2712385"/>
            <a:ext cx="3609160" cy="572731"/>
            <a:chOff x="8633669" y="2306010"/>
            <a:chExt cx="2990246" cy="625370"/>
          </a:xfrm>
        </p:grpSpPr>
        <p:sp>
          <p:nvSpPr>
            <p:cNvPr id="30" name="Rectangle 28"/>
            <p:cNvSpPr/>
            <p:nvPr/>
          </p:nvSpPr>
          <p:spPr>
            <a:xfrm>
              <a:off x="8633669" y="2623602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29"/>
            <p:cNvSpPr txBox="1"/>
            <p:nvPr/>
          </p:nvSpPr>
          <p:spPr>
            <a:xfrm>
              <a:off x="8633669" y="2306010"/>
              <a:ext cx="1279218" cy="282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0"/>
          <p:cNvGrpSpPr/>
          <p:nvPr/>
        </p:nvGrpSpPr>
        <p:grpSpPr>
          <a:xfrm>
            <a:off x="6924671" y="3535890"/>
            <a:ext cx="3609160" cy="572731"/>
            <a:chOff x="8633669" y="2306010"/>
            <a:chExt cx="2990246" cy="625370"/>
          </a:xfrm>
        </p:grpSpPr>
        <p:sp>
          <p:nvSpPr>
            <p:cNvPr id="34" name="Rectangle 28"/>
            <p:cNvSpPr/>
            <p:nvPr/>
          </p:nvSpPr>
          <p:spPr>
            <a:xfrm>
              <a:off x="8633669" y="2623602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29"/>
            <p:cNvSpPr txBox="1"/>
            <p:nvPr/>
          </p:nvSpPr>
          <p:spPr>
            <a:xfrm>
              <a:off x="8633669" y="2306010"/>
              <a:ext cx="1279218" cy="282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0"/>
          <p:cNvGrpSpPr/>
          <p:nvPr/>
        </p:nvGrpSpPr>
        <p:grpSpPr>
          <a:xfrm>
            <a:off x="6924671" y="4359397"/>
            <a:ext cx="3609160" cy="572731"/>
            <a:chOff x="8633669" y="2306010"/>
            <a:chExt cx="2990246" cy="625370"/>
          </a:xfrm>
        </p:grpSpPr>
        <p:sp>
          <p:nvSpPr>
            <p:cNvPr id="37" name="Rectangle 28"/>
            <p:cNvSpPr/>
            <p:nvPr/>
          </p:nvSpPr>
          <p:spPr>
            <a:xfrm>
              <a:off x="8633669" y="2623602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29"/>
            <p:cNvSpPr txBox="1"/>
            <p:nvPr/>
          </p:nvSpPr>
          <p:spPr>
            <a:xfrm>
              <a:off x="8633669" y="2306010"/>
              <a:ext cx="1279218" cy="282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0"/>
          <p:cNvGrpSpPr/>
          <p:nvPr/>
        </p:nvGrpSpPr>
        <p:grpSpPr>
          <a:xfrm>
            <a:off x="6924671" y="5182902"/>
            <a:ext cx="3609160" cy="572731"/>
            <a:chOff x="8633669" y="2306010"/>
            <a:chExt cx="2990246" cy="625370"/>
          </a:xfrm>
        </p:grpSpPr>
        <p:sp>
          <p:nvSpPr>
            <p:cNvPr id="40" name="Rectangle 28"/>
            <p:cNvSpPr/>
            <p:nvPr/>
          </p:nvSpPr>
          <p:spPr>
            <a:xfrm>
              <a:off x="8633669" y="2623602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29"/>
            <p:cNvSpPr txBox="1"/>
            <p:nvPr/>
          </p:nvSpPr>
          <p:spPr>
            <a:xfrm>
              <a:off x="8633669" y="2306010"/>
              <a:ext cx="1279218" cy="282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5"/>
          <p:cNvGrpSpPr/>
          <p:nvPr/>
        </p:nvGrpSpPr>
        <p:grpSpPr>
          <a:xfrm>
            <a:off x="1575380" y="2616525"/>
            <a:ext cx="5176130" cy="2982307"/>
            <a:chOff x="803822" y="1016361"/>
            <a:chExt cx="7536357" cy="204461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803822" y="101636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803822" y="135713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03822" y="169790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03822" y="203867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03822" y="237944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803822" y="272021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3822" y="3060979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79"/>
          <p:cNvGrpSpPr/>
          <p:nvPr/>
        </p:nvGrpSpPr>
        <p:grpSpPr>
          <a:xfrm>
            <a:off x="2028556" y="3174810"/>
            <a:ext cx="678703" cy="678698"/>
            <a:chOff x="846989" y="1401020"/>
            <a:chExt cx="877416" cy="877416"/>
          </a:xfrm>
          <a:effectLst/>
        </p:grpSpPr>
        <p:sp>
          <p:nvSpPr>
            <p:cNvPr id="102" name="Teardrop 101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90%</a:t>
              </a:r>
            </a:p>
          </p:txBody>
        </p:sp>
      </p:grpSp>
      <p:grpSp>
        <p:nvGrpSpPr>
          <p:cNvPr id="6" name="Group 279"/>
          <p:cNvGrpSpPr/>
          <p:nvPr/>
        </p:nvGrpSpPr>
        <p:grpSpPr>
          <a:xfrm>
            <a:off x="2819507" y="2236715"/>
            <a:ext cx="678703" cy="678698"/>
            <a:chOff x="846989" y="1401020"/>
            <a:chExt cx="877416" cy="877416"/>
          </a:xfrm>
          <a:effectLst/>
        </p:grpSpPr>
        <p:sp>
          <p:nvSpPr>
            <p:cNvPr id="109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80%</a:t>
              </a:r>
            </a:p>
          </p:txBody>
        </p:sp>
      </p:grpSp>
      <p:grpSp>
        <p:nvGrpSpPr>
          <p:cNvPr id="7" name="Group 279"/>
          <p:cNvGrpSpPr/>
          <p:nvPr/>
        </p:nvGrpSpPr>
        <p:grpSpPr>
          <a:xfrm>
            <a:off x="3750035" y="1899397"/>
            <a:ext cx="678703" cy="678698"/>
            <a:chOff x="846989" y="1401020"/>
            <a:chExt cx="877416" cy="877416"/>
          </a:xfrm>
          <a:effectLst/>
        </p:grpSpPr>
        <p:sp>
          <p:nvSpPr>
            <p:cNvPr id="118" name="Teardrop 117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064895" y="5741859"/>
            <a:ext cx="615553" cy="2215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31779" y="5741859"/>
            <a:ext cx="615553" cy="20249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98662" y="5741859"/>
            <a:ext cx="615553" cy="20249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1" name="Freeform 6"/>
          <p:cNvSpPr>
            <a:spLocks/>
          </p:cNvSpPr>
          <p:nvPr/>
        </p:nvSpPr>
        <p:spPr bwMode="auto">
          <a:xfrm>
            <a:off x="2242485" y="3027263"/>
            <a:ext cx="1822613" cy="2559355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2" name="Freeform 6"/>
          <p:cNvSpPr>
            <a:spLocks/>
          </p:cNvSpPr>
          <p:nvPr/>
        </p:nvSpPr>
        <p:spPr bwMode="auto">
          <a:xfrm>
            <a:off x="3998369" y="3027263"/>
            <a:ext cx="1822613" cy="2559355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3" name="Freeform 6"/>
          <p:cNvSpPr>
            <a:spLocks/>
          </p:cNvSpPr>
          <p:nvPr/>
        </p:nvSpPr>
        <p:spPr bwMode="auto">
          <a:xfrm>
            <a:off x="1678340" y="3987021"/>
            <a:ext cx="1388657" cy="159959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4" name="Freeform 6"/>
          <p:cNvSpPr>
            <a:spLocks/>
          </p:cNvSpPr>
          <p:nvPr/>
        </p:nvSpPr>
        <p:spPr bwMode="auto">
          <a:xfrm>
            <a:off x="3066998" y="2707344"/>
            <a:ext cx="2050439" cy="2879275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5" name="Freeform 6"/>
          <p:cNvSpPr>
            <a:spLocks/>
          </p:cNvSpPr>
          <p:nvPr/>
        </p:nvSpPr>
        <p:spPr bwMode="auto">
          <a:xfrm>
            <a:off x="4928898" y="3471760"/>
            <a:ext cx="1822613" cy="211485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66" name="Group 279"/>
          <p:cNvGrpSpPr/>
          <p:nvPr/>
        </p:nvGrpSpPr>
        <p:grpSpPr>
          <a:xfrm>
            <a:off x="4577914" y="2232646"/>
            <a:ext cx="678703" cy="678697"/>
            <a:chOff x="846989" y="1401020"/>
            <a:chExt cx="877416" cy="877416"/>
          </a:xfrm>
          <a:effectLst/>
        </p:grpSpPr>
        <p:sp>
          <p:nvSpPr>
            <p:cNvPr id="167" name="Teardrop 166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</a:p>
          </p:txBody>
        </p:sp>
      </p:grpSp>
      <p:grpSp>
        <p:nvGrpSpPr>
          <p:cNvPr id="170" name="Group 279"/>
          <p:cNvGrpSpPr/>
          <p:nvPr/>
        </p:nvGrpSpPr>
        <p:grpSpPr>
          <a:xfrm>
            <a:off x="5506410" y="2639753"/>
            <a:ext cx="678703" cy="678697"/>
            <a:chOff x="846989" y="1401020"/>
            <a:chExt cx="877416" cy="877416"/>
          </a:xfrm>
          <a:effectLst/>
        </p:grpSpPr>
        <p:sp>
          <p:nvSpPr>
            <p:cNvPr id="171" name="Teardrop 170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4665545" y="5741859"/>
            <a:ext cx="615553" cy="20249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532430" y="5741859"/>
            <a:ext cx="615553" cy="20249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7" name="Rectangle 164"/>
          <p:cNvSpPr/>
          <p:nvPr/>
        </p:nvSpPr>
        <p:spPr>
          <a:xfrm>
            <a:off x="10350845" y="5198226"/>
            <a:ext cx="714939" cy="5132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</a:p>
        </p:txBody>
      </p:sp>
      <p:sp>
        <p:nvSpPr>
          <p:cNvPr id="169" name="Rectangle 165"/>
          <p:cNvSpPr/>
          <p:nvPr/>
        </p:nvSpPr>
        <p:spPr>
          <a:xfrm>
            <a:off x="10350845" y="4267697"/>
            <a:ext cx="714939" cy="5132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</a:p>
        </p:txBody>
      </p:sp>
      <p:grpSp>
        <p:nvGrpSpPr>
          <p:cNvPr id="175" name="Group 87"/>
          <p:cNvGrpSpPr/>
          <p:nvPr/>
        </p:nvGrpSpPr>
        <p:grpSpPr>
          <a:xfrm>
            <a:off x="7009043" y="5097283"/>
            <a:ext cx="3133741" cy="659261"/>
            <a:chOff x="609600" y="2841943"/>
            <a:chExt cx="2660838" cy="559774"/>
          </a:xfrm>
        </p:grpSpPr>
        <p:grpSp>
          <p:nvGrpSpPr>
            <p:cNvPr id="176" name="Group 184"/>
            <p:cNvGrpSpPr/>
            <p:nvPr/>
          </p:nvGrpSpPr>
          <p:grpSpPr>
            <a:xfrm>
              <a:off x="609600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04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5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7" name="Group 184"/>
            <p:cNvGrpSpPr/>
            <p:nvPr/>
          </p:nvGrpSpPr>
          <p:grpSpPr>
            <a:xfrm>
              <a:off x="876277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02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3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8" name="Group 184"/>
            <p:cNvGrpSpPr/>
            <p:nvPr/>
          </p:nvGrpSpPr>
          <p:grpSpPr>
            <a:xfrm>
              <a:off x="1142954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00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1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9" name="Group 184"/>
            <p:cNvGrpSpPr/>
            <p:nvPr/>
          </p:nvGrpSpPr>
          <p:grpSpPr>
            <a:xfrm>
              <a:off x="1409631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8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9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0" name="Group 184"/>
            <p:cNvGrpSpPr/>
            <p:nvPr/>
          </p:nvGrpSpPr>
          <p:grpSpPr>
            <a:xfrm>
              <a:off x="1676308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6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7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1" name="Group 184"/>
            <p:cNvGrpSpPr/>
            <p:nvPr/>
          </p:nvGrpSpPr>
          <p:grpSpPr>
            <a:xfrm>
              <a:off x="1942985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4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2" name="Group 184"/>
            <p:cNvGrpSpPr/>
            <p:nvPr/>
          </p:nvGrpSpPr>
          <p:grpSpPr>
            <a:xfrm>
              <a:off x="2209662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2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3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3" name="Group 184"/>
            <p:cNvGrpSpPr/>
            <p:nvPr/>
          </p:nvGrpSpPr>
          <p:grpSpPr>
            <a:xfrm>
              <a:off x="2476339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0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4" name="Group 184"/>
            <p:cNvGrpSpPr/>
            <p:nvPr/>
          </p:nvGrpSpPr>
          <p:grpSpPr>
            <a:xfrm>
              <a:off x="2743016" y="2841943"/>
              <a:ext cx="260742" cy="559774"/>
              <a:chOff x="6213475" y="1668463"/>
              <a:chExt cx="227013" cy="487362"/>
            </a:xfrm>
            <a:solidFill>
              <a:schemeClr val="bg1">
                <a:lumMod val="75000"/>
              </a:schemeClr>
            </a:solidFill>
          </p:grpSpPr>
          <p:sp>
            <p:nvSpPr>
              <p:cNvPr id="188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9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3009696" y="2841943"/>
              <a:ext cx="260742" cy="559774"/>
              <a:chOff x="6213475" y="1668463"/>
              <a:chExt cx="227013" cy="487362"/>
            </a:xfrm>
            <a:solidFill>
              <a:schemeClr val="bg1">
                <a:lumMod val="75000"/>
              </a:schemeClr>
            </a:solidFill>
          </p:grpSpPr>
          <p:sp>
            <p:nvSpPr>
              <p:cNvPr id="186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7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06" name="Group 212"/>
          <p:cNvGrpSpPr/>
          <p:nvPr/>
        </p:nvGrpSpPr>
        <p:grpSpPr>
          <a:xfrm>
            <a:off x="7054050" y="4174643"/>
            <a:ext cx="3030666" cy="697708"/>
            <a:chOff x="5932686" y="2855964"/>
            <a:chExt cx="2449314" cy="563870"/>
          </a:xfrm>
        </p:grpSpPr>
        <p:grpSp>
          <p:nvGrpSpPr>
            <p:cNvPr id="207" name="Group 179"/>
            <p:cNvGrpSpPr/>
            <p:nvPr/>
          </p:nvGrpSpPr>
          <p:grpSpPr>
            <a:xfrm>
              <a:off x="5932686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35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6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8" name="Group 179"/>
            <p:cNvGrpSpPr/>
            <p:nvPr/>
          </p:nvGrpSpPr>
          <p:grpSpPr>
            <a:xfrm>
              <a:off x="6180352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33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4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9" name="Group 179"/>
            <p:cNvGrpSpPr/>
            <p:nvPr/>
          </p:nvGrpSpPr>
          <p:grpSpPr>
            <a:xfrm>
              <a:off x="6428018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31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2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0" name="Group 179"/>
            <p:cNvGrpSpPr/>
            <p:nvPr/>
          </p:nvGrpSpPr>
          <p:grpSpPr>
            <a:xfrm>
              <a:off x="6675684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29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0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1" name="Group 179"/>
            <p:cNvGrpSpPr/>
            <p:nvPr/>
          </p:nvGrpSpPr>
          <p:grpSpPr>
            <a:xfrm>
              <a:off x="6923350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27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8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2" name="Group 179"/>
            <p:cNvGrpSpPr/>
            <p:nvPr/>
          </p:nvGrpSpPr>
          <p:grpSpPr>
            <a:xfrm>
              <a:off x="7171017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25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6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3" name="Group 179"/>
            <p:cNvGrpSpPr/>
            <p:nvPr/>
          </p:nvGrpSpPr>
          <p:grpSpPr>
            <a:xfrm>
              <a:off x="7418683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23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4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4" name="Group 179"/>
            <p:cNvGrpSpPr/>
            <p:nvPr/>
          </p:nvGrpSpPr>
          <p:grpSpPr>
            <a:xfrm>
              <a:off x="7666349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21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2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5" name="Group 179"/>
            <p:cNvGrpSpPr/>
            <p:nvPr/>
          </p:nvGrpSpPr>
          <p:grpSpPr>
            <a:xfrm>
              <a:off x="7914015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19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0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6" name="Group 179"/>
            <p:cNvGrpSpPr/>
            <p:nvPr/>
          </p:nvGrpSpPr>
          <p:grpSpPr>
            <a:xfrm>
              <a:off x="8161679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17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8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37" name="TextBox 228"/>
          <p:cNvSpPr txBox="1"/>
          <p:nvPr/>
        </p:nvSpPr>
        <p:spPr>
          <a:xfrm>
            <a:off x="7749855" y="2547483"/>
            <a:ext cx="3527513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16686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  <p:sp>
        <p:nvSpPr>
          <p:cNvPr id="238" name="TextBox 229"/>
          <p:cNvSpPr txBox="1"/>
          <p:nvPr/>
        </p:nvSpPr>
        <p:spPr>
          <a:xfrm>
            <a:off x="7033656" y="2196931"/>
            <a:ext cx="1883658" cy="2585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9" name="Rectangle 230"/>
          <p:cNvSpPr/>
          <p:nvPr/>
        </p:nvSpPr>
        <p:spPr>
          <a:xfrm>
            <a:off x="7011955" y="2537846"/>
            <a:ext cx="714939" cy="5132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</a:p>
        </p:txBody>
      </p:sp>
      <p:sp>
        <p:nvSpPr>
          <p:cNvPr id="240" name="TextBox 231"/>
          <p:cNvSpPr txBox="1"/>
          <p:nvPr/>
        </p:nvSpPr>
        <p:spPr>
          <a:xfrm>
            <a:off x="7011955" y="3295994"/>
            <a:ext cx="4265413" cy="5782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16686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  <p:sp>
        <p:nvSpPr>
          <p:cNvPr id="103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0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3" grpId="0"/>
      <p:bldP spid="77" grpId="0"/>
      <p:bldP spid="161" grpId="0" animBg="1"/>
      <p:bldP spid="162" grpId="0" animBg="1"/>
      <p:bldP spid="163" grpId="0" animBg="1"/>
      <p:bldP spid="164" grpId="0" animBg="1"/>
      <p:bldP spid="165" grpId="0" animBg="1"/>
      <p:bldP spid="173" grpId="0"/>
      <p:bldP spid="174" grpId="0"/>
      <p:bldP spid="157" grpId="0"/>
      <p:bldP spid="169" grpId="0"/>
      <p:bldP spid="237" grpId="0"/>
      <p:bldP spid="238" grpId="0"/>
      <p:bldP spid="239" grpId="0"/>
      <p:bldP spid="2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 flipH="1">
            <a:off x="5166172" y="4675839"/>
            <a:ext cx="1613003" cy="1227831"/>
            <a:chOff x="4250639" y="3537480"/>
            <a:chExt cx="1529450" cy="1164230"/>
          </a:xfrm>
        </p:grpSpPr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250639" y="3537480"/>
              <a:ext cx="1529450" cy="1164230"/>
            </a:xfrm>
            <a:custGeom>
              <a:avLst/>
              <a:gdLst>
                <a:gd name="T0" fmla="*/ 192 w 813"/>
                <a:gd name="T1" fmla="*/ 556 h 619"/>
                <a:gd name="T2" fmla="*/ 637 w 813"/>
                <a:gd name="T3" fmla="*/ 535 h 619"/>
                <a:gd name="T4" fmla="*/ 637 w 813"/>
                <a:gd name="T5" fmla="*/ 535 h 619"/>
                <a:gd name="T6" fmla="*/ 783 w 813"/>
                <a:gd name="T7" fmla="*/ 348 h 619"/>
                <a:gd name="T8" fmla="*/ 575 w 813"/>
                <a:gd name="T9" fmla="*/ 31 h 619"/>
                <a:gd name="T10" fmla="*/ 258 w 813"/>
                <a:gd name="T11" fmla="*/ 238 h 619"/>
                <a:gd name="T12" fmla="*/ 342 w 813"/>
                <a:gd name="T13" fmla="*/ 494 h 619"/>
                <a:gd name="T14" fmla="*/ 220 w 813"/>
                <a:gd name="T15" fmla="*/ 472 h 619"/>
                <a:gd name="T16" fmla="*/ 241 w 813"/>
                <a:gd name="T17" fmla="*/ 408 h 619"/>
                <a:gd name="T18" fmla="*/ 0 w 813"/>
                <a:gd name="T19" fmla="*/ 379 h 619"/>
                <a:gd name="T20" fmla="*/ 171 w 813"/>
                <a:gd name="T21" fmla="*/ 619 h 619"/>
                <a:gd name="T22" fmla="*/ 192 w 813"/>
                <a:gd name="T23" fmla="*/ 55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3" h="619">
                  <a:moveTo>
                    <a:pt x="192" y="556"/>
                  </a:moveTo>
                  <a:cubicBezTo>
                    <a:pt x="319" y="598"/>
                    <a:pt x="511" y="596"/>
                    <a:pt x="637" y="535"/>
                  </a:cubicBezTo>
                  <a:cubicBezTo>
                    <a:pt x="637" y="535"/>
                    <a:pt x="638" y="536"/>
                    <a:pt x="637" y="535"/>
                  </a:cubicBezTo>
                  <a:cubicBezTo>
                    <a:pt x="710" y="500"/>
                    <a:pt x="765" y="432"/>
                    <a:pt x="783" y="348"/>
                  </a:cubicBezTo>
                  <a:cubicBezTo>
                    <a:pt x="813" y="203"/>
                    <a:pt x="720" y="61"/>
                    <a:pt x="575" y="31"/>
                  </a:cubicBezTo>
                  <a:cubicBezTo>
                    <a:pt x="430" y="0"/>
                    <a:pt x="288" y="93"/>
                    <a:pt x="258" y="238"/>
                  </a:cubicBezTo>
                  <a:cubicBezTo>
                    <a:pt x="237" y="336"/>
                    <a:pt x="273" y="432"/>
                    <a:pt x="342" y="494"/>
                  </a:cubicBezTo>
                  <a:cubicBezTo>
                    <a:pt x="301" y="492"/>
                    <a:pt x="260" y="485"/>
                    <a:pt x="220" y="472"/>
                  </a:cubicBezTo>
                  <a:cubicBezTo>
                    <a:pt x="227" y="451"/>
                    <a:pt x="234" y="429"/>
                    <a:pt x="241" y="408"/>
                  </a:cubicBezTo>
                  <a:cubicBezTo>
                    <a:pt x="170" y="424"/>
                    <a:pt x="85" y="418"/>
                    <a:pt x="0" y="379"/>
                  </a:cubicBezTo>
                  <a:cubicBezTo>
                    <a:pt x="30" y="468"/>
                    <a:pt x="87" y="553"/>
                    <a:pt x="171" y="619"/>
                  </a:cubicBezTo>
                  <a:cubicBezTo>
                    <a:pt x="178" y="598"/>
                    <a:pt x="185" y="577"/>
                    <a:pt x="192" y="5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946647" y="3804569"/>
              <a:ext cx="551192" cy="55119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Shape 1849"/>
            <p:cNvSpPr/>
            <p:nvPr/>
          </p:nvSpPr>
          <p:spPr>
            <a:xfrm flipH="1">
              <a:off x="5071935" y="3959885"/>
              <a:ext cx="329565" cy="26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596806" y="4323682"/>
            <a:ext cx="1476228" cy="1403910"/>
            <a:chOff x="6254758" y="3535584"/>
            <a:chExt cx="1399760" cy="1331188"/>
          </a:xfrm>
        </p:grpSpPr>
        <p:grpSp>
          <p:nvGrpSpPr>
            <p:cNvPr id="16" name="Group 15"/>
            <p:cNvGrpSpPr/>
            <p:nvPr/>
          </p:nvGrpSpPr>
          <p:grpSpPr>
            <a:xfrm flipH="1">
              <a:off x="6254758" y="3535584"/>
              <a:ext cx="1399760" cy="1331188"/>
              <a:chOff x="3023802" y="3203565"/>
              <a:chExt cx="1399760" cy="1331188"/>
            </a:xfrm>
          </p:grpSpPr>
          <p:sp>
            <p:nvSpPr>
              <p:cNvPr id="17" name="Freeform 20"/>
              <p:cNvSpPr>
                <a:spLocks/>
              </p:cNvSpPr>
              <p:nvPr/>
            </p:nvSpPr>
            <p:spPr bwMode="auto">
              <a:xfrm>
                <a:off x="3023802" y="3203565"/>
                <a:ext cx="1399760" cy="1331188"/>
              </a:xfrm>
              <a:custGeom>
                <a:avLst/>
                <a:gdLst>
                  <a:gd name="T0" fmla="*/ 66 w 745"/>
                  <a:gd name="T1" fmla="*/ 251 h 708"/>
                  <a:gd name="T2" fmla="*/ 284 w 745"/>
                  <a:gd name="T3" fmla="*/ 640 h 708"/>
                  <a:gd name="T4" fmla="*/ 284 w 745"/>
                  <a:gd name="T5" fmla="*/ 640 h 708"/>
                  <a:gd name="T6" fmla="*/ 517 w 745"/>
                  <a:gd name="T7" fmla="*/ 686 h 708"/>
                  <a:gd name="T8" fmla="*/ 707 w 745"/>
                  <a:gd name="T9" fmla="*/ 358 h 708"/>
                  <a:gd name="T10" fmla="*/ 379 w 745"/>
                  <a:gd name="T11" fmla="*/ 167 h 708"/>
                  <a:gd name="T12" fmla="*/ 189 w 745"/>
                  <a:gd name="T13" fmla="*/ 357 h 708"/>
                  <a:gd name="T14" fmla="*/ 154 w 745"/>
                  <a:gd name="T15" fmla="*/ 239 h 708"/>
                  <a:gd name="T16" fmla="*/ 220 w 745"/>
                  <a:gd name="T17" fmla="*/ 229 h 708"/>
                  <a:gd name="T18" fmla="*/ 138 w 745"/>
                  <a:gd name="T19" fmla="*/ 0 h 708"/>
                  <a:gd name="T20" fmla="*/ 0 w 745"/>
                  <a:gd name="T21" fmla="*/ 261 h 708"/>
                  <a:gd name="T22" fmla="*/ 66 w 745"/>
                  <a:gd name="T23" fmla="*/ 251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5" h="708">
                    <a:moveTo>
                      <a:pt x="66" y="251"/>
                    </a:moveTo>
                    <a:cubicBezTo>
                      <a:pt x="85" y="383"/>
                      <a:pt x="172" y="554"/>
                      <a:pt x="284" y="640"/>
                    </a:cubicBezTo>
                    <a:cubicBezTo>
                      <a:pt x="284" y="639"/>
                      <a:pt x="283" y="640"/>
                      <a:pt x="284" y="640"/>
                    </a:cubicBezTo>
                    <a:cubicBezTo>
                      <a:pt x="347" y="689"/>
                      <a:pt x="433" y="708"/>
                      <a:pt x="517" y="686"/>
                    </a:cubicBezTo>
                    <a:cubicBezTo>
                      <a:pt x="660" y="648"/>
                      <a:pt x="745" y="501"/>
                      <a:pt x="707" y="358"/>
                    </a:cubicBezTo>
                    <a:cubicBezTo>
                      <a:pt x="669" y="215"/>
                      <a:pt x="522" y="129"/>
                      <a:pt x="379" y="167"/>
                    </a:cubicBezTo>
                    <a:cubicBezTo>
                      <a:pt x="283" y="193"/>
                      <a:pt x="213" y="268"/>
                      <a:pt x="189" y="357"/>
                    </a:cubicBezTo>
                    <a:cubicBezTo>
                      <a:pt x="171" y="320"/>
                      <a:pt x="160" y="280"/>
                      <a:pt x="154" y="239"/>
                    </a:cubicBezTo>
                    <a:cubicBezTo>
                      <a:pt x="176" y="235"/>
                      <a:pt x="198" y="232"/>
                      <a:pt x="220" y="229"/>
                    </a:cubicBezTo>
                    <a:cubicBezTo>
                      <a:pt x="174" y="172"/>
                      <a:pt x="141" y="94"/>
                      <a:pt x="138" y="0"/>
                    </a:cubicBezTo>
                    <a:cubicBezTo>
                      <a:pt x="72" y="66"/>
                      <a:pt x="22" y="156"/>
                      <a:pt x="0" y="261"/>
                    </a:cubicBezTo>
                    <a:cubicBezTo>
                      <a:pt x="22" y="258"/>
                      <a:pt x="44" y="254"/>
                      <a:pt x="66" y="2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96074" y="3732211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3" name="Shape 2671"/>
            <p:cNvSpPr/>
            <p:nvPr/>
          </p:nvSpPr>
          <p:spPr>
            <a:xfrm>
              <a:off x="6705147" y="4201178"/>
              <a:ext cx="203005" cy="286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74" extrusionOk="0">
                  <a:moveTo>
                    <a:pt x="13864" y="16422"/>
                  </a:moveTo>
                  <a:cubicBezTo>
                    <a:pt x="13295" y="16782"/>
                    <a:pt x="12583" y="17013"/>
                    <a:pt x="11740" y="17115"/>
                  </a:cubicBezTo>
                  <a:lnTo>
                    <a:pt x="11752" y="18333"/>
                  </a:lnTo>
                  <a:lnTo>
                    <a:pt x="9908" y="18336"/>
                  </a:lnTo>
                  <a:lnTo>
                    <a:pt x="9897" y="17119"/>
                  </a:lnTo>
                  <a:cubicBezTo>
                    <a:pt x="9066" y="17021"/>
                    <a:pt x="8316" y="16773"/>
                    <a:pt x="7666" y="16391"/>
                  </a:cubicBezTo>
                  <a:cubicBezTo>
                    <a:pt x="6892" y="15916"/>
                    <a:pt x="6492" y="15369"/>
                    <a:pt x="6466" y="14757"/>
                  </a:cubicBezTo>
                  <a:lnTo>
                    <a:pt x="6503" y="14424"/>
                  </a:lnTo>
                  <a:lnTo>
                    <a:pt x="8292" y="14419"/>
                  </a:lnTo>
                  <a:lnTo>
                    <a:pt x="8298" y="14543"/>
                  </a:lnTo>
                  <a:cubicBezTo>
                    <a:pt x="8309" y="15050"/>
                    <a:pt x="8528" y="15427"/>
                    <a:pt x="8960" y="15694"/>
                  </a:cubicBezTo>
                  <a:cubicBezTo>
                    <a:pt x="9384" y="15964"/>
                    <a:pt x="10003" y="16098"/>
                    <a:pt x="10790" y="16098"/>
                  </a:cubicBezTo>
                  <a:cubicBezTo>
                    <a:pt x="11584" y="16093"/>
                    <a:pt x="12202" y="15951"/>
                    <a:pt x="12633" y="15680"/>
                  </a:cubicBezTo>
                  <a:cubicBezTo>
                    <a:pt x="13064" y="15409"/>
                    <a:pt x="13270" y="15036"/>
                    <a:pt x="13270" y="14552"/>
                  </a:cubicBezTo>
                  <a:cubicBezTo>
                    <a:pt x="13270" y="14153"/>
                    <a:pt x="13070" y="13842"/>
                    <a:pt x="12652" y="13606"/>
                  </a:cubicBezTo>
                  <a:cubicBezTo>
                    <a:pt x="12221" y="13367"/>
                    <a:pt x="11477" y="13158"/>
                    <a:pt x="10433" y="12985"/>
                  </a:cubicBezTo>
                  <a:cubicBezTo>
                    <a:pt x="9278" y="12794"/>
                    <a:pt x="8385" y="12496"/>
                    <a:pt x="7803" y="12110"/>
                  </a:cubicBezTo>
                  <a:cubicBezTo>
                    <a:pt x="7210" y="11710"/>
                    <a:pt x="6897" y="11199"/>
                    <a:pt x="6892" y="10591"/>
                  </a:cubicBezTo>
                  <a:cubicBezTo>
                    <a:pt x="6886" y="9899"/>
                    <a:pt x="7266" y="9321"/>
                    <a:pt x="8023" y="8877"/>
                  </a:cubicBezTo>
                  <a:cubicBezTo>
                    <a:pt x="8534" y="8574"/>
                    <a:pt x="9147" y="8376"/>
                    <a:pt x="9833" y="8282"/>
                  </a:cubicBezTo>
                  <a:lnTo>
                    <a:pt x="9822" y="7225"/>
                  </a:lnTo>
                  <a:lnTo>
                    <a:pt x="11665" y="7216"/>
                  </a:lnTo>
                  <a:lnTo>
                    <a:pt x="11671" y="8242"/>
                  </a:lnTo>
                  <a:cubicBezTo>
                    <a:pt x="12496" y="8322"/>
                    <a:pt x="13183" y="8527"/>
                    <a:pt x="13727" y="8841"/>
                  </a:cubicBezTo>
                  <a:cubicBezTo>
                    <a:pt x="14451" y="9272"/>
                    <a:pt x="14851" y="9867"/>
                    <a:pt x="14907" y="10617"/>
                  </a:cubicBezTo>
                  <a:lnTo>
                    <a:pt x="14914" y="10748"/>
                  </a:lnTo>
                  <a:lnTo>
                    <a:pt x="13114" y="10754"/>
                  </a:lnTo>
                  <a:lnTo>
                    <a:pt x="13089" y="10650"/>
                  </a:lnTo>
                  <a:cubicBezTo>
                    <a:pt x="13002" y="10183"/>
                    <a:pt x="12783" y="9832"/>
                    <a:pt x="12427" y="9610"/>
                  </a:cubicBezTo>
                  <a:cubicBezTo>
                    <a:pt x="12077" y="9392"/>
                    <a:pt x="11565" y="9277"/>
                    <a:pt x="10895" y="9282"/>
                  </a:cubicBezTo>
                  <a:cubicBezTo>
                    <a:pt x="10196" y="9282"/>
                    <a:pt x="9640" y="9401"/>
                    <a:pt x="9259" y="9632"/>
                  </a:cubicBezTo>
                  <a:cubicBezTo>
                    <a:pt x="8878" y="9858"/>
                    <a:pt x="8698" y="10160"/>
                    <a:pt x="8702" y="10572"/>
                  </a:cubicBezTo>
                  <a:cubicBezTo>
                    <a:pt x="8702" y="10924"/>
                    <a:pt x="8878" y="11204"/>
                    <a:pt x="9229" y="11408"/>
                  </a:cubicBezTo>
                  <a:cubicBezTo>
                    <a:pt x="9584" y="11621"/>
                    <a:pt x="10216" y="11808"/>
                    <a:pt x="11115" y="11954"/>
                  </a:cubicBezTo>
                  <a:cubicBezTo>
                    <a:pt x="12421" y="12172"/>
                    <a:pt x="13414" y="12492"/>
                    <a:pt x="14076" y="12914"/>
                  </a:cubicBezTo>
                  <a:cubicBezTo>
                    <a:pt x="14732" y="13335"/>
                    <a:pt x="15076" y="13877"/>
                    <a:pt x="15076" y="14521"/>
                  </a:cubicBezTo>
                  <a:cubicBezTo>
                    <a:pt x="15082" y="15289"/>
                    <a:pt x="14676" y="15929"/>
                    <a:pt x="13864" y="16422"/>
                  </a:cubicBezTo>
                  <a:cubicBezTo>
                    <a:pt x="13864" y="16422"/>
                    <a:pt x="13864" y="16422"/>
                    <a:pt x="13864" y="16422"/>
                  </a:cubicBezTo>
                  <a:close/>
                  <a:moveTo>
                    <a:pt x="13995" y="4271"/>
                  </a:moveTo>
                  <a:lnTo>
                    <a:pt x="13995" y="4298"/>
                  </a:lnTo>
                  <a:lnTo>
                    <a:pt x="7161" y="4325"/>
                  </a:lnTo>
                  <a:lnTo>
                    <a:pt x="7372" y="4045"/>
                  </a:lnTo>
                  <a:lnTo>
                    <a:pt x="7754" y="3756"/>
                  </a:lnTo>
                  <a:lnTo>
                    <a:pt x="13245" y="3739"/>
                  </a:lnTo>
                  <a:lnTo>
                    <a:pt x="14789" y="0"/>
                  </a:lnTo>
                  <a:lnTo>
                    <a:pt x="6535" y="31"/>
                  </a:lnTo>
                  <a:lnTo>
                    <a:pt x="7722" y="3668"/>
                  </a:lnTo>
                  <a:cubicBezTo>
                    <a:pt x="6866" y="2984"/>
                    <a:pt x="4761" y="1540"/>
                    <a:pt x="2855" y="2042"/>
                  </a:cubicBezTo>
                  <a:lnTo>
                    <a:pt x="3061" y="2446"/>
                  </a:lnTo>
                  <a:cubicBezTo>
                    <a:pt x="4687" y="2020"/>
                    <a:pt x="6673" y="3472"/>
                    <a:pt x="7372" y="4045"/>
                  </a:cubicBezTo>
                  <a:cubicBezTo>
                    <a:pt x="6210" y="4348"/>
                    <a:pt x="4699" y="4569"/>
                    <a:pt x="3805" y="4001"/>
                  </a:cubicBezTo>
                  <a:lnTo>
                    <a:pt x="3399" y="4329"/>
                  </a:lnTo>
                  <a:cubicBezTo>
                    <a:pt x="3930" y="4667"/>
                    <a:pt x="4605" y="4783"/>
                    <a:pt x="5310" y="4783"/>
                  </a:cubicBezTo>
                  <a:cubicBezTo>
                    <a:pt x="5729" y="4783"/>
                    <a:pt x="6155" y="4734"/>
                    <a:pt x="6566" y="4667"/>
                  </a:cubicBezTo>
                  <a:cubicBezTo>
                    <a:pt x="2687" y="6563"/>
                    <a:pt x="-26" y="10769"/>
                    <a:pt x="0" y="13957"/>
                  </a:cubicBezTo>
                  <a:cubicBezTo>
                    <a:pt x="32" y="18189"/>
                    <a:pt x="4886" y="21600"/>
                    <a:pt x="10828" y="21573"/>
                  </a:cubicBezTo>
                  <a:cubicBezTo>
                    <a:pt x="16782" y="21556"/>
                    <a:pt x="21574" y="18105"/>
                    <a:pt x="21543" y="13877"/>
                  </a:cubicBezTo>
                  <a:cubicBezTo>
                    <a:pt x="21518" y="10468"/>
                    <a:pt x="18344" y="5897"/>
                    <a:pt x="13995" y="4271"/>
                  </a:cubicBezTo>
                  <a:cubicBezTo>
                    <a:pt x="13995" y="4271"/>
                    <a:pt x="13995" y="4271"/>
                    <a:pt x="13995" y="427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79428" y="3281361"/>
            <a:ext cx="1183812" cy="1649162"/>
            <a:chOff x="4531519" y="2547255"/>
            <a:chExt cx="1122491" cy="1563736"/>
          </a:xfrm>
        </p:grpSpPr>
        <p:grpSp>
          <p:nvGrpSpPr>
            <p:cNvPr id="25" name="Group 24"/>
            <p:cNvGrpSpPr/>
            <p:nvPr/>
          </p:nvGrpSpPr>
          <p:grpSpPr>
            <a:xfrm flipH="1">
              <a:off x="4531519" y="2547255"/>
              <a:ext cx="1122491" cy="1563736"/>
              <a:chOff x="5024310" y="2215236"/>
              <a:chExt cx="1122491" cy="1563736"/>
            </a:xfrm>
          </p:grpSpPr>
          <p:sp>
            <p:nvSpPr>
              <p:cNvPr id="26" name="Freeform 22"/>
              <p:cNvSpPr>
                <a:spLocks/>
              </p:cNvSpPr>
              <p:nvPr/>
            </p:nvSpPr>
            <p:spPr bwMode="auto">
              <a:xfrm>
                <a:off x="5024310" y="2215236"/>
                <a:ext cx="1122491" cy="1563736"/>
              </a:xfrm>
              <a:custGeom>
                <a:avLst/>
                <a:gdLst>
                  <a:gd name="T0" fmla="*/ 477 w 597"/>
                  <a:gd name="T1" fmla="*/ 690 h 831"/>
                  <a:gd name="T2" fmla="*/ 570 w 597"/>
                  <a:gd name="T3" fmla="*/ 255 h 831"/>
                  <a:gd name="T4" fmla="*/ 570 w 597"/>
                  <a:gd name="T5" fmla="*/ 255 h 831"/>
                  <a:gd name="T6" fmla="*/ 426 w 597"/>
                  <a:gd name="T7" fmla="*/ 66 h 831"/>
                  <a:gd name="T8" fmla="*/ 66 w 597"/>
                  <a:gd name="T9" fmla="*/ 186 h 831"/>
                  <a:gd name="T10" fmla="*/ 186 w 597"/>
                  <a:gd name="T11" fmla="*/ 546 h 831"/>
                  <a:gd name="T12" fmla="*/ 454 w 597"/>
                  <a:gd name="T13" fmla="*/ 529 h 831"/>
                  <a:gd name="T14" fmla="*/ 402 w 597"/>
                  <a:gd name="T15" fmla="*/ 642 h 831"/>
                  <a:gd name="T16" fmla="*/ 346 w 597"/>
                  <a:gd name="T17" fmla="*/ 605 h 831"/>
                  <a:gd name="T18" fmla="*/ 256 w 597"/>
                  <a:gd name="T19" fmla="*/ 831 h 831"/>
                  <a:gd name="T20" fmla="*/ 532 w 597"/>
                  <a:gd name="T21" fmla="*/ 727 h 831"/>
                  <a:gd name="T22" fmla="*/ 477 w 597"/>
                  <a:gd name="T23" fmla="*/ 69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7" h="831">
                    <a:moveTo>
                      <a:pt x="477" y="690"/>
                    </a:moveTo>
                    <a:cubicBezTo>
                      <a:pt x="550" y="578"/>
                      <a:pt x="597" y="392"/>
                      <a:pt x="570" y="255"/>
                    </a:cubicBezTo>
                    <a:cubicBezTo>
                      <a:pt x="569" y="255"/>
                      <a:pt x="571" y="254"/>
                      <a:pt x="570" y="255"/>
                    </a:cubicBezTo>
                    <a:cubicBezTo>
                      <a:pt x="554" y="176"/>
                      <a:pt x="503" y="105"/>
                      <a:pt x="426" y="66"/>
                    </a:cubicBezTo>
                    <a:cubicBezTo>
                      <a:pt x="293" y="0"/>
                      <a:pt x="132" y="54"/>
                      <a:pt x="66" y="186"/>
                    </a:cubicBezTo>
                    <a:cubicBezTo>
                      <a:pt x="0" y="319"/>
                      <a:pt x="54" y="480"/>
                      <a:pt x="186" y="546"/>
                    </a:cubicBezTo>
                    <a:cubicBezTo>
                      <a:pt x="275" y="590"/>
                      <a:pt x="377" y="581"/>
                      <a:pt x="454" y="529"/>
                    </a:cubicBezTo>
                    <a:cubicBezTo>
                      <a:pt x="442" y="569"/>
                      <a:pt x="425" y="607"/>
                      <a:pt x="402" y="642"/>
                    </a:cubicBezTo>
                    <a:cubicBezTo>
                      <a:pt x="383" y="630"/>
                      <a:pt x="365" y="617"/>
                      <a:pt x="346" y="605"/>
                    </a:cubicBezTo>
                    <a:cubicBezTo>
                      <a:pt x="343" y="678"/>
                      <a:pt x="316" y="759"/>
                      <a:pt x="256" y="831"/>
                    </a:cubicBezTo>
                    <a:cubicBezTo>
                      <a:pt x="350" y="825"/>
                      <a:pt x="446" y="791"/>
                      <a:pt x="532" y="727"/>
                    </a:cubicBezTo>
                    <a:cubicBezTo>
                      <a:pt x="514" y="715"/>
                      <a:pt x="495" y="702"/>
                      <a:pt x="477" y="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318921" y="2519887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AutoShape 24"/>
            <p:cNvSpPr>
              <a:spLocks/>
            </p:cNvSpPr>
            <p:nvPr/>
          </p:nvSpPr>
          <p:spPr bwMode="auto">
            <a:xfrm>
              <a:off x="4943243" y="2987043"/>
              <a:ext cx="281119" cy="280917"/>
            </a:xfrm>
            <a:custGeom>
              <a:avLst/>
              <a:gdLst>
                <a:gd name="T0" fmla="*/ 16823 w 19689"/>
                <a:gd name="T1" fmla="*/ 2867 h 19689"/>
                <a:gd name="T2" fmla="*/ 2867 w 19689"/>
                <a:gd name="T3" fmla="*/ 2867 h 19689"/>
                <a:gd name="T4" fmla="*/ 2867 w 19689"/>
                <a:gd name="T5" fmla="*/ 16823 h 19689"/>
                <a:gd name="T6" fmla="*/ 16823 w 19689"/>
                <a:gd name="T7" fmla="*/ 16823 h 19689"/>
                <a:gd name="T8" fmla="*/ 16823 w 19689"/>
                <a:gd name="T9" fmla="*/ 2867 h 19689"/>
                <a:gd name="T10" fmla="*/ 11507 w 19689"/>
                <a:gd name="T11" fmla="*/ 12670 h 19689"/>
                <a:gd name="T12" fmla="*/ 6522 w 19689"/>
                <a:gd name="T13" fmla="*/ 15494 h 19689"/>
                <a:gd name="T14" fmla="*/ 6522 w 19689"/>
                <a:gd name="T15" fmla="*/ 9845 h 19689"/>
                <a:gd name="T16" fmla="*/ 6522 w 19689"/>
                <a:gd name="T17" fmla="*/ 4030 h 19689"/>
                <a:gd name="T18" fmla="*/ 11507 w 19689"/>
                <a:gd name="T19" fmla="*/ 7020 h 19689"/>
                <a:gd name="T20" fmla="*/ 16325 w 19689"/>
                <a:gd name="T21" fmla="*/ 9845 h 19689"/>
                <a:gd name="T22" fmla="*/ 11507 w 19689"/>
                <a:gd name="T23" fmla="*/ 12670 h 19689"/>
                <a:gd name="T24" fmla="*/ 11507 w 19689"/>
                <a:gd name="T25" fmla="*/ 12670 h 19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89" h="19689">
                  <a:moveTo>
                    <a:pt x="16823" y="2867"/>
                  </a:moveTo>
                  <a:cubicBezTo>
                    <a:pt x="12836" y="-955"/>
                    <a:pt x="6688" y="-955"/>
                    <a:pt x="2867" y="2867"/>
                  </a:cubicBezTo>
                  <a:cubicBezTo>
                    <a:pt x="-955" y="6688"/>
                    <a:pt x="-955" y="13002"/>
                    <a:pt x="2867" y="16823"/>
                  </a:cubicBezTo>
                  <a:cubicBezTo>
                    <a:pt x="6688" y="20645"/>
                    <a:pt x="12836" y="20645"/>
                    <a:pt x="16823" y="16823"/>
                  </a:cubicBezTo>
                  <a:cubicBezTo>
                    <a:pt x="20645" y="13002"/>
                    <a:pt x="20645" y="6688"/>
                    <a:pt x="16823" y="2867"/>
                  </a:cubicBezTo>
                  <a:close/>
                  <a:moveTo>
                    <a:pt x="11507" y="12670"/>
                  </a:moveTo>
                  <a:cubicBezTo>
                    <a:pt x="6522" y="15494"/>
                    <a:pt x="6522" y="15494"/>
                    <a:pt x="6522" y="15494"/>
                  </a:cubicBezTo>
                  <a:cubicBezTo>
                    <a:pt x="6522" y="9845"/>
                    <a:pt x="6522" y="9845"/>
                    <a:pt x="6522" y="9845"/>
                  </a:cubicBezTo>
                  <a:cubicBezTo>
                    <a:pt x="6522" y="4030"/>
                    <a:pt x="6522" y="4030"/>
                    <a:pt x="6522" y="4030"/>
                  </a:cubicBezTo>
                  <a:cubicBezTo>
                    <a:pt x="11507" y="7020"/>
                    <a:pt x="11507" y="7020"/>
                    <a:pt x="11507" y="7020"/>
                  </a:cubicBezTo>
                  <a:cubicBezTo>
                    <a:pt x="16325" y="9845"/>
                    <a:pt x="16325" y="9845"/>
                    <a:pt x="16325" y="9845"/>
                  </a:cubicBezTo>
                  <a:lnTo>
                    <a:pt x="11507" y="12670"/>
                  </a:lnTo>
                  <a:close/>
                  <a:moveTo>
                    <a:pt x="11507" y="1267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5393" y="2518880"/>
            <a:ext cx="1608287" cy="1135076"/>
            <a:chOff x="5068168" y="1824270"/>
            <a:chExt cx="1524978" cy="1076279"/>
          </a:xfrm>
        </p:grpSpPr>
        <p:grpSp>
          <p:nvGrpSpPr>
            <p:cNvPr id="29" name="Group 28"/>
            <p:cNvGrpSpPr/>
            <p:nvPr/>
          </p:nvGrpSpPr>
          <p:grpSpPr>
            <a:xfrm flipH="1">
              <a:off x="5068168" y="1824270"/>
              <a:ext cx="1524978" cy="1076279"/>
              <a:chOff x="4085174" y="1492251"/>
              <a:chExt cx="1524978" cy="1076279"/>
            </a:xfrm>
          </p:grpSpPr>
          <p:sp>
            <p:nvSpPr>
              <p:cNvPr id="30" name="Freeform 23"/>
              <p:cNvSpPr>
                <a:spLocks/>
              </p:cNvSpPr>
              <p:nvPr/>
            </p:nvSpPr>
            <p:spPr bwMode="auto">
              <a:xfrm>
                <a:off x="4085174" y="1492251"/>
                <a:ext cx="1524978" cy="1076279"/>
              </a:xfrm>
              <a:custGeom>
                <a:avLst/>
                <a:gdLst>
                  <a:gd name="T0" fmla="*/ 714 w 811"/>
                  <a:gd name="T1" fmla="*/ 209 h 573"/>
                  <a:gd name="T2" fmla="*/ 318 w 811"/>
                  <a:gd name="T3" fmla="*/ 6 h 573"/>
                  <a:gd name="T4" fmla="*/ 318 w 811"/>
                  <a:gd name="T5" fmla="*/ 6 h 573"/>
                  <a:gd name="T6" fmla="*/ 98 w 811"/>
                  <a:gd name="T7" fmla="*/ 97 h 573"/>
                  <a:gd name="T8" fmla="*/ 121 w 811"/>
                  <a:gd name="T9" fmla="*/ 475 h 573"/>
                  <a:gd name="T10" fmla="*/ 500 w 811"/>
                  <a:gd name="T11" fmla="*/ 452 h 573"/>
                  <a:gd name="T12" fmla="*/ 553 w 811"/>
                  <a:gd name="T13" fmla="*/ 189 h 573"/>
                  <a:gd name="T14" fmla="*/ 648 w 811"/>
                  <a:gd name="T15" fmla="*/ 268 h 573"/>
                  <a:gd name="T16" fmla="*/ 598 w 811"/>
                  <a:gd name="T17" fmla="*/ 313 h 573"/>
                  <a:gd name="T18" fmla="*/ 793 w 811"/>
                  <a:gd name="T19" fmla="*/ 458 h 573"/>
                  <a:gd name="T20" fmla="*/ 764 w 811"/>
                  <a:gd name="T21" fmla="*/ 164 h 573"/>
                  <a:gd name="T22" fmla="*/ 714 w 811"/>
                  <a:gd name="T23" fmla="*/ 209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1" h="573">
                    <a:moveTo>
                      <a:pt x="714" y="209"/>
                    </a:moveTo>
                    <a:cubicBezTo>
                      <a:pt x="625" y="109"/>
                      <a:pt x="458" y="16"/>
                      <a:pt x="318" y="6"/>
                    </a:cubicBezTo>
                    <a:cubicBezTo>
                      <a:pt x="317" y="7"/>
                      <a:pt x="318" y="5"/>
                      <a:pt x="318" y="6"/>
                    </a:cubicBezTo>
                    <a:cubicBezTo>
                      <a:pt x="237" y="0"/>
                      <a:pt x="156" y="32"/>
                      <a:pt x="98" y="97"/>
                    </a:cubicBezTo>
                    <a:cubicBezTo>
                      <a:pt x="0" y="207"/>
                      <a:pt x="10" y="377"/>
                      <a:pt x="121" y="475"/>
                    </a:cubicBezTo>
                    <a:cubicBezTo>
                      <a:pt x="232" y="573"/>
                      <a:pt x="401" y="563"/>
                      <a:pt x="500" y="452"/>
                    </a:cubicBezTo>
                    <a:cubicBezTo>
                      <a:pt x="566" y="378"/>
                      <a:pt x="583" y="277"/>
                      <a:pt x="553" y="189"/>
                    </a:cubicBezTo>
                    <a:cubicBezTo>
                      <a:pt x="588" y="211"/>
                      <a:pt x="620" y="237"/>
                      <a:pt x="648" y="268"/>
                    </a:cubicBezTo>
                    <a:cubicBezTo>
                      <a:pt x="631" y="283"/>
                      <a:pt x="615" y="298"/>
                      <a:pt x="598" y="313"/>
                    </a:cubicBezTo>
                    <a:cubicBezTo>
                      <a:pt x="668" y="335"/>
                      <a:pt x="738" y="382"/>
                      <a:pt x="793" y="458"/>
                    </a:cubicBezTo>
                    <a:cubicBezTo>
                      <a:pt x="811" y="367"/>
                      <a:pt x="803" y="264"/>
                      <a:pt x="764" y="164"/>
                    </a:cubicBezTo>
                    <a:cubicBezTo>
                      <a:pt x="747" y="179"/>
                      <a:pt x="731" y="194"/>
                      <a:pt x="714" y="2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366880" y="1741826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7" name="Shape 819"/>
            <p:cNvSpPr/>
            <p:nvPr/>
          </p:nvSpPr>
          <p:spPr>
            <a:xfrm>
              <a:off x="5903979" y="2201089"/>
              <a:ext cx="263729" cy="29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37343" y="3009383"/>
            <a:ext cx="1241980" cy="1550118"/>
            <a:chOff x="6482835" y="2289366"/>
            <a:chExt cx="1177646" cy="1469822"/>
          </a:xfrm>
        </p:grpSpPr>
        <p:grpSp>
          <p:nvGrpSpPr>
            <p:cNvPr id="36" name="Group 35"/>
            <p:cNvGrpSpPr/>
            <p:nvPr/>
          </p:nvGrpSpPr>
          <p:grpSpPr>
            <a:xfrm flipH="1">
              <a:off x="6482835" y="2289366"/>
              <a:ext cx="1177646" cy="1469822"/>
              <a:chOff x="3017839" y="1957347"/>
              <a:chExt cx="1177646" cy="1469822"/>
            </a:xfrm>
          </p:grpSpPr>
          <p:sp>
            <p:nvSpPr>
              <p:cNvPr id="37" name="Freeform 19"/>
              <p:cNvSpPr>
                <a:spLocks/>
              </p:cNvSpPr>
              <p:nvPr/>
            </p:nvSpPr>
            <p:spPr bwMode="auto">
              <a:xfrm>
                <a:off x="3017839" y="1957347"/>
                <a:ext cx="1177646" cy="1469822"/>
              </a:xfrm>
              <a:custGeom>
                <a:avLst/>
                <a:gdLst>
                  <a:gd name="T0" fmla="*/ 365 w 626"/>
                  <a:gd name="T1" fmla="*/ 64 h 781"/>
                  <a:gd name="T2" fmla="*/ 34 w 626"/>
                  <a:gd name="T3" fmla="*/ 362 h 781"/>
                  <a:gd name="T4" fmla="*/ 34 w 626"/>
                  <a:gd name="T5" fmla="*/ 362 h 781"/>
                  <a:gd name="T6" fmla="*/ 40 w 626"/>
                  <a:gd name="T7" fmla="*/ 599 h 781"/>
                  <a:gd name="T8" fmla="*/ 401 w 626"/>
                  <a:gd name="T9" fmla="*/ 713 h 781"/>
                  <a:gd name="T10" fmla="*/ 515 w 626"/>
                  <a:gd name="T11" fmla="*/ 351 h 781"/>
                  <a:gd name="T12" fmla="*/ 288 w 626"/>
                  <a:gd name="T13" fmla="*/ 207 h 781"/>
                  <a:gd name="T14" fmla="*/ 397 w 626"/>
                  <a:gd name="T15" fmla="*/ 147 h 781"/>
                  <a:gd name="T16" fmla="*/ 421 w 626"/>
                  <a:gd name="T17" fmla="*/ 209 h 781"/>
                  <a:gd name="T18" fmla="*/ 626 w 626"/>
                  <a:gd name="T19" fmla="*/ 79 h 781"/>
                  <a:gd name="T20" fmla="*/ 341 w 626"/>
                  <a:gd name="T21" fmla="*/ 2 h 781"/>
                  <a:gd name="T22" fmla="*/ 365 w 626"/>
                  <a:gd name="T23" fmla="*/ 64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6" h="781">
                    <a:moveTo>
                      <a:pt x="365" y="64"/>
                    </a:moveTo>
                    <a:cubicBezTo>
                      <a:pt x="240" y="112"/>
                      <a:pt x="93" y="235"/>
                      <a:pt x="34" y="362"/>
                    </a:cubicBezTo>
                    <a:cubicBezTo>
                      <a:pt x="34" y="362"/>
                      <a:pt x="33" y="362"/>
                      <a:pt x="34" y="362"/>
                    </a:cubicBezTo>
                    <a:cubicBezTo>
                      <a:pt x="0" y="435"/>
                      <a:pt x="0" y="522"/>
                      <a:pt x="40" y="599"/>
                    </a:cubicBezTo>
                    <a:cubicBezTo>
                      <a:pt x="108" y="730"/>
                      <a:pt x="270" y="781"/>
                      <a:pt x="401" y="713"/>
                    </a:cubicBezTo>
                    <a:cubicBezTo>
                      <a:pt x="533" y="645"/>
                      <a:pt x="584" y="483"/>
                      <a:pt x="515" y="351"/>
                    </a:cubicBezTo>
                    <a:cubicBezTo>
                      <a:pt x="469" y="263"/>
                      <a:pt x="381" y="211"/>
                      <a:pt x="288" y="207"/>
                    </a:cubicBezTo>
                    <a:cubicBezTo>
                      <a:pt x="321" y="182"/>
                      <a:pt x="358" y="162"/>
                      <a:pt x="397" y="147"/>
                    </a:cubicBezTo>
                    <a:cubicBezTo>
                      <a:pt x="405" y="168"/>
                      <a:pt x="413" y="189"/>
                      <a:pt x="421" y="209"/>
                    </a:cubicBezTo>
                    <a:cubicBezTo>
                      <a:pt x="466" y="152"/>
                      <a:pt x="535" y="103"/>
                      <a:pt x="626" y="79"/>
                    </a:cubicBezTo>
                    <a:cubicBezTo>
                      <a:pt x="547" y="30"/>
                      <a:pt x="448" y="0"/>
                      <a:pt x="341" y="2"/>
                    </a:cubicBezTo>
                    <a:cubicBezTo>
                      <a:pt x="349" y="22"/>
                      <a:pt x="357" y="43"/>
                      <a:pt x="365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262699" y="2568530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9" name="Shape 617"/>
            <p:cNvSpPr/>
            <p:nvPr/>
          </p:nvSpPr>
          <p:spPr>
            <a:xfrm>
              <a:off x="7049343" y="3024277"/>
              <a:ext cx="181363" cy="29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67" y="10800"/>
                  </a:moveTo>
                  <a:cubicBezTo>
                    <a:pt x="11767" y="12089"/>
                    <a:pt x="13688" y="12918"/>
                    <a:pt x="15722" y="14025"/>
                  </a:cubicBezTo>
                  <a:cubicBezTo>
                    <a:pt x="17208" y="14834"/>
                    <a:pt x="19243" y="15942"/>
                    <a:pt x="19243" y="16656"/>
                  </a:cubicBezTo>
                  <a:lnTo>
                    <a:pt x="19243" y="18090"/>
                  </a:lnTo>
                  <a:cubicBezTo>
                    <a:pt x="17373" y="17569"/>
                    <a:pt x="11777" y="17058"/>
                    <a:pt x="11777" y="15387"/>
                  </a:cubicBezTo>
                  <a:cubicBezTo>
                    <a:pt x="11777" y="14540"/>
                    <a:pt x="9823" y="14540"/>
                    <a:pt x="9823" y="15387"/>
                  </a:cubicBezTo>
                  <a:cubicBezTo>
                    <a:pt x="9823" y="17058"/>
                    <a:pt x="4224" y="17569"/>
                    <a:pt x="2357" y="18090"/>
                  </a:cubicBezTo>
                  <a:lnTo>
                    <a:pt x="2357" y="16656"/>
                  </a:lnTo>
                  <a:cubicBezTo>
                    <a:pt x="2357" y="15942"/>
                    <a:pt x="4392" y="14834"/>
                    <a:pt x="5878" y="14025"/>
                  </a:cubicBezTo>
                  <a:cubicBezTo>
                    <a:pt x="7912" y="12918"/>
                    <a:pt x="9833" y="12089"/>
                    <a:pt x="9833" y="10800"/>
                  </a:cubicBezTo>
                  <a:cubicBezTo>
                    <a:pt x="9833" y="9511"/>
                    <a:pt x="7912" y="8682"/>
                    <a:pt x="5878" y="7575"/>
                  </a:cubicBezTo>
                  <a:cubicBezTo>
                    <a:pt x="4392" y="6766"/>
                    <a:pt x="2357" y="5658"/>
                    <a:pt x="2357" y="4944"/>
                  </a:cubicBezTo>
                  <a:lnTo>
                    <a:pt x="2264" y="3865"/>
                  </a:lnTo>
                  <a:cubicBezTo>
                    <a:pt x="4243" y="4462"/>
                    <a:pt x="7380" y="5030"/>
                    <a:pt x="10799" y="5030"/>
                  </a:cubicBezTo>
                  <a:cubicBezTo>
                    <a:pt x="14220" y="5030"/>
                    <a:pt x="17371" y="4462"/>
                    <a:pt x="19350" y="3865"/>
                  </a:cubicBezTo>
                  <a:lnTo>
                    <a:pt x="19243" y="4944"/>
                  </a:lnTo>
                  <a:cubicBezTo>
                    <a:pt x="19243" y="5658"/>
                    <a:pt x="17208" y="6766"/>
                    <a:pt x="15722" y="7575"/>
                  </a:cubicBezTo>
                  <a:cubicBezTo>
                    <a:pt x="13688" y="8682"/>
                    <a:pt x="11767" y="9511"/>
                    <a:pt x="11767" y="10800"/>
                  </a:cubicBezTo>
                  <a:close/>
                  <a:moveTo>
                    <a:pt x="2970" y="2515"/>
                  </a:moveTo>
                  <a:cubicBezTo>
                    <a:pt x="4313" y="2042"/>
                    <a:pt x="6830" y="1346"/>
                    <a:pt x="10906" y="1346"/>
                  </a:cubicBezTo>
                  <a:cubicBezTo>
                    <a:pt x="14981" y="1346"/>
                    <a:pt x="18632" y="2515"/>
                    <a:pt x="18632" y="2515"/>
                  </a:cubicBezTo>
                  <a:cubicBezTo>
                    <a:pt x="18904" y="2609"/>
                    <a:pt x="19979" y="2930"/>
                    <a:pt x="19243" y="3173"/>
                  </a:cubicBezTo>
                  <a:cubicBezTo>
                    <a:pt x="17626" y="3709"/>
                    <a:pt x="14463" y="4274"/>
                    <a:pt x="10799" y="4274"/>
                  </a:cubicBezTo>
                  <a:cubicBezTo>
                    <a:pt x="7137" y="4274"/>
                    <a:pt x="4080" y="3652"/>
                    <a:pt x="2462" y="3115"/>
                  </a:cubicBezTo>
                  <a:cubicBezTo>
                    <a:pt x="1728" y="2871"/>
                    <a:pt x="2970" y="2515"/>
                    <a:pt x="2970" y="2515"/>
                  </a:cubicBezTo>
                  <a:close/>
                  <a:moveTo>
                    <a:pt x="21600" y="4944"/>
                  </a:moveTo>
                  <a:cubicBezTo>
                    <a:pt x="21600" y="2633"/>
                    <a:pt x="21600" y="2407"/>
                    <a:pt x="21600" y="2407"/>
                  </a:cubicBezTo>
                  <a:cubicBezTo>
                    <a:pt x="21600" y="1555"/>
                    <a:pt x="16765" y="0"/>
                    <a:pt x="10799" y="0"/>
                  </a:cubicBezTo>
                  <a:cubicBezTo>
                    <a:pt x="4835" y="0"/>
                    <a:pt x="0" y="1555"/>
                    <a:pt x="0" y="2407"/>
                  </a:cubicBezTo>
                  <a:cubicBezTo>
                    <a:pt x="0" y="2407"/>
                    <a:pt x="0" y="2633"/>
                    <a:pt x="0" y="4944"/>
                  </a:cubicBezTo>
                  <a:cubicBezTo>
                    <a:pt x="0" y="7255"/>
                    <a:pt x="7476" y="9164"/>
                    <a:pt x="7476" y="10800"/>
                  </a:cubicBezTo>
                  <a:cubicBezTo>
                    <a:pt x="7476" y="12436"/>
                    <a:pt x="0" y="14345"/>
                    <a:pt x="0" y="16656"/>
                  </a:cubicBezTo>
                  <a:cubicBezTo>
                    <a:pt x="0" y="18967"/>
                    <a:pt x="0" y="19193"/>
                    <a:pt x="0" y="19193"/>
                  </a:cubicBezTo>
                  <a:cubicBezTo>
                    <a:pt x="0" y="20045"/>
                    <a:pt x="4835" y="21600"/>
                    <a:pt x="10799" y="21600"/>
                  </a:cubicBezTo>
                  <a:cubicBezTo>
                    <a:pt x="16765" y="21600"/>
                    <a:pt x="21600" y="20045"/>
                    <a:pt x="21600" y="19193"/>
                  </a:cubicBezTo>
                  <a:cubicBezTo>
                    <a:pt x="21600" y="19193"/>
                    <a:pt x="21600" y="18967"/>
                    <a:pt x="21600" y="16656"/>
                  </a:cubicBezTo>
                  <a:cubicBezTo>
                    <a:pt x="21600" y="14345"/>
                    <a:pt x="14122" y="12436"/>
                    <a:pt x="14122" y="10800"/>
                  </a:cubicBezTo>
                  <a:cubicBezTo>
                    <a:pt x="14122" y="9164"/>
                    <a:pt x="21600" y="7255"/>
                    <a:pt x="21600" y="494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 Placeholder 8"/>
          <p:cNvSpPr txBox="1">
            <a:spLocks/>
          </p:cNvSpPr>
          <p:nvPr/>
        </p:nvSpPr>
        <p:spPr>
          <a:xfrm>
            <a:off x="2070909" y="2573548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 Placeholder 9"/>
          <p:cNvSpPr txBox="1">
            <a:spLocks/>
          </p:cNvSpPr>
          <p:nvPr/>
        </p:nvSpPr>
        <p:spPr>
          <a:xfrm>
            <a:off x="2070909" y="2869703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 Placeholder 8"/>
          <p:cNvSpPr txBox="1">
            <a:spLocks/>
          </p:cNvSpPr>
          <p:nvPr/>
        </p:nvSpPr>
        <p:spPr>
          <a:xfrm>
            <a:off x="2070909" y="3800686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 Placeholder 9"/>
          <p:cNvSpPr txBox="1">
            <a:spLocks/>
          </p:cNvSpPr>
          <p:nvPr/>
        </p:nvSpPr>
        <p:spPr>
          <a:xfrm>
            <a:off x="2070909" y="4098428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 Placeholder 8"/>
          <p:cNvSpPr txBox="1">
            <a:spLocks/>
          </p:cNvSpPr>
          <p:nvPr/>
        </p:nvSpPr>
        <p:spPr>
          <a:xfrm>
            <a:off x="2070909" y="4967498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 Placeholder 9"/>
          <p:cNvSpPr txBox="1">
            <a:spLocks/>
          </p:cNvSpPr>
          <p:nvPr/>
        </p:nvSpPr>
        <p:spPr>
          <a:xfrm>
            <a:off x="2070909" y="5265241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 Placeholder 8"/>
          <p:cNvSpPr txBox="1">
            <a:spLocks/>
          </p:cNvSpPr>
          <p:nvPr/>
        </p:nvSpPr>
        <p:spPr>
          <a:xfrm>
            <a:off x="8475474" y="2552911"/>
            <a:ext cx="2043112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 Placeholder 9"/>
          <p:cNvSpPr txBox="1">
            <a:spLocks/>
          </p:cNvSpPr>
          <p:nvPr/>
        </p:nvSpPr>
        <p:spPr>
          <a:xfrm>
            <a:off x="8475473" y="2850652"/>
            <a:ext cx="23167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 Placeholder 8"/>
          <p:cNvSpPr txBox="1">
            <a:spLocks/>
          </p:cNvSpPr>
          <p:nvPr/>
        </p:nvSpPr>
        <p:spPr>
          <a:xfrm>
            <a:off x="8475474" y="3780048"/>
            <a:ext cx="2043112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 Placeholder 9"/>
          <p:cNvSpPr txBox="1">
            <a:spLocks/>
          </p:cNvSpPr>
          <p:nvPr/>
        </p:nvSpPr>
        <p:spPr>
          <a:xfrm>
            <a:off x="8475473" y="4077790"/>
            <a:ext cx="23167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34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3" grpId="0" build="p"/>
      <p:bldP spid="34" grpId="0" build="p"/>
      <p:bldP spid="35" grpId="0" build="p"/>
      <p:bldP spid="39" grpId="0" build="p"/>
      <p:bldP spid="40" grpId="0" build="p"/>
      <p:bldP spid="41" grpId="0" build="p"/>
      <p:bldP spid="42" grpId="0" build="p"/>
      <p:bldP spid="51" grpId="0" build="p"/>
      <p:bldP spid="5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624330"/>
            <a:ext cx="2536091" cy="7078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612" y="4646971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7868" y="4646971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612" y="4916628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868" y="4916628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71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3" grpId="0" animBg="1"/>
      <p:bldP spid="5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752319"/>
            <a:ext cx="7941543" cy="4420801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0079" y="2029182"/>
            <a:ext cx="5245872" cy="1462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85559" y="4345990"/>
            <a:ext cx="3960391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085559" y="4898321"/>
            <a:ext cx="3960391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149455" y="2206226"/>
            <a:ext cx="4608512" cy="923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2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 rot="4351113">
            <a:off x="5467143" y="2247983"/>
            <a:ext cx="4707118" cy="3246798"/>
            <a:chOff x="940378" y="1114346"/>
            <a:chExt cx="7056438" cy="4867275"/>
          </a:xfrm>
        </p:grpSpPr>
        <p:sp>
          <p:nvSpPr>
            <p:cNvPr id="6" name="Arc 682"/>
            <p:cNvSpPr>
              <a:spLocks/>
            </p:cNvSpPr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Arc 681"/>
            <p:cNvSpPr>
              <a:spLocks/>
            </p:cNvSpPr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Arc 683"/>
            <p:cNvSpPr>
              <a:spLocks/>
            </p:cNvSpPr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9044131" y="2350980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691733" y="5777998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884612" y="4120478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281977" y="5411695"/>
            <a:ext cx="436704" cy="436704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79899" y="2314089"/>
            <a:ext cx="627243" cy="627243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28261" y="4171444"/>
            <a:ext cx="436704" cy="436704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2679991" y="2177834"/>
            <a:ext cx="2980510" cy="538704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679988" y="3337794"/>
            <a:ext cx="2980511" cy="538704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679991" y="4497754"/>
            <a:ext cx="2980510" cy="538704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09422" y="5657712"/>
            <a:ext cx="3014825" cy="370870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3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47093" y="2807005"/>
            <a:ext cx="3964564" cy="2552816"/>
            <a:chOff x="4368418" y="2523549"/>
            <a:chExt cx="3626941" cy="2335418"/>
          </a:xfrm>
        </p:grpSpPr>
        <p:sp>
          <p:nvSpPr>
            <p:cNvPr id="3" name="Freeform 69"/>
            <p:cNvSpPr>
              <a:spLocks/>
            </p:cNvSpPr>
            <p:nvPr/>
          </p:nvSpPr>
          <p:spPr bwMode="auto">
            <a:xfrm rot="5400000">
              <a:off x="4570041" y="3489636"/>
              <a:ext cx="1059798" cy="404382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Freeform 70"/>
            <p:cNvSpPr>
              <a:spLocks/>
            </p:cNvSpPr>
            <p:nvPr/>
          </p:nvSpPr>
          <p:spPr bwMode="auto">
            <a:xfrm rot="5400000">
              <a:off x="4470082" y="3060265"/>
              <a:ext cx="528195" cy="731522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Freeform 71"/>
            <p:cNvSpPr>
              <a:spLocks/>
            </p:cNvSpPr>
            <p:nvPr/>
          </p:nvSpPr>
          <p:spPr bwMode="auto">
            <a:xfrm rot="5400000">
              <a:off x="4468378" y="3590164"/>
              <a:ext cx="531603" cy="731522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72"/>
            <p:cNvSpPr>
              <a:spLocks/>
            </p:cNvSpPr>
            <p:nvPr/>
          </p:nvSpPr>
          <p:spPr bwMode="auto">
            <a:xfrm rot="5400000">
              <a:off x="4931827" y="3564038"/>
              <a:ext cx="1697039" cy="254442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73"/>
            <p:cNvSpPr>
              <a:spLocks/>
            </p:cNvSpPr>
            <p:nvPr/>
          </p:nvSpPr>
          <p:spPr bwMode="auto">
            <a:xfrm rot="5400000">
              <a:off x="5005661" y="2915437"/>
              <a:ext cx="847384" cy="701988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4"/>
            <p:cNvSpPr>
              <a:spLocks/>
            </p:cNvSpPr>
            <p:nvPr/>
          </p:nvSpPr>
          <p:spPr bwMode="auto">
            <a:xfrm rot="5400000">
              <a:off x="5004524" y="3763957"/>
              <a:ext cx="849656" cy="701988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75"/>
            <p:cNvSpPr>
              <a:spLocks/>
            </p:cNvSpPr>
            <p:nvPr/>
          </p:nvSpPr>
          <p:spPr bwMode="auto">
            <a:xfrm rot="5400000">
              <a:off x="6733368" y="3490203"/>
              <a:ext cx="1059798" cy="403246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76"/>
            <p:cNvSpPr>
              <a:spLocks/>
            </p:cNvSpPr>
            <p:nvPr/>
          </p:nvSpPr>
          <p:spPr bwMode="auto">
            <a:xfrm rot="5400000">
              <a:off x="7365499" y="3060265"/>
              <a:ext cx="528195" cy="731522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77"/>
            <p:cNvSpPr>
              <a:spLocks/>
            </p:cNvSpPr>
            <p:nvPr/>
          </p:nvSpPr>
          <p:spPr bwMode="auto">
            <a:xfrm rot="5400000">
              <a:off x="7363796" y="3590164"/>
              <a:ext cx="531603" cy="731522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78"/>
            <p:cNvSpPr>
              <a:spLocks/>
            </p:cNvSpPr>
            <p:nvPr/>
          </p:nvSpPr>
          <p:spPr bwMode="auto">
            <a:xfrm rot="5400000">
              <a:off x="5733774" y="3564038"/>
              <a:ext cx="1697039" cy="254442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79"/>
            <p:cNvSpPr>
              <a:spLocks/>
            </p:cNvSpPr>
            <p:nvPr/>
          </p:nvSpPr>
          <p:spPr bwMode="auto">
            <a:xfrm rot="5400000">
              <a:off x="6510164" y="2916005"/>
              <a:ext cx="847384" cy="700853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80"/>
            <p:cNvSpPr>
              <a:spLocks/>
            </p:cNvSpPr>
            <p:nvPr/>
          </p:nvSpPr>
          <p:spPr bwMode="auto">
            <a:xfrm rot="5400000">
              <a:off x="6509028" y="3764525"/>
              <a:ext cx="849656" cy="700853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81"/>
            <p:cNvSpPr>
              <a:spLocks/>
            </p:cNvSpPr>
            <p:nvPr/>
          </p:nvSpPr>
          <p:spPr bwMode="auto">
            <a:xfrm rot="5400000">
              <a:off x="5594058" y="2742779"/>
              <a:ext cx="1166573" cy="728114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82"/>
            <p:cNvSpPr>
              <a:spLocks/>
            </p:cNvSpPr>
            <p:nvPr/>
          </p:nvSpPr>
          <p:spPr bwMode="auto">
            <a:xfrm rot="5400000">
              <a:off x="5592922" y="3910488"/>
              <a:ext cx="1168845" cy="728114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83"/>
            <p:cNvSpPr>
              <a:spLocks/>
            </p:cNvSpPr>
            <p:nvPr/>
          </p:nvSpPr>
          <p:spPr bwMode="auto">
            <a:xfrm rot="5400000">
              <a:off x="7725013" y="3425457"/>
              <a:ext cx="9087" cy="531603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84"/>
            <p:cNvSpPr>
              <a:spLocks/>
            </p:cNvSpPr>
            <p:nvPr/>
          </p:nvSpPr>
          <p:spPr bwMode="auto">
            <a:xfrm rot="5400000">
              <a:off x="6992355" y="3403875"/>
              <a:ext cx="9087" cy="574767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85"/>
            <p:cNvSpPr>
              <a:spLocks/>
            </p:cNvSpPr>
            <p:nvPr/>
          </p:nvSpPr>
          <p:spPr bwMode="auto">
            <a:xfrm rot="5400000">
              <a:off x="4629676" y="3425457"/>
              <a:ext cx="9087" cy="531603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86"/>
            <p:cNvSpPr>
              <a:spLocks/>
            </p:cNvSpPr>
            <p:nvPr/>
          </p:nvSpPr>
          <p:spPr bwMode="auto">
            <a:xfrm rot="5400000">
              <a:off x="5361198" y="3403875"/>
              <a:ext cx="9087" cy="574767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87"/>
            <p:cNvSpPr>
              <a:spLocks/>
            </p:cNvSpPr>
            <p:nvPr/>
          </p:nvSpPr>
          <p:spPr bwMode="auto">
            <a:xfrm rot="5400000">
              <a:off x="6172801" y="3327202"/>
              <a:ext cx="9087" cy="728114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88"/>
            <p:cNvSpPr>
              <a:spLocks/>
            </p:cNvSpPr>
            <p:nvPr/>
          </p:nvSpPr>
          <p:spPr bwMode="auto">
            <a:xfrm rot="5400000">
              <a:off x="7303593" y="3529960"/>
              <a:ext cx="1059798" cy="323733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89"/>
            <p:cNvSpPr>
              <a:spLocks/>
            </p:cNvSpPr>
            <p:nvPr/>
          </p:nvSpPr>
          <p:spPr bwMode="auto">
            <a:xfrm rot="5400000">
              <a:off x="6837871" y="3587891"/>
              <a:ext cx="1059798" cy="207871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0"/>
            <p:cNvSpPr>
              <a:spLocks/>
            </p:cNvSpPr>
            <p:nvPr/>
          </p:nvSpPr>
          <p:spPr bwMode="auto">
            <a:xfrm rot="5400000">
              <a:off x="6303998" y="3559494"/>
              <a:ext cx="1697039" cy="26353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1"/>
            <p:cNvSpPr>
              <a:spLocks/>
            </p:cNvSpPr>
            <p:nvPr/>
          </p:nvSpPr>
          <p:spPr bwMode="auto">
            <a:xfrm rot="5400000">
              <a:off x="5804200" y="3621969"/>
              <a:ext cx="1697039" cy="138580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2"/>
            <p:cNvSpPr>
              <a:spLocks/>
            </p:cNvSpPr>
            <p:nvPr/>
          </p:nvSpPr>
          <p:spPr bwMode="auto">
            <a:xfrm rot="5400000">
              <a:off x="4000386" y="3529960"/>
              <a:ext cx="1059798" cy="323733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3"/>
            <p:cNvSpPr>
              <a:spLocks/>
            </p:cNvSpPr>
            <p:nvPr/>
          </p:nvSpPr>
          <p:spPr bwMode="auto">
            <a:xfrm rot="5400000">
              <a:off x="4466105" y="3587891"/>
              <a:ext cx="1059798" cy="207871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4"/>
            <p:cNvSpPr>
              <a:spLocks/>
            </p:cNvSpPr>
            <p:nvPr/>
          </p:nvSpPr>
          <p:spPr bwMode="auto">
            <a:xfrm rot="5400000">
              <a:off x="4362170" y="3558926"/>
              <a:ext cx="1697039" cy="264666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95"/>
            <p:cNvSpPr>
              <a:spLocks/>
            </p:cNvSpPr>
            <p:nvPr/>
          </p:nvSpPr>
          <p:spPr bwMode="auto">
            <a:xfrm rot="5400000">
              <a:off x="4862537" y="3621969"/>
              <a:ext cx="1697039" cy="138580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96"/>
            <p:cNvSpPr>
              <a:spLocks/>
            </p:cNvSpPr>
            <p:nvPr/>
          </p:nvSpPr>
          <p:spPr bwMode="auto">
            <a:xfrm rot="5400000">
              <a:off x="5303835" y="3621400"/>
              <a:ext cx="2335417" cy="13971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97"/>
            <p:cNvSpPr>
              <a:spLocks/>
            </p:cNvSpPr>
            <p:nvPr/>
          </p:nvSpPr>
          <p:spPr bwMode="auto">
            <a:xfrm rot="5400000">
              <a:off x="4713165" y="3623672"/>
              <a:ext cx="2335417" cy="13517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72555" y="2929373"/>
            <a:ext cx="2308531" cy="5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2555" y="2650487"/>
            <a:ext cx="1512168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72555" y="4785629"/>
            <a:ext cx="2308531" cy="5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72555" y="4506743"/>
            <a:ext cx="1512168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55706" y="2125461"/>
            <a:ext cx="2282182" cy="5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55707" y="1846574"/>
            <a:ext cx="1494909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5706" y="5740306"/>
            <a:ext cx="2282182" cy="5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55707" y="5461420"/>
            <a:ext cx="1494909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55706" y="3869317"/>
            <a:ext cx="2282182" cy="5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55707" y="3590431"/>
            <a:ext cx="1494909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2" name="Elbow Connector 41"/>
          <p:cNvCxnSpPr/>
          <p:nvPr/>
        </p:nvCxnSpPr>
        <p:spPr>
          <a:xfrm rot="10800000">
            <a:off x="3735603" y="2806055"/>
            <a:ext cx="834769" cy="762468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>
            <a:off x="3773079" y="4718355"/>
            <a:ext cx="1588294" cy="292563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V="1">
            <a:off x="6822358" y="1939728"/>
            <a:ext cx="1931960" cy="968015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>
            <a:off x="7882937" y="3435358"/>
            <a:ext cx="824223" cy="295429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9" idx="1"/>
          </p:cNvCxnSpPr>
          <p:nvPr/>
        </p:nvCxnSpPr>
        <p:spPr>
          <a:xfrm rot="10800000">
            <a:off x="7027317" y="5248562"/>
            <a:ext cx="1728391" cy="377135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0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316280" y="2793515"/>
            <a:ext cx="4249756" cy="3300520"/>
            <a:chOff x="2329" y="786"/>
            <a:chExt cx="3022" cy="2347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3462" y="1393"/>
              <a:ext cx="389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" fmla="*/ 0 w 10000"/>
                <a:gd name="connsiteY0" fmla="*/ 5342 h 6013"/>
                <a:gd name="connsiteX1" fmla="*/ 0 w 10000"/>
                <a:gd name="connsiteY1" fmla="*/ 5342 h 6013"/>
                <a:gd name="connsiteX2" fmla="*/ 5000 w 10000"/>
                <a:gd name="connsiteY2" fmla="*/ 6013 h 6013"/>
                <a:gd name="connsiteX3" fmla="*/ 5000 w 10000"/>
                <a:gd name="connsiteY3" fmla="*/ 6013 h 6013"/>
                <a:gd name="connsiteX4" fmla="*/ 10000 w 10000"/>
                <a:gd name="connsiteY4" fmla="*/ 5342 h 6013"/>
                <a:gd name="connsiteX5" fmla="*/ 10000 w 10000"/>
                <a:gd name="connsiteY5" fmla="*/ 5342 h 6013"/>
                <a:gd name="connsiteX6" fmla="*/ 10000 w 10000"/>
                <a:gd name="connsiteY6" fmla="*/ 0 h 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Text Placeholder 7"/>
          <p:cNvSpPr txBox="1">
            <a:spLocks/>
          </p:cNvSpPr>
          <p:nvPr/>
        </p:nvSpPr>
        <p:spPr>
          <a:xfrm>
            <a:off x="2819533" y="1987245"/>
            <a:ext cx="1368594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1811419" y="2443352"/>
            <a:ext cx="2376707" cy="6284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4388846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4449727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875276" y="1987245"/>
            <a:ext cx="1611069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 Placeholder 2"/>
          <p:cNvSpPr txBox="1">
            <a:spLocks/>
          </p:cNvSpPr>
          <p:nvPr/>
        </p:nvSpPr>
        <p:spPr>
          <a:xfrm>
            <a:off x="8875276" y="2443352"/>
            <a:ext cx="2408641" cy="6139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7" name="Rounded Rectangle 23"/>
          <p:cNvSpPr>
            <a:spLocks noChangeAspect="1"/>
          </p:cNvSpPr>
          <p:nvPr/>
        </p:nvSpPr>
        <p:spPr>
          <a:xfrm>
            <a:off x="7973944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034824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2819533" y="4938877"/>
            <a:ext cx="1368594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1811419" y="5394984"/>
            <a:ext cx="2376707" cy="6284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1" name="Rounded Rectangle 27"/>
          <p:cNvSpPr>
            <a:spLocks noChangeAspect="1"/>
          </p:cNvSpPr>
          <p:nvPr/>
        </p:nvSpPr>
        <p:spPr>
          <a:xfrm>
            <a:off x="433737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4398256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8869792" y="4938877"/>
            <a:ext cx="1611069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 Placeholder 2"/>
          <p:cNvSpPr txBox="1">
            <a:spLocks/>
          </p:cNvSpPr>
          <p:nvPr/>
        </p:nvSpPr>
        <p:spPr>
          <a:xfrm>
            <a:off x="8869792" y="5394984"/>
            <a:ext cx="2408641" cy="6139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5" name="Rounded Rectangle 16"/>
          <p:cNvSpPr>
            <a:spLocks noChangeAspect="1"/>
          </p:cNvSpPr>
          <p:nvPr/>
        </p:nvSpPr>
        <p:spPr>
          <a:xfrm>
            <a:off x="797394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8034824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37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08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624330"/>
            <a:ext cx="2536091" cy="7078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612" y="4646971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7868" y="4646971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612" y="4916628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868" y="4916628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78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3" grpId="0" animBg="1"/>
      <p:bldP spid="5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2800" y="1374769"/>
            <a:ext cx="557962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2800" y="4511230"/>
            <a:ext cx="5579623" cy="1299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1167" y="1374769"/>
            <a:ext cx="5574784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4973" y="4511227"/>
            <a:ext cx="5580588" cy="13038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800" y="5985566"/>
            <a:ext cx="11233149" cy="369332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9" name="TextBox 15"/>
          <p:cNvSpPr txBox="1"/>
          <p:nvPr/>
        </p:nvSpPr>
        <p:spPr>
          <a:xfrm>
            <a:off x="1130938" y="5063856"/>
            <a:ext cx="48965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1130938" y="4743125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6861423" y="5068779"/>
            <a:ext cx="48965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6861423" y="4748048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prism isContent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5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61224" y="1555920"/>
            <a:ext cx="7797526" cy="4120810"/>
          </a:xfrm>
          <a:prstGeom prst="rect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" y="1555920"/>
            <a:ext cx="5061223" cy="4120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1388815" y="2365779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1278203" y="4221948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6691911" y="2109015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6691911" y="2978531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6691911" y="3848047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6691911" y="4717563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12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airplan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/>
      <p:bldP spid="19" grpId="0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/>
        </p:nvSpPr>
        <p:spPr bwMode="auto">
          <a:xfrm>
            <a:off x="4427562" y="3600493"/>
            <a:ext cx="2201649" cy="659741"/>
          </a:xfrm>
          <a:custGeom>
            <a:avLst/>
            <a:gdLst/>
            <a:ahLst/>
            <a:cxnLst>
              <a:cxn ang="0">
                <a:pos x="1168" y="350"/>
              </a:cxn>
              <a:cxn ang="0">
                <a:pos x="172" y="350"/>
              </a:cxn>
              <a:cxn ang="0">
                <a:pos x="0" y="0"/>
              </a:cxn>
              <a:cxn ang="0">
                <a:pos x="936" y="0"/>
              </a:cxn>
              <a:cxn ang="0">
                <a:pos x="1168" y="0"/>
              </a:cxn>
              <a:cxn ang="0">
                <a:pos x="1168" y="350"/>
              </a:cxn>
            </a:cxnLst>
            <a:rect l="0" t="0" r="r" b="b"/>
            <a:pathLst>
              <a:path w="1168" h="350">
                <a:moveTo>
                  <a:pt x="1168" y="350"/>
                </a:moveTo>
                <a:lnTo>
                  <a:pt x="172" y="350"/>
                </a:lnTo>
                <a:lnTo>
                  <a:pt x="0" y="0"/>
                </a:lnTo>
                <a:lnTo>
                  <a:pt x="936" y="0"/>
                </a:lnTo>
                <a:lnTo>
                  <a:pt x="1168" y="0"/>
                </a:lnTo>
                <a:lnTo>
                  <a:pt x="1168" y="35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50000">
                <a:schemeClr val="accent3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4099578" y="2933212"/>
            <a:ext cx="2092320" cy="667281"/>
          </a:xfrm>
          <a:custGeom>
            <a:avLst/>
            <a:gdLst/>
            <a:ahLst/>
            <a:cxnLst>
              <a:cxn ang="0">
                <a:pos x="174" y="354"/>
              </a:cxn>
              <a:cxn ang="0">
                <a:pos x="0" y="0"/>
              </a:cxn>
              <a:cxn ang="0">
                <a:pos x="818" y="0"/>
              </a:cxn>
              <a:cxn ang="0">
                <a:pos x="1110" y="0"/>
              </a:cxn>
              <a:cxn ang="0">
                <a:pos x="1110" y="354"/>
              </a:cxn>
              <a:cxn ang="0">
                <a:pos x="174" y="354"/>
              </a:cxn>
            </a:cxnLst>
            <a:rect l="0" t="0" r="r" b="b"/>
            <a:pathLst>
              <a:path w="1110" h="354">
                <a:moveTo>
                  <a:pt x="174" y="354"/>
                </a:moveTo>
                <a:lnTo>
                  <a:pt x="0" y="0"/>
                </a:lnTo>
                <a:lnTo>
                  <a:pt x="818" y="0"/>
                </a:lnTo>
                <a:lnTo>
                  <a:pt x="1110" y="0"/>
                </a:lnTo>
                <a:lnTo>
                  <a:pt x="1110" y="354"/>
                </a:lnTo>
                <a:lnTo>
                  <a:pt x="174" y="354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2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3892980" y="2436709"/>
            <a:ext cx="1775645" cy="499330"/>
          </a:xfrm>
          <a:custGeom>
            <a:avLst/>
            <a:gdLst/>
            <a:ahLst/>
            <a:cxnLst>
              <a:cxn ang="0">
                <a:pos x="124" y="251"/>
              </a:cxn>
              <a:cxn ang="0">
                <a:pos x="0" y="0"/>
              </a:cxn>
              <a:cxn ang="0">
                <a:pos x="942" y="0"/>
              </a:cxn>
              <a:cxn ang="0">
                <a:pos x="942" y="251"/>
              </a:cxn>
              <a:cxn ang="0">
                <a:pos x="124" y="251"/>
              </a:cxn>
            </a:cxnLst>
            <a:rect l="0" t="0" r="r" b="b"/>
            <a:pathLst>
              <a:path w="942" h="251">
                <a:moveTo>
                  <a:pt x="124" y="251"/>
                </a:moveTo>
                <a:lnTo>
                  <a:pt x="0" y="0"/>
                </a:lnTo>
                <a:lnTo>
                  <a:pt x="942" y="0"/>
                </a:lnTo>
                <a:lnTo>
                  <a:pt x="942" y="251"/>
                </a:lnTo>
                <a:lnTo>
                  <a:pt x="124" y="25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5060913" y="4886044"/>
            <a:ext cx="2403343" cy="721946"/>
          </a:xfrm>
          <a:custGeom>
            <a:avLst/>
            <a:gdLst/>
            <a:ahLst/>
            <a:cxnLst>
              <a:cxn ang="0">
                <a:pos x="186" y="383"/>
              </a:cxn>
              <a:cxn ang="0">
                <a:pos x="0" y="0"/>
              </a:cxn>
              <a:cxn ang="0">
                <a:pos x="1049" y="0"/>
              </a:cxn>
              <a:cxn ang="0">
                <a:pos x="1275" y="0"/>
              </a:cxn>
              <a:cxn ang="0">
                <a:pos x="1275" y="383"/>
              </a:cxn>
              <a:cxn ang="0">
                <a:pos x="186" y="383"/>
              </a:cxn>
            </a:cxnLst>
            <a:rect l="0" t="0" r="r" b="b"/>
            <a:pathLst>
              <a:path w="1275" h="383">
                <a:moveTo>
                  <a:pt x="186" y="383"/>
                </a:moveTo>
                <a:lnTo>
                  <a:pt x="0" y="0"/>
                </a:lnTo>
                <a:lnTo>
                  <a:pt x="1049" y="0"/>
                </a:lnTo>
                <a:lnTo>
                  <a:pt x="1275" y="0"/>
                </a:lnTo>
                <a:lnTo>
                  <a:pt x="1275" y="383"/>
                </a:lnTo>
                <a:lnTo>
                  <a:pt x="186" y="383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4751779" y="4260233"/>
            <a:ext cx="2286473" cy="625811"/>
          </a:xfrm>
          <a:custGeom>
            <a:avLst/>
            <a:gdLst/>
            <a:ahLst/>
            <a:cxnLst>
              <a:cxn ang="0">
                <a:pos x="1213" y="332"/>
              </a:cxn>
              <a:cxn ang="0">
                <a:pos x="164" y="332"/>
              </a:cxn>
              <a:cxn ang="0">
                <a:pos x="0" y="0"/>
              </a:cxn>
              <a:cxn ang="0">
                <a:pos x="996" y="0"/>
              </a:cxn>
              <a:cxn ang="0">
                <a:pos x="1213" y="0"/>
              </a:cxn>
              <a:cxn ang="0">
                <a:pos x="1213" y="332"/>
              </a:cxn>
            </a:cxnLst>
            <a:rect l="0" t="0" r="r" b="b"/>
            <a:pathLst>
              <a:path w="1213" h="332">
                <a:moveTo>
                  <a:pt x="1213" y="332"/>
                </a:moveTo>
                <a:lnTo>
                  <a:pt x="164" y="332"/>
                </a:lnTo>
                <a:lnTo>
                  <a:pt x="0" y="0"/>
                </a:lnTo>
                <a:lnTo>
                  <a:pt x="996" y="0"/>
                </a:lnTo>
                <a:lnTo>
                  <a:pt x="1213" y="0"/>
                </a:lnTo>
                <a:lnTo>
                  <a:pt x="1213" y="332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50000">
                <a:schemeClr val="accent4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3561230" y="2432939"/>
            <a:ext cx="1905707" cy="3472121"/>
          </a:xfrm>
          <a:custGeom>
            <a:avLst/>
            <a:gdLst/>
            <a:ahLst/>
            <a:cxnLst>
              <a:cxn ang="0">
                <a:pos x="391" y="621"/>
              </a:cxn>
              <a:cxn ang="0">
                <a:pos x="481" y="806"/>
              </a:cxn>
              <a:cxn ang="0">
                <a:pos x="488" y="818"/>
              </a:cxn>
              <a:cxn ang="0">
                <a:pos x="371" y="889"/>
              </a:cxn>
              <a:cxn ang="0">
                <a:pos x="21" y="220"/>
              </a:cxn>
              <a:cxn ang="0">
                <a:pos x="11" y="196"/>
              </a:cxn>
              <a:cxn ang="0">
                <a:pos x="0" y="161"/>
              </a:cxn>
              <a:cxn ang="0">
                <a:pos x="0" y="162"/>
              </a:cxn>
              <a:cxn ang="0">
                <a:pos x="22" y="121"/>
              </a:cxn>
              <a:cxn ang="0">
                <a:pos x="85" y="0"/>
              </a:cxn>
              <a:cxn ang="0">
                <a:pos x="145" y="121"/>
              </a:cxn>
              <a:cxn ang="0">
                <a:pos x="229" y="292"/>
              </a:cxn>
              <a:cxn ang="0">
                <a:pos x="312" y="461"/>
              </a:cxn>
              <a:cxn ang="0">
                <a:pos x="391" y="621"/>
              </a:cxn>
            </a:cxnLst>
            <a:rect l="0" t="0" r="r" b="b"/>
            <a:pathLst>
              <a:path w="488" h="889">
                <a:moveTo>
                  <a:pt x="391" y="621"/>
                </a:moveTo>
                <a:cubicBezTo>
                  <a:pt x="481" y="806"/>
                  <a:pt x="481" y="806"/>
                  <a:pt x="481" y="806"/>
                </a:cubicBezTo>
                <a:cubicBezTo>
                  <a:pt x="488" y="818"/>
                  <a:pt x="488" y="818"/>
                  <a:pt x="488" y="818"/>
                </a:cubicBezTo>
                <a:cubicBezTo>
                  <a:pt x="456" y="846"/>
                  <a:pt x="417" y="870"/>
                  <a:pt x="371" y="889"/>
                </a:cubicBezTo>
                <a:cubicBezTo>
                  <a:pt x="185" y="552"/>
                  <a:pt x="68" y="329"/>
                  <a:pt x="21" y="220"/>
                </a:cubicBezTo>
                <a:cubicBezTo>
                  <a:pt x="18" y="211"/>
                  <a:pt x="14" y="203"/>
                  <a:pt x="11" y="196"/>
                </a:cubicBezTo>
                <a:cubicBezTo>
                  <a:pt x="6" y="182"/>
                  <a:pt x="2" y="170"/>
                  <a:pt x="0" y="161"/>
                </a:cubicBezTo>
                <a:cubicBezTo>
                  <a:pt x="0" y="161"/>
                  <a:pt x="0" y="162"/>
                  <a:pt x="0" y="162"/>
                </a:cubicBezTo>
                <a:cubicBezTo>
                  <a:pt x="22" y="121"/>
                  <a:pt x="22" y="121"/>
                  <a:pt x="22" y="121"/>
                </a:cubicBezTo>
                <a:cubicBezTo>
                  <a:pt x="85" y="0"/>
                  <a:pt x="85" y="0"/>
                  <a:pt x="85" y="0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229" y="292"/>
                  <a:pt x="229" y="292"/>
                  <a:pt x="229" y="292"/>
                </a:cubicBezTo>
                <a:cubicBezTo>
                  <a:pt x="312" y="461"/>
                  <a:pt x="312" y="461"/>
                  <a:pt x="312" y="461"/>
                </a:cubicBezTo>
                <a:lnTo>
                  <a:pt x="391" y="62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182351" y="2906069"/>
            <a:ext cx="1826540" cy="3155445"/>
            <a:chOff x="1388507" y="1927729"/>
            <a:chExt cx="1495733" cy="2583959"/>
          </a:xfrm>
        </p:grpSpPr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686418" y="1927729"/>
              <a:ext cx="83354" cy="131205"/>
            </a:xfrm>
            <a:custGeom>
              <a:avLst/>
              <a:gdLst/>
              <a:ahLst/>
              <a:cxnLst>
                <a:cxn ang="0">
                  <a:pos x="4" y="40"/>
                </a:cxn>
                <a:cxn ang="0">
                  <a:pos x="0" y="18"/>
                </a:cxn>
                <a:cxn ang="0">
                  <a:pos x="26" y="0"/>
                </a:cxn>
                <a:cxn ang="0">
                  <a:pos x="4" y="41"/>
                </a:cxn>
                <a:cxn ang="0">
                  <a:pos x="4" y="40"/>
                </a:cxn>
              </a:cxnLst>
              <a:rect l="0" t="0" r="r" b="b"/>
              <a:pathLst>
                <a:path w="26" h="41">
                  <a:moveTo>
                    <a:pt x="4" y="40"/>
                  </a:moveTo>
                  <a:cubicBezTo>
                    <a:pt x="1" y="33"/>
                    <a:pt x="0" y="25"/>
                    <a:pt x="0" y="18"/>
                  </a:cubicBezTo>
                  <a:cubicBezTo>
                    <a:pt x="4" y="6"/>
                    <a:pt x="13" y="0"/>
                    <a:pt x="26" y="0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0"/>
                    <a:pt x="4" y="4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1388507" y="1984841"/>
              <a:ext cx="1495733" cy="2526847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0" y="151"/>
                </a:cxn>
                <a:cxn ang="0">
                  <a:pos x="93" y="0"/>
                </a:cxn>
                <a:cxn ang="0">
                  <a:pos x="97" y="22"/>
                </a:cxn>
                <a:cxn ang="0">
                  <a:pos x="108" y="57"/>
                </a:cxn>
                <a:cxn ang="0">
                  <a:pos x="118" y="81"/>
                </a:cxn>
                <a:cxn ang="0">
                  <a:pos x="468" y="750"/>
                </a:cxn>
                <a:cxn ang="0">
                  <a:pos x="321" y="790"/>
                </a:cxn>
                <a:cxn ang="0">
                  <a:pos x="7" y="214"/>
                </a:cxn>
                <a:cxn ang="0">
                  <a:pos x="0" y="192"/>
                </a:cxn>
              </a:cxnLst>
              <a:rect l="0" t="0" r="r" b="b"/>
              <a:pathLst>
                <a:path w="468" h="790">
                  <a:moveTo>
                    <a:pt x="0" y="192"/>
                  </a:moveTo>
                  <a:cubicBezTo>
                    <a:pt x="20" y="151"/>
                    <a:pt x="20" y="151"/>
                    <a:pt x="20" y="15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7"/>
                    <a:pt x="94" y="15"/>
                    <a:pt x="97" y="22"/>
                  </a:cubicBezTo>
                  <a:cubicBezTo>
                    <a:pt x="99" y="31"/>
                    <a:pt x="103" y="43"/>
                    <a:pt x="108" y="57"/>
                  </a:cubicBezTo>
                  <a:cubicBezTo>
                    <a:pt x="111" y="64"/>
                    <a:pt x="115" y="72"/>
                    <a:pt x="118" y="81"/>
                  </a:cubicBezTo>
                  <a:cubicBezTo>
                    <a:pt x="165" y="190"/>
                    <a:pt x="282" y="413"/>
                    <a:pt x="468" y="750"/>
                  </a:cubicBezTo>
                  <a:cubicBezTo>
                    <a:pt x="425" y="767"/>
                    <a:pt x="376" y="780"/>
                    <a:pt x="321" y="790"/>
                  </a:cubicBezTo>
                  <a:cubicBezTo>
                    <a:pt x="142" y="495"/>
                    <a:pt x="37" y="303"/>
                    <a:pt x="7" y="214"/>
                  </a:cubicBezTo>
                  <a:cubicBezTo>
                    <a:pt x="4" y="206"/>
                    <a:pt x="2" y="198"/>
                    <a:pt x="0" y="192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809126" y="3565808"/>
            <a:ext cx="1626733" cy="2546598"/>
            <a:chOff x="1082877" y="2467983"/>
            <a:chExt cx="1332113" cy="2085381"/>
          </a:xfrm>
        </p:grpSpPr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376158" y="2467983"/>
              <a:ext cx="77179" cy="131205"/>
            </a:xfrm>
            <a:custGeom>
              <a:avLst/>
              <a:gdLst/>
              <a:ahLst/>
              <a:cxnLst>
                <a:cxn ang="0">
                  <a:pos x="4" y="41"/>
                </a:cxn>
                <a:cxn ang="0">
                  <a:pos x="1" y="16"/>
                </a:cxn>
                <a:cxn ang="0">
                  <a:pos x="24" y="0"/>
                </a:cxn>
                <a:cxn ang="0">
                  <a:pos x="4" y="41"/>
                </a:cxn>
              </a:cxnLst>
              <a:rect l="0" t="0" r="r" b="b"/>
              <a:pathLst>
                <a:path w="24" h="41">
                  <a:moveTo>
                    <a:pt x="4" y="41"/>
                  </a:moveTo>
                  <a:cubicBezTo>
                    <a:pt x="1" y="32"/>
                    <a:pt x="0" y="24"/>
                    <a:pt x="1" y="16"/>
                  </a:cubicBezTo>
                  <a:cubicBezTo>
                    <a:pt x="6" y="5"/>
                    <a:pt x="13" y="0"/>
                    <a:pt x="24" y="0"/>
                  </a:cubicBezTo>
                  <a:lnTo>
                    <a:pt x="4" y="4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1082877" y="2518921"/>
              <a:ext cx="1332113" cy="2034443"/>
            </a:xfrm>
            <a:custGeom>
              <a:avLst/>
              <a:gdLst/>
              <a:ahLst/>
              <a:cxnLst>
                <a:cxn ang="0">
                  <a:pos x="250" y="636"/>
                </a:cxn>
                <a:cxn ang="0">
                  <a:pos x="31" y="257"/>
                </a:cxn>
                <a:cxn ang="0">
                  <a:pos x="0" y="189"/>
                </a:cxn>
                <a:cxn ang="0">
                  <a:pos x="18" y="153"/>
                </a:cxn>
                <a:cxn ang="0">
                  <a:pos x="93" y="0"/>
                </a:cxn>
                <a:cxn ang="0">
                  <a:pos x="96" y="25"/>
                </a:cxn>
                <a:cxn ang="0">
                  <a:pos x="103" y="47"/>
                </a:cxn>
                <a:cxn ang="0">
                  <a:pos x="417" y="623"/>
                </a:cxn>
                <a:cxn ang="0">
                  <a:pos x="289" y="636"/>
                </a:cxn>
                <a:cxn ang="0">
                  <a:pos x="250" y="636"/>
                </a:cxn>
              </a:cxnLst>
              <a:rect l="0" t="0" r="r" b="b"/>
              <a:pathLst>
                <a:path w="417" h="636">
                  <a:moveTo>
                    <a:pt x="250" y="636"/>
                  </a:moveTo>
                  <a:cubicBezTo>
                    <a:pt x="150" y="477"/>
                    <a:pt x="77" y="351"/>
                    <a:pt x="31" y="257"/>
                  </a:cubicBezTo>
                  <a:cubicBezTo>
                    <a:pt x="19" y="232"/>
                    <a:pt x="8" y="210"/>
                    <a:pt x="0" y="189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2" y="8"/>
                    <a:pt x="93" y="16"/>
                    <a:pt x="96" y="25"/>
                  </a:cubicBezTo>
                  <a:cubicBezTo>
                    <a:pt x="98" y="31"/>
                    <a:pt x="100" y="39"/>
                    <a:pt x="103" y="47"/>
                  </a:cubicBezTo>
                  <a:cubicBezTo>
                    <a:pt x="133" y="136"/>
                    <a:pt x="238" y="328"/>
                    <a:pt x="417" y="623"/>
                  </a:cubicBezTo>
                  <a:cubicBezTo>
                    <a:pt x="378" y="629"/>
                    <a:pt x="335" y="634"/>
                    <a:pt x="289" y="636"/>
                  </a:cubicBezTo>
                  <a:cubicBezTo>
                    <a:pt x="276" y="636"/>
                    <a:pt x="263" y="636"/>
                    <a:pt x="250" y="636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</a:schemeClr>
                </a:gs>
                <a:gs pos="50000">
                  <a:schemeClr val="accent3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437786" y="4225549"/>
            <a:ext cx="1345871" cy="1886859"/>
            <a:chOff x="778791" y="3008237"/>
            <a:chExt cx="1102119" cy="1545128"/>
          </a:xfrm>
        </p:grpSpPr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1065897" y="3008237"/>
              <a:ext cx="74092" cy="115769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23" y="0"/>
                </a:cxn>
                <a:cxn ang="0">
                  <a:pos x="5" y="36"/>
                </a:cxn>
                <a:cxn ang="0">
                  <a:pos x="2" y="12"/>
                </a:cxn>
              </a:cxnLst>
              <a:rect l="0" t="0" r="r" b="b"/>
              <a:pathLst>
                <a:path w="23" h="36">
                  <a:moveTo>
                    <a:pt x="2" y="12"/>
                  </a:moveTo>
                  <a:cubicBezTo>
                    <a:pt x="5" y="5"/>
                    <a:pt x="12" y="1"/>
                    <a:pt x="23" y="0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1" y="28"/>
                    <a:pt x="0" y="20"/>
                    <a:pt x="2" y="1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778791" y="3046827"/>
              <a:ext cx="1102119" cy="1506538"/>
            </a:xfrm>
            <a:custGeom>
              <a:avLst/>
              <a:gdLst/>
              <a:ahLst/>
              <a:cxnLst>
                <a:cxn ang="0">
                  <a:pos x="154" y="447"/>
                </a:cxn>
                <a:cxn ang="0">
                  <a:pos x="13" y="215"/>
                </a:cxn>
                <a:cxn ang="0">
                  <a:pos x="0" y="188"/>
                </a:cxn>
                <a:cxn ang="0">
                  <a:pos x="19" y="148"/>
                </a:cxn>
                <a:cxn ang="0">
                  <a:pos x="92" y="0"/>
                </a:cxn>
                <a:cxn ang="0">
                  <a:pos x="95" y="24"/>
                </a:cxn>
                <a:cxn ang="0">
                  <a:pos x="126" y="92"/>
                </a:cxn>
                <a:cxn ang="0">
                  <a:pos x="345" y="471"/>
                </a:cxn>
                <a:cxn ang="0">
                  <a:pos x="154" y="447"/>
                </a:cxn>
              </a:cxnLst>
              <a:rect l="0" t="0" r="r" b="b"/>
              <a:pathLst>
                <a:path w="345" h="471">
                  <a:moveTo>
                    <a:pt x="154" y="447"/>
                  </a:moveTo>
                  <a:cubicBezTo>
                    <a:pt x="96" y="366"/>
                    <a:pt x="49" y="289"/>
                    <a:pt x="13" y="215"/>
                  </a:cubicBezTo>
                  <a:cubicBezTo>
                    <a:pt x="9" y="206"/>
                    <a:pt x="4" y="197"/>
                    <a:pt x="0" y="188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8"/>
                    <a:pt x="91" y="16"/>
                    <a:pt x="95" y="24"/>
                  </a:cubicBezTo>
                  <a:cubicBezTo>
                    <a:pt x="103" y="45"/>
                    <a:pt x="114" y="67"/>
                    <a:pt x="126" y="92"/>
                  </a:cubicBezTo>
                  <a:cubicBezTo>
                    <a:pt x="172" y="186"/>
                    <a:pt x="245" y="312"/>
                    <a:pt x="345" y="471"/>
                  </a:cubicBezTo>
                  <a:cubicBezTo>
                    <a:pt x="277" y="469"/>
                    <a:pt x="213" y="461"/>
                    <a:pt x="154" y="44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109802" y="4851361"/>
            <a:ext cx="929292" cy="1166797"/>
            <a:chOff x="510207" y="3520707"/>
            <a:chExt cx="760987" cy="95547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763355" y="3520707"/>
              <a:ext cx="75636" cy="12811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5" y="40"/>
                </a:cxn>
                <a:cxn ang="0">
                  <a:pos x="1" y="14"/>
                </a:cxn>
                <a:cxn ang="0">
                  <a:pos x="24" y="0"/>
                </a:cxn>
              </a:cxnLst>
              <a:rect l="0" t="0" r="r" b="b"/>
              <a:pathLst>
                <a:path w="24" h="40">
                  <a:moveTo>
                    <a:pt x="24" y="0"/>
                  </a:moveTo>
                  <a:cubicBezTo>
                    <a:pt x="5" y="40"/>
                    <a:pt x="5" y="40"/>
                    <a:pt x="5" y="40"/>
                  </a:cubicBezTo>
                  <a:cubicBezTo>
                    <a:pt x="1" y="31"/>
                    <a:pt x="0" y="23"/>
                    <a:pt x="1" y="14"/>
                  </a:cubicBezTo>
                  <a:cubicBezTo>
                    <a:pt x="6" y="5"/>
                    <a:pt x="14" y="0"/>
                    <a:pt x="2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510207" y="3565471"/>
              <a:ext cx="760987" cy="910714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4" y="26"/>
                </a:cxn>
                <a:cxn ang="0">
                  <a:pos x="97" y="53"/>
                </a:cxn>
                <a:cxn ang="0">
                  <a:pos x="238" y="285"/>
                </a:cxn>
                <a:cxn ang="0">
                  <a:pos x="0" y="174"/>
                </a:cxn>
                <a:cxn ang="0">
                  <a:pos x="80" y="0"/>
                </a:cxn>
              </a:cxnLst>
              <a:rect l="0" t="0" r="r" b="b"/>
              <a:pathLst>
                <a:path w="238" h="285">
                  <a:moveTo>
                    <a:pt x="80" y="0"/>
                  </a:moveTo>
                  <a:cubicBezTo>
                    <a:pt x="79" y="9"/>
                    <a:pt x="80" y="17"/>
                    <a:pt x="84" y="26"/>
                  </a:cubicBezTo>
                  <a:cubicBezTo>
                    <a:pt x="88" y="35"/>
                    <a:pt x="93" y="44"/>
                    <a:pt x="97" y="53"/>
                  </a:cubicBezTo>
                  <a:cubicBezTo>
                    <a:pt x="133" y="127"/>
                    <a:pt x="180" y="204"/>
                    <a:pt x="238" y="285"/>
                  </a:cubicBezTo>
                  <a:cubicBezTo>
                    <a:pt x="148" y="263"/>
                    <a:pt x="69" y="226"/>
                    <a:pt x="0" y="174"/>
                  </a:cubicBezTo>
                  <a:lnTo>
                    <a:pt x="80" y="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" name="Text Placeholder 3"/>
          <p:cNvSpPr txBox="1">
            <a:spLocks/>
          </p:cNvSpPr>
          <p:nvPr/>
        </p:nvSpPr>
        <p:spPr>
          <a:xfrm>
            <a:off x="5016712" y="2556676"/>
            <a:ext cx="445635" cy="3207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16686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737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20%</a:t>
            </a: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6416068" y="4446228"/>
            <a:ext cx="445635" cy="3207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16686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737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25%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5544308" y="3129257"/>
            <a:ext cx="445635" cy="3207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16686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737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15%</a:t>
            </a:r>
          </a:p>
        </p:txBody>
      </p:sp>
      <p:sp>
        <p:nvSpPr>
          <p:cNvPr id="25" name="Text Placeholder 3"/>
          <p:cNvSpPr txBox="1">
            <a:spLocks/>
          </p:cNvSpPr>
          <p:nvPr/>
        </p:nvSpPr>
        <p:spPr>
          <a:xfrm>
            <a:off x="6004583" y="3787424"/>
            <a:ext cx="445635" cy="3207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16686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737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40%</a:t>
            </a:r>
          </a:p>
        </p:txBody>
      </p:sp>
      <p:sp>
        <p:nvSpPr>
          <p:cNvPr id="26" name="Text Placeholder 3"/>
          <p:cNvSpPr txBox="1">
            <a:spLocks/>
          </p:cNvSpPr>
          <p:nvPr/>
        </p:nvSpPr>
        <p:spPr>
          <a:xfrm>
            <a:off x="6870073" y="5111856"/>
            <a:ext cx="445635" cy="3207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16686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737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65%</a:t>
            </a:r>
          </a:p>
        </p:txBody>
      </p:sp>
      <p:sp>
        <p:nvSpPr>
          <p:cNvPr id="28" name="Freeform 182"/>
          <p:cNvSpPr>
            <a:spLocks noEditPoints="1"/>
          </p:cNvSpPr>
          <p:nvPr/>
        </p:nvSpPr>
        <p:spPr bwMode="auto">
          <a:xfrm>
            <a:off x="2274369" y="5375047"/>
            <a:ext cx="316204" cy="295430"/>
          </a:xfrm>
          <a:custGeom>
            <a:avLst/>
            <a:gdLst/>
            <a:ahLst/>
            <a:cxnLst>
              <a:cxn ang="0">
                <a:pos x="70" y="24"/>
              </a:cxn>
              <a:cxn ang="0">
                <a:pos x="29" y="50"/>
              </a:cxn>
              <a:cxn ang="0">
                <a:pos x="0" y="26"/>
              </a:cxn>
              <a:cxn ang="0">
                <a:pos x="42" y="0"/>
              </a:cxn>
              <a:cxn ang="0">
                <a:pos x="70" y="24"/>
              </a:cxn>
              <a:cxn ang="0">
                <a:pos x="70" y="74"/>
              </a:cxn>
              <a:cxn ang="0">
                <a:pos x="42" y="98"/>
              </a:cxn>
              <a:cxn ang="0">
                <a:pos x="0" y="72"/>
              </a:cxn>
              <a:cxn ang="0">
                <a:pos x="29" y="50"/>
              </a:cxn>
              <a:cxn ang="0">
                <a:pos x="70" y="74"/>
              </a:cxn>
              <a:cxn ang="0">
                <a:pos x="109" y="104"/>
              </a:cxn>
              <a:cxn ang="0">
                <a:pos x="70" y="128"/>
              </a:cxn>
              <a:cxn ang="0">
                <a:pos x="70" y="128"/>
              </a:cxn>
              <a:cxn ang="0">
                <a:pos x="70" y="128"/>
              </a:cxn>
              <a:cxn ang="0">
                <a:pos x="70" y="128"/>
              </a:cxn>
              <a:cxn ang="0">
                <a:pos x="70" y="128"/>
              </a:cxn>
              <a:cxn ang="0">
                <a:pos x="29" y="104"/>
              </a:cxn>
              <a:cxn ang="0">
                <a:pos x="29" y="95"/>
              </a:cxn>
              <a:cxn ang="0">
                <a:pos x="42" y="102"/>
              </a:cxn>
              <a:cxn ang="0">
                <a:pos x="70" y="78"/>
              </a:cxn>
              <a:cxn ang="0">
                <a:pos x="70" y="78"/>
              </a:cxn>
              <a:cxn ang="0">
                <a:pos x="70" y="78"/>
              </a:cxn>
              <a:cxn ang="0">
                <a:pos x="70" y="78"/>
              </a:cxn>
              <a:cxn ang="0">
                <a:pos x="70" y="78"/>
              </a:cxn>
              <a:cxn ang="0">
                <a:pos x="98" y="102"/>
              </a:cxn>
              <a:cxn ang="0">
                <a:pos x="109" y="95"/>
              </a:cxn>
              <a:cxn ang="0">
                <a:pos x="109" y="104"/>
              </a:cxn>
              <a:cxn ang="0">
                <a:pos x="137" y="26"/>
              </a:cxn>
              <a:cxn ang="0">
                <a:pos x="111" y="50"/>
              </a:cxn>
              <a:cxn ang="0">
                <a:pos x="70" y="24"/>
              </a:cxn>
              <a:cxn ang="0">
                <a:pos x="98" y="0"/>
              </a:cxn>
              <a:cxn ang="0">
                <a:pos x="137" y="26"/>
              </a:cxn>
              <a:cxn ang="0">
                <a:pos x="137" y="72"/>
              </a:cxn>
              <a:cxn ang="0">
                <a:pos x="98" y="98"/>
              </a:cxn>
              <a:cxn ang="0">
                <a:pos x="70" y="74"/>
              </a:cxn>
              <a:cxn ang="0">
                <a:pos x="111" y="50"/>
              </a:cxn>
              <a:cxn ang="0">
                <a:pos x="137" y="72"/>
              </a:cxn>
            </a:cxnLst>
            <a:rect l="0" t="0" r="r" b="b"/>
            <a:pathLst>
              <a:path w="137" h="128">
                <a:moveTo>
                  <a:pt x="70" y="24"/>
                </a:moveTo>
                <a:lnTo>
                  <a:pt x="29" y="50"/>
                </a:lnTo>
                <a:lnTo>
                  <a:pt x="0" y="26"/>
                </a:lnTo>
                <a:lnTo>
                  <a:pt x="42" y="0"/>
                </a:lnTo>
                <a:lnTo>
                  <a:pt x="70" y="24"/>
                </a:lnTo>
                <a:close/>
                <a:moveTo>
                  <a:pt x="70" y="74"/>
                </a:moveTo>
                <a:lnTo>
                  <a:pt x="42" y="98"/>
                </a:lnTo>
                <a:lnTo>
                  <a:pt x="0" y="72"/>
                </a:lnTo>
                <a:lnTo>
                  <a:pt x="29" y="50"/>
                </a:lnTo>
                <a:lnTo>
                  <a:pt x="70" y="74"/>
                </a:lnTo>
                <a:close/>
                <a:moveTo>
                  <a:pt x="109" y="104"/>
                </a:moveTo>
                <a:lnTo>
                  <a:pt x="70" y="128"/>
                </a:lnTo>
                <a:lnTo>
                  <a:pt x="70" y="128"/>
                </a:lnTo>
                <a:lnTo>
                  <a:pt x="70" y="128"/>
                </a:lnTo>
                <a:lnTo>
                  <a:pt x="70" y="128"/>
                </a:lnTo>
                <a:lnTo>
                  <a:pt x="70" y="128"/>
                </a:lnTo>
                <a:lnTo>
                  <a:pt x="29" y="104"/>
                </a:lnTo>
                <a:lnTo>
                  <a:pt x="29" y="95"/>
                </a:lnTo>
                <a:lnTo>
                  <a:pt x="42" y="102"/>
                </a:lnTo>
                <a:lnTo>
                  <a:pt x="70" y="78"/>
                </a:lnTo>
                <a:lnTo>
                  <a:pt x="70" y="78"/>
                </a:lnTo>
                <a:lnTo>
                  <a:pt x="70" y="78"/>
                </a:lnTo>
                <a:lnTo>
                  <a:pt x="70" y="78"/>
                </a:lnTo>
                <a:lnTo>
                  <a:pt x="70" y="78"/>
                </a:lnTo>
                <a:lnTo>
                  <a:pt x="98" y="102"/>
                </a:lnTo>
                <a:lnTo>
                  <a:pt x="109" y="95"/>
                </a:lnTo>
                <a:lnTo>
                  <a:pt x="109" y="104"/>
                </a:lnTo>
                <a:close/>
                <a:moveTo>
                  <a:pt x="137" y="26"/>
                </a:moveTo>
                <a:lnTo>
                  <a:pt x="111" y="50"/>
                </a:lnTo>
                <a:lnTo>
                  <a:pt x="70" y="24"/>
                </a:lnTo>
                <a:lnTo>
                  <a:pt x="98" y="0"/>
                </a:lnTo>
                <a:lnTo>
                  <a:pt x="137" y="26"/>
                </a:lnTo>
                <a:close/>
                <a:moveTo>
                  <a:pt x="137" y="72"/>
                </a:moveTo>
                <a:lnTo>
                  <a:pt x="98" y="98"/>
                </a:lnTo>
                <a:lnTo>
                  <a:pt x="70" y="74"/>
                </a:lnTo>
                <a:lnTo>
                  <a:pt x="111" y="50"/>
                </a:lnTo>
                <a:lnTo>
                  <a:pt x="137" y="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Freeform 172"/>
          <p:cNvSpPr>
            <a:spLocks noEditPoints="1"/>
          </p:cNvSpPr>
          <p:nvPr/>
        </p:nvSpPr>
        <p:spPr bwMode="auto">
          <a:xfrm>
            <a:off x="2712201" y="5110708"/>
            <a:ext cx="403134" cy="293421"/>
          </a:xfrm>
          <a:custGeom>
            <a:avLst/>
            <a:gdLst/>
            <a:ahLst/>
            <a:cxnLst>
              <a:cxn ang="0">
                <a:pos x="59" y="53"/>
              </a:cxn>
              <a:cxn ang="0">
                <a:pos x="17" y="53"/>
              </a:cxn>
              <a:cxn ang="0">
                <a:pos x="0" y="36"/>
              </a:cxn>
              <a:cxn ang="0">
                <a:pos x="10" y="21"/>
              </a:cxn>
              <a:cxn ang="0">
                <a:pos x="10" y="19"/>
              </a:cxn>
              <a:cxn ang="0">
                <a:pos x="30" y="0"/>
              </a:cxn>
              <a:cxn ang="0">
                <a:pos x="48" y="12"/>
              </a:cxn>
              <a:cxn ang="0">
                <a:pos x="54" y="9"/>
              </a:cxn>
              <a:cxn ang="0">
                <a:pos x="64" y="19"/>
              </a:cxn>
              <a:cxn ang="0">
                <a:pos x="62" y="24"/>
              </a:cxn>
              <a:cxn ang="0">
                <a:pos x="73" y="38"/>
              </a:cxn>
              <a:cxn ang="0">
                <a:pos x="59" y="53"/>
              </a:cxn>
              <a:cxn ang="0">
                <a:pos x="49" y="27"/>
              </a:cxn>
              <a:cxn ang="0">
                <a:pos x="35" y="13"/>
              </a:cxn>
              <a:cxn ang="0">
                <a:pos x="34" y="13"/>
              </a:cxn>
              <a:cxn ang="0">
                <a:pos x="34" y="13"/>
              </a:cxn>
              <a:cxn ang="0">
                <a:pos x="20" y="27"/>
              </a:cxn>
              <a:cxn ang="0">
                <a:pos x="20" y="27"/>
              </a:cxn>
              <a:cxn ang="0">
                <a:pos x="21" y="29"/>
              </a:cxn>
              <a:cxn ang="0">
                <a:pos x="30" y="29"/>
              </a:cxn>
              <a:cxn ang="0">
                <a:pos x="30" y="42"/>
              </a:cxn>
              <a:cxn ang="0">
                <a:pos x="31" y="43"/>
              </a:cxn>
              <a:cxn ang="0">
                <a:pos x="38" y="43"/>
              </a:cxn>
              <a:cxn ang="0">
                <a:pos x="39" y="42"/>
              </a:cxn>
              <a:cxn ang="0">
                <a:pos x="39" y="29"/>
              </a:cxn>
              <a:cxn ang="0">
                <a:pos x="48" y="29"/>
              </a:cxn>
              <a:cxn ang="0">
                <a:pos x="49" y="27"/>
              </a:cxn>
              <a:cxn ang="0">
                <a:pos x="49" y="27"/>
              </a:cxn>
            </a:cxnLst>
            <a:rect l="0" t="0" r="r" b="b"/>
            <a:pathLst>
              <a:path w="73" h="53">
                <a:moveTo>
                  <a:pt x="59" y="53"/>
                </a:moveTo>
                <a:cubicBezTo>
                  <a:pt x="17" y="53"/>
                  <a:pt x="17" y="53"/>
                  <a:pt x="17" y="53"/>
                </a:cubicBezTo>
                <a:cubicBezTo>
                  <a:pt x="8" y="53"/>
                  <a:pt x="0" y="45"/>
                  <a:pt x="0" y="36"/>
                </a:cubicBezTo>
                <a:cubicBezTo>
                  <a:pt x="0" y="29"/>
                  <a:pt x="4" y="23"/>
                  <a:pt x="10" y="21"/>
                </a:cubicBezTo>
                <a:cubicBezTo>
                  <a:pt x="10" y="20"/>
                  <a:pt x="10" y="20"/>
                  <a:pt x="10" y="19"/>
                </a:cubicBezTo>
                <a:cubicBezTo>
                  <a:pt x="10" y="8"/>
                  <a:pt x="19" y="0"/>
                  <a:pt x="30" y="0"/>
                </a:cubicBezTo>
                <a:cubicBezTo>
                  <a:pt x="37" y="0"/>
                  <a:pt x="45" y="4"/>
                  <a:pt x="48" y="12"/>
                </a:cubicBezTo>
                <a:cubicBezTo>
                  <a:pt x="49" y="10"/>
                  <a:pt x="52" y="9"/>
                  <a:pt x="54" y="9"/>
                </a:cubicBezTo>
                <a:cubicBezTo>
                  <a:pt x="59" y="9"/>
                  <a:pt x="64" y="14"/>
                  <a:pt x="64" y="19"/>
                </a:cubicBezTo>
                <a:cubicBezTo>
                  <a:pt x="64" y="21"/>
                  <a:pt x="63" y="23"/>
                  <a:pt x="62" y="24"/>
                </a:cubicBezTo>
                <a:cubicBezTo>
                  <a:pt x="69" y="26"/>
                  <a:pt x="73" y="32"/>
                  <a:pt x="73" y="38"/>
                </a:cubicBezTo>
                <a:cubicBezTo>
                  <a:pt x="73" y="46"/>
                  <a:pt x="67" y="53"/>
                  <a:pt x="59" y="53"/>
                </a:cubicBezTo>
                <a:close/>
                <a:moveTo>
                  <a:pt x="49" y="27"/>
                </a:move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8"/>
                  <a:pt x="20" y="29"/>
                  <a:pt x="21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43"/>
                  <a:pt x="30" y="43"/>
                  <a:pt x="31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9" y="43"/>
                  <a:pt x="39" y="43"/>
                  <a:pt x="39" y="42"/>
                </a:cubicBezTo>
                <a:cubicBezTo>
                  <a:pt x="39" y="29"/>
                  <a:pt x="39" y="29"/>
                  <a:pt x="39" y="29"/>
                </a:cubicBezTo>
                <a:cubicBezTo>
                  <a:pt x="48" y="29"/>
                  <a:pt x="48" y="29"/>
                  <a:pt x="48" y="29"/>
                </a:cubicBezTo>
                <a:cubicBezTo>
                  <a:pt x="49" y="29"/>
                  <a:pt x="49" y="28"/>
                  <a:pt x="49" y="27"/>
                </a:cubicBezTo>
                <a:cubicBezTo>
                  <a:pt x="49" y="27"/>
                  <a:pt x="49" y="27"/>
                  <a:pt x="49" y="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Freeform 122"/>
          <p:cNvSpPr>
            <a:spLocks noEditPoints="1"/>
          </p:cNvSpPr>
          <p:nvPr/>
        </p:nvSpPr>
        <p:spPr bwMode="auto">
          <a:xfrm>
            <a:off x="3306305" y="4753263"/>
            <a:ext cx="251256" cy="361356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Freeform 100"/>
          <p:cNvSpPr>
            <a:spLocks noEditPoints="1"/>
          </p:cNvSpPr>
          <p:nvPr/>
        </p:nvSpPr>
        <p:spPr bwMode="auto">
          <a:xfrm>
            <a:off x="3783658" y="4443935"/>
            <a:ext cx="376477" cy="360899"/>
          </a:xfrm>
          <a:custGeom>
            <a:avLst/>
            <a:gdLst/>
            <a:ahLst/>
            <a:cxnLst>
              <a:cxn ang="0">
                <a:pos x="63" y="49"/>
              </a:cxn>
              <a:cxn ang="0">
                <a:pos x="58" y="44"/>
              </a:cxn>
              <a:cxn ang="0">
                <a:pos x="54" y="48"/>
              </a:cxn>
              <a:cxn ang="0">
                <a:pos x="63" y="57"/>
              </a:cxn>
              <a:cxn ang="0">
                <a:pos x="64" y="60"/>
              </a:cxn>
              <a:cxn ang="0">
                <a:pos x="59" y="64"/>
              </a:cxn>
              <a:cxn ang="0">
                <a:pos x="56" y="63"/>
              </a:cxn>
              <a:cxn ang="0">
                <a:pos x="29" y="36"/>
              </a:cxn>
              <a:cxn ang="0">
                <a:pos x="15" y="42"/>
              </a:cxn>
              <a:cxn ang="0">
                <a:pos x="0" y="27"/>
              </a:cxn>
              <a:cxn ang="0">
                <a:pos x="26" y="0"/>
              </a:cxn>
              <a:cxn ang="0">
                <a:pos x="41" y="15"/>
              </a:cxn>
              <a:cxn ang="0">
                <a:pos x="36" y="30"/>
              </a:cxn>
              <a:cxn ang="0">
                <a:pos x="50" y="44"/>
              </a:cxn>
              <a:cxn ang="0">
                <a:pos x="54" y="40"/>
              </a:cxn>
              <a:cxn ang="0">
                <a:pos x="49" y="35"/>
              </a:cxn>
              <a:cxn ang="0">
                <a:pos x="54" y="31"/>
              </a:cxn>
              <a:cxn ang="0">
                <a:pos x="55" y="31"/>
              </a:cxn>
              <a:cxn ang="0">
                <a:pos x="67" y="44"/>
              </a:cxn>
              <a:cxn ang="0">
                <a:pos x="63" y="49"/>
              </a:cxn>
              <a:cxn ang="0">
                <a:pos x="25" y="8"/>
              </a:cxn>
              <a:cxn ang="0">
                <a:pos x="18" y="16"/>
              </a:cxn>
              <a:cxn ang="0">
                <a:pos x="19" y="19"/>
              </a:cxn>
              <a:cxn ang="0">
                <a:pos x="15" y="18"/>
              </a:cxn>
              <a:cxn ang="0">
                <a:pos x="7" y="26"/>
              </a:cxn>
              <a:cxn ang="0">
                <a:pos x="15" y="34"/>
              </a:cxn>
              <a:cxn ang="0">
                <a:pos x="23" y="26"/>
              </a:cxn>
              <a:cxn ang="0">
                <a:pos x="22" y="23"/>
              </a:cxn>
              <a:cxn ang="0">
                <a:pos x="25" y="24"/>
              </a:cxn>
              <a:cxn ang="0">
                <a:pos x="33" y="16"/>
              </a:cxn>
              <a:cxn ang="0">
                <a:pos x="25" y="8"/>
              </a:cxn>
            </a:cxnLst>
            <a:rect l="0" t="0" r="r" b="b"/>
            <a:pathLst>
              <a:path w="67" h="64">
                <a:moveTo>
                  <a:pt x="63" y="49"/>
                </a:moveTo>
                <a:cubicBezTo>
                  <a:pt x="62" y="49"/>
                  <a:pt x="58" y="45"/>
                  <a:pt x="58" y="44"/>
                </a:cubicBezTo>
                <a:cubicBezTo>
                  <a:pt x="54" y="48"/>
                  <a:pt x="54" y="48"/>
                  <a:pt x="54" y="48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4" y="59"/>
                  <a:pt x="64" y="60"/>
                </a:cubicBezTo>
                <a:cubicBezTo>
                  <a:pt x="64" y="62"/>
                  <a:pt x="61" y="64"/>
                  <a:pt x="59" y="64"/>
                </a:cubicBezTo>
                <a:cubicBezTo>
                  <a:pt x="58" y="64"/>
                  <a:pt x="57" y="64"/>
                  <a:pt x="56" y="63"/>
                </a:cubicBezTo>
                <a:cubicBezTo>
                  <a:pt x="29" y="36"/>
                  <a:pt x="29" y="36"/>
                  <a:pt x="29" y="36"/>
                </a:cubicBezTo>
                <a:cubicBezTo>
                  <a:pt x="25" y="39"/>
                  <a:pt x="20" y="42"/>
                  <a:pt x="15" y="42"/>
                </a:cubicBezTo>
                <a:cubicBezTo>
                  <a:pt x="6" y="42"/>
                  <a:pt x="0" y="36"/>
                  <a:pt x="0" y="27"/>
                </a:cubicBezTo>
                <a:cubicBezTo>
                  <a:pt x="0" y="14"/>
                  <a:pt x="13" y="0"/>
                  <a:pt x="26" y="0"/>
                </a:cubicBezTo>
                <a:cubicBezTo>
                  <a:pt x="35" y="0"/>
                  <a:pt x="41" y="6"/>
                  <a:pt x="41" y="15"/>
                </a:cubicBezTo>
                <a:cubicBezTo>
                  <a:pt x="41" y="21"/>
                  <a:pt x="39" y="26"/>
                  <a:pt x="36" y="30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9"/>
                  <a:pt x="49" y="36"/>
                  <a:pt x="49" y="35"/>
                </a:cubicBezTo>
                <a:cubicBezTo>
                  <a:pt x="49" y="34"/>
                  <a:pt x="53" y="31"/>
                  <a:pt x="54" y="31"/>
                </a:cubicBezTo>
                <a:cubicBezTo>
                  <a:pt x="54" y="31"/>
                  <a:pt x="54" y="31"/>
                  <a:pt x="55" y="31"/>
                </a:cubicBezTo>
                <a:cubicBezTo>
                  <a:pt x="56" y="32"/>
                  <a:pt x="67" y="43"/>
                  <a:pt x="67" y="44"/>
                </a:cubicBezTo>
                <a:cubicBezTo>
                  <a:pt x="67" y="45"/>
                  <a:pt x="64" y="49"/>
                  <a:pt x="63" y="49"/>
                </a:cubicBezTo>
                <a:close/>
                <a:moveTo>
                  <a:pt x="25" y="8"/>
                </a:moveTo>
                <a:cubicBezTo>
                  <a:pt x="21" y="8"/>
                  <a:pt x="18" y="12"/>
                  <a:pt x="18" y="16"/>
                </a:cubicBezTo>
                <a:cubicBezTo>
                  <a:pt x="18" y="17"/>
                  <a:pt x="18" y="18"/>
                  <a:pt x="19" y="19"/>
                </a:cubicBezTo>
                <a:cubicBezTo>
                  <a:pt x="17" y="19"/>
                  <a:pt x="16" y="18"/>
                  <a:pt x="15" y="18"/>
                </a:cubicBezTo>
                <a:cubicBezTo>
                  <a:pt x="11" y="18"/>
                  <a:pt x="7" y="22"/>
                  <a:pt x="7" y="26"/>
                </a:cubicBezTo>
                <a:cubicBezTo>
                  <a:pt x="7" y="30"/>
                  <a:pt x="11" y="34"/>
                  <a:pt x="15" y="34"/>
                </a:cubicBezTo>
                <a:cubicBezTo>
                  <a:pt x="19" y="34"/>
                  <a:pt x="23" y="30"/>
                  <a:pt x="23" y="26"/>
                </a:cubicBezTo>
                <a:cubicBezTo>
                  <a:pt x="23" y="25"/>
                  <a:pt x="23" y="24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30" y="24"/>
                  <a:pt x="33" y="20"/>
                  <a:pt x="33" y="16"/>
                </a:cubicBezTo>
                <a:cubicBezTo>
                  <a:pt x="33" y="12"/>
                  <a:pt x="30" y="8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Freeform 66"/>
          <p:cNvSpPr>
            <a:spLocks noEditPoints="1"/>
          </p:cNvSpPr>
          <p:nvPr/>
        </p:nvSpPr>
        <p:spPr bwMode="auto">
          <a:xfrm>
            <a:off x="4246139" y="4101673"/>
            <a:ext cx="415391" cy="322195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Freeform 46"/>
          <p:cNvSpPr>
            <a:spLocks noEditPoints="1"/>
          </p:cNvSpPr>
          <p:nvPr/>
        </p:nvSpPr>
        <p:spPr bwMode="auto">
          <a:xfrm>
            <a:off x="8063685" y="2420653"/>
            <a:ext cx="414978" cy="414975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Freeform 46"/>
          <p:cNvSpPr>
            <a:spLocks noEditPoints="1"/>
          </p:cNvSpPr>
          <p:nvPr/>
        </p:nvSpPr>
        <p:spPr bwMode="auto">
          <a:xfrm>
            <a:off x="8063685" y="3165077"/>
            <a:ext cx="414978" cy="414975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Freeform 46"/>
          <p:cNvSpPr>
            <a:spLocks noEditPoints="1"/>
          </p:cNvSpPr>
          <p:nvPr/>
        </p:nvSpPr>
        <p:spPr bwMode="auto">
          <a:xfrm>
            <a:off x="8063685" y="3909500"/>
            <a:ext cx="414978" cy="414975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Freeform 46"/>
          <p:cNvSpPr>
            <a:spLocks noEditPoints="1"/>
          </p:cNvSpPr>
          <p:nvPr/>
        </p:nvSpPr>
        <p:spPr bwMode="auto">
          <a:xfrm>
            <a:off x="8063685" y="4653923"/>
            <a:ext cx="414978" cy="414975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Freeform 46"/>
          <p:cNvSpPr>
            <a:spLocks noEditPoints="1"/>
          </p:cNvSpPr>
          <p:nvPr/>
        </p:nvSpPr>
        <p:spPr bwMode="auto">
          <a:xfrm>
            <a:off x="8063685" y="5401065"/>
            <a:ext cx="414978" cy="414975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8579109" y="2327333"/>
            <a:ext cx="1843232" cy="258532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 Placeholder 2"/>
          <p:cNvSpPr txBox="1">
            <a:spLocks/>
          </p:cNvSpPr>
          <p:nvPr/>
        </p:nvSpPr>
        <p:spPr>
          <a:xfrm>
            <a:off x="8579109" y="2594724"/>
            <a:ext cx="243972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62" name="Text Placeholder 7"/>
          <p:cNvSpPr txBox="1">
            <a:spLocks/>
          </p:cNvSpPr>
          <p:nvPr/>
        </p:nvSpPr>
        <p:spPr>
          <a:xfrm>
            <a:off x="8579109" y="3071010"/>
            <a:ext cx="1843232" cy="258532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 Placeholder 2"/>
          <p:cNvSpPr txBox="1">
            <a:spLocks/>
          </p:cNvSpPr>
          <p:nvPr/>
        </p:nvSpPr>
        <p:spPr>
          <a:xfrm>
            <a:off x="8579109" y="3338401"/>
            <a:ext cx="243972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64" name="Text Placeholder 7"/>
          <p:cNvSpPr txBox="1">
            <a:spLocks/>
          </p:cNvSpPr>
          <p:nvPr/>
        </p:nvSpPr>
        <p:spPr>
          <a:xfrm>
            <a:off x="8579109" y="3802082"/>
            <a:ext cx="1843232" cy="258532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 Placeholder 2"/>
          <p:cNvSpPr txBox="1">
            <a:spLocks/>
          </p:cNvSpPr>
          <p:nvPr/>
        </p:nvSpPr>
        <p:spPr>
          <a:xfrm>
            <a:off x="8579109" y="4069472"/>
            <a:ext cx="243972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66" name="Text Placeholder 7"/>
          <p:cNvSpPr txBox="1">
            <a:spLocks/>
          </p:cNvSpPr>
          <p:nvPr/>
        </p:nvSpPr>
        <p:spPr>
          <a:xfrm>
            <a:off x="8579109" y="4545758"/>
            <a:ext cx="1843232" cy="258532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Text Placeholder 2"/>
          <p:cNvSpPr txBox="1">
            <a:spLocks/>
          </p:cNvSpPr>
          <p:nvPr/>
        </p:nvSpPr>
        <p:spPr>
          <a:xfrm>
            <a:off x="8579109" y="4813149"/>
            <a:ext cx="243972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68" name="Text Placeholder 7"/>
          <p:cNvSpPr txBox="1">
            <a:spLocks/>
          </p:cNvSpPr>
          <p:nvPr/>
        </p:nvSpPr>
        <p:spPr>
          <a:xfrm>
            <a:off x="8579109" y="5289435"/>
            <a:ext cx="1843232" cy="258532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Text Placeholder 2"/>
          <p:cNvSpPr txBox="1">
            <a:spLocks/>
          </p:cNvSpPr>
          <p:nvPr/>
        </p:nvSpPr>
        <p:spPr>
          <a:xfrm>
            <a:off x="8579109" y="5556825"/>
            <a:ext cx="243972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5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26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prism isContent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1032" grpId="0" animBg="1"/>
      <p:bldP spid="1033" grpId="0" animBg="1"/>
      <p:bldP spid="1034" grpId="0" animBg="1"/>
      <p:bldP spid="22" grpId="0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51" grpId="0" animBg="1"/>
      <p:bldP spid="5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3349726" y="5535209"/>
            <a:ext cx="598455" cy="5984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64" b="1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n-US" sz="1264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735143" y="5034052"/>
            <a:ext cx="598455" cy="5984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64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sz="1264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327692" y="3545533"/>
            <a:ext cx="598455" cy="5984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64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sz="1264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623211" y="2113153"/>
            <a:ext cx="598455" cy="5984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64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1264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340696" y="1607373"/>
            <a:ext cx="598455" cy="5984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64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grpSp>
        <p:nvGrpSpPr>
          <p:cNvPr id="2" name="Group 92"/>
          <p:cNvGrpSpPr/>
          <p:nvPr/>
        </p:nvGrpSpPr>
        <p:grpSpPr>
          <a:xfrm rot="10800000">
            <a:off x="2481861" y="2708347"/>
            <a:ext cx="2341994" cy="3007174"/>
            <a:chOff x="2577430" y="1009650"/>
            <a:chExt cx="2769942" cy="3556670"/>
          </a:xfrm>
        </p:grpSpPr>
        <p:sp>
          <p:nvSpPr>
            <p:cNvPr id="94" name="Pentagon 93"/>
            <p:cNvSpPr/>
            <p:nvPr/>
          </p:nvSpPr>
          <p:spPr>
            <a:xfrm rot="16200000">
              <a:off x="2990850" y="1714500"/>
              <a:ext cx="1943100" cy="533400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2577430" y="1796378"/>
              <a:ext cx="2769942" cy="27699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2719157" y="1938105"/>
              <a:ext cx="2486488" cy="24864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Pentagon 96"/>
            <p:cNvSpPr/>
            <p:nvPr/>
          </p:nvSpPr>
          <p:spPr>
            <a:xfrm rot="16200000" flipV="1">
              <a:off x="3114675" y="2238374"/>
              <a:ext cx="1695450" cy="76201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 rot="8100000">
            <a:off x="2977087" y="2773275"/>
            <a:ext cx="1949710" cy="2811032"/>
            <a:chOff x="2809413" y="1009650"/>
            <a:chExt cx="2305976" cy="3324687"/>
          </a:xfrm>
        </p:grpSpPr>
        <p:sp>
          <p:nvSpPr>
            <p:cNvPr id="89" name="Pentagon 88"/>
            <p:cNvSpPr/>
            <p:nvPr/>
          </p:nvSpPr>
          <p:spPr>
            <a:xfrm rot="16200000">
              <a:off x="2990850" y="1714500"/>
              <a:ext cx="1943100" cy="5334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2809413" y="2028361"/>
              <a:ext cx="2305976" cy="23059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2927401" y="2146349"/>
              <a:ext cx="2070000" cy="2070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" name="Pentagon 91"/>
            <p:cNvSpPr/>
            <p:nvPr/>
          </p:nvSpPr>
          <p:spPr>
            <a:xfrm rot="16200000" flipV="1">
              <a:off x="3114675" y="2238374"/>
              <a:ext cx="1695450" cy="76201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75"/>
          <p:cNvGrpSpPr/>
          <p:nvPr/>
        </p:nvGrpSpPr>
        <p:grpSpPr>
          <a:xfrm rot="5400000">
            <a:off x="3390656" y="2557245"/>
            <a:ext cx="1578503" cy="2625429"/>
            <a:chOff x="3028931" y="1009650"/>
            <a:chExt cx="1866940" cy="3105170"/>
          </a:xfrm>
        </p:grpSpPr>
        <p:sp>
          <p:nvSpPr>
            <p:cNvPr id="84" name="Pentagon 83"/>
            <p:cNvSpPr/>
            <p:nvPr/>
          </p:nvSpPr>
          <p:spPr>
            <a:xfrm rot="16200000">
              <a:off x="2990850" y="1714500"/>
              <a:ext cx="1943100" cy="5334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3028931" y="2247880"/>
              <a:ext cx="1866940" cy="1866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3124454" y="2343403"/>
              <a:ext cx="1675892" cy="16758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Pentagon 86"/>
            <p:cNvSpPr/>
            <p:nvPr/>
          </p:nvSpPr>
          <p:spPr>
            <a:xfrm rot="16200000" flipV="1">
              <a:off x="3114675" y="2238374"/>
              <a:ext cx="1695450" cy="76201"/>
            </a:xfrm>
            <a:prstGeom prst="homePlat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68"/>
          <p:cNvGrpSpPr/>
          <p:nvPr/>
        </p:nvGrpSpPr>
        <p:grpSpPr>
          <a:xfrm rot="2512506">
            <a:off x="3433937" y="2182814"/>
            <a:ext cx="1234842" cy="2453599"/>
            <a:chOff x="3232159" y="1009650"/>
            <a:chExt cx="1460482" cy="2901941"/>
          </a:xfrm>
        </p:grpSpPr>
        <p:sp>
          <p:nvSpPr>
            <p:cNvPr id="70" name="Pentagon 69"/>
            <p:cNvSpPr/>
            <p:nvPr/>
          </p:nvSpPr>
          <p:spPr>
            <a:xfrm rot="16200000">
              <a:off x="2990850" y="1714500"/>
              <a:ext cx="1943100" cy="5334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232159" y="2451109"/>
              <a:ext cx="1460482" cy="14604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306886" y="2525835"/>
              <a:ext cx="1311028" cy="13110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Pentagon 74"/>
            <p:cNvSpPr/>
            <p:nvPr/>
          </p:nvSpPr>
          <p:spPr>
            <a:xfrm rot="16200000" flipV="1">
              <a:off x="3114675" y="2238374"/>
              <a:ext cx="1695450" cy="76201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66"/>
          <p:cNvGrpSpPr/>
          <p:nvPr/>
        </p:nvGrpSpPr>
        <p:grpSpPr>
          <a:xfrm>
            <a:off x="3192032" y="2022836"/>
            <a:ext cx="901983" cy="2287170"/>
            <a:chOff x="3429000" y="1009650"/>
            <a:chExt cx="1066800" cy="2705100"/>
          </a:xfrm>
        </p:grpSpPr>
        <p:sp>
          <p:nvSpPr>
            <p:cNvPr id="61" name="Pentagon 60"/>
            <p:cNvSpPr/>
            <p:nvPr/>
          </p:nvSpPr>
          <p:spPr>
            <a:xfrm rot="16200000">
              <a:off x="2990850" y="1714500"/>
              <a:ext cx="1943100" cy="5334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429000" y="2647950"/>
              <a:ext cx="1066800" cy="1066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657600" y="2876550"/>
              <a:ext cx="609600" cy="609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Pentagon 65"/>
            <p:cNvSpPr/>
            <p:nvPr/>
          </p:nvSpPr>
          <p:spPr>
            <a:xfrm rot="16200000" flipV="1">
              <a:off x="3114675" y="2238374"/>
              <a:ext cx="1695450" cy="7620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5" name="Freeform 45"/>
          <p:cNvSpPr>
            <a:spLocks noEditPoints="1"/>
          </p:cNvSpPr>
          <p:nvPr/>
        </p:nvSpPr>
        <p:spPr bwMode="auto">
          <a:xfrm>
            <a:off x="9531976" y="1892479"/>
            <a:ext cx="327938" cy="3279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6430" tIns="48215" rIns="96430" bIns="4821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3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Freeform 45"/>
          <p:cNvSpPr>
            <a:spLocks noEditPoints="1"/>
          </p:cNvSpPr>
          <p:nvPr/>
        </p:nvSpPr>
        <p:spPr bwMode="auto">
          <a:xfrm>
            <a:off x="9531976" y="2761029"/>
            <a:ext cx="327938" cy="3279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6430" tIns="48215" rIns="96430" bIns="4821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3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7" name="Freeform 45"/>
          <p:cNvSpPr>
            <a:spLocks noEditPoints="1"/>
          </p:cNvSpPr>
          <p:nvPr/>
        </p:nvSpPr>
        <p:spPr bwMode="auto">
          <a:xfrm>
            <a:off x="9531976" y="3629579"/>
            <a:ext cx="327938" cy="3279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6430" tIns="48215" rIns="96430" bIns="4821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3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4" name="Freeform 45"/>
          <p:cNvSpPr>
            <a:spLocks noEditPoints="1"/>
          </p:cNvSpPr>
          <p:nvPr/>
        </p:nvSpPr>
        <p:spPr bwMode="auto">
          <a:xfrm>
            <a:off x="9531976" y="4498129"/>
            <a:ext cx="327938" cy="3279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6430" tIns="48215" rIns="96430" bIns="4821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3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5" name="Freeform 45"/>
          <p:cNvSpPr>
            <a:spLocks noEditPoints="1"/>
          </p:cNvSpPr>
          <p:nvPr/>
        </p:nvSpPr>
        <p:spPr bwMode="auto">
          <a:xfrm>
            <a:off x="9531976" y="5366681"/>
            <a:ext cx="327938" cy="3279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6430" tIns="48215" rIns="96430" bIns="4821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3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Group 80"/>
          <p:cNvGrpSpPr/>
          <p:nvPr/>
        </p:nvGrpSpPr>
        <p:grpSpPr>
          <a:xfrm>
            <a:off x="6653746" y="1863066"/>
            <a:ext cx="2765342" cy="548430"/>
            <a:chOff x="-450666" y="1847224"/>
            <a:chExt cx="3582491" cy="520048"/>
          </a:xfrm>
        </p:grpSpPr>
        <p:sp>
          <p:nvSpPr>
            <p:cNvPr id="137" name="Footer Text"/>
            <p:cNvSpPr txBox="1"/>
            <p:nvPr/>
          </p:nvSpPr>
          <p:spPr>
            <a:xfrm>
              <a:off x="-450666" y="2099987"/>
              <a:ext cx="3582491" cy="267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03705" y="1847224"/>
              <a:ext cx="1628120" cy="20429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89"/>
          <p:cNvGrpSpPr/>
          <p:nvPr/>
        </p:nvGrpSpPr>
        <p:grpSpPr>
          <a:xfrm>
            <a:off x="6653746" y="2758661"/>
            <a:ext cx="2765342" cy="547092"/>
            <a:chOff x="-450666" y="1848492"/>
            <a:chExt cx="3582491" cy="518778"/>
          </a:xfrm>
        </p:grpSpPr>
        <p:sp>
          <p:nvSpPr>
            <p:cNvPr id="140" name="Footer Text"/>
            <p:cNvSpPr txBox="1"/>
            <p:nvPr/>
          </p:nvSpPr>
          <p:spPr>
            <a:xfrm>
              <a:off x="-450666" y="2099986"/>
              <a:ext cx="3582491" cy="2672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503705" y="1848492"/>
              <a:ext cx="1628120" cy="22399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92"/>
          <p:cNvGrpSpPr/>
          <p:nvPr/>
        </p:nvGrpSpPr>
        <p:grpSpPr>
          <a:xfrm>
            <a:off x="6653746" y="3652917"/>
            <a:ext cx="2765342" cy="547092"/>
            <a:chOff x="-450666" y="1848492"/>
            <a:chExt cx="3582491" cy="518778"/>
          </a:xfrm>
        </p:grpSpPr>
        <p:sp>
          <p:nvSpPr>
            <p:cNvPr id="143" name="Footer Text"/>
            <p:cNvSpPr txBox="1"/>
            <p:nvPr/>
          </p:nvSpPr>
          <p:spPr>
            <a:xfrm>
              <a:off x="-450666" y="2099986"/>
              <a:ext cx="3582491" cy="2672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03705" y="1848492"/>
              <a:ext cx="1628120" cy="22399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44"/>
          <p:cNvGrpSpPr/>
          <p:nvPr/>
        </p:nvGrpSpPr>
        <p:grpSpPr>
          <a:xfrm>
            <a:off x="6653746" y="4547169"/>
            <a:ext cx="2765342" cy="535370"/>
            <a:chOff x="-450666" y="1859608"/>
            <a:chExt cx="3582491" cy="507664"/>
          </a:xfrm>
        </p:grpSpPr>
        <p:sp>
          <p:nvSpPr>
            <p:cNvPr id="146" name="Footer Text"/>
            <p:cNvSpPr txBox="1"/>
            <p:nvPr/>
          </p:nvSpPr>
          <p:spPr>
            <a:xfrm>
              <a:off x="-450666" y="2099987"/>
              <a:ext cx="3582491" cy="267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503705" y="1859608"/>
              <a:ext cx="1628120" cy="22399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47"/>
          <p:cNvGrpSpPr/>
          <p:nvPr/>
        </p:nvGrpSpPr>
        <p:grpSpPr>
          <a:xfrm>
            <a:off x="6653746" y="5429703"/>
            <a:ext cx="2765342" cy="547092"/>
            <a:chOff x="-450666" y="1848492"/>
            <a:chExt cx="3582491" cy="518778"/>
          </a:xfrm>
        </p:grpSpPr>
        <p:sp>
          <p:nvSpPr>
            <p:cNvPr id="149" name="Footer Text"/>
            <p:cNvSpPr txBox="1"/>
            <p:nvPr/>
          </p:nvSpPr>
          <p:spPr>
            <a:xfrm>
              <a:off x="-450666" y="2099986"/>
              <a:ext cx="3582491" cy="2672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503705" y="1848492"/>
              <a:ext cx="1628120" cy="22399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3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prism isContent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2" grpId="0" animBg="1"/>
      <p:bldP spid="101" grpId="0" animBg="1"/>
      <p:bldP spid="100" grpId="0" animBg="1"/>
      <p:bldP spid="99" grpId="0" animBg="1"/>
      <p:bldP spid="105" grpId="0" animBg="1"/>
      <p:bldP spid="106" grpId="0" animBg="1"/>
      <p:bldP spid="117" grpId="0" animBg="1"/>
      <p:bldP spid="134" grpId="0" animBg="1"/>
      <p:bldP spid="1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495550" y="1914469"/>
            <a:ext cx="78676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zh-CN" altLang="en-US" sz="9600" b="1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263125" y="3248338"/>
            <a:ext cx="63325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483045" y="4960943"/>
            <a:ext cx="2298257" cy="34970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>
                <a:solidFill>
                  <a:schemeClr val="bg1"/>
                </a:solidFill>
                <a:cs typeface="Arial" panose="020B0604020202020204" pitchFamily="34" charset="0"/>
              </a:rPr>
              <a:t>汇报人：第一</a:t>
            </a:r>
            <a:r>
              <a:rPr lang="en-US" altLang="zh-CN" sz="1800" dirty="0">
                <a:solidFill>
                  <a:schemeClr val="bg1"/>
                </a:solidFill>
                <a:cs typeface="Arial" panose="020B0604020202020204" pitchFamily="34" charset="0"/>
              </a:rPr>
              <a:t>PPT</a:t>
            </a:r>
            <a:endParaRPr lang="zh-CN" alt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6410454" y="4973940"/>
            <a:ext cx="3171696" cy="3189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Report Person: 1PPT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32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9" grpId="1"/>
      <p:bldP spid="10" grpId="0"/>
      <p:bldP spid="10" grpId="1"/>
      <p:bldP spid="11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624330"/>
            <a:ext cx="2536091" cy="7078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612" y="4646971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7868" y="4646971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612" y="4916628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868" y="4916628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8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3" grpId="0" animBg="1"/>
      <p:bldP spid="5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5"/>
          <p:cNvGrpSpPr/>
          <p:nvPr/>
        </p:nvGrpSpPr>
        <p:grpSpPr>
          <a:xfrm>
            <a:off x="802341" y="1658570"/>
            <a:ext cx="5380512" cy="2077492"/>
            <a:chOff x="785786" y="1428742"/>
            <a:chExt cx="3826352" cy="1477408"/>
          </a:xfrm>
        </p:grpSpPr>
        <p:sp>
          <p:nvSpPr>
            <p:cNvPr id="47" name="Oval 46"/>
            <p:cNvSpPr/>
            <p:nvPr/>
          </p:nvSpPr>
          <p:spPr>
            <a:xfrm>
              <a:off x="785786" y="1702231"/>
              <a:ext cx="1167534" cy="1167534"/>
            </a:xfrm>
            <a:prstGeom prst="ellipse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071670" y="2214560"/>
              <a:ext cx="2540468" cy="49246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40370" y="1428742"/>
              <a:ext cx="674242" cy="147740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35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itchFamily="34" charset="0"/>
                  <a:sym typeface="Arial" panose="020B0604020202020204" pitchFamily="34" charset="0"/>
                </a:rPr>
                <a:t>“</a:t>
              </a:r>
              <a:endParaRPr lang="en-US" sz="135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6427775" y="1658569"/>
            <a:ext cx="6027206" cy="2410900"/>
            <a:chOff x="4500562" y="1285866"/>
            <a:chExt cx="4286248" cy="1714512"/>
          </a:xfrm>
        </p:grpSpPr>
        <p:sp>
          <p:nvSpPr>
            <p:cNvPr id="38" name="Rectangle 37"/>
            <p:cNvSpPr/>
            <p:nvPr/>
          </p:nvSpPr>
          <p:spPr>
            <a:xfrm>
              <a:off x="4500562" y="1285866"/>
              <a:ext cx="4286248" cy="17145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" name="Group 49"/>
            <p:cNvGrpSpPr/>
            <p:nvPr/>
          </p:nvGrpSpPr>
          <p:grpSpPr>
            <a:xfrm>
              <a:off x="4786314" y="1285866"/>
              <a:ext cx="3826352" cy="1477409"/>
              <a:chOff x="785786" y="1428742"/>
              <a:chExt cx="3826352" cy="1477409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785786" y="1702231"/>
                <a:ext cx="1167534" cy="1167534"/>
              </a:xfrm>
              <a:prstGeom prst="ellipse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071670" y="2214560"/>
                <a:ext cx="2540468" cy="49246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请替换文字内容，添加相关标题，修改文字内容，也可以直接复制你的内容到此。请替换文字内容，添加相关标题，修改文字内容，也可以直接复制你的内容到此。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040370" y="1428742"/>
                <a:ext cx="674242" cy="147740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35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itchFamily="34" charset="0"/>
                    <a:sym typeface="Arial" panose="020B0604020202020204" pitchFamily="34" charset="0"/>
                  </a:rPr>
                  <a:t>“</a:t>
                </a:r>
                <a:endParaRPr lang="en-US" sz="135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 Light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Group 25"/>
          <p:cNvGrpSpPr/>
          <p:nvPr/>
        </p:nvGrpSpPr>
        <p:grpSpPr>
          <a:xfrm>
            <a:off x="500979" y="4069470"/>
            <a:ext cx="5926796" cy="2410900"/>
            <a:chOff x="285720" y="3000378"/>
            <a:chExt cx="4214842" cy="1714512"/>
          </a:xfrm>
        </p:grpSpPr>
        <p:sp>
          <p:nvSpPr>
            <p:cNvPr id="54" name="Rectangle 53"/>
            <p:cNvSpPr/>
            <p:nvPr/>
          </p:nvSpPr>
          <p:spPr>
            <a:xfrm>
              <a:off x="285720" y="3000378"/>
              <a:ext cx="4214842" cy="1714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" name="Group 54"/>
            <p:cNvGrpSpPr/>
            <p:nvPr/>
          </p:nvGrpSpPr>
          <p:grpSpPr>
            <a:xfrm>
              <a:off x="500034" y="3000378"/>
              <a:ext cx="3826352" cy="1477409"/>
              <a:chOff x="785786" y="1428742"/>
              <a:chExt cx="3826352" cy="1477409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785786" y="1702231"/>
                <a:ext cx="1167534" cy="1167534"/>
              </a:xfrm>
              <a:prstGeom prst="ellipse">
                <a:avLst/>
              </a:prstGeom>
              <a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071670" y="2214560"/>
                <a:ext cx="2540468" cy="49246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请替换文字内容，添加相关标题，修改文字内容，也可以直接复制你的内容到此。请替换文字内容，添加相关标题，修改文字内容，也可以直接复制你的内容到此。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040370" y="1428742"/>
                <a:ext cx="674242" cy="147740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35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itchFamily="34" charset="0"/>
                    <a:sym typeface="Arial" panose="020B0604020202020204" pitchFamily="34" charset="0"/>
                  </a:rPr>
                  <a:t>“</a:t>
                </a:r>
                <a:endParaRPr lang="en-US" sz="135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 Light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Group 58"/>
          <p:cNvGrpSpPr/>
          <p:nvPr/>
        </p:nvGrpSpPr>
        <p:grpSpPr>
          <a:xfrm>
            <a:off x="6930046" y="4169923"/>
            <a:ext cx="5380512" cy="2077492"/>
            <a:chOff x="785786" y="1428742"/>
            <a:chExt cx="3826352" cy="1477409"/>
          </a:xfrm>
        </p:grpSpPr>
        <p:sp>
          <p:nvSpPr>
            <p:cNvPr id="60" name="Oval 59"/>
            <p:cNvSpPr/>
            <p:nvPr/>
          </p:nvSpPr>
          <p:spPr>
            <a:xfrm>
              <a:off x="785786" y="1702231"/>
              <a:ext cx="1167534" cy="1167534"/>
            </a:xfrm>
            <a:prstGeom prst="ellipse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071670" y="2214560"/>
              <a:ext cx="2540468" cy="49246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40370" y="1428742"/>
              <a:ext cx="67424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35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itchFamily="34" charset="0"/>
                  <a:sym typeface="Arial" panose="020B0604020202020204" pitchFamily="34" charset="0"/>
                </a:rPr>
                <a:t>“</a:t>
              </a:r>
              <a:endParaRPr lang="en-US" sz="135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8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165328" y="4661041"/>
            <a:ext cx="3750263" cy="107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137"/>
          <p:cNvGrpSpPr/>
          <p:nvPr/>
        </p:nvGrpSpPr>
        <p:grpSpPr>
          <a:xfrm>
            <a:off x="1502228" y="2303735"/>
            <a:ext cx="301358" cy="2317121"/>
            <a:chOff x="1074408" y="1485901"/>
            <a:chExt cx="214311" cy="1647821"/>
          </a:xfrm>
        </p:grpSpPr>
        <p:cxnSp>
          <p:nvCxnSpPr>
            <p:cNvPr id="91" name="Straight Connector 90"/>
            <p:cNvCxnSpPr/>
            <p:nvPr/>
          </p:nvCxnSpPr>
          <p:spPr>
            <a:xfrm rot="16200000" flipV="1">
              <a:off x="359569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>
              <a:off x="1074408" y="2190750"/>
              <a:ext cx="214311" cy="94297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138"/>
          <p:cNvGrpSpPr/>
          <p:nvPr/>
        </p:nvGrpSpPr>
        <p:grpSpPr>
          <a:xfrm>
            <a:off x="2035839" y="2303735"/>
            <a:ext cx="301358" cy="2317121"/>
            <a:chOff x="1447800" y="1485901"/>
            <a:chExt cx="214311" cy="1647821"/>
          </a:xfrm>
        </p:grpSpPr>
        <p:cxnSp>
          <p:nvCxnSpPr>
            <p:cNvPr id="98" name="Straight Connector 97"/>
            <p:cNvCxnSpPr/>
            <p:nvPr/>
          </p:nvCxnSpPr>
          <p:spPr>
            <a:xfrm rot="16200000" flipV="1">
              <a:off x="732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1447800" y="1962150"/>
              <a:ext cx="214311" cy="117157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139"/>
          <p:cNvGrpSpPr/>
          <p:nvPr/>
        </p:nvGrpSpPr>
        <p:grpSpPr>
          <a:xfrm>
            <a:off x="2569451" y="2303735"/>
            <a:ext cx="301358" cy="2317121"/>
            <a:chOff x="1828800" y="1485901"/>
            <a:chExt cx="214311" cy="1647821"/>
          </a:xfrm>
        </p:grpSpPr>
        <p:cxnSp>
          <p:nvCxnSpPr>
            <p:cNvPr id="104" name="Straight Connector 103"/>
            <p:cNvCxnSpPr/>
            <p:nvPr/>
          </p:nvCxnSpPr>
          <p:spPr>
            <a:xfrm rot="16200000" flipV="1">
              <a:off x="1113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1828800" y="1809750"/>
              <a:ext cx="214311" cy="132397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140"/>
          <p:cNvGrpSpPr/>
          <p:nvPr/>
        </p:nvGrpSpPr>
        <p:grpSpPr>
          <a:xfrm>
            <a:off x="3103063" y="2303735"/>
            <a:ext cx="301358" cy="2317121"/>
            <a:chOff x="2209800" y="1485901"/>
            <a:chExt cx="214311" cy="1647821"/>
          </a:xfrm>
        </p:grpSpPr>
        <p:cxnSp>
          <p:nvCxnSpPr>
            <p:cNvPr id="108" name="Straight Connector 107"/>
            <p:cNvCxnSpPr/>
            <p:nvPr/>
          </p:nvCxnSpPr>
          <p:spPr>
            <a:xfrm rot="16200000" flipV="1">
              <a:off x="1494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/>
            <p:cNvSpPr/>
            <p:nvPr/>
          </p:nvSpPr>
          <p:spPr>
            <a:xfrm>
              <a:off x="2209800" y="2419350"/>
              <a:ext cx="214311" cy="71437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141"/>
          <p:cNvGrpSpPr/>
          <p:nvPr/>
        </p:nvGrpSpPr>
        <p:grpSpPr>
          <a:xfrm>
            <a:off x="3636674" y="2303735"/>
            <a:ext cx="301358" cy="2317121"/>
            <a:chOff x="2667000" y="1485901"/>
            <a:chExt cx="214311" cy="1647821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V="1">
              <a:off x="19521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2667000" y="1962150"/>
              <a:ext cx="214311" cy="117157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142"/>
          <p:cNvGrpSpPr/>
          <p:nvPr/>
        </p:nvGrpSpPr>
        <p:grpSpPr>
          <a:xfrm>
            <a:off x="4170289" y="2303735"/>
            <a:ext cx="301358" cy="2317121"/>
            <a:chOff x="2971800" y="1485901"/>
            <a:chExt cx="214311" cy="1647821"/>
          </a:xfrm>
        </p:grpSpPr>
        <p:cxnSp>
          <p:nvCxnSpPr>
            <p:cNvPr id="136" name="Straight Connector 135"/>
            <p:cNvCxnSpPr/>
            <p:nvPr/>
          </p:nvCxnSpPr>
          <p:spPr>
            <a:xfrm rot="16200000" flipV="1">
              <a:off x="2256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>
              <a:off x="2971800" y="1809750"/>
              <a:ext cx="214311" cy="132397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1532831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071102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609373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85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147644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3685915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224186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</a:t>
            </a:r>
          </a:p>
        </p:txBody>
      </p:sp>
      <p:grpSp>
        <p:nvGrpSpPr>
          <p:cNvPr id="10" name="Group 149"/>
          <p:cNvGrpSpPr/>
          <p:nvPr/>
        </p:nvGrpSpPr>
        <p:grpSpPr>
          <a:xfrm>
            <a:off x="6389434" y="2305418"/>
            <a:ext cx="2090836" cy="701095"/>
            <a:chOff x="4597686" y="3155872"/>
            <a:chExt cx="1583966" cy="498584"/>
          </a:xfrm>
        </p:grpSpPr>
        <p:sp>
          <p:nvSpPr>
            <p:cNvPr id="151" name="TextBox 150"/>
            <p:cNvSpPr txBox="1"/>
            <p:nvPr/>
          </p:nvSpPr>
          <p:spPr>
            <a:xfrm>
              <a:off x="4597686" y="3155872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597686" y="3348942"/>
              <a:ext cx="1583966" cy="3055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52"/>
          <p:cNvGrpSpPr/>
          <p:nvPr/>
        </p:nvGrpSpPr>
        <p:grpSpPr>
          <a:xfrm>
            <a:off x="9386634" y="2305418"/>
            <a:ext cx="2036110" cy="701095"/>
            <a:chOff x="6978976" y="3155872"/>
            <a:chExt cx="1542507" cy="498584"/>
          </a:xfrm>
        </p:grpSpPr>
        <p:sp>
          <p:nvSpPr>
            <p:cNvPr id="154" name="TextBox 153"/>
            <p:cNvSpPr txBox="1"/>
            <p:nvPr/>
          </p:nvSpPr>
          <p:spPr>
            <a:xfrm>
              <a:off x="6978977" y="3155872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78976" y="3348942"/>
              <a:ext cx="1542507" cy="3055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55"/>
          <p:cNvGrpSpPr/>
          <p:nvPr/>
        </p:nvGrpSpPr>
        <p:grpSpPr>
          <a:xfrm>
            <a:off x="6389434" y="3213449"/>
            <a:ext cx="2036110" cy="701095"/>
            <a:chOff x="4597685" y="3914331"/>
            <a:chExt cx="1542507" cy="498583"/>
          </a:xfrm>
        </p:grpSpPr>
        <p:sp>
          <p:nvSpPr>
            <p:cNvPr id="157" name="TextBox 156"/>
            <p:cNvSpPr txBox="1"/>
            <p:nvPr/>
          </p:nvSpPr>
          <p:spPr>
            <a:xfrm>
              <a:off x="4597686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597685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58"/>
          <p:cNvGrpSpPr/>
          <p:nvPr/>
        </p:nvGrpSpPr>
        <p:grpSpPr>
          <a:xfrm>
            <a:off x="9386634" y="3213449"/>
            <a:ext cx="2036110" cy="701095"/>
            <a:chOff x="6978976" y="3914331"/>
            <a:chExt cx="1542507" cy="498583"/>
          </a:xfrm>
        </p:grpSpPr>
        <p:sp>
          <p:nvSpPr>
            <p:cNvPr id="160" name="TextBox 159"/>
            <p:cNvSpPr txBox="1"/>
            <p:nvPr/>
          </p:nvSpPr>
          <p:spPr>
            <a:xfrm>
              <a:off x="6978977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978976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4" name="Group 161"/>
          <p:cNvGrpSpPr/>
          <p:nvPr/>
        </p:nvGrpSpPr>
        <p:grpSpPr>
          <a:xfrm>
            <a:off x="6389434" y="4239172"/>
            <a:ext cx="2036110" cy="701095"/>
            <a:chOff x="4597685" y="3914331"/>
            <a:chExt cx="1542507" cy="498583"/>
          </a:xfrm>
        </p:grpSpPr>
        <p:sp>
          <p:nvSpPr>
            <p:cNvPr id="163" name="TextBox 162"/>
            <p:cNvSpPr txBox="1"/>
            <p:nvPr/>
          </p:nvSpPr>
          <p:spPr>
            <a:xfrm>
              <a:off x="4597686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597685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64"/>
          <p:cNvGrpSpPr/>
          <p:nvPr/>
        </p:nvGrpSpPr>
        <p:grpSpPr>
          <a:xfrm>
            <a:off x="9386634" y="4239172"/>
            <a:ext cx="2036110" cy="701095"/>
            <a:chOff x="6978976" y="3914331"/>
            <a:chExt cx="1542507" cy="498583"/>
          </a:xfrm>
        </p:grpSpPr>
        <p:sp>
          <p:nvSpPr>
            <p:cNvPr id="166" name="TextBox 165"/>
            <p:cNvSpPr txBox="1"/>
            <p:nvPr/>
          </p:nvSpPr>
          <p:spPr>
            <a:xfrm>
              <a:off x="6978977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978976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6" name="Group 167"/>
          <p:cNvGrpSpPr/>
          <p:nvPr/>
        </p:nvGrpSpPr>
        <p:grpSpPr>
          <a:xfrm>
            <a:off x="8674821" y="4215707"/>
            <a:ext cx="659525" cy="640643"/>
            <a:chOff x="6299532" y="4190009"/>
            <a:chExt cx="469021" cy="455593"/>
          </a:xfrm>
        </p:grpSpPr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6299532" y="4190009"/>
              <a:ext cx="469021" cy="45559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0" name="Freeform 63"/>
            <p:cNvSpPr>
              <a:spLocks noEditPoints="1"/>
            </p:cNvSpPr>
            <p:nvPr/>
          </p:nvSpPr>
          <p:spPr bwMode="auto">
            <a:xfrm>
              <a:off x="6386874" y="4310694"/>
              <a:ext cx="294337" cy="214222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18" y="57"/>
                </a:cxn>
                <a:cxn ang="0">
                  <a:pos x="0" y="39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31" y="0"/>
                </a:cxn>
                <a:cxn ang="0">
                  <a:pos x="50" y="13"/>
                </a:cxn>
                <a:cxn ang="0">
                  <a:pos x="57" y="11"/>
                </a:cxn>
                <a:cxn ang="0">
                  <a:pos x="67" y="21"/>
                </a:cxn>
                <a:cxn ang="0">
                  <a:pos x="66" y="27"/>
                </a:cxn>
                <a:cxn ang="0">
                  <a:pos x="78" y="42"/>
                </a:cxn>
                <a:cxn ang="0">
                  <a:pos x="62" y="57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3" y="16"/>
                </a:cxn>
                <a:cxn ang="0">
                  <a:pos x="31" y="17"/>
                </a:cxn>
                <a:cxn ang="0">
                  <a:pos x="31" y="31"/>
                </a:cxn>
                <a:cxn ang="0">
                  <a:pos x="22" y="31"/>
                </a:cxn>
                <a:cxn ang="0">
                  <a:pos x="21" y="33"/>
                </a:cxn>
                <a:cxn ang="0">
                  <a:pos x="21" y="34"/>
                </a:cxn>
                <a:cxn ang="0">
                  <a:pos x="36" y="48"/>
                </a:cxn>
                <a:cxn ang="0">
                  <a:pos x="36" y="48"/>
                </a:cxn>
                <a:cxn ang="0">
                  <a:pos x="37" y="48"/>
                </a:cxn>
                <a:cxn ang="0">
                  <a:pos x="51" y="34"/>
                </a:cxn>
                <a:cxn ang="0">
                  <a:pos x="52" y="33"/>
                </a:cxn>
                <a:cxn ang="0">
                  <a:pos x="51" y="31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170"/>
          <p:cNvGrpSpPr/>
          <p:nvPr/>
        </p:nvGrpSpPr>
        <p:grpSpPr>
          <a:xfrm>
            <a:off x="5648471" y="2277304"/>
            <a:ext cx="659525" cy="640643"/>
            <a:chOff x="630683" y="3383511"/>
            <a:chExt cx="469021" cy="455593"/>
          </a:xfrm>
        </p:grpSpPr>
        <p:sp>
          <p:nvSpPr>
            <p:cNvPr id="172" name="Oval 171"/>
            <p:cNvSpPr>
              <a:spLocks noChangeAspect="1"/>
            </p:cNvSpPr>
            <p:nvPr/>
          </p:nvSpPr>
          <p:spPr>
            <a:xfrm>
              <a:off x="630683" y="3383511"/>
              <a:ext cx="469021" cy="4555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Freeform 117"/>
            <p:cNvSpPr>
              <a:spLocks/>
            </p:cNvSpPr>
            <p:nvPr/>
          </p:nvSpPr>
          <p:spPr bwMode="auto">
            <a:xfrm>
              <a:off x="730012" y="3476126"/>
              <a:ext cx="270363" cy="270363"/>
            </a:xfrm>
            <a:custGeom>
              <a:avLst/>
              <a:gdLst/>
              <a:ahLst/>
              <a:cxnLst>
                <a:cxn ang="0">
                  <a:pos x="56" y="51"/>
                </a:cxn>
                <a:cxn ang="0">
                  <a:pos x="51" y="55"/>
                </a:cxn>
                <a:cxn ang="0">
                  <a:pos x="43" y="57"/>
                </a:cxn>
                <a:cxn ang="0">
                  <a:pos x="33" y="54"/>
                </a:cxn>
                <a:cxn ang="0">
                  <a:pos x="26" y="51"/>
                </a:cxn>
                <a:cxn ang="0">
                  <a:pos x="7" y="32"/>
                </a:cxn>
                <a:cxn ang="0">
                  <a:pos x="3" y="25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9" y="10"/>
                </a:cxn>
                <a:cxn ang="0">
                  <a:pos x="21" y="14"/>
                </a:cxn>
                <a:cxn ang="0">
                  <a:pos x="14" y="22"/>
                </a:cxn>
                <a:cxn ang="0">
                  <a:pos x="15" y="26"/>
                </a:cxn>
                <a:cxn ang="0">
                  <a:pos x="32" y="42"/>
                </a:cxn>
                <a:cxn ang="0">
                  <a:pos x="35" y="44"/>
                </a:cxn>
                <a:cxn ang="0">
                  <a:pos x="43" y="36"/>
                </a:cxn>
                <a:cxn ang="0">
                  <a:pos x="47" y="38"/>
                </a:cxn>
                <a:cxn ang="0">
                  <a:pos x="54" y="42"/>
                </a:cxn>
                <a:cxn ang="0">
                  <a:pos x="57" y="44"/>
                </a:cxn>
                <a:cxn ang="0">
                  <a:pos x="57" y="45"/>
                </a:cxn>
                <a:cxn ang="0">
                  <a:pos x="56" y="51"/>
                </a:cxn>
              </a:cxnLst>
              <a:rect l="0" t="0" r="r" b="b"/>
              <a:pathLst>
                <a:path w="57" h="57">
                  <a:moveTo>
                    <a:pt x="56" y="51"/>
                  </a:moveTo>
                  <a:cubicBezTo>
                    <a:pt x="55" y="53"/>
                    <a:pt x="53" y="54"/>
                    <a:pt x="51" y="55"/>
                  </a:cubicBezTo>
                  <a:cubicBezTo>
                    <a:pt x="49" y="56"/>
                    <a:pt x="46" y="57"/>
                    <a:pt x="43" y="57"/>
                  </a:cubicBezTo>
                  <a:cubicBezTo>
                    <a:pt x="40" y="57"/>
                    <a:pt x="36" y="55"/>
                    <a:pt x="33" y="54"/>
                  </a:cubicBezTo>
                  <a:cubicBezTo>
                    <a:pt x="30" y="53"/>
                    <a:pt x="28" y="52"/>
                    <a:pt x="26" y="51"/>
                  </a:cubicBezTo>
                  <a:cubicBezTo>
                    <a:pt x="19" y="47"/>
                    <a:pt x="11" y="38"/>
                    <a:pt x="7" y="32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4" y="5"/>
                    <a:pt x="5" y="3"/>
                    <a:pt x="7" y="2"/>
                  </a:cubicBezTo>
                  <a:cubicBezTo>
                    <a:pt x="8" y="1"/>
                    <a:pt x="11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4" y="1"/>
                    <a:pt x="15" y="3"/>
                    <a:pt x="15" y="4"/>
                  </a:cubicBezTo>
                  <a:cubicBezTo>
                    <a:pt x="17" y="6"/>
                    <a:pt x="18" y="8"/>
                    <a:pt x="19" y="10"/>
                  </a:cubicBezTo>
                  <a:cubicBezTo>
                    <a:pt x="20" y="12"/>
                    <a:pt x="21" y="13"/>
                    <a:pt x="21" y="14"/>
                  </a:cubicBezTo>
                  <a:cubicBezTo>
                    <a:pt x="21" y="17"/>
                    <a:pt x="14" y="20"/>
                    <a:pt x="14" y="22"/>
                  </a:cubicBezTo>
                  <a:cubicBezTo>
                    <a:pt x="14" y="23"/>
                    <a:pt x="15" y="25"/>
                    <a:pt x="15" y="26"/>
                  </a:cubicBezTo>
                  <a:cubicBezTo>
                    <a:pt x="19" y="33"/>
                    <a:pt x="24" y="38"/>
                    <a:pt x="32" y="42"/>
                  </a:cubicBezTo>
                  <a:cubicBezTo>
                    <a:pt x="33" y="43"/>
                    <a:pt x="34" y="44"/>
                    <a:pt x="35" y="44"/>
                  </a:cubicBezTo>
                  <a:cubicBezTo>
                    <a:pt x="37" y="44"/>
                    <a:pt x="41" y="36"/>
                    <a:pt x="43" y="36"/>
                  </a:cubicBezTo>
                  <a:cubicBezTo>
                    <a:pt x="45" y="36"/>
                    <a:pt x="46" y="38"/>
                    <a:pt x="47" y="38"/>
                  </a:cubicBezTo>
                  <a:cubicBezTo>
                    <a:pt x="49" y="40"/>
                    <a:pt x="52" y="41"/>
                    <a:pt x="54" y="42"/>
                  </a:cubicBezTo>
                  <a:cubicBezTo>
                    <a:pt x="55" y="43"/>
                    <a:pt x="57" y="43"/>
                    <a:pt x="57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7"/>
                    <a:pt x="56" y="49"/>
                    <a:pt x="56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73"/>
          <p:cNvGrpSpPr/>
          <p:nvPr/>
        </p:nvGrpSpPr>
        <p:grpSpPr>
          <a:xfrm>
            <a:off x="5648471" y="4215707"/>
            <a:ext cx="659525" cy="640643"/>
            <a:chOff x="3428938" y="4190009"/>
            <a:chExt cx="469021" cy="455593"/>
          </a:xfrm>
        </p:grpSpPr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Freeform 83"/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76"/>
          <p:cNvGrpSpPr/>
          <p:nvPr/>
        </p:nvGrpSpPr>
        <p:grpSpPr>
          <a:xfrm>
            <a:off x="5648471" y="3229350"/>
            <a:ext cx="659525" cy="640643"/>
            <a:chOff x="6299532" y="3384456"/>
            <a:chExt cx="469021" cy="455593"/>
          </a:xfrm>
        </p:grpSpPr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6299532" y="3384456"/>
              <a:ext cx="469021" cy="45559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Freeform 36"/>
            <p:cNvSpPr>
              <a:spLocks noEditPoints="1"/>
            </p:cNvSpPr>
            <p:nvPr/>
          </p:nvSpPr>
          <p:spPr bwMode="auto">
            <a:xfrm>
              <a:off x="6435895" y="3505670"/>
              <a:ext cx="196295" cy="213164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79"/>
          <p:cNvGrpSpPr/>
          <p:nvPr/>
        </p:nvGrpSpPr>
        <p:grpSpPr>
          <a:xfrm>
            <a:off x="8674821" y="3229350"/>
            <a:ext cx="659525" cy="640643"/>
            <a:chOff x="630683" y="4190009"/>
            <a:chExt cx="469021" cy="455593"/>
          </a:xfrm>
        </p:grpSpPr>
        <p:sp>
          <p:nvSpPr>
            <p:cNvPr id="181" name="Oval 180"/>
            <p:cNvSpPr>
              <a:spLocks noChangeAspect="1"/>
            </p:cNvSpPr>
            <p:nvPr/>
          </p:nvSpPr>
          <p:spPr>
            <a:xfrm>
              <a:off x="630683" y="4190009"/>
              <a:ext cx="469021" cy="4555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" name="Freeform 103"/>
            <p:cNvSpPr>
              <a:spLocks noEditPoints="1"/>
            </p:cNvSpPr>
            <p:nvPr/>
          </p:nvSpPr>
          <p:spPr bwMode="auto">
            <a:xfrm>
              <a:off x="765181" y="4270535"/>
              <a:ext cx="200025" cy="294541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182"/>
          <p:cNvGrpSpPr/>
          <p:nvPr/>
        </p:nvGrpSpPr>
        <p:grpSpPr>
          <a:xfrm>
            <a:off x="8674821" y="2277304"/>
            <a:ext cx="659525" cy="640643"/>
            <a:chOff x="3425803" y="3384456"/>
            <a:chExt cx="469021" cy="455593"/>
          </a:xfrm>
        </p:grpSpPr>
        <p:sp>
          <p:nvSpPr>
            <p:cNvPr id="184" name="Oval 183"/>
            <p:cNvSpPr>
              <a:spLocks noChangeAspect="1"/>
            </p:cNvSpPr>
            <p:nvPr/>
          </p:nvSpPr>
          <p:spPr>
            <a:xfrm>
              <a:off x="3425803" y="3384456"/>
              <a:ext cx="469021" cy="4555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" name="Freeform 5"/>
            <p:cNvSpPr>
              <a:spLocks noEditPoints="1"/>
            </p:cNvSpPr>
            <p:nvPr/>
          </p:nvSpPr>
          <p:spPr bwMode="auto">
            <a:xfrm>
              <a:off x="3520613" y="3471340"/>
              <a:ext cx="279400" cy="2794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8" name="Footer Text"/>
          <p:cNvSpPr txBox="1"/>
          <p:nvPr/>
        </p:nvSpPr>
        <p:spPr>
          <a:xfrm>
            <a:off x="973504" y="5643811"/>
            <a:ext cx="10911745" cy="1350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9" name="Straight Line buttom"/>
          <p:cNvCxnSpPr/>
          <p:nvPr/>
        </p:nvCxnSpPr>
        <p:spPr>
          <a:xfrm>
            <a:off x="964706" y="5456156"/>
            <a:ext cx="1092933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44" grpId="0"/>
      <p:bldP spid="145" grpId="0"/>
      <p:bldP spid="146" grpId="0"/>
      <p:bldP spid="147" grpId="0"/>
      <p:bldP spid="148" grpId="0"/>
      <p:bldP spid="149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5408617" y="1765611"/>
            <a:ext cx="489569" cy="54668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08619" y="2379507"/>
            <a:ext cx="3451700" cy="543268"/>
            <a:chOff x="5128064" y="2256183"/>
            <a:chExt cx="3273083" cy="515155"/>
          </a:xfrm>
        </p:grpSpPr>
        <p:sp>
          <p:nvSpPr>
            <p:cNvPr id="4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08619" y="3264225"/>
            <a:ext cx="3451700" cy="543268"/>
            <a:chOff x="5128064" y="3095119"/>
            <a:chExt cx="3273083" cy="515155"/>
          </a:xfrm>
        </p:grpSpPr>
        <p:sp>
          <p:nvSpPr>
            <p:cNvPr id="6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08619" y="4148941"/>
            <a:ext cx="3451700" cy="543268"/>
            <a:chOff x="5128064" y="3934054"/>
            <a:chExt cx="3273083" cy="515155"/>
          </a:xfrm>
        </p:grpSpPr>
        <p:sp>
          <p:nvSpPr>
            <p:cNvPr id="7" name="Pentagon 6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08618" y="5033658"/>
            <a:ext cx="3451701" cy="543269"/>
            <a:chOff x="5128064" y="4772988"/>
            <a:chExt cx="3273084" cy="515156"/>
          </a:xfrm>
        </p:grpSpPr>
        <p:sp>
          <p:nvSpPr>
            <p:cNvPr id="8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57322" y="2233528"/>
            <a:ext cx="2541032" cy="870320"/>
            <a:chOff x="8451509" y="2034687"/>
            <a:chExt cx="3254568" cy="825279"/>
          </a:xfrm>
        </p:grpSpPr>
        <p:sp>
          <p:nvSpPr>
            <p:cNvPr id="13" name="TextBox 12"/>
            <p:cNvSpPr txBox="1"/>
            <p:nvPr/>
          </p:nvSpPr>
          <p:spPr>
            <a:xfrm>
              <a:off x="8451509" y="2034687"/>
              <a:ext cx="1846179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08022" y="2365039"/>
              <a:ext cx="3198055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57322" y="3118243"/>
            <a:ext cx="2496908" cy="870320"/>
            <a:chOff x="8508022" y="2034687"/>
            <a:chExt cx="3198055" cy="825279"/>
          </a:xfrm>
        </p:grpSpPr>
        <p:sp>
          <p:nvSpPr>
            <p:cNvPr id="17" name="TextBox 16"/>
            <p:cNvSpPr txBox="1"/>
            <p:nvPr/>
          </p:nvSpPr>
          <p:spPr>
            <a:xfrm>
              <a:off x="8514715" y="2034687"/>
              <a:ext cx="1846180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08022" y="2365039"/>
              <a:ext cx="3198055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057322" y="4887675"/>
            <a:ext cx="2496909" cy="870319"/>
            <a:chOff x="8508022" y="2034687"/>
            <a:chExt cx="3198055" cy="825280"/>
          </a:xfrm>
        </p:grpSpPr>
        <p:sp>
          <p:nvSpPr>
            <p:cNvPr id="20" name="TextBox 19"/>
            <p:cNvSpPr txBox="1"/>
            <p:nvPr/>
          </p:nvSpPr>
          <p:spPr>
            <a:xfrm>
              <a:off x="8514343" y="2034687"/>
              <a:ext cx="1846179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08022" y="2365039"/>
              <a:ext cx="3198055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057322" y="4002958"/>
            <a:ext cx="2522171" cy="870320"/>
            <a:chOff x="8475665" y="2034687"/>
            <a:chExt cx="3230412" cy="825279"/>
          </a:xfrm>
        </p:grpSpPr>
        <p:sp>
          <p:nvSpPr>
            <p:cNvPr id="23" name="TextBox 22"/>
            <p:cNvSpPr txBox="1"/>
            <p:nvPr/>
          </p:nvSpPr>
          <p:spPr>
            <a:xfrm>
              <a:off x="8475665" y="2034687"/>
              <a:ext cx="1909828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508022" y="2365039"/>
              <a:ext cx="3198055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41397" y="2379505"/>
            <a:ext cx="4064898" cy="3197420"/>
            <a:chOff x="689317" y="2256183"/>
            <a:chExt cx="3854548" cy="3031960"/>
          </a:xfrm>
        </p:grpSpPr>
        <p:sp>
          <p:nvSpPr>
            <p:cNvPr id="28" name="Rectangle 27"/>
            <p:cNvSpPr/>
            <p:nvPr/>
          </p:nvSpPr>
          <p:spPr>
            <a:xfrm>
              <a:off x="689317" y="2256183"/>
              <a:ext cx="3854548" cy="303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3992" y="2777120"/>
              <a:ext cx="1455026" cy="31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29140" y="3077845"/>
              <a:ext cx="3004396" cy="35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29140" y="4123237"/>
              <a:ext cx="3004396" cy="35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 txBox="1">
            <a:spLocks/>
          </p:cNvSpPr>
          <p:nvPr/>
        </p:nvSpPr>
        <p:spPr>
          <a:xfrm>
            <a:off x="2182729" y="1908892"/>
            <a:ext cx="1366769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1748855" y="2312725"/>
            <a:ext cx="1800643" cy="50481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Rounded Rectangle 11"/>
          <p:cNvSpPr>
            <a:spLocks noChangeAspect="1"/>
          </p:cNvSpPr>
          <p:nvPr/>
        </p:nvSpPr>
        <p:spPr>
          <a:xfrm>
            <a:off x="3750217" y="2004137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3811098" y="2100406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426818" y="1908892"/>
            <a:ext cx="1688561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 baseline="0">
                <a:solidFill>
                  <a:schemeClr val="accent2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9426818" y="2312725"/>
            <a:ext cx="1899101" cy="50481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Rounded Rectangle 23"/>
          <p:cNvSpPr>
            <a:spLocks noChangeAspect="1"/>
          </p:cNvSpPr>
          <p:nvPr/>
        </p:nvSpPr>
        <p:spPr>
          <a:xfrm>
            <a:off x="8525485" y="2004137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8586366" y="2100406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2182729" y="3332084"/>
            <a:ext cx="1366769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 baseline="0">
                <a:solidFill>
                  <a:schemeClr val="accent3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 Placeholder 2"/>
          <p:cNvSpPr txBox="1">
            <a:spLocks/>
          </p:cNvSpPr>
          <p:nvPr/>
        </p:nvSpPr>
        <p:spPr>
          <a:xfrm>
            <a:off x="1748855" y="3735915"/>
            <a:ext cx="1800643" cy="50481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Rounded Rectangle 27"/>
          <p:cNvSpPr>
            <a:spLocks noChangeAspect="1"/>
          </p:cNvSpPr>
          <p:nvPr/>
        </p:nvSpPr>
        <p:spPr>
          <a:xfrm>
            <a:off x="3698746" y="3427327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3759627" y="3523597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9421334" y="3332084"/>
            <a:ext cx="1688561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 baseline="0">
                <a:solidFill>
                  <a:schemeClr val="accent4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 Placeholder 2"/>
          <p:cNvSpPr txBox="1">
            <a:spLocks/>
          </p:cNvSpPr>
          <p:nvPr/>
        </p:nvSpPr>
        <p:spPr>
          <a:xfrm>
            <a:off x="9421334" y="3735915"/>
            <a:ext cx="1899101" cy="50481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ounded Rectangle 16"/>
          <p:cNvSpPr>
            <a:spLocks noChangeAspect="1"/>
          </p:cNvSpPr>
          <p:nvPr/>
        </p:nvSpPr>
        <p:spPr>
          <a:xfrm>
            <a:off x="8525485" y="3427327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8586366" y="3523597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43" name="AutoShape 1"/>
          <p:cNvSpPr>
            <a:spLocks/>
          </p:cNvSpPr>
          <p:nvPr/>
        </p:nvSpPr>
        <p:spPr bwMode="auto">
          <a:xfrm>
            <a:off x="4782063" y="4385124"/>
            <a:ext cx="3234358" cy="18064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" y="0"/>
                </a:moveTo>
                <a:cubicBezTo>
                  <a:pt x="1" y="44"/>
                  <a:pt x="0" y="88"/>
                  <a:pt x="0" y="132"/>
                </a:cubicBezTo>
                <a:lnTo>
                  <a:pt x="0" y="2252"/>
                </a:lnTo>
                <a:cubicBezTo>
                  <a:pt x="0" y="12937"/>
                  <a:pt x="4834" y="21599"/>
                  <a:pt x="10799" y="21599"/>
                </a:cubicBezTo>
                <a:cubicBezTo>
                  <a:pt x="16763" y="21599"/>
                  <a:pt x="21599" y="12937"/>
                  <a:pt x="21599" y="2252"/>
                </a:cubicBezTo>
                <a:lnTo>
                  <a:pt x="21599" y="132"/>
                </a:lnTo>
                <a:cubicBezTo>
                  <a:pt x="21599" y="88"/>
                  <a:pt x="21598" y="44"/>
                  <a:pt x="21598" y="0"/>
                </a:cubicBezTo>
                <a:lnTo>
                  <a:pt x="18198" y="0"/>
                </a:lnTo>
                <a:lnTo>
                  <a:pt x="18198" y="2520"/>
                </a:lnTo>
                <a:cubicBezTo>
                  <a:pt x="18198" y="9811"/>
                  <a:pt x="14900" y="15722"/>
                  <a:pt x="10830" y="15722"/>
                </a:cubicBezTo>
                <a:cubicBezTo>
                  <a:pt x="6759" y="15722"/>
                  <a:pt x="3460" y="9811"/>
                  <a:pt x="3460" y="2520"/>
                </a:cubicBezTo>
                <a:lnTo>
                  <a:pt x="3460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1660" b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4" name="AutoShape 17"/>
          <p:cNvSpPr>
            <a:spLocks/>
          </p:cNvSpPr>
          <p:nvPr/>
        </p:nvSpPr>
        <p:spPr bwMode="auto">
          <a:xfrm>
            <a:off x="6782611" y="2044555"/>
            <a:ext cx="523992" cy="2870458"/>
          </a:xfrm>
          <a:prstGeom prst="roundRect">
            <a:avLst>
              <a:gd name="adj" fmla="val 49824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1660" b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5" name="AutoShape 18"/>
          <p:cNvSpPr>
            <a:spLocks/>
          </p:cNvSpPr>
          <p:nvPr/>
        </p:nvSpPr>
        <p:spPr bwMode="auto">
          <a:xfrm>
            <a:off x="6785958" y="3201120"/>
            <a:ext cx="511437" cy="510638"/>
          </a:xfrm>
          <a:prstGeom prst="roundRect">
            <a:avLst>
              <a:gd name="adj" fmla="val 4981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27000" dist="25400" dir="5400000" algn="ctr" rotWithShape="0">
              <a:srgbClr val="000000">
                <a:alpha val="50000"/>
              </a:srgbClr>
            </a:outerShdw>
          </a:effectLst>
          <a:extLst/>
        </p:spPr>
        <p:txBody>
          <a:bodyPr lIns="0" tIns="0" rIns="0" bIns="0" anchor="ctr"/>
          <a:lstStyle/>
          <a:p>
            <a:pPr algn="ctr">
              <a:defRPr/>
            </a:pPr>
            <a:endParaRPr lang="es-ES" sz="2800" b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6" name="AutoShape 20"/>
          <p:cNvSpPr>
            <a:spLocks/>
          </p:cNvSpPr>
          <p:nvPr/>
        </p:nvSpPr>
        <p:spPr bwMode="auto">
          <a:xfrm>
            <a:off x="5427429" y="2115710"/>
            <a:ext cx="523992" cy="2799303"/>
          </a:xfrm>
          <a:prstGeom prst="roundRect">
            <a:avLst>
              <a:gd name="adj" fmla="val 49824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1660" b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7" name="AutoShape 21"/>
          <p:cNvSpPr>
            <a:spLocks/>
          </p:cNvSpPr>
          <p:nvPr/>
        </p:nvSpPr>
        <p:spPr bwMode="auto">
          <a:xfrm>
            <a:off x="5428266" y="3201120"/>
            <a:ext cx="510600" cy="510638"/>
          </a:xfrm>
          <a:prstGeom prst="roundRect">
            <a:avLst>
              <a:gd name="adj" fmla="val 4981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27000" dist="25400" dir="5400000" algn="ctr" rotWithShape="0">
              <a:srgbClr val="000000">
                <a:alpha val="50000"/>
              </a:srgbClr>
            </a:outerShdw>
          </a:effectLst>
          <a:extLst/>
        </p:spPr>
        <p:txBody>
          <a:bodyPr lIns="0" tIns="0" rIns="0" bIns="0" anchor="ctr"/>
          <a:lstStyle/>
          <a:p>
            <a:pPr algn="ctr">
              <a:defRPr/>
            </a:pPr>
            <a:endParaRPr lang="es-ES" sz="2800" b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8" name="AutoShape 24"/>
          <p:cNvSpPr>
            <a:spLocks/>
          </p:cNvSpPr>
          <p:nvPr/>
        </p:nvSpPr>
        <p:spPr bwMode="auto">
          <a:xfrm>
            <a:off x="6076979" y="1755754"/>
            <a:ext cx="523992" cy="3165959"/>
          </a:xfrm>
          <a:prstGeom prst="roundRect">
            <a:avLst>
              <a:gd name="adj" fmla="val 49824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1660" b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9" name="AutoShape 25"/>
          <p:cNvSpPr>
            <a:spLocks/>
          </p:cNvSpPr>
          <p:nvPr/>
        </p:nvSpPr>
        <p:spPr bwMode="auto">
          <a:xfrm>
            <a:off x="6077816" y="2665368"/>
            <a:ext cx="510600" cy="510638"/>
          </a:xfrm>
          <a:prstGeom prst="roundRect">
            <a:avLst>
              <a:gd name="adj" fmla="val 4981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27000" dist="25400" dir="5400000" algn="ctr" rotWithShape="0">
              <a:srgbClr val="000000">
                <a:alpha val="50000"/>
              </a:srgbClr>
            </a:outerShdw>
          </a:effectLst>
          <a:extLst/>
        </p:spPr>
        <p:txBody>
          <a:bodyPr lIns="0" tIns="0" rIns="0" bIns="0" anchor="ctr"/>
          <a:lstStyle/>
          <a:p>
            <a:pPr algn="ctr">
              <a:defRPr/>
            </a:pPr>
            <a:endParaRPr lang="es-ES" sz="2800" b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50" name="AutoShape 27"/>
          <p:cNvSpPr>
            <a:spLocks/>
          </p:cNvSpPr>
          <p:nvPr/>
        </p:nvSpPr>
        <p:spPr bwMode="auto">
          <a:xfrm>
            <a:off x="4777878" y="3531266"/>
            <a:ext cx="523992" cy="1383747"/>
          </a:xfrm>
          <a:prstGeom prst="roundRect">
            <a:avLst>
              <a:gd name="adj" fmla="val 49824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endParaRPr lang="es-ES" sz="2800" b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51" name="AutoShape 28"/>
          <p:cNvSpPr>
            <a:spLocks/>
          </p:cNvSpPr>
          <p:nvPr/>
        </p:nvSpPr>
        <p:spPr bwMode="auto">
          <a:xfrm>
            <a:off x="4785413" y="3736872"/>
            <a:ext cx="510600" cy="510638"/>
          </a:xfrm>
          <a:prstGeom prst="roundRect">
            <a:avLst>
              <a:gd name="adj" fmla="val 4981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27000" dist="25400" dir="5400000" algn="ctr" rotWithShape="0">
              <a:srgbClr val="000000">
                <a:alpha val="50000"/>
              </a:srgbClr>
            </a:outerShdw>
          </a:effectLst>
          <a:ex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endParaRPr lang="es-ES" sz="2800" b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52" name="AutoShape 30"/>
          <p:cNvSpPr>
            <a:spLocks/>
          </p:cNvSpPr>
          <p:nvPr/>
        </p:nvSpPr>
        <p:spPr bwMode="auto">
          <a:xfrm>
            <a:off x="7501637" y="2756938"/>
            <a:ext cx="510600" cy="2141333"/>
          </a:xfrm>
          <a:prstGeom prst="roundRect">
            <a:avLst>
              <a:gd name="adj" fmla="val 48509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endParaRPr lang="es-ES" sz="2800" b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53" name="AutoShape 31"/>
          <p:cNvSpPr>
            <a:spLocks/>
          </p:cNvSpPr>
          <p:nvPr/>
        </p:nvSpPr>
        <p:spPr bwMode="auto">
          <a:xfrm>
            <a:off x="7501637" y="3727151"/>
            <a:ext cx="510600" cy="510638"/>
          </a:xfrm>
          <a:prstGeom prst="roundRect">
            <a:avLst>
              <a:gd name="adj" fmla="val 4981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27000" dist="25400" dir="5400000" algn="ctr" rotWithShape="0">
              <a:srgbClr val="000000">
                <a:alpha val="50000"/>
              </a:srgbClr>
            </a:outerShdw>
          </a:effectLst>
          <a:extLst/>
        </p:spPr>
        <p:txBody>
          <a:bodyPr lIns="0" tIns="0" rIns="0" bIns="0" anchor="ctr"/>
          <a:lstStyle/>
          <a:p>
            <a:pPr algn="ctr">
              <a:defRPr/>
            </a:pPr>
            <a:endParaRPr lang="es-ES" sz="2800" b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2182729" y="4939359"/>
            <a:ext cx="1366769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 baseline="0">
                <a:solidFill>
                  <a:schemeClr val="accent5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Text Placeholder 2"/>
          <p:cNvSpPr txBox="1">
            <a:spLocks/>
          </p:cNvSpPr>
          <p:nvPr/>
        </p:nvSpPr>
        <p:spPr>
          <a:xfrm>
            <a:off x="1748855" y="5343191"/>
            <a:ext cx="1800643" cy="50481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Rounded Rectangle 41"/>
          <p:cNvSpPr>
            <a:spLocks noChangeAspect="1"/>
          </p:cNvSpPr>
          <p:nvPr/>
        </p:nvSpPr>
        <p:spPr>
          <a:xfrm>
            <a:off x="3698746" y="5034603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3759627" y="5130872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9421334" y="4939359"/>
            <a:ext cx="1688561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 baseline="0">
                <a:solidFill>
                  <a:schemeClr val="accent6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9421334" y="5343191"/>
            <a:ext cx="1899101" cy="50481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Rounded Rectangle 45"/>
          <p:cNvSpPr>
            <a:spLocks noChangeAspect="1"/>
          </p:cNvSpPr>
          <p:nvPr/>
        </p:nvSpPr>
        <p:spPr>
          <a:xfrm>
            <a:off x="8525485" y="5034603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 Placeholder 7"/>
          <p:cNvSpPr txBox="1">
            <a:spLocks/>
          </p:cNvSpPr>
          <p:nvPr/>
        </p:nvSpPr>
        <p:spPr>
          <a:xfrm>
            <a:off x="8586366" y="5130872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62" name="Text Placeholder 7"/>
          <p:cNvSpPr txBox="1">
            <a:spLocks/>
          </p:cNvSpPr>
          <p:nvPr/>
        </p:nvSpPr>
        <p:spPr>
          <a:xfrm>
            <a:off x="4846293" y="3740418"/>
            <a:ext cx="398316" cy="44636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1" kern="1200">
                <a:solidFill>
                  <a:schemeClr val="bg1"/>
                </a:solidFill>
                <a:latin typeface="Lato Black"/>
                <a:ea typeface="+mn-ea"/>
                <a:cs typeface="Lato Black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_tradnl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 Placeholder 7"/>
          <p:cNvSpPr txBox="1">
            <a:spLocks/>
          </p:cNvSpPr>
          <p:nvPr/>
        </p:nvSpPr>
        <p:spPr>
          <a:xfrm>
            <a:off x="5489140" y="3220143"/>
            <a:ext cx="398316" cy="44636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1" kern="1200">
                <a:solidFill>
                  <a:schemeClr val="bg1"/>
                </a:solidFill>
                <a:latin typeface="Lato Black"/>
                <a:ea typeface="+mn-ea"/>
                <a:cs typeface="Lato Black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_tradnl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Text Placeholder 7"/>
          <p:cNvSpPr txBox="1">
            <a:spLocks/>
          </p:cNvSpPr>
          <p:nvPr/>
        </p:nvSpPr>
        <p:spPr>
          <a:xfrm>
            <a:off x="6131337" y="2685663"/>
            <a:ext cx="398316" cy="44636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1" kern="1200">
                <a:solidFill>
                  <a:schemeClr val="bg1"/>
                </a:solidFill>
                <a:latin typeface="Lato Black"/>
                <a:ea typeface="+mn-ea"/>
                <a:cs typeface="Lato Black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_tradnl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 Placeholder 7"/>
          <p:cNvSpPr txBox="1">
            <a:spLocks/>
          </p:cNvSpPr>
          <p:nvPr/>
        </p:nvSpPr>
        <p:spPr>
          <a:xfrm>
            <a:off x="6848350" y="3226432"/>
            <a:ext cx="398316" cy="44636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1" kern="1200">
                <a:solidFill>
                  <a:schemeClr val="bg1"/>
                </a:solidFill>
                <a:latin typeface="Lato Black"/>
                <a:ea typeface="+mn-ea"/>
                <a:cs typeface="Lato Black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_tradnl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 Placeholder 7"/>
          <p:cNvSpPr txBox="1">
            <a:spLocks/>
          </p:cNvSpPr>
          <p:nvPr/>
        </p:nvSpPr>
        <p:spPr>
          <a:xfrm>
            <a:off x="7553045" y="3746353"/>
            <a:ext cx="398316" cy="44636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1" kern="1200">
                <a:solidFill>
                  <a:schemeClr val="bg1"/>
                </a:solidFill>
                <a:latin typeface="Lato Black"/>
                <a:ea typeface="+mn-ea"/>
                <a:cs typeface="Lato Black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_tradnl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9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7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900"/>
                            </p:stCondLst>
                            <p:childTnLst>
                              <p:par>
                                <p:cTn id="11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1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7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 autoUpdateAnimBg="0"/>
      <p:bldP spid="45" grpId="0" animBg="1" autoUpdateAnimBg="0"/>
      <p:bldP spid="46" grpId="0" animBg="1" autoUpdateAnimBg="0"/>
      <p:bldP spid="47" grpId="0" animBg="1" autoUpdateAnimBg="0"/>
      <p:bldP spid="48" grpId="0" animBg="1" autoUpdateAnimBg="0"/>
      <p:bldP spid="49" grpId="0" animBg="1" autoUpdateAnimBg="0"/>
      <p:bldP spid="50" grpId="0" animBg="1" autoUpdateAnimBg="0"/>
      <p:bldP spid="51" grpId="0" animBg="1" autoUpdateAnimBg="0"/>
      <p:bldP spid="52" grpId="0" animBg="1" autoUpdateAnimBg="0"/>
      <p:bldP spid="53" grpId="0" animBg="1" autoUpdateAnimBg="0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624330"/>
            <a:ext cx="2536091" cy="7078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612" y="4646971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7868" y="4646971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612" y="4916628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868" y="4916628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35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3" grpId="0" animBg="1"/>
      <p:bldP spid="5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682" y="1592643"/>
            <a:ext cx="2414977" cy="264027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810672" y="1592643"/>
            <a:ext cx="2414977" cy="264027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53460" y="1592643"/>
            <a:ext cx="2414977" cy="2640272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491016" y="1592643"/>
            <a:ext cx="2414977" cy="2640272"/>
          </a:xfrm>
          <a:prstGeom prst="rect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477579" y="3399899"/>
            <a:ext cx="1443182" cy="15402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76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296569" y="3399899"/>
            <a:ext cx="1443182" cy="15402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76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9976913" y="3399899"/>
            <a:ext cx="1443182" cy="154028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76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139357" y="3399899"/>
            <a:ext cx="1443182" cy="154028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76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1840098" y="4040776"/>
            <a:ext cx="7181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109001" y="5314764"/>
            <a:ext cx="2180339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45331" y="5672136"/>
            <a:ext cx="250767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942112" y="5314764"/>
            <a:ext cx="2180339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764321" y="5672136"/>
            <a:ext cx="250767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6775223" y="5314764"/>
            <a:ext cx="2180339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607109" y="5672136"/>
            <a:ext cx="250767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9608335" y="5314764"/>
            <a:ext cx="2180339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9444665" y="5672136"/>
            <a:ext cx="250767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4659088" y="4040776"/>
            <a:ext cx="7181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7501876" y="4040776"/>
            <a:ext cx="7181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10339432" y="4040776"/>
            <a:ext cx="7181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6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40" grpId="0" animBg="1"/>
      <p:bldP spid="41" grpId="0" animBg="1"/>
      <p:bldP spid="14" grpId="0" animBg="1"/>
      <p:bldP spid="15" grpId="0" animBg="1"/>
      <p:bldP spid="16" grpId="0" animBg="1"/>
      <p:bldP spid="17" grpId="0" animBg="1"/>
      <p:bldP spid="24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2" grpId="0"/>
      <p:bldP spid="43" grpId="0"/>
      <p:bldP spid="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BFBFBF"/>
      </a:accent2>
      <a:accent3>
        <a:srgbClr val="0070C0"/>
      </a:accent3>
      <a:accent4>
        <a:srgbClr val="BFBFBF"/>
      </a:accent4>
      <a:accent5>
        <a:srgbClr val="0070C0"/>
      </a:accent5>
      <a:accent6>
        <a:srgbClr val="BFBFBF"/>
      </a:accent6>
      <a:hlink>
        <a:srgbClr val="0070C0"/>
      </a:hlink>
      <a:folHlink>
        <a:srgbClr val="BFBFB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2884</Words>
  <Application>Microsoft Office PowerPoint</Application>
  <PresentationFormat>自定义</PresentationFormat>
  <Paragraphs>279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/>
  <cp:keywords>www.1ppt.com</cp:keywords>
  <cp:lastModifiedBy/>
  <cp:revision>1</cp:revision>
  <dcterms:created xsi:type="dcterms:W3CDTF">2016-12-18T13:13:16Z</dcterms:created>
  <dcterms:modified xsi:type="dcterms:W3CDTF">2018-12-13T13:12:01Z</dcterms:modified>
</cp:coreProperties>
</file>