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4" r:id="rId19"/>
    <p:sldId id="273" r:id="rId20"/>
    <p:sldId id="27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F28"/>
    <a:srgbClr val="B2B2B2"/>
    <a:srgbClr val="403D3C"/>
    <a:srgbClr val="E2E2E2"/>
    <a:srgbClr val="F2F2F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9632" autoAdjust="0"/>
  </p:normalViewPr>
  <p:slideViewPr>
    <p:cSldViewPr>
      <p:cViewPr varScale="1">
        <p:scale>
          <a:sx n="114" d="100"/>
          <a:sy n="114" d="100"/>
        </p:scale>
        <p:origin x="562" y="86"/>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DA1F28"/>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Q1</c:v>
                </c:pt>
                <c:pt idx="1">
                  <c:v>Q2</c:v>
                </c:pt>
                <c:pt idx="2">
                  <c:v>Q3</c:v>
                </c:pt>
                <c:pt idx="3">
                  <c:v>Q4</c:v>
                </c:pt>
                <c:pt idx="4">
                  <c:v>Q5</c:v>
                </c:pt>
                <c:pt idx="5">
                  <c:v>Q6</c:v>
                </c:pt>
                <c:pt idx="6">
                  <c:v>Q7</c:v>
                </c:pt>
                <c:pt idx="7">
                  <c:v>Q8</c:v>
                </c:pt>
                <c:pt idx="8">
                  <c:v>Q9</c:v>
                </c:pt>
                <c:pt idx="9">
                  <c:v>Q10</c:v>
                </c:pt>
                <c:pt idx="10">
                  <c:v>Q11</c:v>
                </c:pt>
                <c:pt idx="11">
                  <c:v>Q12</c:v>
                </c:pt>
              </c:strCache>
            </c:str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c:v>
                </c:pt>
              </c:numCache>
            </c:numRef>
          </c:val>
          <c:extLst>
            <c:ext xmlns:c16="http://schemas.microsoft.com/office/drawing/2014/chart" uri="{C3380CC4-5D6E-409C-BE32-E72D297353CC}">
              <c16:uniqueId val="{00000000-1D08-4FFD-A081-0A4624A23875}"/>
            </c:ext>
          </c:extLst>
        </c:ser>
        <c:dLbls>
          <c:dLblPos val="outEnd"/>
          <c:showLegendKey val="0"/>
          <c:showVal val="1"/>
          <c:showCatName val="0"/>
          <c:showSerName val="0"/>
          <c:showPercent val="0"/>
          <c:showBubbleSize val="0"/>
        </c:dLbls>
        <c:gapWidth val="150"/>
        <c:axId val="190613376"/>
        <c:axId val="190616320"/>
      </c:barChart>
      <c:catAx>
        <c:axId val="190613376"/>
        <c:scaling>
          <c:orientation val="minMax"/>
        </c:scaling>
        <c:delete val="0"/>
        <c:axPos val="b"/>
        <c:numFmt formatCode="General" sourceLinked="1"/>
        <c:majorTickMark val="none"/>
        <c:minorTickMark val="none"/>
        <c:tickLblPos val="none"/>
        <c:crossAx val="190616320"/>
        <c:crosses val="autoZero"/>
        <c:auto val="1"/>
        <c:lblAlgn val="ctr"/>
        <c:lblOffset val="100"/>
        <c:noMultiLvlLbl val="0"/>
      </c:catAx>
      <c:valAx>
        <c:axId val="190616320"/>
        <c:scaling>
          <c:orientation val="minMax"/>
        </c:scaling>
        <c:delete val="1"/>
        <c:axPos val="l"/>
        <c:numFmt formatCode="General" sourceLinked="1"/>
        <c:majorTickMark val="out"/>
        <c:minorTickMark val="none"/>
        <c:tickLblPos val="nextTo"/>
        <c:crossAx val="190613376"/>
        <c:crosses val="autoZero"/>
        <c:crossBetween val="between"/>
      </c:valAx>
    </c:plotArea>
    <c:plotVisOnly val="1"/>
    <c:dispBlanksAs val="gap"/>
    <c:showDLblsOverMax val="0"/>
  </c:chart>
  <c:spPr>
    <a:noFill/>
  </c:spPr>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81561679790024"/>
          <c:y val="8.8946941748507771E-2"/>
          <c:w val="0.63350688976377956"/>
          <c:h val="0.71702834921129621"/>
        </c:manualLayout>
      </c:layout>
      <c:barChart>
        <c:barDir val="bar"/>
        <c:grouping val="clustered"/>
        <c:varyColors val="0"/>
        <c:ser>
          <c:idx val="0"/>
          <c:order val="0"/>
          <c:tx>
            <c:strRef>
              <c:f>Sheet1!$B$1</c:f>
              <c:strCache>
                <c:ptCount val="1"/>
                <c:pt idx="0">
                  <c:v>系列 1</c:v>
                </c:pt>
              </c:strCache>
            </c:strRef>
          </c:tx>
          <c:spPr>
            <a:solidFill>
              <a:srgbClr val="DA1F28"/>
            </a:solidFill>
          </c:spPr>
          <c:invertIfNegative val="0"/>
          <c:cat>
            <c:strRef>
              <c:f>Sheet1!$A$2:$A$3</c:f>
              <c:strCache>
                <c:ptCount val="2"/>
                <c:pt idx="0">
                  <c:v>类别 1</c:v>
                </c:pt>
                <c:pt idx="1">
                  <c:v>类别 2</c:v>
                </c:pt>
              </c:strCache>
            </c:strRef>
          </c:cat>
          <c:val>
            <c:numRef>
              <c:f>Sheet1!$B$2:$B$3</c:f>
              <c:numCache>
                <c:formatCode>General</c:formatCode>
                <c:ptCount val="2"/>
                <c:pt idx="0">
                  <c:v>8</c:v>
                </c:pt>
                <c:pt idx="1">
                  <c:v>3</c:v>
                </c:pt>
              </c:numCache>
            </c:numRef>
          </c:val>
          <c:extLst>
            <c:ext xmlns:c16="http://schemas.microsoft.com/office/drawing/2014/chart" uri="{C3380CC4-5D6E-409C-BE32-E72D297353CC}">
              <c16:uniqueId val="{00000000-32DB-43C6-9954-742664EEE59C}"/>
            </c:ext>
          </c:extLst>
        </c:ser>
        <c:dLbls>
          <c:showLegendKey val="0"/>
          <c:showVal val="0"/>
          <c:showCatName val="0"/>
          <c:showSerName val="0"/>
          <c:showPercent val="0"/>
          <c:showBubbleSize val="0"/>
        </c:dLbls>
        <c:gapWidth val="110"/>
        <c:overlap val="-6"/>
        <c:axId val="203615232"/>
        <c:axId val="212067072"/>
      </c:barChart>
      <c:catAx>
        <c:axId val="203615232"/>
        <c:scaling>
          <c:orientation val="minMax"/>
        </c:scaling>
        <c:delete val="1"/>
        <c:axPos val="l"/>
        <c:numFmt formatCode="General" sourceLinked="0"/>
        <c:majorTickMark val="out"/>
        <c:minorTickMark val="none"/>
        <c:tickLblPos val="nextTo"/>
        <c:crossAx val="212067072"/>
        <c:crosses val="autoZero"/>
        <c:auto val="1"/>
        <c:lblAlgn val="ctr"/>
        <c:lblOffset val="100"/>
        <c:noMultiLvlLbl val="0"/>
      </c:catAx>
      <c:valAx>
        <c:axId val="212067072"/>
        <c:scaling>
          <c:orientation val="minMax"/>
        </c:scaling>
        <c:delete val="1"/>
        <c:axPos val="b"/>
        <c:numFmt formatCode="General" sourceLinked="1"/>
        <c:majorTickMark val="out"/>
        <c:minorTickMark val="none"/>
        <c:tickLblPos val="nextTo"/>
        <c:crossAx val="203615232"/>
        <c:crosses val="autoZero"/>
        <c:crossBetween val="between"/>
      </c:valAx>
    </c:plotArea>
    <c:plotVisOnly val="1"/>
    <c:dispBlanksAs val="gap"/>
    <c:showDLblsOverMax val="0"/>
  </c:chart>
  <c:spPr>
    <a:ln>
      <a:noFill/>
    </a:ln>
  </c:spPr>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dPt>
            <c:idx val="0"/>
            <c:bubble3D val="0"/>
            <c:spPr>
              <a:solidFill>
                <a:srgbClr val="B2B2B2"/>
              </a:solidFill>
            </c:spPr>
            <c:extLst>
              <c:ext xmlns:c16="http://schemas.microsoft.com/office/drawing/2014/chart" uri="{C3380CC4-5D6E-409C-BE32-E72D297353CC}">
                <c16:uniqueId val="{00000001-14B8-437C-8D18-55BEE7EF493D}"/>
              </c:ext>
            </c:extLst>
          </c:dPt>
          <c:dPt>
            <c:idx val="1"/>
            <c:bubble3D val="0"/>
            <c:spPr>
              <a:solidFill>
                <a:srgbClr val="403D3C"/>
              </a:solidFill>
            </c:spPr>
            <c:extLst>
              <c:ext xmlns:c16="http://schemas.microsoft.com/office/drawing/2014/chart" uri="{C3380CC4-5D6E-409C-BE32-E72D297353CC}">
                <c16:uniqueId val="{00000003-14B8-437C-8D18-55BEE7EF493D}"/>
              </c:ext>
            </c:extLst>
          </c:dPt>
          <c:cat>
            <c:numRef>
              <c:f>Sheet1!$A$2:$A$3</c:f>
              <c:numCache>
                <c:formatCode>General</c:formatCode>
                <c:ptCount val="2"/>
                <c:pt idx="0">
                  <c:v>1</c:v>
                </c:pt>
                <c:pt idx="1">
                  <c:v>2</c:v>
                </c:pt>
              </c:numCache>
            </c:numRef>
          </c:cat>
          <c:val>
            <c:numRef>
              <c:f>Sheet1!$B$2:$B$3</c:f>
              <c:numCache>
                <c:formatCode>General</c:formatCode>
                <c:ptCount val="2"/>
                <c:pt idx="0">
                  <c:v>67</c:v>
                </c:pt>
                <c:pt idx="1">
                  <c:v>33</c:v>
                </c:pt>
              </c:numCache>
            </c:numRef>
          </c:val>
          <c:extLst>
            <c:ext xmlns:c16="http://schemas.microsoft.com/office/drawing/2014/chart" uri="{C3380CC4-5D6E-409C-BE32-E72D297353CC}">
              <c16:uniqueId val="{00000004-14B8-437C-8D18-55BEE7EF493D}"/>
            </c:ext>
          </c:extLst>
        </c:ser>
        <c:dLbls>
          <c:showLegendKey val="0"/>
          <c:showVal val="0"/>
          <c:showCatName val="0"/>
          <c:showSerName val="0"/>
          <c:showPercent val="0"/>
          <c:showBubbleSize val="0"/>
          <c:showLeaderLines val="1"/>
        </c:dLbls>
        <c:firstSliceAng val="0"/>
      </c:pieChart>
    </c:plotArea>
    <c:plotVisOnly val="1"/>
    <c:dispBlanksAs val="gap"/>
    <c:showDLblsOverMax val="0"/>
  </c:chart>
  <c:spPr>
    <a:noFill/>
  </c:spPr>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D20D0-2943-4D6B-A756-2603CE079B24}"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3F4A2-8F1B-432F-9B2E-5A1CB024B4FF}" type="slidenum">
              <a:rPr lang="zh-CN" altLang="en-US" smtClean="0"/>
              <a:t>‹#›</a:t>
            </a:fld>
            <a:endParaRPr lang="zh-CN" altLang="en-US"/>
          </a:p>
        </p:txBody>
      </p:sp>
    </p:spTree>
    <p:extLst>
      <p:ext uri="{BB962C8B-B14F-4D97-AF65-F5344CB8AC3E}">
        <p14:creationId xmlns:p14="http://schemas.microsoft.com/office/powerpoint/2010/main" val="237444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1</a:t>
            </a:fld>
            <a:endParaRPr lang="zh-CN" altLang="en-US"/>
          </a:p>
        </p:txBody>
      </p:sp>
    </p:spTree>
    <p:extLst>
      <p:ext uri="{BB962C8B-B14F-4D97-AF65-F5344CB8AC3E}">
        <p14:creationId xmlns:p14="http://schemas.microsoft.com/office/powerpoint/2010/main" val="28152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6</a:t>
            </a:fld>
            <a:endParaRPr lang="zh-CN" altLang="en-US"/>
          </a:p>
        </p:txBody>
      </p:sp>
    </p:spTree>
    <p:extLst>
      <p:ext uri="{BB962C8B-B14F-4D97-AF65-F5344CB8AC3E}">
        <p14:creationId xmlns:p14="http://schemas.microsoft.com/office/powerpoint/2010/main" val="336243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3F4A2-8F1B-432F-9B2E-5A1CB024B4FF}" type="slidenum">
              <a:rPr lang="zh-CN" altLang="en-US" smtClean="0"/>
              <a:t>12</a:t>
            </a:fld>
            <a:endParaRPr lang="zh-CN" altLang="en-US"/>
          </a:p>
        </p:txBody>
      </p:sp>
    </p:spTree>
    <p:extLst>
      <p:ext uri="{BB962C8B-B14F-4D97-AF65-F5344CB8AC3E}">
        <p14:creationId xmlns:p14="http://schemas.microsoft.com/office/powerpoint/2010/main" val="336243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userDrawn="1"/>
        </p:nvSpPr>
        <p:spPr>
          <a:xfrm>
            <a:off x="6012160" y="4299942"/>
            <a:ext cx="775136" cy="246221"/>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p>
          <a:p>
            <a:pPr lvl="0"/>
            <a:r>
              <a:rPr lang="zh-CN" altLang="en-US" sz="100" dirty="0">
                <a:solidFill>
                  <a:schemeClr val="bg1"/>
                </a:solidFill>
              </a:rPr>
              <a:t>字体下载：</a:t>
            </a:r>
            <a:r>
              <a:rPr lang="en-US" altLang="zh-CN" sz="100" dirty="0">
                <a:solidFill>
                  <a:schemeClr val="bg1"/>
                </a:solidFill>
              </a:rPr>
              <a:t>www.1ppt.com/ziti/</a:t>
            </a:r>
          </a:p>
          <a:p>
            <a:pPr lvl="0"/>
            <a:r>
              <a:rPr lang="en-US" altLang="zh-CN" sz="100" dirty="0">
                <a:solidFill>
                  <a:schemeClr val="bg1"/>
                </a:solidFill>
              </a:rPr>
              <a:t> </a:t>
            </a:r>
            <a:endParaRPr lang="zh-CN" altLang="en-US" sz="1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7.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1F28"/>
        </a:solidFill>
        <a:effectLst/>
      </p:bgPr>
    </p:bg>
    <p:spTree>
      <p:nvGrpSpPr>
        <p:cNvPr id="1" name=""/>
        <p:cNvGrpSpPr/>
        <p:nvPr/>
      </p:nvGrpSpPr>
      <p:grpSpPr>
        <a:xfrm>
          <a:off x="0" y="0"/>
          <a:ext cx="0" cy="0"/>
          <a:chOff x="0" y="0"/>
          <a:chExt cx="0" cy="0"/>
        </a:xfrm>
      </p:grpSpPr>
      <p:sp>
        <p:nvSpPr>
          <p:cNvPr id="2" name="等腰三角形 1"/>
          <p:cNvSpPr/>
          <p:nvPr/>
        </p:nvSpPr>
        <p:spPr>
          <a:xfrm rot="5400000">
            <a:off x="104289" y="-102271"/>
            <a:ext cx="5143860" cy="5344510"/>
          </a:xfrm>
          <a:custGeom>
            <a:avLst/>
            <a:gdLst/>
            <a:ahLst/>
            <a:cxnLst/>
            <a:rect l="l" t="t" r="r" b="b"/>
            <a:pathLst>
              <a:path w="5143860" h="5344510">
                <a:moveTo>
                  <a:pt x="0" y="5344510"/>
                </a:moveTo>
                <a:lnTo>
                  <a:pt x="0" y="4865599"/>
                </a:lnTo>
                <a:lnTo>
                  <a:pt x="2571192" y="0"/>
                </a:lnTo>
                <a:lnTo>
                  <a:pt x="5143860" y="4868388"/>
                </a:lnTo>
                <a:lnTo>
                  <a:pt x="5143860" y="53445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837999" y="1812761"/>
            <a:ext cx="4561214" cy="1231106"/>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cs typeface="Mangal" panose="02040503050203030202" pitchFamily="18" charset="0"/>
              </a:rPr>
              <a:t>BUSINESS</a:t>
            </a:r>
          </a:p>
          <a:p>
            <a:pPr algn="ctr"/>
            <a:r>
              <a:rPr lang="en-US" altLang="zh-CN" sz="2000" dirty="0">
                <a:solidFill>
                  <a:schemeClr val="bg1"/>
                </a:solidFill>
                <a:latin typeface="微软雅黑" panose="020B0503020204020204" pitchFamily="34" charset="-122"/>
                <a:cs typeface="Mangal" panose="02040503050203030202" pitchFamily="18" charset="0"/>
              </a:rPr>
              <a:t>POWERPOINT DESIGN</a:t>
            </a:r>
            <a:endParaRPr lang="zh-CN" altLang="en-US" dirty="0">
              <a:solidFill>
                <a:schemeClr val="bg1"/>
              </a:solidFill>
              <a:latin typeface="微软雅黑" panose="020B0503020204020204" pitchFamily="34" charset="-122"/>
              <a:cs typeface="Mangal" panose="02040503050203030202" pitchFamily="18" charset="0"/>
            </a:endParaRPr>
          </a:p>
        </p:txBody>
      </p:sp>
      <p:sp>
        <p:nvSpPr>
          <p:cNvPr id="22" name="TextBox 21"/>
          <p:cNvSpPr txBox="1"/>
          <p:nvPr/>
        </p:nvSpPr>
        <p:spPr>
          <a:xfrm>
            <a:off x="5563175" y="3354546"/>
            <a:ext cx="3110862" cy="369332"/>
          </a:xfrm>
          <a:prstGeom prst="rect">
            <a:avLst/>
          </a:prstGeom>
        </p:spPr>
        <p:txBody>
          <a:bodyPr wrap="square" rtlCol="0">
            <a:spAutoFit/>
          </a:bodyPr>
          <a:lstStyle/>
          <a:p>
            <a:pPr algn="ctr"/>
            <a:r>
              <a:rPr lang="en-US" altLang="zh-CN" dirty="0">
                <a:solidFill>
                  <a:schemeClr val="bg1"/>
                </a:solidFill>
                <a:latin typeface="微软雅黑" panose="020B0503020204020204" pitchFamily="34" charset="-122"/>
                <a:ea typeface="Segoe UI" panose="020B0502040204020203" pitchFamily="34" charset="0"/>
                <a:cs typeface="Mangal" panose="02040503050203030202" pitchFamily="18" charset="0"/>
              </a:rPr>
              <a:t>YOUR COMPANY NAME</a:t>
            </a:r>
            <a:endParaRPr lang="zh-CN" altLang="en-US" dirty="0">
              <a:solidFill>
                <a:schemeClr val="bg1"/>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1549620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5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2" presetClass="entr" presetSubtype="8" fill="hold" grpId="0" nodeType="withEffect">
                                  <p:stCondLst>
                                    <p:cond delay="1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47" presetClass="entr" presetSubtype="0" fill="hold" grpId="0" nodeType="withEffect">
                                  <p:stCondLst>
                                    <p:cond delay="150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fade">
                                      <p:cBhvr>
                                        <p:cTn id="46" dur="1000"/>
                                        <p:tgtEl>
                                          <p:spTgt spid="18">
                                            <p:txEl>
                                              <p:pRg st="0" end="0"/>
                                            </p:txEl>
                                          </p:spTgt>
                                        </p:tgtEl>
                                      </p:cBhvr>
                                    </p:animEffect>
                                    <p:anim calcmode="lin" valueType="num">
                                      <p:cBhvr>
                                        <p:cTn id="4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1500"/>
                                  </p:stCondLst>
                                  <p:childTnLst>
                                    <p:set>
                                      <p:cBhvr>
                                        <p:cTn id="50" dur="1" fill="hold">
                                          <p:stCondLst>
                                            <p:cond delay="0"/>
                                          </p:stCondLst>
                                        </p:cTn>
                                        <p:tgtEl>
                                          <p:spTgt spid="18">
                                            <p:txEl>
                                              <p:pRg st="1" end="1"/>
                                            </p:txEl>
                                          </p:spTgt>
                                        </p:tgtEl>
                                        <p:attrNameLst>
                                          <p:attrName>style.visibility</p:attrName>
                                        </p:attrNameLst>
                                      </p:cBhvr>
                                      <p:to>
                                        <p:strVal val="visible"/>
                                      </p:to>
                                    </p:set>
                                    <p:animEffect transition="in" filter="fade">
                                      <p:cBhvr>
                                        <p:cTn id="51" dur="1000"/>
                                        <p:tgtEl>
                                          <p:spTgt spid="18">
                                            <p:txEl>
                                              <p:pRg st="1" end="1"/>
                                            </p:txEl>
                                          </p:spTgt>
                                        </p:tgtEl>
                                      </p:cBhvr>
                                    </p:animEffect>
                                    <p:anim calcmode="lin" valueType="num">
                                      <p:cBhvr>
                                        <p:cTn id="52"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150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1000" fill="hold"/>
                                        <p:tgtEl>
                                          <p:spTgt spid="22"/>
                                        </p:tgtEl>
                                        <p:attrNameLst>
                                          <p:attrName>ppt_x</p:attrName>
                                        </p:attrNameLst>
                                      </p:cBhvr>
                                      <p:tavLst>
                                        <p:tav tm="0">
                                          <p:val>
                                            <p:strVal val="#ppt_x"/>
                                          </p:val>
                                        </p:tav>
                                        <p:tav tm="100000">
                                          <p:val>
                                            <p:strVal val="#ppt_x"/>
                                          </p:val>
                                        </p:tav>
                                      </p:tavLst>
                                    </p:anim>
                                    <p:anim calcmode="lin" valueType="num">
                                      <p:cBhvr additive="base">
                                        <p:cTn id="57"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1" grpId="0" animBg="1"/>
      <p:bldP spid="12" grpId="0" animBg="1"/>
      <p:bldP spid="15" grpId="0" animBg="1"/>
      <p:bldP spid="18" grpId="0" uiExpand="1" build="allAtOnce"/>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2195736" y="2899881"/>
            <a:ext cx="5867609" cy="307466"/>
          </a:xfrm>
          <a:prstGeom prst="rightArrow">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1599365" y="2649154"/>
            <a:ext cx="5496354" cy="176169"/>
          </a:xfrm>
          <a:custGeom>
            <a:avLst/>
            <a:gdLst>
              <a:gd name="connsiteX0" fmla="*/ 0 w 5420459"/>
              <a:gd name="connsiteY0" fmla="*/ 0 h 153733"/>
              <a:gd name="connsiteX1" fmla="*/ 5348898 w 5420459"/>
              <a:gd name="connsiteY1" fmla="*/ 0 h 153733"/>
              <a:gd name="connsiteX2" fmla="*/ 5420459 w 5420459"/>
              <a:gd name="connsiteY2" fmla="*/ 153733 h 153733"/>
              <a:gd name="connsiteX3" fmla="*/ 0 w 5420459"/>
              <a:gd name="connsiteY3" fmla="*/ 153733 h 153733"/>
              <a:gd name="connsiteX4" fmla="*/ 0 w 5420459"/>
              <a:gd name="connsiteY4" fmla="*/ 0 h 153733"/>
              <a:gd name="connsiteX0" fmla="*/ 0 w 5429815"/>
              <a:gd name="connsiteY0" fmla="*/ 3955 h 157688"/>
              <a:gd name="connsiteX1" fmla="*/ 5348898 w 5429815"/>
              <a:gd name="connsiteY1" fmla="*/ 3955 h 157688"/>
              <a:gd name="connsiteX2" fmla="*/ 5420459 w 5429815"/>
              <a:gd name="connsiteY2" fmla="*/ 157688 h 157688"/>
              <a:gd name="connsiteX3" fmla="*/ 0 w 5429815"/>
              <a:gd name="connsiteY3" fmla="*/ 157688 h 157688"/>
              <a:gd name="connsiteX4" fmla="*/ 0 w 5429815"/>
              <a:gd name="connsiteY4" fmla="*/ 3955 h 157688"/>
              <a:gd name="connsiteX0" fmla="*/ 0 w 5501956"/>
              <a:gd name="connsiteY0" fmla="*/ 4928 h 158661"/>
              <a:gd name="connsiteX1" fmla="*/ 5348898 w 5501956"/>
              <a:gd name="connsiteY1" fmla="*/ 4928 h 158661"/>
              <a:gd name="connsiteX2" fmla="*/ 5420459 w 5501956"/>
              <a:gd name="connsiteY2" fmla="*/ 158661 h 158661"/>
              <a:gd name="connsiteX3" fmla="*/ 0 w 5501956"/>
              <a:gd name="connsiteY3" fmla="*/ 158661 h 158661"/>
              <a:gd name="connsiteX4" fmla="*/ 0 w 5501956"/>
              <a:gd name="connsiteY4" fmla="*/ 4928 h 158661"/>
              <a:gd name="connsiteX0" fmla="*/ 0 w 5498474"/>
              <a:gd name="connsiteY0" fmla="*/ 3437 h 157170"/>
              <a:gd name="connsiteX1" fmla="*/ 5348898 w 5498474"/>
              <a:gd name="connsiteY1" fmla="*/ 3437 h 157170"/>
              <a:gd name="connsiteX2" fmla="*/ 5420459 w 5498474"/>
              <a:gd name="connsiteY2" fmla="*/ 157170 h 157170"/>
              <a:gd name="connsiteX3" fmla="*/ 0 w 5498474"/>
              <a:gd name="connsiteY3" fmla="*/ 157170 h 157170"/>
              <a:gd name="connsiteX4" fmla="*/ 0 w 5498474"/>
              <a:gd name="connsiteY4" fmla="*/ 3437 h 157170"/>
              <a:gd name="connsiteX0" fmla="*/ 0 w 5496354"/>
              <a:gd name="connsiteY0" fmla="*/ 22436 h 176169"/>
              <a:gd name="connsiteX1" fmla="*/ 5348898 w 5496354"/>
              <a:gd name="connsiteY1" fmla="*/ 22436 h 176169"/>
              <a:gd name="connsiteX2" fmla="*/ 5420459 w 5496354"/>
              <a:gd name="connsiteY2" fmla="*/ 176169 h 176169"/>
              <a:gd name="connsiteX3" fmla="*/ 0 w 5496354"/>
              <a:gd name="connsiteY3" fmla="*/ 176169 h 176169"/>
              <a:gd name="connsiteX4" fmla="*/ 0 w 5496354"/>
              <a:gd name="connsiteY4" fmla="*/ 22436 h 176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6354" h="176169">
                <a:moveTo>
                  <a:pt x="0" y="22436"/>
                </a:moveTo>
                <a:lnTo>
                  <a:pt x="5348898" y="22436"/>
                </a:lnTo>
                <a:cubicBezTo>
                  <a:pt x="5484071" y="-69443"/>
                  <a:pt x="5563583" y="148779"/>
                  <a:pt x="5420459" y="176169"/>
                </a:cubicBezTo>
                <a:lnTo>
                  <a:pt x="0" y="176169"/>
                </a:lnTo>
                <a:lnTo>
                  <a:pt x="0" y="22436"/>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599364" y="3247151"/>
            <a:ext cx="4709012" cy="176619"/>
          </a:xfrm>
          <a:custGeom>
            <a:avLst/>
            <a:gdLst>
              <a:gd name="connsiteX0" fmla="*/ 0 w 4627490"/>
              <a:gd name="connsiteY0" fmla="*/ 0 h 153733"/>
              <a:gd name="connsiteX1" fmla="*/ 4556812 w 4627490"/>
              <a:gd name="connsiteY1" fmla="*/ 0 h 153733"/>
              <a:gd name="connsiteX2" fmla="*/ 4556812 w 4627490"/>
              <a:gd name="connsiteY2" fmla="*/ 153733 h 153733"/>
              <a:gd name="connsiteX3" fmla="*/ 0 w 4627490"/>
              <a:gd name="connsiteY3" fmla="*/ 153733 h 153733"/>
              <a:gd name="connsiteX4" fmla="*/ 0 w 4627490"/>
              <a:gd name="connsiteY4" fmla="*/ 0 h 153733"/>
              <a:gd name="connsiteX0" fmla="*/ 0 w 4697722"/>
              <a:gd name="connsiteY0" fmla="*/ 0 h 179656"/>
              <a:gd name="connsiteX1" fmla="*/ 4556812 w 4697722"/>
              <a:gd name="connsiteY1" fmla="*/ 0 h 179656"/>
              <a:gd name="connsiteX2" fmla="*/ 4556812 w 4697722"/>
              <a:gd name="connsiteY2" fmla="*/ 153733 h 179656"/>
              <a:gd name="connsiteX3" fmla="*/ 0 w 4697722"/>
              <a:gd name="connsiteY3" fmla="*/ 153733 h 179656"/>
              <a:gd name="connsiteX4" fmla="*/ 0 w 4697722"/>
              <a:gd name="connsiteY4" fmla="*/ 0 h 179656"/>
              <a:gd name="connsiteX0" fmla="*/ 0 w 4709012"/>
              <a:gd name="connsiteY0" fmla="*/ 419 h 176619"/>
              <a:gd name="connsiteX1" fmla="*/ 4556812 w 4709012"/>
              <a:gd name="connsiteY1" fmla="*/ 419 h 176619"/>
              <a:gd name="connsiteX2" fmla="*/ 4556812 w 4709012"/>
              <a:gd name="connsiteY2" fmla="*/ 154152 h 176619"/>
              <a:gd name="connsiteX3" fmla="*/ 0 w 4709012"/>
              <a:gd name="connsiteY3" fmla="*/ 154152 h 176619"/>
              <a:gd name="connsiteX4" fmla="*/ 0 w 4709012"/>
              <a:gd name="connsiteY4" fmla="*/ 419 h 17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012" h="176619">
                <a:moveTo>
                  <a:pt x="0" y="419"/>
                </a:moveTo>
                <a:lnTo>
                  <a:pt x="4556812" y="419"/>
                </a:lnTo>
                <a:cubicBezTo>
                  <a:pt x="4747643" y="-11948"/>
                  <a:pt x="4771498" y="253983"/>
                  <a:pt x="4556812" y="154152"/>
                </a:cubicBezTo>
                <a:lnTo>
                  <a:pt x="0" y="154152"/>
                </a:lnTo>
                <a:lnTo>
                  <a:pt x="0" y="41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7" name="组合 6"/>
          <p:cNvGrpSpPr/>
          <p:nvPr/>
        </p:nvGrpSpPr>
        <p:grpSpPr>
          <a:xfrm rot="5400000">
            <a:off x="306348" y="262628"/>
            <a:ext cx="679206" cy="644202"/>
            <a:chOff x="1318352" y="1779662"/>
            <a:chExt cx="1386628" cy="1315166"/>
          </a:xfrm>
        </p:grpSpPr>
        <p:sp>
          <p:nvSpPr>
            <p:cNvPr id="8" name="等腰三角形 7"/>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10800000" flipH="1" flipV="1">
            <a:off x="-887" y="1788505"/>
            <a:ext cx="2395648" cy="2530218"/>
            <a:chOff x="1" y="-1947"/>
            <a:chExt cx="4873628" cy="5147393"/>
          </a:xfrm>
        </p:grpSpPr>
        <p:sp>
          <p:nvSpPr>
            <p:cNvPr id="13" name="等腰三角形 12"/>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右箭头 22"/>
          <p:cNvSpPr/>
          <p:nvPr/>
        </p:nvSpPr>
        <p:spPr>
          <a:xfrm rot="5400000">
            <a:off x="2903008" y="3454142"/>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2"/>
          <p:cNvSpPr/>
          <p:nvPr/>
        </p:nvSpPr>
        <p:spPr>
          <a:xfrm rot="5400000">
            <a:off x="4715578" y="3454143"/>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2"/>
          <p:cNvSpPr/>
          <p:nvPr/>
        </p:nvSpPr>
        <p:spPr>
          <a:xfrm rot="16200000" flipV="1">
            <a:off x="3304096" y="2325214"/>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2"/>
          <p:cNvSpPr/>
          <p:nvPr/>
        </p:nvSpPr>
        <p:spPr>
          <a:xfrm rot="16200000" flipV="1">
            <a:off x="5608353" y="2325215"/>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22"/>
          <p:cNvSpPr/>
          <p:nvPr/>
        </p:nvSpPr>
        <p:spPr>
          <a:xfrm rot="16200000" flipV="1">
            <a:off x="6752529" y="2325215"/>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22"/>
          <p:cNvSpPr/>
          <p:nvPr/>
        </p:nvSpPr>
        <p:spPr>
          <a:xfrm rot="5400000">
            <a:off x="5957358" y="3454144"/>
            <a:ext cx="539017" cy="307466"/>
          </a:xfrm>
          <a:custGeom>
            <a:avLst/>
            <a:gdLst/>
            <a:ahLst/>
            <a:cxnLst/>
            <a:rect l="l" t="t" r="r" b="b"/>
            <a:pathLst>
              <a:path w="539017" h="307466">
                <a:moveTo>
                  <a:pt x="385284" y="0"/>
                </a:moveTo>
                <a:lnTo>
                  <a:pt x="539017" y="153733"/>
                </a:lnTo>
                <a:lnTo>
                  <a:pt x="385284" y="307466"/>
                </a:lnTo>
                <a:lnTo>
                  <a:pt x="385284" y="230600"/>
                </a:lnTo>
                <a:lnTo>
                  <a:pt x="0" y="230600"/>
                </a:lnTo>
                <a:lnTo>
                  <a:pt x="0" y="76867"/>
                </a:lnTo>
                <a:lnTo>
                  <a:pt x="385284" y="76867"/>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936814" y="3944912"/>
            <a:ext cx="471404" cy="375968"/>
            <a:chOff x="2411211" y="3196218"/>
            <a:chExt cx="591168" cy="471487"/>
          </a:xfrm>
        </p:grpSpPr>
        <p:sp>
          <p:nvSpPr>
            <p:cNvPr id="37" name="Oval 214"/>
            <p:cNvSpPr>
              <a:spLocks noChangeArrowheads="1"/>
            </p:cNvSpPr>
            <p:nvPr/>
          </p:nvSpPr>
          <p:spPr bwMode="auto">
            <a:xfrm>
              <a:off x="2636072" y="3573408"/>
              <a:ext cx="94297" cy="94297"/>
            </a:xfrm>
            <a:prstGeom prst="ellipse">
              <a:avLst/>
            </a:pr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215"/>
            <p:cNvSpPr>
              <a:spLocks noChangeArrowheads="1"/>
            </p:cNvSpPr>
            <p:nvPr/>
          </p:nvSpPr>
          <p:spPr bwMode="auto">
            <a:xfrm>
              <a:off x="2806532" y="3573408"/>
              <a:ext cx="101550" cy="94297"/>
            </a:xfrm>
            <a:prstGeom prst="ellipse">
              <a:avLst/>
            </a:pr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16"/>
            <p:cNvSpPr>
              <a:spLocks noEditPoints="1"/>
            </p:cNvSpPr>
            <p:nvPr/>
          </p:nvSpPr>
          <p:spPr bwMode="auto">
            <a:xfrm>
              <a:off x="2411211" y="3196218"/>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Freeform 243"/>
          <p:cNvSpPr>
            <a:spLocks noEditPoints="1"/>
          </p:cNvSpPr>
          <p:nvPr/>
        </p:nvSpPr>
        <p:spPr bwMode="auto">
          <a:xfrm>
            <a:off x="4830185" y="3936421"/>
            <a:ext cx="394958" cy="357700"/>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p:cNvGrpSpPr/>
          <p:nvPr/>
        </p:nvGrpSpPr>
        <p:grpSpPr>
          <a:xfrm>
            <a:off x="6097533" y="3953102"/>
            <a:ext cx="315142" cy="355124"/>
            <a:chOff x="9144000" y="2610216"/>
            <a:chExt cx="485991" cy="547650"/>
          </a:xfrm>
        </p:grpSpPr>
        <p:sp>
          <p:nvSpPr>
            <p:cNvPr id="42" name="Freeform 134"/>
            <p:cNvSpPr>
              <a:spLocks/>
            </p:cNvSpPr>
            <p:nvPr/>
          </p:nvSpPr>
          <p:spPr bwMode="auto">
            <a:xfrm>
              <a:off x="9296326" y="2791557"/>
              <a:ext cx="188594" cy="272012"/>
            </a:xfrm>
            <a:custGeom>
              <a:avLst/>
              <a:gdLst>
                <a:gd name="T0" fmla="*/ 0 w 22"/>
                <a:gd name="T1" fmla="*/ 26 h 32"/>
                <a:gd name="T2" fmla="*/ 2 w 22"/>
                <a:gd name="T3" fmla="*/ 24 h 32"/>
                <a:gd name="T4" fmla="*/ 3 w 22"/>
                <a:gd name="T5" fmla="*/ 23 h 32"/>
                <a:gd name="T6" fmla="*/ 5 w 22"/>
                <a:gd name="T7" fmla="*/ 21 h 32"/>
                <a:gd name="T8" fmla="*/ 8 w 22"/>
                <a:gd name="T9" fmla="*/ 19 h 32"/>
                <a:gd name="T10" fmla="*/ 11 w 22"/>
                <a:gd name="T11" fmla="*/ 17 h 32"/>
                <a:gd name="T12" fmla="*/ 14 w 22"/>
                <a:gd name="T13" fmla="*/ 15 h 32"/>
                <a:gd name="T14" fmla="*/ 15 w 22"/>
                <a:gd name="T15" fmla="*/ 12 h 32"/>
                <a:gd name="T16" fmla="*/ 16 w 22"/>
                <a:gd name="T17" fmla="*/ 10 h 32"/>
                <a:gd name="T18" fmla="*/ 15 w 22"/>
                <a:gd name="T19" fmla="*/ 8 h 32"/>
                <a:gd name="T20" fmla="*/ 15 w 22"/>
                <a:gd name="T21" fmla="*/ 7 h 32"/>
                <a:gd name="T22" fmla="*/ 13 w 22"/>
                <a:gd name="T23" fmla="*/ 6 h 32"/>
                <a:gd name="T24" fmla="*/ 11 w 22"/>
                <a:gd name="T25" fmla="*/ 6 h 32"/>
                <a:gd name="T26" fmla="*/ 9 w 22"/>
                <a:gd name="T27" fmla="*/ 6 h 32"/>
                <a:gd name="T28" fmla="*/ 7 w 22"/>
                <a:gd name="T29" fmla="*/ 8 h 32"/>
                <a:gd name="T30" fmla="*/ 7 w 22"/>
                <a:gd name="T31" fmla="*/ 10 h 32"/>
                <a:gd name="T32" fmla="*/ 7 w 22"/>
                <a:gd name="T33" fmla="*/ 11 h 32"/>
                <a:gd name="T34" fmla="*/ 1 w 22"/>
                <a:gd name="T35" fmla="*/ 11 h 32"/>
                <a:gd name="T36" fmla="*/ 1 w 22"/>
                <a:gd name="T37" fmla="*/ 7 h 32"/>
                <a:gd name="T38" fmla="*/ 3 w 22"/>
                <a:gd name="T39" fmla="*/ 4 h 32"/>
                <a:gd name="T40" fmla="*/ 5 w 22"/>
                <a:gd name="T41" fmla="*/ 2 h 32"/>
                <a:gd name="T42" fmla="*/ 7 w 22"/>
                <a:gd name="T43" fmla="*/ 1 h 32"/>
                <a:gd name="T44" fmla="*/ 9 w 22"/>
                <a:gd name="T45" fmla="*/ 0 h 32"/>
                <a:gd name="T46" fmla="*/ 11 w 22"/>
                <a:gd name="T47" fmla="*/ 0 h 32"/>
                <a:gd name="T48" fmla="*/ 15 w 22"/>
                <a:gd name="T49" fmla="*/ 1 h 32"/>
                <a:gd name="T50" fmla="*/ 19 w 22"/>
                <a:gd name="T51" fmla="*/ 3 h 32"/>
                <a:gd name="T52" fmla="*/ 21 w 22"/>
                <a:gd name="T53" fmla="*/ 6 h 32"/>
                <a:gd name="T54" fmla="*/ 22 w 22"/>
                <a:gd name="T55" fmla="*/ 10 h 32"/>
                <a:gd name="T56" fmla="*/ 21 w 22"/>
                <a:gd name="T57" fmla="*/ 14 h 32"/>
                <a:gd name="T58" fmla="*/ 20 w 22"/>
                <a:gd name="T59" fmla="*/ 17 h 32"/>
                <a:gd name="T60" fmla="*/ 18 w 22"/>
                <a:gd name="T61" fmla="*/ 19 h 32"/>
                <a:gd name="T62" fmla="*/ 15 w 22"/>
                <a:gd name="T63" fmla="*/ 21 h 32"/>
                <a:gd name="T64" fmla="*/ 12 w 22"/>
                <a:gd name="T65" fmla="*/ 23 h 32"/>
                <a:gd name="T66" fmla="*/ 10 w 22"/>
                <a:gd name="T67" fmla="*/ 24 h 32"/>
                <a:gd name="T68" fmla="*/ 9 w 22"/>
                <a:gd name="T69" fmla="*/ 25 h 32"/>
                <a:gd name="T70" fmla="*/ 8 w 22"/>
                <a:gd name="T71" fmla="*/ 26 h 32"/>
                <a:gd name="T72" fmla="*/ 22 w 22"/>
                <a:gd name="T73" fmla="*/ 26 h 32"/>
                <a:gd name="T74" fmla="*/ 22 w 22"/>
                <a:gd name="T75" fmla="*/ 32 h 32"/>
                <a:gd name="T76" fmla="*/ 0 w 22"/>
                <a:gd name="T77" fmla="*/ 32 h 32"/>
                <a:gd name="T78" fmla="*/ 0 w 22"/>
                <a:gd name="T7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 h="32">
                  <a:moveTo>
                    <a:pt x="0" y="26"/>
                  </a:moveTo>
                  <a:cubicBezTo>
                    <a:pt x="1" y="25"/>
                    <a:pt x="1" y="25"/>
                    <a:pt x="2" y="24"/>
                  </a:cubicBezTo>
                  <a:cubicBezTo>
                    <a:pt x="2" y="24"/>
                    <a:pt x="3" y="23"/>
                    <a:pt x="3" y="23"/>
                  </a:cubicBezTo>
                  <a:cubicBezTo>
                    <a:pt x="4" y="22"/>
                    <a:pt x="5" y="22"/>
                    <a:pt x="5" y="21"/>
                  </a:cubicBezTo>
                  <a:cubicBezTo>
                    <a:pt x="6" y="20"/>
                    <a:pt x="7" y="20"/>
                    <a:pt x="8" y="19"/>
                  </a:cubicBezTo>
                  <a:cubicBezTo>
                    <a:pt x="9" y="18"/>
                    <a:pt x="10" y="17"/>
                    <a:pt x="11" y="17"/>
                  </a:cubicBezTo>
                  <a:cubicBezTo>
                    <a:pt x="12" y="16"/>
                    <a:pt x="13" y="15"/>
                    <a:pt x="14" y="15"/>
                  </a:cubicBezTo>
                  <a:cubicBezTo>
                    <a:pt x="14" y="14"/>
                    <a:pt x="15" y="13"/>
                    <a:pt x="15" y="12"/>
                  </a:cubicBezTo>
                  <a:cubicBezTo>
                    <a:pt x="15" y="12"/>
                    <a:pt x="16" y="11"/>
                    <a:pt x="16" y="10"/>
                  </a:cubicBezTo>
                  <a:cubicBezTo>
                    <a:pt x="16" y="10"/>
                    <a:pt x="16" y="9"/>
                    <a:pt x="15" y="8"/>
                  </a:cubicBezTo>
                  <a:cubicBezTo>
                    <a:pt x="15" y="8"/>
                    <a:pt x="15" y="7"/>
                    <a:pt x="15" y="7"/>
                  </a:cubicBezTo>
                  <a:cubicBezTo>
                    <a:pt x="14" y="7"/>
                    <a:pt x="14" y="6"/>
                    <a:pt x="13" y="6"/>
                  </a:cubicBezTo>
                  <a:cubicBezTo>
                    <a:pt x="13" y="6"/>
                    <a:pt x="12" y="6"/>
                    <a:pt x="11" y="6"/>
                  </a:cubicBezTo>
                  <a:cubicBezTo>
                    <a:pt x="10" y="6"/>
                    <a:pt x="9" y="6"/>
                    <a:pt x="9" y="6"/>
                  </a:cubicBezTo>
                  <a:cubicBezTo>
                    <a:pt x="8" y="7"/>
                    <a:pt x="8" y="7"/>
                    <a:pt x="7" y="8"/>
                  </a:cubicBezTo>
                  <a:cubicBezTo>
                    <a:pt x="7" y="8"/>
                    <a:pt x="7" y="9"/>
                    <a:pt x="7" y="10"/>
                  </a:cubicBezTo>
                  <a:cubicBezTo>
                    <a:pt x="7" y="10"/>
                    <a:pt x="7" y="11"/>
                    <a:pt x="7" y="11"/>
                  </a:cubicBezTo>
                  <a:cubicBezTo>
                    <a:pt x="1" y="11"/>
                    <a:pt x="1" y="11"/>
                    <a:pt x="1" y="11"/>
                  </a:cubicBezTo>
                  <a:cubicBezTo>
                    <a:pt x="1" y="10"/>
                    <a:pt x="1" y="8"/>
                    <a:pt x="1" y="7"/>
                  </a:cubicBezTo>
                  <a:cubicBezTo>
                    <a:pt x="2" y="6"/>
                    <a:pt x="2" y="5"/>
                    <a:pt x="3" y="4"/>
                  </a:cubicBezTo>
                  <a:cubicBezTo>
                    <a:pt x="3" y="3"/>
                    <a:pt x="4" y="2"/>
                    <a:pt x="5" y="2"/>
                  </a:cubicBezTo>
                  <a:cubicBezTo>
                    <a:pt x="5" y="2"/>
                    <a:pt x="6" y="1"/>
                    <a:pt x="7" y="1"/>
                  </a:cubicBezTo>
                  <a:cubicBezTo>
                    <a:pt x="8" y="1"/>
                    <a:pt x="9" y="0"/>
                    <a:pt x="9" y="0"/>
                  </a:cubicBezTo>
                  <a:cubicBezTo>
                    <a:pt x="10" y="0"/>
                    <a:pt x="10" y="0"/>
                    <a:pt x="11" y="0"/>
                  </a:cubicBezTo>
                  <a:cubicBezTo>
                    <a:pt x="12" y="0"/>
                    <a:pt x="14" y="1"/>
                    <a:pt x="15" y="1"/>
                  </a:cubicBezTo>
                  <a:cubicBezTo>
                    <a:pt x="17" y="1"/>
                    <a:pt x="18" y="2"/>
                    <a:pt x="19" y="3"/>
                  </a:cubicBezTo>
                  <a:cubicBezTo>
                    <a:pt x="20" y="4"/>
                    <a:pt x="20" y="5"/>
                    <a:pt x="21" y="6"/>
                  </a:cubicBezTo>
                  <a:cubicBezTo>
                    <a:pt x="22" y="7"/>
                    <a:pt x="22" y="9"/>
                    <a:pt x="22" y="10"/>
                  </a:cubicBezTo>
                  <a:cubicBezTo>
                    <a:pt x="22" y="12"/>
                    <a:pt x="22" y="13"/>
                    <a:pt x="21" y="14"/>
                  </a:cubicBezTo>
                  <a:cubicBezTo>
                    <a:pt x="21" y="15"/>
                    <a:pt x="20" y="16"/>
                    <a:pt x="20" y="17"/>
                  </a:cubicBezTo>
                  <a:cubicBezTo>
                    <a:pt x="19" y="18"/>
                    <a:pt x="18" y="18"/>
                    <a:pt x="18" y="19"/>
                  </a:cubicBezTo>
                  <a:cubicBezTo>
                    <a:pt x="17" y="19"/>
                    <a:pt x="16" y="20"/>
                    <a:pt x="15" y="21"/>
                  </a:cubicBezTo>
                  <a:cubicBezTo>
                    <a:pt x="14" y="21"/>
                    <a:pt x="13" y="22"/>
                    <a:pt x="12" y="23"/>
                  </a:cubicBezTo>
                  <a:cubicBezTo>
                    <a:pt x="12" y="23"/>
                    <a:pt x="11" y="24"/>
                    <a:pt x="10" y="24"/>
                  </a:cubicBezTo>
                  <a:cubicBezTo>
                    <a:pt x="10" y="25"/>
                    <a:pt x="9" y="25"/>
                    <a:pt x="9" y="25"/>
                  </a:cubicBezTo>
                  <a:cubicBezTo>
                    <a:pt x="9" y="26"/>
                    <a:pt x="8" y="26"/>
                    <a:pt x="8" y="26"/>
                  </a:cubicBezTo>
                  <a:cubicBezTo>
                    <a:pt x="22" y="26"/>
                    <a:pt x="22" y="26"/>
                    <a:pt x="22" y="26"/>
                  </a:cubicBezTo>
                  <a:cubicBezTo>
                    <a:pt x="22" y="32"/>
                    <a:pt x="22" y="32"/>
                    <a:pt x="22" y="32"/>
                  </a:cubicBezTo>
                  <a:cubicBezTo>
                    <a:pt x="0" y="32"/>
                    <a:pt x="0" y="32"/>
                    <a:pt x="0" y="32"/>
                  </a:cubicBezTo>
                  <a:lnTo>
                    <a:pt x="0" y="26"/>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5"/>
            <p:cNvSpPr>
              <a:spLocks noEditPoints="1"/>
            </p:cNvSpPr>
            <p:nvPr/>
          </p:nvSpPr>
          <p:spPr bwMode="auto">
            <a:xfrm>
              <a:off x="9144000" y="2610216"/>
              <a:ext cx="485991" cy="547650"/>
            </a:xfrm>
            <a:custGeom>
              <a:avLst/>
              <a:gdLst>
                <a:gd name="T0" fmla="*/ 51 w 57"/>
                <a:gd name="T1" fmla="*/ 6 h 64"/>
                <a:gd name="T2" fmla="*/ 46 w 57"/>
                <a:gd name="T3" fmla="*/ 14 h 64"/>
                <a:gd name="T4" fmla="*/ 37 w 57"/>
                <a:gd name="T5" fmla="*/ 14 h 64"/>
                <a:gd name="T6" fmla="*/ 28 w 57"/>
                <a:gd name="T7" fmla="*/ 14 h 64"/>
                <a:gd name="T8" fmla="*/ 19 w 57"/>
                <a:gd name="T9" fmla="*/ 14 h 64"/>
                <a:gd name="T10" fmla="*/ 10 w 57"/>
                <a:gd name="T11" fmla="*/ 14 h 64"/>
                <a:gd name="T12" fmla="*/ 6 w 57"/>
                <a:gd name="T13" fmla="*/ 6 h 64"/>
                <a:gd name="T14" fmla="*/ 0 w 57"/>
                <a:gd name="T15" fmla="*/ 9 h 64"/>
                <a:gd name="T16" fmla="*/ 2 w 57"/>
                <a:gd name="T17" fmla="*/ 64 h 64"/>
                <a:gd name="T18" fmla="*/ 57 w 57"/>
                <a:gd name="T19" fmla="*/ 61 h 64"/>
                <a:gd name="T20" fmla="*/ 54 w 57"/>
                <a:gd name="T21" fmla="*/ 6 h 64"/>
                <a:gd name="T22" fmla="*/ 48 w 57"/>
                <a:gd name="T23" fmla="*/ 58 h 64"/>
                <a:gd name="T24" fmla="*/ 6 w 57"/>
                <a:gd name="T25" fmla="*/ 55 h 64"/>
                <a:gd name="T26" fmla="*/ 9 w 57"/>
                <a:gd name="T27" fmla="*/ 17 h 64"/>
                <a:gd name="T28" fmla="*/ 50 w 57"/>
                <a:gd name="T29" fmla="*/ 20 h 64"/>
                <a:gd name="T30" fmla="*/ 10 w 57"/>
                <a:gd name="T31" fmla="*/ 12 h 64"/>
                <a:gd name="T32" fmla="*/ 13 w 57"/>
                <a:gd name="T33" fmla="*/ 3 h 64"/>
                <a:gd name="T34" fmla="*/ 7 w 57"/>
                <a:gd name="T35" fmla="*/ 3 h 64"/>
                <a:gd name="T36" fmla="*/ 10 w 57"/>
                <a:gd name="T37" fmla="*/ 12 h 64"/>
                <a:gd name="T38" fmla="*/ 40 w 57"/>
                <a:gd name="T39" fmla="*/ 9 h 64"/>
                <a:gd name="T40" fmla="*/ 37 w 57"/>
                <a:gd name="T41" fmla="*/ 0 h 64"/>
                <a:gd name="T42" fmla="*/ 34 w 57"/>
                <a:gd name="T43" fmla="*/ 9 h 64"/>
                <a:gd name="T44" fmla="*/ 46 w 57"/>
                <a:gd name="T45" fmla="*/ 12 h 64"/>
                <a:gd name="T46" fmla="*/ 49 w 57"/>
                <a:gd name="T47" fmla="*/ 3 h 64"/>
                <a:gd name="T48" fmla="*/ 43 w 57"/>
                <a:gd name="T49" fmla="*/ 3 h 64"/>
                <a:gd name="T50" fmla="*/ 46 w 57"/>
                <a:gd name="T51" fmla="*/ 12 h 64"/>
                <a:gd name="T52" fmla="*/ 31 w 57"/>
                <a:gd name="T53" fmla="*/ 9 h 64"/>
                <a:gd name="T54" fmla="*/ 28 w 57"/>
                <a:gd name="T55" fmla="*/ 0 h 64"/>
                <a:gd name="T56" fmla="*/ 25 w 57"/>
                <a:gd name="T57" fmla="*/ 9 h 64"/>
                <a:gd name="T58" fmla="*/ 19 w 57"/>
                <a:gd name="T59" fmla="*/ 12 h 64"/>
                <a:gd name="T60" fmla="*/ 22 w 57"/>
                <a:gd name="T61" fmla="*/ 3 h 64"/>
                <a:gd name="T62" fmla="*/ 16 w 57"/>
                <a:gd name="T63" fmla="*/ 3 h 64"/>
                <a:gd name="T64" fmla="*/ 19 w 57"/>
                <a:gd name="T65"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64">
                  <a:moveTo>
                    <a:pt x="54" y="6"/>
                  </a:moveTo>
                  <a:cubicBezTo>
                    <a:pt x="51" y="6"/>
                    <a:pt x="51" y="6"/>
                    <a:pt x="51" y="6"/>
                  </a:cubicBezTo>
                  <a:cubicBezTo>
                    <a:pt x="51" y="9"/>
                    <a:pt x="51" y="9"/>
                    <a:pt x="51" y="9"/>
                  </a:cubicBezTo>
                  <a:cubicBezTo>
                    <a:pt x="51" y="11"/>
                    <a:pt x="49" y="14"/>
                    <a:pt x="46" y="14"/>
                  </a:cubicBezTo>
                  <a:cubicBezTo>
                    <a:pt x="44" y="14"/>
                    <a:pt x="42" y="12"/>
                    <a:pt x="42" y="10"/>
                  </a:cubicBezTo>
                  <a:cubicBezTo>
                    <a:pt x="41" y="12"/>
                    <a:pt x="39" y="14"/>
                    <a:pt x="37" y="14"/>
                  </a:cubicBezTo>
                  <a:cubicBezTo>
                    <a:pt x="35" y="14"/>
                    <a:pt x="33" y="12"/>
                    <a:pt x="33" y="10"/>
                  </a:cubicBezTo>
                  <a:cubicBezTo>
                    <a:pt x="32" y="12"/>
                    <a:pt x="30" y="14"/>
                    <a:pt x="28" y="14"/>
                  </a:cubicBezTo>
                  <a:cubicBezTo>
                    <a:pt x="26" y="14"/>
                    <a:pt x="24" y="12"/>
                    <a:pt x="24" y="10"/>
                  </a:cubicBezTo>
                  <a:cubicBezTo>
                    <a:pt x="23" y="12"/>
                    <a:pt x="21" y="14"/>
                    <a:pt x="19" y="14"/>
                  </a:cubicBezTo>
                  <a:cubicBezTo>
                    <a:pt x="17" y="14"/>
                    <a:pt x="15" y="12"/>
                    <a:pt x="15" y="10"/>
                  </a:cubicBezTo>
                  <a:cubicBezTo>
                    <a:pt x="14" y="12"/>
                    <a:pt x="12" y="14"/>
                    <a:pt x="10" y="14"/>
                  </a:cubicBezTo>
                  <a:cubicBezTo>
                    <a:pt x="8" y="14"/>
                    <a:pt x="6" y="11"/>
                    <a:pt x="6" y="9"/>
                  </a:cubicBezTo>
                  <a:cubicBezTo>
                    <a:pt x="6" y="6"/>
                    <a:pt x="6" y="6"/>
                    <a:pt x="6" y="6"/>
                  </a:cubicBezTo>
                  <a:cubicBezTo>
                    <a:pt x="2" y="6"/>
                    <a:pt x="2" y="6"/>
                    <a:pt x="2" y="6"/>
                  </a:cubicBezTo>
                  <a:cubicBezTo>
                    <a:pt x="1" y="6"/>
                    <a:pt x="0" y="7"/>
                    <a:pt x="0" y="9"/>
                  </a:cubicBezTo>
                  <a:cubicBezTo>
                    <a:pt x="0" y="61"/>
                    <a:pt x="0" y="61"/>
                    <a:pt x="0" y="61"/>
                  </a:cubicBezTo>
                  <a:cubicBezTo>
                    <a:pt x="0" y="63"/>
                    <a:pt x="1" y="64"/>
                    <a:pt x="2" y="64"/>
                  </a:cubicBezTo>
                  <a:cubicBezTo>
                    <a:pt x="54" y="64"/>
                    <a:pt x="54" y="64"/>
                    <a:pt x="54" y="64"/>
                  </a:cubicBezTo>
                  <a:cubicBezTo>
                    <a:pt x="56" y="64"/>
                    <a:pt x="57" y="63"/>
                    <a:pt x="57" y="61"/>
                  </a:cubicBezTo>
                  <a:cubicBezTo>
                    <a:pt x="57" y="9"/>
                    <a:pt x="57" y="9"/>
                    <a:pt x="57" y="9"/>
                  </a:cubicBezTo>
                  <a:cubicBezTo>
                    <a:pt x="57" y="7"/>
                    <a:pt x="56" y="6"/>
                    <a:pt x="54" y="6"/>
                  </a:cubicBezTo>
                  <a:close/>
                  <a:moveTo>
                    <a:pt x="50" y="55"/>
                  </a:moveTo>
                  <a:cubicBezTo>
                    <a:pt x="50" y="56"/>
                    <a:pt x="49" y="58"/>
                    <a:pt x="48" y="58"/>
                  </a:cubicBezTo>
                  <a:cubicBezTo>
                    <a:pt x="9" y="58"/>
                    <a:pt x="9" y="58"/>
                    <a:pt x="9" y="58"/>
                  </a:cubicBezTo>
                  <a:cubicBezTo>
                    <a:pt x="7" y="58"/>
                    <a:pt x="6" y="56"/>
                    <a:pt x="6" y="55"/>
                  </a:cubicBezTo>
                  <a:cubicBezTo>
                    <a:pt x="6" y="20"/>
                    <a:pt x="6" y="20"/>
                    <a:pt x="6" y="20"/>
                  </a:cubicBezTo>
                  <a:cubicBezTo>
                    <a:pt x="6" y="19"/>
                    <a:pt x="7" y="17"/>
                    <a:pt x="9" y="17"/>
                  </a:cubicBezTo>
                  <a:cubicBezTo>
                    <a:pt x="48" y="17"/>
                    <a:pt x="48" y="17"/>
                    <a:pt x="48" y="17"/>
                  </a:cubicBezTo>
                  <a:cubicBezTo>
                    <a:pt x="49" y="17"/>
                    <a:pt x="50" y="19"/>
                    <a:pt x="50" y="20"/>
                  </a:cubicBezTo>
                  <a:lnTo>
                    <a:pt x="50" y="55"/>
                  </a:lnTo>
                  <a:close/>
                  <a:moveTo>
                    <a:pt x="10" y="12"/>
                  </a:moveTo>
                  <a:cubicBezTo>
                    <a:pt x="12" y="12"/>
                    <a:pt x="13" y="10"/>
                    <a:pt x="13" y="9"/>
                  </a:cubicBezTo>
                  <a:cubicBezTo>
                    <a:pt x="13" y="3"/>
                    <a:pt x="13" y="3"/>
                    <a:pt x="13" y="3"/>
                  </a:cubicBezTo>
                  <a:cubicBezTo>
                    <a:pt x="13" y="1"/>
                    <a:pt x="12" y="0"/>
                    <a:pt x="10" y="0"/>
                  </a:cubicBezTo>
                  <a:cubicBezTo>
                    <a:pt x="9" y="0"/>
                    <a:pt x="7" y="1"/>
                    <a:pt x="7" y="3"/>
                  </a:cubicBezTo>
                  <a:cubicBezTo>
                    <a:pt x="7" y="9"/>
                    <a:pt x="7" y="9"/>
                    <a:pt x="7" y="9"/>
                  </a:cubicBezTo>
                  <a:cubicBezTo>
                    <a:pt x="7" y="10"/>
                    <a:pt x="9" y="12"/>
                    <a:pt x="10" y="12"/>
                  </a:cubicBezTo>
                  <a:close/>
                  <a:moveTo>
                    <a:pt x="37" y="12"/>
                  </a:moveTo>
                  <a:cubicBezTo>
                    <a:pt x="39" y="12"/>
                    <a:pt x="40" y="10"/>
                    <a:pt x="40" y="9"/>
                  </a:cubicBezTo>
                  <a:cubicBezTo>
                    <a:pt x="40" y="3"/>
                    <a:pt x="40" y="3"/>
                    <a:pt x="40" y="3"/>
                  </a:cubicBezTo>
                  <a:cubicBezTo>
                    <a:pt x="40" y="1"/>
                    <a:pt x="39" y="0"/>
                    <a:pt x="37" y="0"/>
                  </a:cubicBezTo>
                  <a:cubicBezTo>
                    <a:pt x="36" y="0"/>
                    <a:pt x="34" y="1"/>
                    <a:pt x="34" y="3"/>
                  </a:cubicBezTo>
                  <a:cubicBezTo>
                    <a:pt x="34" y="9"/>
                    <a:pt x="34" y="9"/>
                    <a:pt x="34" y="9"/>
                  </a:cubicBezTo>
                  <a:cubicBezTo>
                    <a:pt x="34" y="10"/>
                    <a:pt x="36" y="12"/>
                    <a:pt x="37" y="12"/>
                  </a:cubicBezTo>
                  <a:close/>
                  <a:moveTo>
                    <a:pt x="46" y="12"/>
                  </a:moveTo>
                  <a:cubicBezTo>
                    <a:pt x="48" y="12"/>
                    <a:pt x="49" y="10"/>
                    <a:pt x="49" y="9"/>
                  </a:cubicBezTo>
                  <a:cubicBezTo>
                    <a:pt x="49" y="3"/>
                    <a:pt x="49" y="3"/>
                    <a:pt x="49" y="3"/>
                  </a:cubicBezTo>
                  <a:cubicBezTo>
                    <a:pt x="49" y="1"/>
                    <a:pt x="48" y="0"/>
                    <a:pt x="46" y="0"/>
                  </a:cubicBezTo>
                  <a:cubicBezTo>
                    <a:pt x="45" y="0"/>
                    <a:pt x="43" y="1"/>
                    <a:pt x="43" y="3"/>
                  </a:cubicBezTo>
                  <a:cubicBezTo>
                    <a:pt x="43" y="9"/>
                    <a:pt x="43" y="9"/>
                    <a:pt x="43" y="9"/>
                  </a:cubicBezTo>
                  <a:cubicBezTo>
                    <a:pt x="43" y="10"/>
                    <a:pt x="45" y="12"/>
                    <a:pt x="46" y="12"/>
                  </a:cubicBezTo>
                  <a:close/>
                  <a:moveTo>
                    <a:pt x="28" y="12"/>
                  </a:moveTo>
                  <a:cubicBezTo>
                    <a:pt x="30" y="12"/>
                    <a:pt x="31" y="10"/>
                    <a:pt x="31" y="9"/>
                  </a:cubicBezTo>
                  <a:cubicBezTo>
                    <a:pt x="31" y="3"/>
                    <a:pt x="31" y="3"/>
                    <a:pt x="31" y="3"/>
                  </a:cubicBezTo>
                  <a:cubicBezTo>
                    <a:pt x="31" y="1"/>
                    <a:pt x="30" y="0"/>
                    <a:pt x="28" y="0"/>
                  </a:cubicBezTo>
                  <a:cubicBezTo>
                    <a:pt x="27" y="0"/>
                    <a:pt x="25" y="1"/>
                    <a:pt x="25" y="3"/>
                  </a:cubicBezTo>
                  <a:cubicBezTo>
                    <a:pt x="25" y="9"/>
                    <a:pt x="25" y="9"/>
                    <a:pt x="25" y="9"/>
                  </a:cubicBezTo>
                  <a:cubicBezTo>
                    <a:pt x="25" y="10"/>
                    <a:pt x="27" y="12"/>
                    <a:pt x="28" y="12"/>
                  </a:cubicBezTo>
                  <a:close/>
                  <a:moveTo>
                    <a:pt x="19" y="12"/>
                  </a:moveTo>
                  <a:cubicBezTo>
                    <a:pt x="21" y="12"/>
                    <a:pt x="22" y="10"/>
                    <a:pt x="22" y="9"/>
                  </a:cubicBezTo>
                  <a:cubicBezTo>
                    <a:pt x="22" y="3"/>
                    <a:pt x="22" y="3"/>
                    <a:pt x="22" y="3"/>
                  </a:cubicBezTo>
                  <a:cubicBezTo>
                    <a:pt x="22" y="1"/>
                    <a:pt x="21" y="0"/>
                    <a:pt x="19" y="0"/>
                  </a:cubicBezTo>
                  <a:cubicBezTo>
                    <a:pt x="18" y="0"/>
                    <a:pt x="16" y="1"/>
                    <a:pt x="16" y="3"/>
                  </a:cubicBezTo>
                  <a:cubicBezTo>
                    <a:pt x="16" y="9"/>
                    <a:pt x="16" y="9"/>
                    <a:pt x="16" y="9"/>
                  </a:cubicBezTo>
                  <a:cubicBezTo>
                    <a:pt x="16" y="10"/>
                    <a:pt x="18" y="12"/>
                    <a:pt x="19" y="12"/>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228"/>
          <p:cNvSpPr>
            <a:spLocks noEditPoints="1"/>
          </p:cNvSpPr>
          <p:nvPr/>
        </p:nvSpPr>
        <p:spPr bwMode="auto">
          <a:xfrm>
            <a:off x="3412068" y="1724726"/>
            <a:ext cx="281158" cy="372592"/>
          </a:xfrm>
          <a:custGeom>
            <a:avLst/>
            <a:gdLst>
              <a:gd name="T0" fmla="*/ 38 w 52"/>
              <a:gd name="T1" fmla="*/ 53 h 69"/>
              <a:gd name="T2" fmla="*/ 32 w 52"/>
              <a:gd name="T3" fmla="*/ 51 h 69"/>
              <a:gd name="T4" fmla="*/ 32 w 52"/>
              <a:gd name="T5" fmla="*/ 51 h 69"/>
              <a:gd name="T6" fmla="*/ 27 w 52"/>
              <a:gd name="T7" fmla="*/ 49 h 69"/>
              <a:gd name="T8" fmla="*/ 15 w 52"/>
              <a:gd name="T9" fmla="*/ 29 h 69"/>
              <a:gd name="T10" fmla="*/ 16 w 52"/>
              <a:gd name="T11" fmla="*/ 23 h 69"/>
              <a:gd name="T12" fmla="*/ 16 w 52"/>
              <a:gd name="T13" fmla="*/ 23 h 69"/>
              <a:gd name="T14" fmla="*/ 18 w 52"/>
              <a:gd name="T15" fmla="*/ 17 h 69"/>
              <a:gd name="T16" fmla="*/ 11 w 52"/>
              <a:gd name="T17" fmla="*/ 6 h 69"/>
              <a:gd name="T18" fmla="*/ 7 w 52"/>
              <a:gd name="T19" fmla="*/ 6 h 69"/>
              <a:gd name="T20" fmla="*/ 1 w 52"/>
              <a:gd name="T21" fmla="*/ 14 h 69"/>
              <a:gd name="T22" fmla="*/ 0 w 52"/>
              <a:gd name="T23" fmla="*/ 21 h 69"/>
              <a:gd name="T24" fmla="*/ 11 w 52"/>
              <a:gd name="T25" fmla="*/ 45 h 69"/>
              <a:gd name="T26" fmla="*/ 26 w 52"/>
              <a:gd name="T27" fmla="*/ 66 h 69"/>
              <a:gd name="T28" fmla="*/ 32 w 52"/>
              <a:gd name="T29" fmla="*/ 68 h 69"/>
              <a:gd name="T30" fmla="*/ 42 w 52"/>
              <a:gd name="T31" fmla="*/ 68 h 69"/>
              <a:gd name="T32" fmla="*/ 44 w 52"/>
              <a:gd name="T33" fmla="*/ 64 h 69"/>
              <a:gd name="T34" fmla="*/ 38 w 52"/>
              <a:gd name="T35" fmla="*/ 53 h 69"/>
              <a:gd name="T36" fmla="*/ 52 w 52"/>
              <a:gd name="T37" fmla="*/ 62 h 69"/>
              <a:gd name="T38" fmla="*/ 44 w 52"/>
              <a:gd name="T39" fmla="*/ 49 h 69"/>
              <a:gd name="T40" fmla="*/ 42 w 52"/>
              <a:gd name="T41" fmla="*/ 48 h 69"/>
              <a:gd name="T42" fmla="*/ 40 w 52"/>
              <a:gd name="T43" fmla="*/ 48 h 69"/>
              <a:gd name="T44" fmla="*/ 39 w 52"/>
              <a:gd name="T45" fmla="*/ 51 h 69"/>
              <a:gd name="T46" fmla="*/ 47 w 52"/>
              <a:gd name="T47" fmla="*/ 64 h 69"/>
              <a:gd name="T48" fmla="*/ 50 w 52"/>
              <a:gd name="T49" fmla="*/ 65 h 69"/>
              <a:gd name="T50" fmla="*/ 51 w 52"/>
              <a:gd name="T51" fmla="*/ 64 h 69"/>
              <a:gd name="T52" fmla="*/ 52 w 52"/>
              <a:gd name="T53" fmla="*/ 62 h 69"/>
              <a:gd name="T54" fmla="*/ 20 w 52"/>
              <a:gd name="T55" fmla="*/ 17 h 69"/>
              <a:gd name="T56" fmla="*/ 23 w 52"/>
              <a:gd name="T57" fmla="*/ 18 h 69"/>
              <a:gd name="T58" fmla="*/ 24 w 52"/>
              <a:gd name="T59" fmla="*/ 17 h 69"/>
              <a:gd name="T60" fmla="*/ 25 w 52"/>
              <a:gd name="T61" fmla="*/ 14 h 69"/>
              <a:gd name="T62" fmla="*/ 17 w 52"/>
              <a:gd name="T63" fmla="*/ 1 h 69"/>
              <a:gd name="T64" fmla="*/ 15 w 52"/>
              <a:gd name="T65" fmla="*/ 0 h 69"/>
              <a:gd name="T66" fmla="*/ 13 w 52"/>
              <a:gd name="T67" fmla="*/ 1 h 69"/>
              <a:gd name="T68" fmla="*/ 13 w 52"/>
              <a:gd name="T69" fmla="*/ 4 h 69"/>
              <a:gd name="T70" fmla="*/ 20 w 52"/>
              <a:gd name="T71"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69">
                <a:moveTo>
                  <a:pt x="38" y="53"/>
                </a:moveTo>
                <a:cubicBezTo>
                  <a:pt x="37" y="51"/>
                  <a:pt x="34" y="50"/>
                  <a:pt x="32" y="51"/>
                </a:cubicBezTo>
                <a:cubicBezTo>
                  <a:pt x="32" y="51"/>
                  <a:pt x="32" y="51"/>
                  <a:pt x="32" y="51"/>
                </a:cubicBezTo>
                <a:cubicBezTo>
                  <a:pt x="30" y="52"/>
                  <a:pt x="28" y="51"/>
                  <a:pt x="27" y="49"/>
                </a:cubicBezTo>
                <a:cubicBezTo>
                  <a:pt x="15" y="29"/>
                  <a:pt x="15" y="29"/>
                  <a:pt x="15" y="29"/>
                </a:cubicBezTo>
                <a:cubicBezTo>
                  <a:pt x="14" y="27"/>
                  <a:pt x="14" y="24"/>
                  <a:pt x="16" y="23"/>
                </a:cubicBezTo>
                <a:cubicBezTo>
                  <a:pt x="16" y="23"/>
                  <a:pt x="16" y="23"/>
                  <a:pt x="16" y="23"/>
                </a:cubicBezTo>
                <a:cubicBezTo>
                  <a:pt x="18" y="22"/>
                  <a:pt x="19" y="19"/>
                  <a:pt x="18" y="17"/>
                </a:cubicBezTo>
                <a:cubicBezTo>
                  <a:pt x="11" y="6"/>
                  <a:pt x="11" y="6"/>
                  <a:pt x="11" y="6"/>
                </a:cubicBezTo>
                <a:cubicBezTo>
                  <a:pt x="10" y="4"/>
                  <a:pt x="8" y="4"/>
                  <a:pt x="7" y="6"/>
                </a:cubicBezTo>
                <a:cubicBezTo>
                  <a:pt x="1" y="14"/>
                  <a:pt x="1" y="14"/>
                  <a:pt x="1" y="14"/>
                </a:cubicBezTo>
                <a:cubicBezTo>
                  <a:pt x="0" y="16"/>
                  <a:pt x="0" y="19"/>
                  <a:pt x="0" y="21"/>
                </a:cubicBezTo>
                <a:cubicBezTo>
                  <a:pt x="0" y="21"/>
                  <a:pt x="1" y="28"/>
                  <a:pt x="11" y="45"/>
                </a:cubicBezTo>
                <a:cubicBezTo>
                  <a:pt x="20" y="61"/>
                  <a:pt x="26" y="66"/>
                  <a:pt x="26" y="66"/>
                </a:cubicBezTo>
                <a:cubicBezTo>
                  <a:pt x="27" y="68"/>
                  <a:pt x="30" y="69"/>
                  <a:pt x="32" y="68"/>
                </a:cubicBezTo>
                <a:cubicBezTo>
                  <a:pt x="42" y="68"/>
                  <a:pt x="42" y="68"/>
                  <a:pt x="42" y="68"/>
                </a:cubicBezTo>
                <a:cubicBezTo>
                  <a:pt x="44" y="68"/>
                  <a:pt x="45" y="66"/>
                  <a:pt x="44" y="64"/>
                </a:cubicBezTo>
                <a:lnTo>
                  <a:pt x="38" y="53"/>
                </a:lnTo>
                <a:close/>
                <a:moveTo>
                  <a:pt x="52" y="62"/>
                </a:moveTo>
                <a:cubicBezTo>
                  <a:pt x="44" y="49"/>
                  <a:pt x="44" y="49"/>
                  <a:pt x="44" y="49"/>
                </a:cubicBezTo>
                <a:cubicBezTo>
                  <a:pt x="44" y="48"/>
                  <a:pt x="43" y="47"/>
                  <a:pt x="42" y="48"/>
                </a:cubicBezTo>
                <a:cubicBezTo>
                  <a:pt x="40" y="48"/>
                  <a:pt x="40" y="48"/>
                  <a:pt x="40" y="48"/>
                </a:cubicBezTo>
                <a:cubicBezTo>
                  <a:pt x="39" y="49"/>
                  <a:pt x="39" y="50"/>
                  <a:pt x="39" y="51"/>
                </a:cubicBezTo>
                <a:cubicBezTo>
                  <a:pt x="47" y="64"/>
                  <a:pt x="47" y="64"/>
                  <a:pt x="47" y="64"/>
                </a:cubicBezTo>
                <a:cubicBezTo>
                  <a:pt x="48" y="65"/>
                  <a:pt x="49" y="65"/>
                  <a:pt x="50" y="65"/>
                </a:cubicBezTo>
                <a:cubicBezTo>
                  <a:pt x="51" y="64"/>
                  <a:pt x="51" y="64"/>
                  <a:pt x="51" y="64"/>
                </a:cubicBezTo>
                <a:cubicBezTo>
                  <a:pt x="52" y="64"/>
                  <a:pt x="52" y="62"/>
                  <a:pt x="52" y="62"/>
                </a:cubicBezTo>
                <a:close/>
                <a:moveTo>
                  <a:pt x="20" y="17"/>
                </a:moveTo>
                <a:cubicBezTo>
                  <a:pt x="21" y="18"/>
                  <a:pt x="22" y="18"/>
                  <a:pt x="23" y="18"/>
                </a:cubicBezTo>
                <a:cubicBezTo>
                  <a:pt x="24" y="17"/>
                  <a:pt x="24" y="17"/>
                  <a:pt x="24" y="17"/>
                </a:cubicBezTo>
                <a:cubicBezTo>
                  <a:pt x="25" y="16"/>
                  <a:pt x="25" y="15"/>
                  <a:pt x="25" y="14"/>
                </a:cubicBezTo>
                <a:cubicBezTo>
                  <a:pt x="17" y="1"/>
                  <a:pt x="17" y="1"/>
                  <a:pt x="17" y="1"/>
                </a:cubicBezTo>
                <a:cubicBezTo>
                  <a:pt x="17" y="0"/>
                  <a:pt x="16" y="0"/>
                  <a:pt x="15" y="0"/>
                </a:cubicBezTo>
                <a:cubicBezTo>
                  <a:pt x="13" y="1"/>
                  <a:pt x="13" y="1"/>
                  <a:pt x="13" y="1"/>
                </a:cubicBezTo>
                <a:cubicBezTo>
                  <a:pt x="13" y="2"/>
                  <a:pt x="12" y="3"/>
                  <a:pt x="13" y="4"/>
                </a:cubicBezTo>
                <a:lnTo>
                  <a:pt x="20" y="17"/>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p:cNvSpPr>
            <a:spLocks noEditPoints="1"/>
          </p:cNvSpPr>
          <p:nvPr/>
        </p:nvSpPr>
        <p:spPr bwMode="auto">
          <a:xfrm>
            <a:off x="5684112" y="1731987"/>
            <a:ext cx="387498" cy="358070"/>
          </a:xfrm>
          <a:custGeom>
            <a:avLst/>
            <a:gdLst>
              <a:gd name="T0" fmla="*/ 42 w 67"/>
              <a:gd name="T1" fmla="*/ 22 h 62"/>
              <a:gd name="T2" fmla="*/ 27 w 67"/>
              <a:gd name="T3" fmla="*/ 37 h 62"/>
              <a:gd name="T4" fmla="*/ 42 w 67"/>
              <a:gd name="T5" fmla="*/ 52 h 62"/>
              <a:gd name="T6" fmla="*/ 56 w 67"/>
              <a:gd name="T7" fmla="*/ 37 h 62"/>
              <a:gd name="T8" fmla="*/ 42 w 67"/>
              <a:gd name="T9" fmla="*/ 22 h 62"/>
              <a:gd name="T10" fmla="*/ 42 w 67"/>
              <a:gd name="T11" fmla="*/ 47 h 62"/>
              <a:gd name="T12" fmla="*/ 31 w 67"/>
              <a:gd name="T13" fmla="*/ 37 h 62"/>
              <a:gd name="T14" fmla="*/ 42 w 67"/>
              <a:gd name="T15" fmla="*/ 26 h 62"/>
              <a:gd name="T16" fmla="*/ 52 w 67"/>
              <a:gd name="T17" fmla="*/ 37 h 62"/>
              <a:gd name="T18" fmla="*/ 42 w 67"/>
              <a:gd name="T19" fmla="*/ 47 h 62"/>
              <a:gd name="T20" fmla="*/ 57 w 67"/>
              <a:gd name="T21" fmla="*/ 12 h 62"/>
              <a:gd name="T22" fmla="*/ 10 w 67"/>
              <a:gd name="T23" fmla="*/ 12 h 62"/>
              <a:gd name="T24" fmla="*/ 0 w 67"/>
              <a:gd name="T25" fmla="*/ 23 h 62"/>
              <a:gd name="T26" fmla="*/ 0 w 67"/>
              <a:gd name="T27" fmla="*/ 52 h 62"/>
              <a:gd name="T28" fmla="*/ 10 w 67"/>
              <a:gd name="T29" fmla="*/ 62 h 62"/>
              <a:gd name="T30" fmla="*/ 57 w 67"/>
              <a:gd name="T31" fmla="*/ 62 h 62"/>
              <a:gd name="T32" fmla="*/ 67 w 67"/>
              <a:gd name="T33" fmla="*/ 52 h 62"/>
              <a:gd name="T34" fmla="*/ 67 w 67"/>
              <a:gd name="T35" fmla="*/ 23 h 62"/>
              <a:gd name="T36" fmla="*/ 57 w 67"/>
              <a:gd name="T37" fmla="*/ 12 h 62"/>
              <a:gd name="T38" fmla="*/ 23 w 67"/>
              <a:gd name="T39" fmla="*/ 22 h 62"/>
              <a:gd name="T40" fmla="*/ 9 w 67"/>
              <a:gd name="T41" fmla="*/ 22 h 62"/>
              <a:gd name="T42" fmla="*/ 9 w 67"/>
              <a:gd name="T43" fmla="*/ 18 h 62"/>
              <a:gd name="T44" fmla="*/ 23 w 67"/>
              <a:gd name="T45" fmla="*/ 18 h 62"/>
              <a:gd name="T46" fmla="*/ 23 w 67"/>
              <a:gd name="T47" fmla="*/ 22 h 62"/>
              <a:gd name="T48" fmla="*/ 42 w 67"/>
              <a:gd name="T49" fmla="*/ 55 h 62"/>
              <a:gd name="T50" fmla="*/ 23 w 67"/>
              <a:gd name="T51" fmla="*/ 37 h 62"/>
              <a:gd name="T52" fmla="*/ 42 w 67"/>
              <a:gd name="T53" fmla="*/ 18 h 62"/>
              <a:gd name="T54" fmla="*/ 60 w 67"/>
              <a:gd name="T55" fmla="*/ 37 h 62"/>
              <a:gd name="T56" fmla="*/ 42 w 67"/>
              <a:gd name="T57" fmla="*/ 55 h 62"/>
              <a:gd name="T58" fmla="*/ 43 w 67"/>
              <a:gd name="T59" fmla="*/ 0 h 62"/>
              <a:gd name="T60" fmla="*/ 23 w 67"/>
              <a:gd name="T61" fmla="*/ 0 h 62"/>
              <a:gd name="T62" fmla="*/ 23 w 67"/>
              <a:gd name="T63" fmla="*/ 10 h 62"/>
              <a:gd name="T64" fmla="*/ 43 w 67"/>
              <a:gd name="T65" fmla="*/ 10 h 62"/>
              <a:gd name="T66" fmla="*/ 43 w 67"/>
              <a:gd name="T6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 h="62">
                <a:moveTo>
                  <a:pt x="42" y="22"/>
                </a:moveTo>
                <a:cubicBezTo>
                  <a:pt x="33" y="22"/>
                  <a:pt x="27" y="29"/>
                  <a:pt x="27" y="37"/>
                </a:cubicBezTo>
                <a:cubicBezTo>
                  <a:pt x="27" y="45"/>
                  <a:pt x="33" y="52"/>
                  <a:pt x="42" y="52"/>
                </a:cubicBezTo>
                <a:cubicBezTo>
                  <a:pt x="50" y="52"/>
                  <a:pt x="56" y="45"/>
                  <a:pt x="56" y="37"/>
                </a:cubicBezTo>
                <a:cubicBezTo>
                  <a:pt x="56" y="29"/>
                  <a:pt x="50" y="22"/>
                  <a:pt x="42" y="22"/>
                </a:cubicBezTo>
                <a:close/>
                <a:moveTo>
                  <a:pt x="42" y="47"/>
                </a:moveTo>
                <a:cubicBezTo>
                  <a:pt x="36" y="47"/>
                  <a:pt x="31" y="43"/>
                  <a:pt x="31" y="37"/>
                </a:cubicBezTo>
                <a:cubicBezTo>
                  <a:pt x="31" y="31"/>
                  <a:pt x="36" y="26"/>
                  <a:pt x="42" y="26"/>
                </a:cubicBezTo>
                <a:cubicBezTo>
                  <a:pt x="47" y="26"/>
                  <a:pt x="52" y="31"/>
                  <a:pt x="52" y="37"/>
                </a:cubicBezTo>
                <a:cubicBezTo>
                  <a:pt x="52" y="43"/>
                  <a:pt x="47" y="47"/>
                  <a:pt x="42" y="47"/>
                </a:cubicBezTo>
                <a:close/>
                <a:moveTo>
                  <a:pt x="57" y="12"/>
                </a:moveTo>
                <a:cubicBezTo>
                  <a:pt x="10" y="12"/>
                  <a:pt x="10" y="12"/>
                  <a:pt x="10" y="12"/>
                </a:cubicBezTo>
                <a:cubicBezTo>
                  <a:pt x="4" y="12"/>
                  <a:pt x="0" y="17"/>
                  <a:pt x="0" y="23"/>
                </a:cubicBezTo>
                <a:cubicBezTo>
                  <a:pt x="0" y="52"/>
                  <a:pt x="0" y="52"/>
                  <a:pt x="0" y="52"/>
                </a:cubicBezTo>
                <a:cubicBezTo>
                  <a:pt x="0" y="57"/>
                  <a:pt x="4" y="62"/>
                  <a:pt x="10" y="62"/>
                </a:cubicBezTo>
                <a:cubicBezTo>
                  <a:pt x="57" y="62"/>
                  <a:pt x="57" y="62"/>
                  <a:pt x="57" y="62"/>
                </a:cubicBezTo>
                <a:cubicBezTo>
                  <a:pt x="62" y="62"/>
                  <a:pt x="67" y="57"/>
                  <a:pt x="67" y="52"/>
                </a:cubicBezTo>
                <a:cubicBezTo>
                  <a:pt x="67" y="23"/>
                  <a:pt x="67" y="23"/>
                  <a:pt x="67" y="23"/>
                </a:cubicBezTo>
                <a:cubicBezTo>
                  <a:pt x="67" y="17"/>
                  <a:pt x="62" y="12"/>
                  <a:pt x="57" y="12"/>
                </a:cubicBezTo>
                <a:close/>
                <a:moveTo>
                  <a:pt x="23" y="22"/>
                </a:moveTo>
                <a:cubicBezTo>
                  <a:pt x="9" y="22"/>
                  <a:pt x="9" y="22"/>
                  <a:pt x="9" y="22"/>
                </a:cubicBezTo>
                <a:cubicBezTo>
                  <a:pt x="9" y="18"/>
                  <a:pt x="9" y="18"/>
                  <a:pt x="9" y="18"/>
                </a:cubicBezTo>
                <a:cubicBezTo>
                  <a:pt x="23" y="18"/>
                  <a:pt x="23" y="18"/>
                  <a:pt x="23" y="18"/>
                </a:cubicBezTo>
                <a:lnTo>
                  <a:pt x="23" y="22"/>
                </a:lnTo>
                <a:close/>
                <a:moveTo>
                  <a:pt x="42" y="55"/>
                </a:moveTo>
                <a:cubicBezTo>
                  <a:pt x="31" y="55"/>
                  <a:pt x="23" y="47"/>
                  <a:pt x="23" y="37"/>
                </a:cubicBezTo>
                <a:cubicBezTo>
                  <a:pt x="23" y="27"/>
                  <a:pt x="31" y="18"/>
                  <a:pt x="42" y="18"/>
                </a:cubicBezTo>
                <a:cubicBezTo>
                  <a:pt x="52" y="18"/>
                  <a:pt x="60" y="27"/>
                  <a:pt x="60" y="37"/>
                </a:cubicBezTo>
                <a:cubicBezTo>
                  <a:pt x="60" y="47"/>
                  <a:pt x="52" y="55"/>
                  <a:pt x="42" y="55"/>
                </a:cubicBezTo>
                <a:close/>
                <a:moveTo>
                  <a:pt x="43" y="0"/>
                </a:moveTo>
                <a:cubicBezTo>
                  <a:pt x="23" y="0"/>
                  <a:pt x="23" y="0"/>
                  <a:pt x="23" y="0"/>
                </a:cubicBezTo>
                <a:cubicBezTo>
                  <a:pt x="23" y="10"/>
                  <a:pt x="23" y="10"/>
                  <a:pt x="23" y="10"/>
                </a:cubicBezTo>
                <a:cubicBezTo>
                  <a:pt x="43" y="10"/>
                  <a:pt x="43" y="10"/>
                  <a:pt x="43" y="10"/>
                </a:cubicBezTo>
                <a:lnTo>
                  <a:pt x="43" y="0"/>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6856312" y="1727702"/>
            <a:ext cx="331450" cy="338604"/>
            <a:chOff x="-334827" y="3201260"/>
            <a:chExt cx="504125" cy="515009"/>
          </a:xfrm>
        </p:grpSpPr>
        <p:sp>
          <p:nvSpPr>
            <p:cNvPr id="47" name="Freeform 222"/>
            <p:cNvSpPr>
              <a:spLocks/>
            </p:cNvSpPr>
            <p:nvPr/>
          </p:nvSpPr>
          <p:spPr bwMode="auto">
            <a:xfrm>
              <a:off x="-233277" y="3201260"/>
              <a:ext cx="301024" cy="384443"/>
            </a:xfrm>
            <a:custGeom>
              <a:avLst/>
              <a:gdLst>
                <a:gd name="T0" fmla="*/ 21 w 35"/>
                <a:gd name="T1" fmla="*/ 42 h 45"/>
                <a:gd name="T2" fmla="*/ 33 w 35"/>
                <a:gd name="T3" fmla="*/ 25 h 45"/>
                <a:gd name="T4" fmla="*/ 30 w 35"/>
                <a:gd name="T5" fmla="*/ 20 h 45"/>
                <a:gd name="T6" fmla="*/ 25 w 35"/>
                <a:gd name="T7" fmla="*/ 20 h 45"/>
                <a:gd name="T8" fmla="*/ 25 w 35"/>
                <a:gd name="T9" fmla="*/ 5 h 45"/>
                <a:gd name="T10" fmla="*/ 20 w 35"/>
                <a:gd name="T11" fmla="*/ 0 h 45"/>
                <a:gd name="T12" fmla="*/ 15 w 35"/>
                <a:gd name="T13" fmla="*/ 0 h 45"/>
                <a:gd name="T14" fmla="*/ 10 w 35"/>
                <a:gd name="T15" fmla="*/ 5 h 45"/>
                <a:gd name="T16" fmla="*/ 10 w 35"/>
                <a:gd name="T17" fmla="*/ 20 h 45"/>
                <a:gd name="T18" fmla="*/ 5 w 35"/>
                <a:gd name="T19" fmla="*/ 20 h 45"/>
                <a:gd name="T20" fmla="*/ 2 w 35"/>
                <a:gd name="T21" fmla="*/ 25 h 45"/>
                <a:gd name="T22" fmla="*/ 14 w 35"/>
                <a:gd name="T23" fmla="*/ 42 h 45"/>
                <a:gd name="T24" fmla="*/ 21 w 35"/>
                <a:gd name="T25"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21" y="42"/>
                  </a:moveTo>
                  <a:cubicBezTo>
                    <a:pt x="33" y="25"/>
                    <a:pt x="33" y="25"/>
                    <a:pt x="33" y="25"/>
                  </a:cubicBezTo>
                  <a:cubicBezTo>
                    <a:pt x="35" y="22"/>
                    <a:pt x="34" y="20"/>
                    <a:pt x="30" y="20"/>
                  </a:cubicBezTo>
                  <a:cubicBezTo>
                    <a:pt x="25" y="20"/>
                    <a:pt x="25" y="20"/>
                    <a:pt x="25" y="20"/>
                  </a:cubicBezTo>
                  <a:cubicBezTo>
                    <a:pt x="25" y="5"/>
                    <a:pt x="25" y="5"/>
                    <a:pt x="25" y="5"/>
                  </a:cubicBezTo>
                  <a:cubicBezTo>
                    <a:pt x="25" y="2"/>
                    <a:pt x="23" y="0"/>
                    <a:pt x="20" y="0"/>
                  </a:cubicBezTo>
                  <a:cubicBezTo>
                    <a:pt x="15" y="0"/>
                    <a:pt x="15" y="0"/>
                    <a:pt x="15" y="0"/>
                  </a:cubicBezTo>
                  <a:cubicBezTo>
                    <a:pt x="12" y="0"/>
                    <a:pt x="10" y="2"/>
                    <a:pt x="10" y="5"/>
                  </a:cubicBezTo>
                  <a:cubicBezTo>
                    <a:pt x="10" y="20"/>
                    <a:pt x="10" y="20"/>
                    <a:pt x="10" y="20"/>
                  </a:cubicBezTo>
                  <a:cubicBezTo>
                    <a:pt x="5" y="20"/>
                    <a:pt x="5" y="20"/>
                    <a:pt x="5" y="20"/>
                  </a:cubicBezTo>
                  <a:cubicBezTo>
                    <a:pt x="2" y="20"/>
                    <a:pt x="0" y="22"/>
                    <a:pt x="2" y="25"/>
                  </a:cubicBezTo>
                  <a:cubicBezTo>
                    <a:pt x="14" y="42"/>
                    <a:pt x="14" y="42"/>
                    <a:pt x="14" y="42"/>
                  </a:cubicBezTo>
                  <a:cubicBezTo>
                    <a:pt x="16" y="45"/>
                    <a:pt x="19" y="45"/>
                    <a:pt x="21" y="42"/>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3"/>
            <p:cNvSpPr>
              <a:spLocks/>
            </p:cNvSpPr>
            <p:nvPr/>
          </p:nvSpPr>
          <p:spPr bwMode="auto">
            <a:xfrm>
              <a:off x="-334827" y="3553062"/>
              <a:ext cx="504125" cy="163207"/>
            </a:xfrm>
            <a:custGeom>
              <a:avLst/>
              <a:gdLst>
                <a:gd name="T0" fmla="*/ 56 w 59"/>
                <a:gd name="T1" fmla="*/ 19 h 19"/>
                <a:gd name="T2" fmla="*/ 59 w 59"/>
                <a:gd name="T3" fmla="*/ 16 h 19"/>
                <a:gd name="T4" fmla="*/ 59 w 59"/>
                <a:gd name="T5" fmla="*/ 3 h 19"/>
                <a:gd name="T6" fmla="*/ 56 w 59"/>
                <a:gd name="T7" fmla="*/ 0 h 19"/>
                <a:gd name="T8" fmla="*/ 54 w 59"/>
                <a:gd name="T9" fmla="*/ 0 h 19"/>
                <a:gd name="T10" fmla="*/ 51 w 59"/>
                <a:gd name="T11" fmla="*/ 3 h 19"/>
                <a:gd name="T12" fmla="*/ 51 w 59"/>
                <a:gd name="T13" fmla="*/ 7 h 19"/>
                <a:gd name="T14" fmla="*/ 48 w 59"/>
                <a:gd name="T15" fmla="*/ 10 h 19"/>
                <a:gd name="T16" fmla="*/ 12 w 59"/>
                <a:gd name="T17" fmla="*/ 10 h 19"/>
                <a:gd name="T18" fmla="*/ 9 w 59"/>
                <a:gd name="T19" fmla="*/ 7 h 19"/>
                <a:gd name="T20" fmla="*/ 9 w 59"/>
                <a:gd name="T21" fmla="*/ 3 h 19"/>
                <a:gd name="T22" fmla="*/ 6 w 59"/>
                <a:gd name="T23" fmla="*/ 0 h 19"/>
                <a:gd name="T24" fmla="*/ 3 w 59"/>
                <a:gd name="T25" fmla="*/ 0 h 19"/>
                <a:gd name="T26" fmla="*/ 0 w 59"/>
                <a:gd name="T27" fmla="*/ 3 h 19"/>
                <a:gd name="T28" fmla="*/ 0 w 59"/>
                <a:gd name="T29" fmla="*/ 16 h 19"/>
                <a:gd name="T30" fmla="*/ 3 w 59"/>
                <a:gd name="T31" fmla="*/ 19 h 19"/>
                <a:gd name="T32" fmla="*/ 56 w 59"/>
                <a:gd name="T3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19">
                  <a:moveTo>
                    <a:pt x="56" y="19"/>
                  </a:moveTo>
                  <a:cubicBezTo>
                    <a:pt x="58" y="19"/>
                    <a:pt x="59" y="18"/>
                    <a:pt x="59" y="16"/>
                  </a:cubicBezTo>
                  <a:cubicBezTo>
                    <a:pt x="59" y="3"/>
                    <a:pt x="59" y="3"/>
                    <a:pt x="59" y="3"/>
                  </a:cubicBezTo>
                  <a:cubicBezTo>
                    <a:pt x="59" y="1"/>
                    <a:pt x="58" y="0"/>
                    <a:pt x="56" y="0"/>
                  </a:cubicBezTo>
                  <a:cubicBezTo>
                    <a:pt x="54" y="0"/>
                    <a:pt x="54" y="0"/>
                    <a:pt x="54" y="0"/>
                  </a:cubicBezTo>
                  <a:cubicBezTo>
                    <a:pt x="52" y="0"/>
                    <a:pt x="51" y="1"/>
                    <a:pt x="51" y="3"/>
                  </a:cubicBezTo>
                  <a:cubicBezTo>
                    <a:pt x="51" y="7"/>
                    <a:pt x="51" y="7"/>
                    <a:pt x="51" y="7"/>
                  </a:cubicBezTo>
                  <a:cubicBezTo>
                    <a:pt x="51" y="9"/>
                    <a:pt x="49" y="10"/>
                    <a:pt x="48" y="10"/>
                  </a:cubicBezTo>
                  <a:cubicBezTo>
                    <a:pt x="12" y="10"/>
                    <a:pt x="12" y="10"/>
                    <a:pt x="12" y="10"/>
                  </a:cubicBezTo>
                  <a:cubicBezTo>
                    <a:pt x="10" y="10"/>
                    <a:pt x="9" y="9"/>
                    <a:pt x="9" y="7"/>
                  </a:cubicBezTo>
                  <a:cubicBezTo>
                    <a:pt x="9" y="3"/>
                    <a:pt x="9" y="3"/>
                    <a:pt x="9" y="3"/>
                  </a:cubicBezTo>
                  <a:cubicBezTo>
                    <a:pt x="9" y="1"/>
                    <a:pt x="7" y="0"/>
                    <a:pt x="6" y="0"/>
                  </a:cubicBezTo>
                  <a:cubicBezTo>
                    <a:pt x="3" y="0"/>
                    <a:pt x="3" y="0"/>
                    <a:pt x="3" y="0"/>
                  </a:cubicBezTo>
                  <a:cubicBezTo>
                    <a:pt x="1" y="0"/>
                    <a:pt x="0" y="1"/>
                    <a:pt x="0" y="3"/>
                  </a:cubicBezTo>
                  <a:cubicBezTo>
                    <a:pt x="0" y="16"/>
                    <a:pt x="0" y="16"/>
                    <a:pt x="0" y="16"/>
                  </a:cubicBezTo>
                  <a:cubicBezTo>
                    <a:pt x="0" y="18"/>
                    <a:pt x="1" y="19"/>
                    <a:pt x="3" y="19"/>
                  </a:cubicBezTo>
                  <a:lnTo>
                    <a:pt x="56" y="19"/>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TextBox 48"/>
          <p:cNvSpPr txBox="1"/>
          <p:nvPr/>
        </p:nvSpPr>
        <p:spPr>
          <a:xfrm>
            <a:off x="806869" y="386507"/>
            <a:ext cx="2921429" cy="400110"/>
          </a:xfrm>
          <a:prstGeom prst="rect">
            <a:avLst/>
          </a:prstGeom>
          <a:noFill/>
        </p:spPr>
        <p:txBody>
          <a:bodyPr wrap="square" rtlCol="0">
            <a:spAutoFit/>
          </a:bodyPr>
          <a:lstStyle/>
          <a:p>
            <a:pPr algn="ctr"/>
            <a:r>
              <a:rPr lang="en-US" altLang="zh-CN" sz="2000" b="1" dirty="0">
                <a:solidFill>
                  <a:srgbClr val="DA1F28"/>
                </a:solidFill>
                <a:latin typeface="微软雅黑" panose="020B0503020204020204" pitchFamily="34" charset="-122"/>
                <a:cs typeface="Mangal" panose="02040503050203030202" pitchFamily="18" charset="0"/>
              </a:rPr>
              <a:t>Add your text here</a:t>
            </a:r>
            <a:endParaRPr lang="zh-CN" altLang="en-US" sz="2000" b="1" dirty="0">
              <a:solidFill>
                <a:srgbClr val="DA1F28"/>
              </a:solidFill>
              <a:latin typeface="微软雅黑" panose="020B0503020204020204" pitchFamily="34" charset="-122"/>
              <a:cs typeface="Mangal" panose="02040503050203030202" pitchFamily="18" charset="0"/>
            </a:endParaRPr>
          </a:p>
        </p:txBody>
      </p:sp>
      <p:sp>
        <p:nvSpPr>
          <p:cNvPr id="50" name="TextBox 49"/>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51" name="TextBox 50"/>
          <p:cNvSpPr txBox="1"/>
          <p:nvPr/>
        </p:nvSpPr>
        <p:spPr>
          <a:xfrm>
            <a:off x="2927224" y="1078600"/>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
        <p:nvSpPr>
          <p:cNvPr id="52" name="TextBox 51"/>
          <p:cNvSpPr txBox="1"/>
          <p:nvPr/>
        </p:nvSpPr>
        <p:spPr>
          <a:xfrm>
            <a:off x="5364538" y="1078600"/>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
        <p:nvSpPr>
          <p:cNvPr id="53" name="TextBox 52"/>
          <p:cNvSpPr txBox="1"/>
          <p:nvPr/>
        </p:nvSpPr>
        <p:spPr>
          <a:xfrm>
            <a:off x="6508714" y="1078600"/>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
        <p:nvSpPr>
          <p:cNvPr id="54" name="TextBox 53"/>
          <p:cNvSpPr txBox="1"/>
          <p:nvPr/>
        </p:nvSpPr>
        <p:spPr>
          <a:xfrm>
            <a:off x="5744133" y="4443958"/>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
        <p:nvSpPr>
          <p:cNvPr id="55" name="TextBox 54"/>
          <p:cNvSpPr txBox="1"/>
          <p:nvPr/>
        </p:nvSpPr>
        <p:spPr>
          <a:xfrm>
            <a:off x="4554888" y="4443958"/>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
        <p:nvSpPr>
          <p:cNvPr id="56" name="TextBox 55"/>
          <p:cNvSpPr txBox="1"/>
          <p:nvPr/>
        </p:nvSpPr>
        <p:spPr>
          <a:xfrm>
            <a:off x="2707962" y="4443958"/>
            <a:ext cx="1026646" cy="584775"/>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Add Your</a:t>
            </a:r>
            <a:r>
              <a:rPr lang="en-US" altLang="zh-CN" dirty="0">
                <a:latin typeface="微软雅黑" panose="020B0503020204020204" pitchFamily="34" charset="-122"/>
                <a:cs typeface="Mangal" panose="02040503050203030202" pitchFamily="18" charset="0"/>
              </a:rPr>
              <a:t> </a:t>
            </a:r>
            <a:r>
              <a:rPr lang="en-US" altLang="zh-CN" sz="1400" dirty="0">
                <a:latin typeface="微软雅黑" panose="020B0503020204020204" pitchFamily="34" charset="-122"/>
                <a:cs typeface="Mangal" panose="02040503050203030202" pitchFamily="18" charset="0"/>
              </a:rPr>
              <a:t>text here</a:t>
            </a:r>
            <a:endParaRPr lang="zh-CN" altLang="en-US" dirty="0">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42641979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7"/>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9"/>
                                        </p:tgtEl>
                                        <p:attrNameLst>
                                          <p:attrName>ppt_y</p:attrName>
                                        </p:attrNameLst>
                                      </p:cBhvr>
                                      <p:tavLst>
                                        <p:tav tm="0">
                                          <p:val>
                                            <p:strVal val="#ppt_y"/>
                                          </p:val>
                                        </p:tav>
                                        <p:tav tm="100000">
                                          <p:val>
                                            <p:strVal val="#ppt_y"/>
                                          </p:val>
                                        </p:tav>
                                      </p:tavLst>
                                    </p:anim>
                                    <p:anim calcmode="lin" valueType="num">
                                      <p:cBhvr>
                                        <p:cTn id="15"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9"/>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50"/>
                                        </p:tgtEl>
                                        <p:attrNameLst>
                                          <p:attrName>style.visibility</p:attrName>
                                        </p:attrNameLst>
                                      </p:cBhvr>
                                      <p:to>
                                        <p:strVal val="visible"/>
                                      </p:to>
                                    </p:set>
                                  </p:childTnLst>
                                </p:cTn>
                              </p:par>
                              <p:par>
                                <p:cTn id="20" presetID="2" presetClass="entr" presetSubtype="8" fill="hold" nodeType="withEffect">
                                  <p:stCondLst>
                                    <p:cond delay="300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360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000"/>
                                        <p:tgtEl>
                                          <p:spTgt spid="22"/>
                                        </p:tgtEl>
                                      </p:cBhvr>
                                    </p:animEffect>
                                  </p:childTnLst>
                                </p:cTn>
                              </p:par>
                              <p:par>
                                <p:cTn id="27" presetID="22" presetClass="entr" presetSubtype="8" fill="hold" grpId="0" nodeType="withEffect">
                                  <p:stCondLst>
                                    <p:cond delay="47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1" presetClass="entr" presetSubtype="0" fill="hold" grpId="0" nodeType="withEffect">
                                  <p:stCondLst>
                                    <p:cond delay="550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5500"/>
                                  </p:stCondLst>
                                  <p:childTnLst>
                                    <p:set>
                                      <p:cBhvr>
                                        <p:cTn id="36" dur="1" fill="hold">
                                          <p:stCondLst>
                                            <p:cond delay="0"/>
                                          </p:stCondLst>
                                        </p:cTn>
                                        <p:tgtEl>
                                          <p:spTgt spid="51"/>
                                        </p:tgtEl>
                                        <p:attrNameLst>
                                          <p:attrName>style.visibility</p:attrName>
                                        </p:attrNameLst>
                                      </p:cBhvr>
                                      <p:to>
                                        <p:strVal val="visible"/>
                                      </p:to>
                                    </p:set>
                                  </p:childTnLst>
                                </p:cTn>
                              </p:par>
                              <p:par>
                                <p:cTn id="37" presetID="22" presetClass="entr" presetSubtype="4" fill="hold" grpId="0" nodeType="withEffect">
                                  <p:stCondLst>
                                    <p:cond delay="540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1" presetClass="entr" presetSubtype="0" fill="hold" grpId="0" nodeType="withEffect">
                                  <p:stCondLst>
                                    <p:cond delay="590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grpId="0" nodeType="withEffect">
                                  <p:stCondLst>
                                    <p:cond delay="5900"/>
                                  </p:stCondLst>
                                  <p:childTnLst>
                                    <p:set>
                                      <p:cBhvr>
                                        <p:cTn id="43" dur="1" fill="hold">
                                          <p:stCondLst>
                                            <p:cond delay="0"/>
                                          </p:stCondLst>
                                        </p:cTn>
                                        <p:tgtEl>
                                          <p:spTgt spid="52"/>
                                        </p:tgtEl>
                                        <p:attrNameLst>
                                          <p:attrName>style.visibility</p:attrName>
                                        </p:attrNameLst>
                                      </p:cBhvr>
                                      <p:to>
                                        <p:strVal val="visible"/>
                                      </p:to>
                                    </p:set>
                                  </p:childTnLst>
                                </p:cTn>
                              </p:par>
                              <p:par>
                                <p:cTn id="44" presetID="22" presetClass="entr" presetSubtype="4" fill="hold" grpId="0" nodeType="withEffect">
                                  <p:stCondLst>
                                    <p:cond delay="560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par>
                                <p:cTn id="47" presetID="1" presetClass="entr" presetSubtype="0" fill="hold" nodeType="withEffect">
                                  <p:stCondLst>
                                    <p:cond delay="610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6100"/>
                                  </p:stCondLst>
                                  <p:childTnLst>
                                    <p:set>
                                      <p:cBhvr>
                                        <p:cTn id="50" dur="1" fill="hold">
                                          <p:stCondLst>
                                            <p:cond delay="0"/>
                                          </p:stCondLst>
                                        </p:cTn>
                                        <p:tgtEl>
                                          <p:spTgt spid="53"/>
                                        </p:tgtEl>
                                        <p:attrNameLst>
                                          <p:attrName>style.visibility</p:attrName>
                                        </p:attrNameLst>
                                      </p:cBhvr>
                                      <p:to>
                                        <p:strVal val="visible"/>
                                      </p:to>
                                    </p:set>
                                  </p:childTnLst>
                                </p:cTn>
                              </p:par>
                              <p:par>
                                <p:cTn id="51" presetID="22" presetClass="entr" presetSubtype="8" fill="hold" grpId="0" nodeType="withEffect">
                                  <p:stCondLst>
                                    <p:cond delay="630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1000"/>
                                        <p:tgtEl>
                                          <p:spTgt spid="26"/>
                                        </p:tgtEl>
                                      </p:cBhvr>
                                    </p:animEffect>
                                  </p:childTnLst>
                                </p:cTn>
                              </p:par>
                              <p:par>
                                <p:cTn id="54" presetID="22" presetClass="entr" presetSubtype="1" fill="hold" grpId="0" nodeType="withEffect">
                                  <p:stCondLst>
                                    <p:cond delay="660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par>
                                <p:cTn id="57" presetID="1" presetClass="entr" presetSubtype="0" fill="hold" nodeType="withEffect">
                                  <p:stCondLst>
                                    <p:cond delay="710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7100"/>
                                  </p:stCondLst>
                                  <p:childTnLst>
                                    <p:set>
                                      <p:cBhvr>
                                        <p:cTn id="60" dur="1" fill="hold">
                                          <p:stCondLst>
                                            <p:cond delay="0"/>
                                          </p:stCondLst>
                                        </p:cTn>
                                        <p:tgtEl>
                                          <p:spTgt spid="56"/>
                                        </p:tgtEl>
                                        <p:attrNameLst>
                                          <p:attrName>style.visibility</p:attrName>
                                        </p:attrNameLst>
                                      </p:cBhvr>
                                      <p:to>
                                        <p:strVal val="visible"/>
                                      </p:to>
                                    </p:set>
                                  </p:childTnLst>
                                </p:cTn>
                              </p:par>
                              <p:par>
                                <p:cTn id="61" presetID="22" presetClass="entr" presetSubtype="1" fill="hold" grpId="0" nodeType="withEffect">
                                  <p:stCondLst>
                                    <p:cond delay="690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par>
                                <p:cTn id="64" presetID="1" presetClass="entr" presetSubtype="0" fill="hold" grpId="0" nodeType="withEffect">
                                  <p:stCondLst>
                                    <p:cond delay="7400"/>
                                  </p:stCondLst>
                                  <p:childTnLst>
                                    <p:set>
                                      <p:cBhvr>
                                        <p:cTn id="65" dur="1" fill="hold">
                                          <p:stCondLst>
                                            <p:cond delay="0"/>
                                          </p:stCondLst>
                                        </p:cTn>
                                        <p:tgtEl>
                                          <p:spTgt spid="40"/>
                                        </p:tgtEl>
                                        <p:attrNameLst>
                                          <p:attrName>style.visibility</p:attrName>
                                        </p:attrNameLst>
                                      </p:cBhvr>
                                      <p:to>
                                        <p:strVal val="visible"/>
                                      </p:to>
                                    </p:set>
                                  </p:childTnLst>
                                </p:cTn>
                              </p:par>
                              <p:par>
                                <p:cTn id="66" presetID="1" presetClass="entr" presetSubtype="0" fill="hold" grpId="0" nodeType="withEffect">
                                  <p:stCondLst>
                                    <p:cond delay="7400"/>
                                  </p:stCondLst>
                                  <p:childTnLst>
                                    <p:set>
                                      <p:cBhvr>
                                        <p:cTn id="67" dur="1" fill="hold">
                                          <p:stCondLst>
                                            <p:cond delay="0"/>
                                          </p:stCondLst>
                                        </p:cTn>
                                        <p:tgtEl>
                                          <p:spTgt spid="55"/>
                                        </p:tgtEl>
                                        <p:attrNameLst>
                                          <p:attrName>style.visibility</p:attrName>
                                        </p:attrNameLst>
                                      </p:cBhvr>
                                      <p:to>
                                        <p:strVal val="visible"/>
                                      </p:to>
                                    </p:set>
                                  </p:childTnLst>
                                </p:cTn>
                              </p:par>
                              <p:par>
                                <p:cTn id="68" presetID="22" presetClass="entr" presetSubtype="1" fill="hold" grpId="0" nodeType="withEffect">
                                  <p:stCondLst>
                                    <p:cond delay="7300"/>
                                  </p:stCondLst>
                                  <p:childTnLst>
                                    <p:set>
                                      <p:cBhvr>
                                        <p:cTn id="69" dur="1" fill="hold">
                                          <p:stCondLst>
                                            <p:cond delay="0"/>
                                          </p:stCondLst>
                                        </p:cTn>
                                        <p:tgtEl>
                                          <p:spTgt spid="35"/>
                                        </p:tgtEl>
                                        <p:attrNameLst>
                                          <p:attrName>style.visibility</p:attrName>
                                        </p:attrNameLst>
                                      </p:cBhvr>
                                      <p:to>
                                        <p:strVal val="visible"/>
                                      </p:to>
                                    </p:set>
                                    <p:animEffect transition="in" filter="wipe(up)">
                                      <p:cBhvr>
                                        <p:cTn id="70" dur="500"/>
                                        <p:tgtEl>
                                          <p:spTgt spid="35"/>
                                        </p:tgtEl>
                                      </p:cBhvr>
                                    </p:animEffect>
                                  </p:childTnLst>
                                </p:cTn>
                              </p:par>
                              <p:par>
                                <p:cTn id="71" presetID="1" presetClass="entr" presetSubtype="0" fill="hold" nodeType="withEffect">
                                  <p:stCondLst>
                                    <p:cond delay="780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780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animBg="1"/>
      <p:bldP spid="23" grpId="0" animBg="1"/>
      <p:bldP spid="27" grpId="0" animBg="1"/>
      <p:bldP spid="29" grpId="0" animBg="1"/>
      <p:bldP spid="30" grpId="0" animBg="1"/>
      <p:bldP spid="33" grpId="0" animBg="1"/>
      <p:bldP spid="35" grpId="0" animBg="1"/>
      <p:bldP spid="40" grpId="0" animBg="1"/>
      <p:bldP spid="44" grpId="0" animBg="1"/>
      <p:bldP spid="45" grpId="0" animBg="1"/>
      <p:bldP spid="49" grpId="0"/>
      <p:bldP spid="50" grpId="0"/>
      <p:bldP spid="51" grpId="0"/>
      <p:bldP spid="52" grpId="0"/>
      <p:bldP spid="53" grpId="0"/>
      <p:bldP spid="54"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
          <p:cNvSpPr/>
          <p:nvPr/>
        </p:nvSpPr>
        <p:spPr>
          <a:xfrm flipH="1">
            <a:off x="4964481" y="-13648"/>
            <a:ext cx="4216031" cy="5155561"/>
          </a:xfrm>
          <a:custGeom>
            <a:avLst/>
            <a:gdLst>
              <a:gd name="connsiteX0" fmla="*/ 0 w 4216031"/>
              <a:gd name="connsiteY0" fmla="*/ 0 h 5141913"/>
              <a:gd name="connsiteX1" fmla="*/ 1505295 w 4216031"/>
              <a:gd name="connsiteY1" fmla="*/ 13648 h 5141913"/>
              <a:gd name="connsiteX2" fmla="*/ 4216031 w 4216031"/>
              <a:gd name="connsiteY2" fmla="*/ 5141913 h 5141913"/>
              <a:gd name="connsiteX3" fmla="*/ 0 w 4216031"/>
              <a:gd name="connsiteY3" fmla="*/ 5141913 h 5141913"/>
              <a:gd name="connsiteX4" fmla="*/ 0 w 4216031"/>
              <a:gd name="connsiteY4" fmla="*/ 0 h 5141913"/>
              <a:gd name="connsiteX0" fmla="*/ 0 w 4216031"/>
              <a:gd name="connsiteY0" fmla="*/ 13648 h 5155561"/>
              <a:gd name="connsiteX1" fmla="*/ 1505295 w 4216031"/>
              <a:gd name="connsiteY1" fmla="*/ 0 h 5155561"/>
              <a:gd name="connsiteX2" fmla="*/ 4216031 w 4216031"/>
              <a:gd name="connsiteY2" fmla="*/ 5155561 h 5155561"/>
              <a:gd name="connsiteX3" fmla="*/ 0 w 4216031"/>
              <a:gd name="connsiteY3" fmla="*/ 5155561 h 5155561"/>
              <a:gd name="connsiteX4" fmla="*/ 0 w 4216031"/>
              <a:gd name="connsiteY4" fmla="*/ 13648 h 5155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031" h="5155561">
                <a:moveTo>
                  <a:pt x="0" y="13648"/>
                </a:moveTo>
                <a:lnTo>
                  <a:pt x="1505295" y="0"/>
                </a:lnTo>
                <a:lnTo>
                  <a:pt x="4216031" y="5155561"/>
                </a:lnTo>
                <a:lnTo>
                  <a:pt x="0" y="5155561"/>
                </a:lnTo>
                <a:lnTo>
                  <a:pt x="0" y="13648"/>
                </a:lnTo>
                <a:close/>
              </a:path>
            </a:pathLst>
          </a:custGeom>
          <a:blipFill dpi="0" rotWithShape="1">
            <a:blip r:embed="rId2" cstate="screen">
              <a:graysc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7" name="组合 6"/>
          <p:cNvGrpSpPr/>
          <p:nvPr/>
        </p:nvGrpSpPr>
        <p:grpSpPr>
          <a:xfrm rot="5400000">
            <a:off x="306348" y="262628"/>
            <a:ext cx="679206" cy="644202"/>
            <a:chOff x="1318352" y="1779662"/>
            <a:chExt cx="1386628" cy="1315166"/>
          </a:xfrm>
        </p:grpSpPr>
        <p:sp>
          <p:nvSpPr>
            <p:cNvPr id="8" name="等腰三角形 7"/>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806869" y="386507"/>
            <a:ext cx="2921429" cy="400110"/>
          </a:xfrm>
          <a:prstGeom prst="rect">
            <a:avLst/>
          </a:prstGeom>
          <a:noFill/>
        </p:spPr>
        <p:txBody>
          <a:bodyPr wrap="square" rtlCol="0">
            <a:spAutoFit/>
          </a:bodyPr>
          <a:lstStyle/>
          <a:p>
            <a:pPr algn="ctr"/>
            <a:r>
              <a:rPr lang="en-US" altLang="zh-CN" sz="2000" b="1" dirty="0">
                <a:solidFill>
                  <a:srgbClr val="DA1F28"/>
                </a:solidFill>
                <a:latin typeface="微软雅黑" panose="020B0503020204020204" pitchFamily="34" charset="-122"/>
                <a:cs typeface="Mangal" panose="02040503050203030202" pitchFamily="18" charset="0"/>
              </a:rPr>
              <a:t>Add your text here</a:t>
            </a:r>
            <a:endParaRPr lang="zh-CN" altLang="en-US" sz="2000" b="1" dirty="0">
              <a:solidFill>
                <a:srgbClr val="DA1F28"/>
              </a:solidFill>
              <a:latin typeface="微软雅黑" panose="020B0503020204020204" pitchFamily="34" charset="-122"/>
              <a:cs typeface="Mangal" panose="02040503050203030202" pitchFamily="18" charset="0"/>
            </a:endParaRPr>
          </a:p>
        </p:txBody>
      </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grpSp>
        <p:nvGrpSpPr>
          <p:cNvPr id="15" name="组合 14"/>
          <p:cNvGrpSpPr/>
          <p:nvPr/>
        </p:nvGrpSpPr>
        <p:grpSpPr>
          <a:xfrm>
            <a:off x="8190654" y="3315359"/>
            <a:ext cx="997779" cy="1836452"/>
            <a:chOff x="8190654" y="3315359"/>
            <a:chExt cx="997779" cy="1836452"/>
          </a:xfrm>
        </p:grpSpPr>
        <p:sp>
          <p:nvSpPr>
            <p:cNvPr id="16" name="等腰三角形 4"/>
            <p:cNvSpPr/>
            <p:nvPr/>
          </p:nvSpPr>
          <p:spPr>
            <a:xfrm rot="10800000" flipV="1">
              <a:off x="883376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flipH="1">
            <a:off x="-2987" y="3850649"/>
            <a:ext cx="691756" cy="1304252"/>
            <a:chOff x="8190654" y="3315359"/>
            <a:chExt cx="974029" cy="1836452"/>
          </a:xfrm>
        </p:grpSpPr>
        <p:sp>
          <p:nvSpPr>
            <p:cNvPr id="23" name="等腰三角形 4"/>
            <p:cNvSpPr/>
            <p:nvPr/>
          </p:nvSpPr>
          <p:spPr>
            <a:xfrm rot="10800000" flipV="1">
              <a:off x="881001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1929607" y="1563638"/>
            <a:ext cx="2016224" cy="400110"/>
          </a:xfrm>
          <a:prstGeom prst="rect">
            <a:avLst/>
          </a:prstGeom>
          <a:noFill/>
        </p:spPr>
        <p:txBody>
          <a:bodyPr wrap="square" rtlCol="0">
            <a:spAutoFit/>
          </a:bodyPr>
          <a:lstStyle/>
          <a:p>
            <a:pPr algn="ctr"/>
            <a:r>
              <a:rPr lang="en-US" altLang="zh-CN" sz="2000" b="1" dirty="0">
                <a:solidFill>
                  <a:srgbClr val="403D3C"/>
                </a:solidFill>
                <a:latin typeface="微软雅黑" panose="020B0503020204020204" pitchFamily="34" charset="-122"/>
                <a:cs typeface="Mangal" panose="02040503050203030202" pitchFamily="18" charset="0"/>
              </a:rPr>
              <a:t>Add your text</a:t>
            </a:r>
            <a:endParaRPr lang="zh-CN" altLang="en-US" sz="2000" b="1" dirty="0">
              <a:solidFill>
                <a:srgbClr val="403D3C"/>
              </a:solidFill>
              <a:latin typeface="微软雅黑" panose="020B0503020204020204" pitchFamily="34" charset="-122"/>
              <a:cs typeface="Mangal" panose="02040503050203030202" pitchFamily="18" charset="0"/>
            </a:endParaRPr>
          </a:p>
        </p:txBody>
      </p:sp>
      <p:sp>
        <p:nvSpPr>
          <p:cNvPr id="30" name="TextBox 29"/>
          <p:cNvSpPr txBox="1"/>
          <p:nvPr/>
        </p:nvSpPr>
        <p:spPr>
          <a:xfrm>
            <a:off x="507560" y="1998436"/>
            <a:ext cx="4860318" cy="2462213"/>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pPr algn="just"/>
            <a:r>
              <a:rPr lang="en-US" altLang="zh-CN" dirty="0">
                <a:latin typeface="微软雅黑" panose="020B0503020204020204" pitchFamily="34" charset="-122"/>
              </a:rPr>
              <a:t>lorem ispum dolor sit adipiscing elit, sed diam lorem ispum dolor sit adipiscing elit, sed diam nonummy </a:t>
            </a:r>
            <a:endParaRPr lang="zh-CN" altLang="en-US" dirty="0">
              <a:latin typeface="微软雅黑" panose="020B0503020204020204" pitchFamily="34" charset="-122"/>
            </a:endParaRPr>
          </a:p>
          <a:p>
            <a:pPr algn="just"/>
            <a:r>
              <a:rPr lang="en-US" altLang="zh-CN" dirty="0">
                <a:latin typeface="微软雅黑" panose="020B0503020204020204" pitchFamily="34" charset="-122"/>
              </a:rPr>
              <a:t> lorem ispum dolor sit adipiscing elit, sed </a:t>
            </a:r>
          </a:p>
          <a:p>
            <a:pPr algn="just"/>
            <a:endParaRPr lang="en-US" altLang="zh-CN" dirty="0">
              <a:latin typeface="微软雅黑" panose="020B0503020204020204" pitchFamily="34" charset="-122"/>
            </a:endParaRPr>
          </a:p>
          <a:p>
            <a:pPr algn="just"/>
            <a:r>
              <a:rPr lang="en-US" altLang="zh-CN" dirty="0">
                <a:latin typeface="微软雅黑" panose="020B0503020204020204" pitchFamily="34" charset="-122"/>
              </a:rPr>
              <a:t>diam nonummy  lorem ispum dolor sit adipiscing elit, sed diam nonummy  lorem ispum dolor sit adipiscing elit, sed diam nonummy lorem ispum dolor sitdjdgdsa adipiscing elit, sed diam nonummy </a:t>
            </a:r>
          </a:p>
          <a:p>
            <a:pPr algn="just"/>
            <a:endParaRPr lang="zh-CN" altLang="en-US" dirty="0">
              <a:latin typeface="微软雅黑" panose="020B0503020204020204" pitchFamily="34" charset="-122"/>
            </a:endParaRPr>
          </a:p>
          <a:p>
            <a:pPr algn="just"/>
            <a:r>
              <a:rPr lang="en-US" altLang="zh-CN" dirty="0">
                <a:latin typeface="微软雅黑" panose="020B0503020204020204" pitchFamily="34" charset="-122"/>
              </a:rPr>
              <a:t> lorem ispum dolor sit adipiscing elit, sed diam     nonummy </a:t>
            </a:r>
            <a:endParaRPr lang="zh-CN" altLang="en-US" dirty="0">
              <a:latin typeface="微软雅黑" panose="020B0503020204020204" pitchFamily="34" charset="-122"/>
            </a:endParaRPr>
          </a:p>
        </p:txBody>
      </p:sp>
    </p:spTree>
    <p:extLst>
      <p:ext uri="{BB962C8B-B14F-4D97-AF65-F5344CB8AC3E}">
        <p14:creationId xmlns:p14="http://schemas.microsoft.com/office/powerpoint/2010/main" val="39871563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500"/>
                                  </p:stCondLst>
                                  <p:childTnLst>
                                    <p:set>
                                      <p:cBhvr>
                                        <p:cTn id="6" dur="1" fill="hold">
                                          <p:stCondLst>
                                            <p:cond delay="0"/>
                                          </p:stCondLst>
                                        </p:cTn>
                                        <p:tgtEl>
                                          <p:spTgt spid="7"/>
                                        </p:tgtEl>
                                        <p:attrNameLst>
                                          <p:attrName>style.visibility</p:attrName>
                                        </p:attrNameLst>
                                      </p:cBhvr>
                                      <p:to>
                                        <p:strVal val="visible"/>
                                      </p:to>
                                    </p:set>
                                  </p:childTnLst>
                                </p:cTn>
                              </p:par>
                              <p:par>
                                <p:cTn id="7" presetID="41" presetClass="entr" presetSubtype="0" fill="hold" grpId="0" nodeType="withEffect">
                                  <p:stCondLst>
                                    <p:cond delay="1500"/>
                                  </p:stCondLst>
                                  <p:iterate type="lt">
                                    <p:tmPct val="10000"/>
                                  </p:iterate>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 calcmode="lin" valueType="num">
                                      <p:cBhvr>
                                        <p:cTn id="11"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2"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3" dur="500" tmFilter="0,0; .5, 1; 1, 1"/>
                                        <p:tgtEl>
                                          <p:spTgt spid="12"/>
                                        </p:tgtEl>
                                      </p:cBhvr>
                                    </p:animEffect>
                                  </p:childTnLst>
                                </p:cTn>
                              </p:par>
                              <p:par>
                                <p:cTn id="14" presetID="1" presetClass="entr" presetSubtype="0" fill="hold" grpId="0" nodeType="withEffect">
                                  <p:stCondLst>
                                    <p:cond delay="2700"/>
                                  </p:stCondLst>
                                  <p:childTnLst>
                                    <p:set>
                                      <p:cBhvr>
                                        <p:cTn id="15" dur="1" fill="hold">
                                          <p:stCondLst>
                                            <p:cond delay="0"/>
                                          </p:stCondLst>
                                        </p:cTn>
                                        <p:tgtEl>
                                          <p:spTgt spid="13"/>
                                        </p:tgtEl>
                                        <p:attrNameLst>
                                          <p:attrName>style.visibility</p:attrName>
                                        </p:attrNameLst>
                                      </p:cBhvr>
                                      <p:to>
                                        <p:strVal val="visible"/>
                                      </p:to>
                                    </p:set>
                                  </p:childTnLst>
                                </p:cTn>
                              </p:par>
                              <p:par>
                                <p:cTn id="16" presetID="2" presetClass="entr" presetSubtype="1"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1" presetClass="entr" presetSubtype="0" fill="hold" grpId="0" nodeType="withEffect">
                                  <p:stCondLst>
                                    <p:cond delay="3000"/>
                                  </p:stCondLst>
                                  <p:childTnLst>
                                    <p:set>
                                      <p:cBhvr>
                                        <p:cTn id="21" dur="1" fill="hold">
                                          <p:stCondLst>
                                            <p:cond delay="0"/>
                                          </p:stCondLst>
                                        </p:cTn>
                                        <p:tgtEl>
                                          <p:spTgt spid="14"/>
                                        </p:tgtEl>
                                        <p:attrNameLst>
                                          <p:attrName>style.visibility</p:attrName>
                                        </p:attrNameLst>
                                      </p:cBhvr>
                                      <p:to>
                                        <p:strVal val="visible"/>
                                      </p:to>
                                    </p:set>
                                  </p:childTnLst>
                                </p:cTn>
                              </p:par>
                              <p:par>
                                <p:cTn id="22" presetID="2" presetClass="entr" presetSubtype="4" fill="hold" nodeType="withEffect">
                                  <p:stCondLst>
                                    <p:cond delay="3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stCondLst>
                                    <p:cond delay="350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53" presetClass="entr" presetSubtype="16" fill="hold" grpId="0" nodeType="withEffect">
                                  <p:stCondLst>
                                    <p:cond delay="35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281684" y="-27296"/>
            <a:ext cx="3862316" cy="5199798"/>
          </a:xfrm>
          <a:custGeom>
            <a:avLst/>
            <a:gdLst>
              <a:gd name="connsiteX0" fmla="*/ 0 w 3862316"/>
              <a:gd name="connsiteY0" fmla="*/ 0 h 5186150"/>
              <a:gd name="connsiteX1" fmla="*/ 3862316 w 3862316"/>
              <a:gd name="connsiteY1" fmla="*/ 27296 h 5186150"/>
              <a:gd name="connsiteX2" fmla="*/ 3862316 w 3862316"/>
              <a:gd name="connsiteY2" fmla="*/ 5186150 h 5186150"/>
              <a:gd name="connsiteX3" fmla="*/ 2606722 w 3862316"/>
              <a:gd name="connsiteY3" fmla="*/ 5186150 h 5186150"/>
              <a:gd name="connsiteX4" fmla="*/ 0 w 3862316"/>
              <a:gd name="connsiteY4" fmla="*/ 0 h 5186150"/>
              <a:gd name="connsiteX0" fmla="*/ 0 w 3862316"/>
              <a:gd name="connsiteY0" fmla="*/ 0 h 5199798"/>
              <a:gd name="connsiteX1" fmla="*/ 3862316 w 3862316"/>
              <a:gd name="connsiteY1" fmla="*/ 27296 h 5199798"/>
              <a:gd name="connsiteX2" fmla="*/ 3862316 w 3862316"/>
              <a:gd name="connsiteY2" fmla="*/ 5186150 h 5199798"/>
              <a:gd name="connsiteX3" fmla="*/ 2647665 w 3862316"/>
              <a:gd name="connsiteY3" fmla="*/ 5199798 h 5199798"/>
              <a:gd name="connsiteX4" fmla="*/ 0 w 3862316"/>
              <a:gd name="connsiteY4" fmla="*/ 0 h 519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316" h="5199798">
                <a:moveTo>
                  <a:pt x="0" y="0"/>
                </a:moveTo>
                <a:lnTo>
                  <a:pt x="3862316" y="27296"/>
                </a:lnTo>
                <a:lnTo>
                  <a:pt x="3862316" y="5186150"/>
                </a:lnTo>
                <a:lnTo>
                  <a:pt x="2647665" y="5199798"/>
                </a:lnTo>
                <a:lnTo>
                  <a:pt x="0" y="0"/>
                </a:lnTo>
                <a:close/>
              </a:path>
            </a:pathLst>
          </a:custGeom>
          <a:blipFill>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rot="16200000" flipV="1">
            <a:off x="5810442" y="3126743"/>
            <a:ext cx="1970474" cy="2069284"/>
            <a:chOff x="1" y="27426"/>
            <a:chExt cx="4873628" cy="5118020"/>
          </a:xfrm>
          <a:blipFill dpi="0" rotWithShape="1">
            <a:blip r:embed="rId4"/>
            <a:srcRect/>
            <a:stretch>
              <a:fillRect l="-1000" t="-10000" b="10000"/>
            </a:stretch>
          </a:blipFill>
        </p:grpSpPr>
        <p:sp>
          <p:nvSpPr>
            <p:cNvPr id="10" name="等腰三角形 9"/>
            <p:cNvSpPr/>
            <p:nvPr/>
          </p:nvSpPr>
          <p:spPr>
            <a:xfrm rot="5400000">
              <a:off x="-46297" y="73724"/>
              <a:ext cx="1720346" cy="16277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298" y="9045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46298" y="1764699"/>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581452" y="9045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6297" y="3471398"/>
              <a:ext cx="1720346" cy="16277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3199580" y="1763708"/>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164" y="2606926"/>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574492" y="1749888"/>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74774" y="2613767"/>
              <a:ext cx="1720347" cy="16277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rot="5400000">
            <a:off x="306348" y="262628"/>
            <a:ext cx="679206" cy="644202"/>
            <a:chOff x="1318352" y="1779662"/>
            <a:chExt cx="1386628" cy="1315166"/>
          </a:xfrm>
        </p:grpSpPr>
        <p:sp>
          <p:nvSpPr>
            <p:cNvPr id="23" name="等腰三角形 2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6"/>
          <p:cNvSpPr/>
          <p:nvPr/>
        </p:nvSpPr>
        <p:spPr>
          <a:xfrm>
            <a:off x="7134761" y="0"/>
            <a:ext cx="2021114" cy="5177642"/>
          </a:xfrm>
          <a:custGeom>
            <a:avLst/>
            <a:gdLst>
              <a:gd name="connsiteX0" fmla="*/ 2006930 w 2006930"/>
              <a:gd name="connsiteY0" fmla="*/ 0 h 5177642"/>
              <a:gd name="connsiteX1" fmla="*/ 0 w 2006930"/>
              <a:gd name="connsiteY1" fmla="*/ 3669475 h 5177642"/>
              <a:gd name="connsiteX2" fmla="*/ 795647 w 2006930"/>
              <a:gd name="connsiteY2" fmla="*/ 5165766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95647 w 2006930"/>
              <a:gd name="connsiteY2" fmla="*/ 5165766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85014 w 2006930"/>
              <a:gd name="connsiteY2" fmla="*/ 5155133 h 5177642"/>
              <a:gd name="connsiteX3" fmla="*/ 2006930 w 2006930"/>
              <a:gd name="connsiteY3" fmla="*/ 5177642 h 5177642"/>
              <a:gd name="connsiteX4" fmla="*/ 2006930 w 2006930"/>
              <a:gd name="connsiteY4" fmla="*/ 0 h 5177642"/>
              <a:gd name="connsiteX0" fmla="*/ 2006930 w 2006930"/>
              <a:gd name="connsiteY0" fmla="*/ 0 h 5177642"/>
              <a:gd name="connsiteX1" fmla="*/ 0 w 2006930"/>
              <a:gd name="connsiteY1" fmla="*/ 3626945 h 5177642"/>
              <a:gd name="connsiteX2" fmla="*/ 785014 w 2006930"/>
              <a:gd name="connsiteY2" fmla="*/ 5165765 h 5177642"/>
              <a:gd name="connsiteX3" fmla="*/ 2006930 w 2006930"/>
              <a:gd name="connsiteY3" fmla="*/ 5177642 h 5177642"/>
              <a:gd name="connsiteX4" fmla="*/ 2006930 w 2006930"/>
              <a:gd name="connsiteY4" fmla="*/ 0 h 517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6930" h="5177642">
                <a:moveTo>
                  <a:pt x="2006930" y="0"/>
                </a:moveTo>
                <a:lnTo>
                  <a:pt x="0" y="3626945"/>
                </a:lnTo>
                <a:lnTo>
                  <a:pt x="785014" y="5165765"/>
                </a:lnTo>
                <a:lnTo>
                  <a:pt x="2006930" y="5177642"/>
                </a:lnTo>
                <a:lnTo>
                  <a:pt x="2006930"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flipV="1">
            <a:off x="6056623" y="2463381"/>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6062210" y="3120426"/>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flipV="1">
            <a:off x="5652776" y="2438039"/>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0800000" flipV="1">
            <a:off x="4291022" y="4581157"/>
            <a:ext cx="592760" cy="56085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7134761" y="0"/>
            <a:ext cx="2043806" cy="5172502"/>
            <a:chOff x="7121113" y="0"/>
            <a:chExt cx="2043806" cy="5172502"/>
          </a:xfrm>
        </p:grpSpPr>
        <p:cxnSp>
          <p:nvCxnSpPr>
            <p:cNvPr id="44" name="直接连接符 43"/>
            <p:cNvCxnSpPr/>
            <p:nvPr/>
          </p:nvCxnSpPr>
          <p:spPr>
            <a:xfrm flipH="1">
              <a:off x="8100393" y="3109808"/>
              <a:ext cx="1043607" cy="2062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8340746" y="3505208"/>
              <a:ext cx="824172" cy="16442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559934" y="3980824"/>
              <a:ext cx="604985" cy="11916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05231" y="4433418"/>
              <a:ext cx="359686" cy="7084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035001" y="4886008"/>
              <a:ext cx="129918" cy="2559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7" idx="1"/>
            </p:cNvCxnSpPr>
            <p:nvPr/>
          </p:nvCxnSpPr>
          <p:spPr>
            <a:xfrm flipH="1">
              <a:off x="7121113" y="0"/>
              <a:ext cx="2009240" cy="362694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65" name="TextBox 64"/>
          <p:cNvSpPr txBox="1"/>
          <p:nvPr/>
        </p:nvSpPr>
        <p:spPr>
          <a:xfrm>
            <a:off x="1619672" y="2084977"/>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6" name="TextBox 65"/>
          <p:cNvSpPr txBox="1"/>
          <p:nvPr/>
        </p:nvSpPr>
        <p:spPr>
          <a:xfrm>
            <a:off x="1619672" y="2954997"/>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7" name="TextBox 66"/>
          <p:cNvSpPr txBox="1"/>
          <p:nvPr/>
        </p:nvSpPr>
        <p:spPr>
          <a:xfrm>
            <a:off x="1619672" y="3831447"/>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9" name="椭圆 21"/>
          <p:cNvSpPr/>
          <p:nvPr/>
        </p:nvSpPr>
        <p:spPr>
          <a:xfrm>
            <a:off x="978570" y="206769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70" name="椭圆 21"/>
          <p:cNvSpPr/>
          <p:nvPr/>
        </p:nvSpPr>
        <p:spPr>
          <a:xfrm>
            <a:off x="978570" y="293771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71" name="椭圆 21"/>
          <p:cNvSpPr/>
          <p:nvPr/>
        </p:nvSpPr>
        <p:spPr>
          <a:xfrm>
            <a:off x="978570" y="381416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76" name="TextBox 75"/>
          <p:cNvSpPr txBox="1"/>
          <p:nvPr/>
        </p:nvSpPr>
        <p:spPr>
          <a:xfrm>
            <a:off x="975419" y="993066"/>
            <a:ext cx="4863677" cy="738664"/>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 nonummy nibh euismod dolore nibheu here euismod</a:t>
            </a:r>
          </a:p>
          <a:p>
            <a:r>
              <a:rPr lang="en-US" altLang="zh-CN" sz="1400" dirty="0">
                <a:latin typeface="微软雅黑" panose="020B0503020204020204" pitchFamily="34" charset="-122"/>
              </a:rPr>
              <a:t>ismodnon ummy nibh euismod dolore nibh euismod</a:t>
            </a:r>
            <a:endParaRPr lang="zh-CN" altLang="en-US" sz="1400" dirty="0">
              <a:latin typeface="微软雅黑" panose="020B0503020204020204" pitchFamily="34" charset="-122"/>
            </a:endParaRPr>
          </a:p>
        </p:txBody>
      </p:sp>
      <p:grpSp>
        <p:nvGrpSpPr>
          <p:cNvPr id="49" name="组合 48"/>
          <p:cNvGrpSpPr/>
          <p:nvPr/>
        </p:nvGrpSpPr>
        <p:grpSpPr>
          <a:xfrm flipH="1">
            <a:off x="-2987" y="3850649"/>
            <a:ext cx="691756" cy="1304252"/>
            <a:chOff x="8190654" y="3315359"/>
            <a:chExt cx="974029" cy="1836452"/>
          </a:xfrm>
        </p:grpSpPr>
        <p:sp>
          <p:nvSpPr>
            <p:cNvPr id="50" name="等腰三角形 4"/>
            <p:cNvSpPr/>
            <p:nvPr/>
          </p:nvSpPr>
          <p:spPr>
            <a:xfrm rot="10800000" flipV="1">
              <a:off x="881001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rot="14477046">
            <a:off x="5120535" y="4171799"/>
            <a:ext cx="701146" cy="1315166"/>
            <a:chOff x="1662042" y="2517973"/>
            <a:chExt cx="701146" cy="1315166"/>
          </a:xfrm>
        </p:grpSpPr>
        <p:sp>
          <p:nvSpPr>
            <p:cNvPr id="57" name="等腰三角形 56"/>
            <p:cNvSpPr/>
            <p:nvPr/>
          </p:nvSpPr>
          <p:spPr>
            <a:xfrm rot="10800000" flipV="1">
              <a:off x="1662042" y="251797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flipV="1">
              <a:off x="1667629" y="3175018"/>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7462342" y="2928022"/>
            <a:ext cx="1381658" cy="1477328"/>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sz="1800" dirty="0">
                <a:solidFill>
                  <a:schemeClr val="bg1"/>
                </a:solidFill>
                <a:latin typeface="微软雅黑" panose="020B0503020204020204" pitchFamily="34" charset="-122"/>
              </a:rPr>
              <a:t>Lorem sit   ispum</a:t>
            </a:r>
            <a:r>
              <a:rPr lang="zh-CN" altLang="en-US" sz="1800" dirty="0">
                <a:solidFill>
                  <a:schemeClr val="bg1"/>
                </a:solidFill>
                <a:latin typeface="微软雅黑" panose="020B0503020204020204" pitchFamily="34" charset="-122"/>
              </a:rPr>
              <a:t>，</a:t>
            </a:r>
            <a:r>
              <a:rPr lang="en-US" altLang="zh-CN" sz="1800" dirty="0">
                <a:solidFill>
                  <a:schemeClr val="bg1"/>
                </a:solidFill>
                <a:latin typeface="微软雅黑" panose="020B0503020204020204" pitchFamily="34" charset="-122"/>
              </a:rPr>
              <a:t>sit dolor learn adipiscing</a:t>
            </a:r>
            <a:endParaRPr lang="zh-CN" altLang="en-US" sz="18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6512598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500"/>
                                  </p:stCondLst>
                                  <p:childTnLst>
                                    <p:set>
                                      <p:cBhvr>
                                        <p:cTn id="6" dur="1" fill="hold">
                                          <p:stCondLst>
                                            <p:cond delay="0"/>
                                          </p:stCondLst>
                                        </p:cTn>
                                        <p:tgtEl>
                                          <p:spTgt spid="41"/>
                                        </p:tgtEl>
                                        <p:attrNameLst>
                                          <p:attrName>style.visibility</p:attrName>
                                        </p:attrNameLst>
                                      </p:cBhvr>
                                      <p:to>
                                        <p:strVal val="visible"/>
                                      </p:to>
                                    </p:set>
                                  </p:childTnLst>
                                </p:cTn>
                              </p:par>
                              <p:par>
                                <p:cTn id="7" presetID="41" presetClass="entr" presetSubtype="0" fill="hold" grpId="0" nodeType="withEffect">
                                  <p:stCondLst>
                                    <p:cond delay="1500"/>
                                  </p:stCondLst>
                                  <p:iterate type="lt">
                                    <p:tmPct val="10000"/>
                                  </p:iterate>
                                  <p:childTnLst>
                                    <p:set>
                                      <p:cBhvr>
                                        <p:cTn id="8" dur="1" fill="hold">
                                          <p:stCondLst>
                                            <p:cond delay="0"/>
                                          </p:stCondLst>
                                        </p:cTn>
                                        <p:tgtEl>
                                          <p:spTgt spid="64"/>
                                        </p:tgtEl>
                                        <p:attrNameLst>
                                          <p:attrName>style.visibility</p:attrName>
                                        </p:attrNameLst>
                                      </p:cBhvr>
                                      <p:to>
                                        <p:strVal val="visible"/>
                                      </p:to>
                                    </p:set>
                                    <p:anim calcmode="lin" valueType="num">
                                      <p:cBhvr>
                                        <p:cTn id="9"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0" dur="500" fill="hold"/>
                                        <p:tgtEl>
                                          <p:spTgt spid="64"/>
                                        </p:tgtEl>
                                        <p:attrNameLst>
                                          <p:attrName>ppt_y</p:attrName>
                                        </p:attrNameLst>
                                      </p:cBhvr>
                                      <p:tavLst>
                                        <p:tav tm="0">
                                          <p:val>
                                            <p:strVal val="#ppt_y"/>
                                          </p:val>
                                        </p:tav>
                                        <p:tav tm="100000">
                                          <p:val>
                                            <p:strVal val="#ppt_y"/>
                                          </p:val>
                                        </p:tav>
                                      </p:tavLst>
                                    </p:anim>
                                    <p:anim calcmode="lin" valueType="num">
                                      <p:cBhvr>
                                        <p:cTn id="11"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2"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3" dur="500" tmFilter="0,0; .5, 1; 1, 1"/>
                                        <p:tgtEl>
                                          <p:spTgt spid="64"/>
                                        </p:tgtEl>
                                      </p:cBhvr>
                                    </p:animEffect>
                                  </p:childTnLst>
                                </p:cTn>
                              </p:par>
                              <p:par>
                                <p:cTn id="14" presetID="1" presetClass="entr" presetSubtype="0" fill="hold" grpId="0" nodeType="withEffect">
                                  <p:stCondLst>
                                    <p:cond delay="2700"/>
                                  </p:stCondLst>
                                  <p:childTnLst>
                                    <p:set>
                                      <p:cBhvr>
                                        <p:cTn id="15" dur="1" fill="hold">
                                          <p:stCondLst>
                                            <p:cond delay="0"/>
                                          </p:stCondLst>
                                        </p:cTn>
                                        <p:tgtEl>
                                          <p:spTgt spid="76"/>
                                        </p:tgtEl>
                                        <p:attrNameLst>
                                          <p:attrName>style.visibility</p:attrName>
                                        </p:attrNameLst>
                                      </p:cBhvr>
                                      <p:to>
                                        <p:strVal val="visible"/>
                                      </p:to>
                                    </p:set>
                                  </p:childTnLst>
                                </p:cTn>
                              </p:par>
                              <p:par>
                                <p:cTn id="16" presetID="2" presetClass="entr" presetSubtype="1"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53" presetClass="entr" presetSubtype="16" fill="hold" grpId="0" nodeType="withEffect">
                                  <p:stCondLst>
                                    <p:cond delay="300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500"/>
                                        <p:tgtEl>
                                          <p:spTgt spid="65"/>
                                        </p:tgtEl>
                                      </p:cBhvr>
                                    </p:animEffect>
                                  </p:childTnLst>
                                </p:cTn>
                              </p:par>
                              <p:par>
                                <p:cTn id="29" presetID="53" presetClass="entr" presetSubtype="16" fill="hold" grpId="0" nodeType="withEffect">
                                  <p:stCondLst>
                                    <p:cond delay="300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childTnLst>
                          </p:cTn>
                        </p:par>
                        <p:par>
                          <p:cTn id="34" fill="hold">
                            <p:stCondLst>
                              <p:cond delay="7000"/>
                            </p:stCondLst>
                            <p:childTnLst>
                              <p:par>
                                <p:cTn id="35" presetID="22" presetClass="entr" presetSubtype="8"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par>
                                <p:cTn id="38" presetID="53" presetClass="entr" presetSubtype="16" fill="hold" grpId="0" nodeType="withEffect">
                                  <p:stCondLst>
                                    <p:cond delay="3000"/>
                                  </p:stCondLst>
                                  <p:childTnLst>
                                    <p:set>
                                      <p:cBhvr>
                                        <p:cTn id="39" dur="1" fill="hold">
                                          <p:stCondLst>
                                            <p:cond delay="0"/>
                                          </p:stCondLst>
                                        </p:cTn>
                                        <p:tgtEl>
                                          <p:spTgt spid="71"/>
                                        </p:tgtEl>
                                        <p:attrNameLst>
                                          <p:attrName>style.visibility</p:attrName>
                                        </p:attrNameLst>
                                      </p:cBhvr>
                                      <p:to>
                                        <p:strVal val="visible"/>
                                      </p:to>
                                    </p:set>
                                    <p:anim calcmode="lin" valueType="num">
                                      <p:cBhvr>
                                        <p:cTn id="40" dur="500" fill="hold"/>
                                        <p:tgtEl>
                                          <p:spTgt spid="71"/>
                                        </p:tgtEl>
                                        <p:attrNameLst>
                                          <p:attrName>ppt_w</p:attrName>
                                        </p:attrNameLst>
                                      </p:cBhvr>
                                      <p:tavLst>
                                        <p:tav tm="0">
                                          <p:val>
                                            <p:fltVal val="0"/>
                                          </p:val>
                                        </p:tav>
                                        <p:tav tm="100000">
                                          <p:val>
                                            <p:strVal val="#ppt_w"/>
                                          </p:val>
                                        </p:tav>
                                      </p:tavLst>
                                    </p:anim>
                                    <p:anim calcmode="lin" valueType="num">
                                      <p:cBhvr>
                                        <p:cTn id="41" dur="500" fill="hold"/>
                                        <p:tgtEl>
                                          <p:spTgt spid="71"/>
                                        </p:tgtEl>
                                        <p:attrNameLst>
                                          <p:attrName>ppt_h</p:attrName>
                                        </p:attrNameLst>
                                      </p:cBhvr>
                                      <p:tavLst>
                                        <p:tav tm="0">
                                          <p:val>
                                            <p:fltVal val="0"/>
                                          </p:val>
                                        </p:tav>
                                        <p:tav tm="100000">
                                          <p:val>
                                            <p:strVal val="#ppt_h"/>
                                          </p:val>
                                        </p:tav>
                                      </p:tavLst>
                                    </p:anim>
                                    <p:animEffect transition="in" filter="fade">
                                      <p:cBhvr>
                                        <p:cTn id="42" dur="500"/>
                                        <p:tgtEl>
                                          <p:spTgt spid="71"/>
                                        </p:tgtEl>
                                      </p:cBhvr>
                                    </p:animEffect>
                                  </p:childTnLst>
                                </p:cTn>
                              </p:par>
                            </p:childTnLst>
                          </p:cTn>
                        </p:par>
                        <p:par>
                          <p:cTn id="43" fill="hold">
                            <p:stCondLst>
                              <p:cond delay="10500"/>
                            </p:stCondLst>
                            <p:childTnLst>
                              <p:par>
                                <p:cTn id="44" presetID="22" presetClass="entr" presetSubtype="8" fill="hold" grpId="0" nodeType="after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left)">
                                      <p:cBhvr>
                                        <p:cTn id="46" dur="500"/>
                                        <p:tgtEl>
                                          <p:spTgt spid="67"/>
                                        </p:tgtEl>
                                      </p:cBhvr>
                                    </p:animEffect>
                                  </p:childTnLst>
                                </p:cTn>
                              </p:par>
                              <p:par>
                                <p:cTn id="47" presetID="2" presetClass="entr" presetSubtype="6" fill="hold" grpId="0" nodeType="withEffect">
                                  <p:stCondLst>
                                    <p:cond delay="50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4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1+#ppt_w/2"/>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20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64" grpId="0"/>
      <p:bldP spid="65" grpId="0"/>
      <p:bldP spid="66" grpId="0"/>
      <p:bldP spid="67" grpId="0"/>
      <p:bldP spid="69" grpId="0" animBg="1"/>
      <p:bldP spid="70" grpId="0" animBg="1"/>
      <p:bldP spid="71" grpId="0" animBg="1"/>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grpSp>
        <p:nvGrpSpPr>
          <p:cNvPr id="14" name="组合 13"/>
          <p:cNvGrpSpPr/>
          <p:nvPr/>
        </p:nvGrpSpPr>
        <p:grpSpPr>
          <a:xfrm rot="10800000" flipH="1" flipV="1">
            <a:off x="-887" y="1788505"/>
            <a:ext cx="2395648" cy="2530218"/>
            <a:chOff x="1" y="-1947"/>
            <a:chExt cx="4873628" cy="5147393"/>
          </a:xfrm>
        </p:grpSpPr>
        <p:sp>
          <p:nvSpPr>
            <p:cNvPr id="15" name="等腰三角形 14"/>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0" y="3056969"/>
            <a:ext cx="9144000" cy="2095352"/>
          </a:xfrm>
          <a:custGeom>
            <a:avLst/>
            <a:gdLst/>
            <a:ahLst/>
            <a:cxnLst/>
            <a:rect l="l" t="t" r="r" b="b"/>
            <a:pathLst>
              <a:path w="9144000" h="2095352">
                <a:moveTo>
                  <a:pt x="2605316" y="0"/>
                </a:moveTo>
                <a:lnTo>
                  <a:pt x="9144000" y="0"/>
                </a:lnTo>
                <a:lnTo>
                  <a:pt x="9144000" y="2095352"/>
                </a:lnTo>
                <a:lnTo>
                  <a:pt x="0" y="2095352"/>
                </a:lnTo>
                <a:lnTo>
                  <a:pt x="0" y="1412864"/>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p:cNvGrpSpPr/>
          <p:nvPr/>
        </p:nvGrpSpPr>
        <p:grpSpPr>
          <a:xfrm>
            <a:off x="2614367" y="2135366"/>
            <a:ext cx="1899770" cy="1637732"/>
            <a:chOff x="2614367" y="2103562"/>
            <a:chExt cx="1899770" cy="1637732"/>
          </a:xfrm>
        </p:grpSpPr>
        <p:sp>
          <p:nvSpPr>
            <p:cNvPr id="30" name="等腰三角形 29"/>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等腰三角形 94"/>
          <p:cNvSpPr/>
          <p:nvPr/>
        </p:nvSpPr>
        <p:spPr>
          <a:xfrm>
            <a:off x="2789842" y="2310490"/>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p:cNvGrpSpPr/>
          <p:nvPr/>
        </p:nvGrpSpPr>
        <p:grpSpPr>
          <a:xfrm>
            <a:off x="4763889" y="2135366"/>
            <a:ext cx="1899770" cy="1637732"/>
            <a:chOff x="2614367" y="2103562"/>
            <a:chExt cx="1899770" cy="1637732"/>
          </a:xfrm>
        </p:grpSpPr>
        <p:sp>
          <p:nvSpPr>
            <p:cNvPr id="100" name="等腰三角形 99"/>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等腰三角形 98"/>
          <p:cNvSpPr/>
          <p:nvPr/>
        </p:nvSpPr>
        <p:spPr>
          <a:xfrm>
            <a:off x="4939364" y="2310490"/>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5" name="组合 114"/>
          <p:cNvGrpSpPr/>
          <p:nvPr/>
        </p:nvGrpSpPr>
        <p:grpSpPr>
          <a:xfrm>
            <a:off x="6913412" y="2135366"/>
            <a:ext cx="1899770" cy="1637732"/>
            <a:chOff x="2614367" y="2103562"/>
            <a:chExt cx="1899770" cy="1637732"/>
          </a:xfrm>
        </p:grpSpPr>
        <p:sp>
          <p:nvSpPr>
            <p:cNvPr id="117" name="等腰三角形 116"/>
            <p:cNvSpPr/>
            <p:nvPr/>
          </p:nvSpPr>
          <p:spPr>
            <a:xfrm>
              <a:off x="2614367" y="2103562"/>
              <a:ext cx="1899770" cy="163773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连接符 117"/>
            <p:cNvCxnSpPr/>
            <p:nvPr/>
          </p:nvCxnSpPr>
          <p:spPr>
            <a:xfrm>
              <a:off x="2699792" y="3616268"/>
              <a:ext cx="1744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751151" y="3505944"/>
              <a:ext cx="16220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830664" y="3395625"/>
              <a:ext cx="14868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78372" y="3285306"/>
              <a:ext cx="13835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941983" y="3174987"/>
              <a:ext cx="1232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3037398" y="3064668"/>
              <a:ext cx="10813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077155" y="2954349"/>
              <a:ext cx="9939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124863" y="2844030"/>
              <a:ext cx="858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193576" y="2733711"/>
              <a:ext cx="736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3275463" y="2623392"/>
              <a:ext cx="6005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3316406" y="2513073"/>
              <a:ext cx="5002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384645" y="2402754"/>
              <a:ext cx="354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3450866" y="2292435"/>
              <a:ext cx="2305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等腰三角形 115"/>
          <p:cNvSpPr/>
          <p:nvPr/>
        </p:nvSpPr>
        <p:spPr>
          <a:xfrm>
            <a:off x="7088887" y="2310490"/>
            <a:ext cx="1548820" cy="13351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3" name="组合 142"/>
          <p:cNvGrpSpPr/>
          <p:nvPr/>
        </p:nvGrpSpPr>
        <p:grpSpPr>
          <a:xfrm>
            <a:off x="3222760" y="2852110"/>
            <a:ext cx="627436" cy="478740"/>
            <a:chOff x="9406943" y="886174"/>
            <a:chExt cx="627436" cy="478740"/>
          </a:xfrm>
        </p:grpSpPr>
        <p:sp>
          <p:nvSpPr>
            <p:cNvPr id="144" name="Freeform 112"/>
            <p:cNvSpPr>
              <a:spLocks noEditPoints="1"/>
            </p:cNvSpPr>
            <p:nvPr/>
          </p:nvSpPr>
          <p:spPr bwMode="auto">
            <a:xfrm>
              <a:off x="9483106" y="886174"/>
              <a:ext cx="482364" cy="301026"/>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13"/>
            <p:cNvSpPr>
              <a:spLocks noEditPoints="1"/>
            </p:cNvSpPr>
            <p:nvPr/>
          </p:nvSpPr>
          <p:spPr bwMode="auto">
            <a:xfrm>
              <a:off x="9406943" y="1201707"/>
              <a:ext cx="627436" cy="16320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6" name="Freeform 123"/>
          <p:cNvSpPr>
            <a:spLocks noEditPoints="1"/>
          </p:cNvSpPr>
          <p:nvPr/>
        </p:nvSpPr>
        <p:spPr bwMode="auto">
          <a:xfrm>
            <a:off x="5394283" y="2886868"/>
            <a:ext cx="626896" cy="409226"/>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1"/>
          <p:cNvSpPr>
            <a:spLocks noEditPoints="1"/>
          </p:cNvSpPr>
          <p:nvPr/>
        </p:nvSpPr>
        <p:spPr bwMode="auto">
          <a:xfrm>
            <a:off x="7568923" y="2803148"/>
            <a:ext cx="576661" cy="576664"/>
          </a:xfrm>
          <a:custGeom>
            <a:avLst/>
            <a:gdLst>
              <a:gd name="T0" fmla="*/ 67 w 67"/>
              <a:gd name="T1" fmla="*/ 31 h 67"/>
              <a:gd name="T2" fmla="*/ 52 w 67"/>
              <a:gd name="T3" fmla="*/ 14 h 67"/>
              <a:gd name="T4" fmla="*/ 35 w 67"/>
              <a:gd name="T5" fmla="*/ 50 h 67"/>
              <a:gd name="T6" fmla="*/ 53 w 67"/>
              <a:gd name="T7" fmla="*/ 35 h 67"/>
              <a:gd name="T8" fmla="*/ 35 w 67"/>
              <a:gd name="T9" fmla="*/ 50 h 67"/>
              <a:gd name="T10" fmla="*/ 35 w 67"/>
              <a:gd name="T11" fmla="*/ 0 h 67"/>
              <a:gd name="T12" fmla="*/ 47 w 67"/>
              <a:gd name="T13" fmla="*/ 12 h 67"/>
              <a:gd name="T14" fmla="*/ 47 w 67"/>
              <a:gd name="T15" fmla="*/ 55 h 67"/>
              <a:gd name="T16" fmla="*/ 35 w 67"/>
              <a:gd name="T17" fmla="*/ 67 h 67"/>
              <a:gd name="T18" fmla="*/ 47 w 67"/>
              <a:gd name="T19" fmla="*/ 55 h 67"/>
              <a:gd name="T20" fmla="*/ 52 w 67"/>
              <a:gd name="T21" fmla="*/ 53 h 67"/>
              <a:gd name="T22" fmla="*/ 67 w 67"/>
              <a:gd name="T23" fmla="*/ 35 h 67"/>
              <a:gd name="T24" fmla="*/ 46 w 67"/>
              <a:gd name="T25" fmla="*/ 62 h 67"/>
              <a:gd name="T26" fmla="*/ 42 w 67"/>
              <a:gd name="T27" fmla="*/ 66 h 67"/>
              <a:gd name="T28" fmla="*/ 51 w 67"/>
              <a:gd name="T29" fmla="*/ 56 h 67"/>
              <a:gd name="T30" fmla="*/ 46 w 67"/>
              <a:gd name="T31" fmla="*/ 5 h 67"/>
              <a:gd name="T32" fmla="*/ 51 w 67"/>
              <a:gd name="T33" fmla="*/ 11 h 67"/>
              <a:gd name="T34" fmla="*/ 42 w 67"/>
              <a:gd name="T35" fmla="*/ 1 h 67"/>
              <a:gd name="T36" fmla="*/ 49 w 67"/>
              <a:gd name="T37" fmla="*/ 15 h 67"/>
              <a:gd name="T38" fmla="*/ 35 w 67"/>
              <a:gd name="T39" fmla="*/ 31 h 67"/>
              <a:gd name="T40" fmla="*/ 49 w 67"/>
              <a:gd name="T41" fmla="*/ 15 h 67"/>
              <a:gd name="T42" fmla="*/ 20 w 67"/>
              <a:gd name="T43" fmla="*/ 12 h 67"/>
              <a:gd name="T44" fmla="*/ 32 w 67"/>
              <a:gd name="T45" fmla="*/ 0 h 67"/>
              <a:gd name="T46" fmla="*/ 14 w 67"/>
              <a:gd name="T47" fmla="*/ 31 h 67"/>
              <a:gd name="T48" fmla="*/ 32 w 67"/>
              <a:gd name="T49" fmla="*/ 17 h 67"/>
              <a:gd name="T50" fmla="*/ 14 w 67"/>
              <a:gd name="T51" fmla="*/ 31 h 67"/>
              <a:gd name="T52" fmla="*/ 8 w 67"/>
              <a:gd name="T53" fmla="*/ 12 h 67"/>
              <a:gd name="T54" fmla="*/ 11 w 67"/>
              <a:gd name="T55" fmla="*/ 31 h 67"/>
              <a:gd name="T56" fmla="*/ 21 w 67"/>
              <a:gd name="T57" fmla="*/ 5 h 67"/>
              <a:gd name="T58" fmla="*/ 10 w 67"/>
              <a:gd name="T59" fmla="*/ 9 h 67"/>
              <a:gd name="T60" fmla="*/ 21 w 67"/>
              <a:gd name="T61" fmla="*/ 5 h 67"/>
              <a:gd name="T62" fmla="*/ 0 w 67"/>
              <a:gd name="T63" fmla="*/ 35 h 67"/>
              <a:gd name="T64" fmla="*/ 15 w 67"/>
              <a:gd name="T65" fmla="*/ 53 h 67"/>
              <a:gd name="T66" fmla="*/ 21 w 67"/>
              <a:gd name="T67" fmla="*/ 62 h 67"/>
              <a:gd name="T68" fmla="*/ 10 w 67"/>
              <a:gd name="T69" fmla="*/ 58 h 67"/>
              <a:gd name="T70" fmla="*/ 21 w 67"/>
              <a:gd name="T71" fmla="*/ 62 h 67"/>
              <a:gd name="T72" fmla="*/ 32 w 67"/>
              <a:gd name="T73" fmla="*/ 50 h 67"/>
              <a:gd name="T74" fmla="*/ 14 w 67"/>
              <a:gd name="T75" fmla="*/ 35 h 67"/>
              <a:gd name="T76" fmla="*/ 23 w 67"/>
              <a:gd name="T77" fmla="*/ 60 h 67"/>
              <a:gd name="T78" fmla="*/ 32 w 67"/>
              <a:gd name="T79" fmla="*/ 53 h 67"/>
              <a:gd name="T80" fmla="*/ 23 w 67"/>
              <a:gd name="T8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7">
                <a:moveTo>
                  <a:pt x="57" y="31"/>
                </a:moveTo>
                <a:cubicBezTo>
                  <a:pt x="67" y="31"/>
                  <a:pt x="67" y="31"/>
                  <a:pt x="67" y="31"/>
                </a:cubicBezTo>
                <a:cubicBezTo>
                  <a:pt x="67" y="24"/>
                  <a:pt x="64" y="17"/>
                  <a:pt x="59" y="12"/>
                </a:cubicBezTo>
                <a:cubicBezTo>
                  <a:pt x="57" y="13"/>
                  <a:pt x="55" y="13"/>
                  <a:pt x="52" y="14"/>
                </a:cubicBezTo>
                <a:cubicBezTo>
                  <a:pt x="55" y="19"/>
                  <a:pt x="56" y="25"/>
                  <a:pt x="57" y="31"/>
                </a:cubicBezTo>
                <a:close/>
                <a:moveTo>
                  <a:pt x="35" y="50"/>
                </a:moveTo>
                <a:cubicBezTo>
                  <a:pt x="40" y="50"/>
                  <a:pt x="45" y="51"/>
                  <a:pt x="49" y="52"/>
                </a:cubicBezTo>
                <a:cubicBezTo>
                  <a:pt x="52" y="47"/>
                  <a:pt x="53" y="41"/>
                  <a:pt x="53" y="35"/>
                </a:cubicBezTo>
                <a:cubicBezTo>
                  <a:pt x="35" y="35"/>
                  <a:pt x="35" y="35"/>
                  <a:pt x="35" y="35"/>
                </a:cubicBezTo>
                <a:lnTo>
                  <a:pt x="35" y="50"/>
                </a:lnTo>
                <a:close/>
                <a:moveTo>
                  <a:pt x="44" y="7"/>
                </a:moveTo>
                <a:cubicBezTo>
                  <a:pt x="41" y="4"/>
                  <a:pt x="38" y="2"/>
                  <a:pt x="35" y="0"/>
                </a:cubicBezTo>
                <a:cubicBezTo>
                  <a:pt x="35" y="13"/>
                  <a:pt x="35" y="13"/>
                  <a:pt x="35" y="13"/>
                </a:cubicBezTo>
                <a:cubicBezTo>
                  <a:pt x="39" y="13"/>
                  <a:pt x="43" y="13"/>
                  <a:pt x="47" y="12"/>
                </a:cubicBezTo>
                <a:cubicBezTo>
                  <a:pt x="46" y="10"/>
                  <a:pt x="45" y="9"/>
                  <a:pt x="44" y="7"/>
                </a:cubicBezTo>
                <a:close/>
                <a:moveTo>
                  <a:pt x="47" y="55"/>
                </a:moveTo>
                <a:cubicBezTo>
                  <a:pt x="43" y="54"/>
                  <a:pt x="39" y="53"/>
                  <a:pt x="35" y="53"/>
                </a:cubicBezTo>
                <a:cubicBezTo>
                  <a:pt x="35" y="67"/>
                  <a:pt x="35" y="67"/>
                  <a:pt x="35" y="67"/>
                </a:cubicBezTo>
                <a:cubicBezTo>
                  <a:pt x="38" y="65"/>
                  <a:pt x="41" y="63"/>
                  <a:pt x="44" y="60"/>
                </a:cubicBezTo>
                <a:cubicBezTo>
                  <a:pt x="45" y="58"/>
                  <a:pt x="46" y="57"/>
                  <a:pt x="47" y="55"/>
                </a:cubicBezTo>
                <a:close/>
                <a:moveTo>
                  <a:pt x="57" y="35"/>
                </a:moveTo>
                <a:cubicBezTo>
                  <a:pt x="56" y="41"/>
                  <a:pt x="55" y="47"/>
                  <a:pt x="52" y="53"/>
                </a:cubicBezTo>
                <a:cubicBezTo>
                  <a:pt x="55" y="53"/>
                  <a:pt x="57" y="54"/>
                  <a:pt x="59" y="55"/>
                </a:cubicBezTo>
                <a:cubicBezTo>
                  <a:pt x="64" y="50"/>
                  <a:pt x="67" y="42"/>
                  <a:pt x="67" y="35"/>
                </a:cubicBezTo>
                <a:lnTo>
                  <a:pt x="57" y="35"/>
                </a:lnTo>
                <a:close/>
                <a:moveTo>
                  <a:pt x="46" y="62"/>
                </a:moveTo>
                <a:cubicBezTo>
                  <a:pt x="46" y="62"/>
                  <a:pt x="46" y="62"/>
                  <a:pt x="46" y="62"/>
                </a:cubicBezTo>
                <a:cubicBezTo>
                  <a:pt x="45" y="63"/>
                  <a:pt x="44" y="65"/>
                  <a:pt x="42" y="66"/>
                </a:cubicBezTo>
                <a:cubicBezTo>
                  <a:pt x="48" y="64"/>
                  <a:pt x="53" y="62"/>
                  <a:pt x="57" y="58"/>
                </a:cubicBezTo>
                <a:cubicBezTo>
                  <a:pt x="55" y="57"/>
                  <a:pt x="53" y="56"/>
                  <a:pt x="51" y="56"/>
                </a:cubicBezTo>
                <a:cubicBezTo>
                  <a:pt x="49" y="58"/>
                  <a:pt x="48" y="60"/>
                  <a:pt x="46" y="62"/>
                </a:cubicBezTo>
                <a:close/>
                <a:moveTo>
                  <a:pt x="46" y="5"/>
                </a:moveTo>
                <a:cubicBezTo>
                  <a:pt x="46" y="5"/>
                  <a:pt x="46" y="5"/>
                  <a:pt x="46" y="5"/>
                </a:cubicBezTo>
                <a:cubicBezTo>
                  <a:pt x="48" y="7"/>
                  <a:pt x="49" y="9"/>
                  <a:pt x="51" y="11"/>
                </a:cubicBezTo>
                <a:cubicBezTo>
                  <a:pt x="53" y="11"/>
                  <a:pt x="55" y="10"/>
                  <a:pt x="57" y="9"/>
                </a:cubicBezTo>
                <a:cubicBezTo>
                  <a:pt x="53" y="5"/>
                  <a:pt x="48" y="2"/>
                  <a:pt x="42" y="1"/>
                </a:cubicBezTo>
                <a:cubicBezTo>
                  <a:pt x="44" y="2"/>
                  <a:pt x="45" y="3"/>
                  <a:pt x="46" y="5"/>
                </a:cubicBezTo>
                <a:close/>
                <a:moveTo>
                  <a:pt x="49" y="15"/>
                </a:moveTo>
                <a:cubicBezTo>
                  <a:pt x="45" y="16"/>
                  <a:pt x="40" y="17"/>
                  <a:pt x="35" y="17"/>
                </a:cubicBezTo>
                <a:cubicBezTo>
                  <a:pt x="35" y="31"/>
                  <a:pt x="35" y="31"/>
                  <a:pt x="35" y="31"/>
                </a:cubicBezTo>
                <a:cubicBezTo>
                  <a:pt x="53" y="31"/>
                  <a:pt x="53" y="31"/>
                  <a:pt x="53" y="31"/>
                </a:cubicBezTo>
                <a:cubicBezTo>
                  <a:pt x="53" y="25"/>
                  <a:pt x="51" y="20"/>
                  <a:pt x="49" y="15"/>
                </a:cubicBezTo>
                <a:close/>
                <a:moveTo>
                  <a:pt x="23" y="7"/>
                </a:moveTo>
                <a:cubicBezTo>
                  <a:pt x="22" y="9"/>
                  <a:pt x="21" y="10"/>
                  <a:pt x="20" y="12"/>
                </a:cubicBezTo>
                <a:cubicBezTo>
                  <a:pt x="24" y="13"/>
                  <a:pt x="28" y="13"/>
                  <a:pt x="32" y="13"/>
                </a:cubicBezTo>
                <a:cubicBezTo>
                  <a:pt x="32" y="0"/>
                  <a:pt x="32" y="0"/>
                  <a:pt x="32" y="0"/>
                </a:cubicBezTo>
                <a:cubicBezTo>
                  <a:pt x="29" y="2"/>
                  <a:pt x="26" y="4"/>
                  <a:pt x="23" y="7"/>
                </a:cubicBezTo>
                <a:close/>
                <a:moveTo>
                  <a:pt x="14" y="31"/>
                </a:moveTo>
                <a:cubicBezTo>
                  <a:pt x="32" y="31"/>
                  <a:pt x="32" y="31"/>
                  <a:pt x="32" y="31"/>
                </a:cubicBezTo>
                <a:cubicBezTo>
                  <a:pt x="32" y="17"/>
                  <a:pt x="32" y="17"/>
                  <a:pt x="32" y="17"/>
                </a:cubicBezTo>
                <a:cubicBezTo>
                  <a:pt x="27" y="17"/>
                  <a:pt x="23" y="16"/>
                  <a:pt x="18" y="15"/>
                </a:cubicBezTo>
                <a:cubicBezTo>
                  <a:pt x="16" y="20"/>
                  <a:pt x="14" y="25"/>
                  <a:pt x="14" y="31"/>
                </a:cubicBezTo>
                <a:close/>
                <a:moveTo>
                  <a:pt x="15" y="14"/>
                </a:moveTo>
                <a:cubicBezTo>
                  <a:pt x="12" y="13"/>
                  <a:pt x="10" y="13"/>
                  <a:pt x="8" y="12"/>
                </a:cubicBezTo>
                <a:cubicBezTo>
                  <a:pt x="3" y="17"/>
                  <a:pt x="0" y="24"/>
                  <a:pt x="0" y="31"/>
                </a:cubicBezTo>
                <a:cubicBezTo>
                  <a:pt x="11" y="31"/>
                  <a:pt x="11" y="31"/>
                  <a:pt x="11" y="31"/>
                </a:cubicBezTo>
                <a:cubicBezTo>
                  <a:pt x="11" y="25"/>
                  <a:pt x="12" y="19"/>
                  <a:pt x="15" y="14"/>
                </a:cubicBezTo>
                <a:close/>
                <a:moveTo>
                  <a:pt x="21" y="5"/>
                </a:moveTo>
                <a:cubicBezTo>
                  <a:pt x="22" y="3"/>
                  <a:pt x="24" y="2"/>
                  <a:pt x="25" y="1"/>
                </a:cubicBezTo>
                <a:cubicBezTo>
                  <a:pt x="19" y="2"/>
                  <a:pt x="14" y="5"/>
                  <a:pt x="10" y="9"/>
                </a:cubicBezTo>
                <a:cubicBezTo>
                  <a:pt x="12" y="10"/>
                  <a:pt x="14" y="11"/>
                  <a:pt x="16" y="11"/>
                </a:cubicBezTo>
                <a:cubicBezTo>
                  <a:pt x="18" y="9"/>
                  <a:pt x="19" y="7"/>
                  <a:pt x="21" y="5"/>
                </a:cubicBezTo>
                <a:close/>
                <a:moveTo>
                  <a:pt x="10" y="35"/>
                </a:moveTo>
                <a:cubicBezTo>
                  <a:pt x="0" y="35"/>
                  <a:pt x="0" y="35"/>
                  <a:pt x="0" y="35"/>
                </a:cubicBezTo>
                <a:cubicBezTo>
                  <a:pt x="0" y="42"/>
                  <a:pt x="3" y="50"/>
                  <a:pt x="8" y="55"/>
                </a:cubicBezTo>
                <a:cubicBezTo>
                  <a:pt x="10" y="54"/>
                  <a:pt x="12" y="53"/>
                  <a:pt x="15" y="53"/>
                </a:cubicBezTo>
                <a:cubicBezTo>
                  <a:pt x="12" y="47"/>
                  <a:pt x="11" y="41"/>
                  <a:pt x="10" y="35"/>
                </a:cubicBezTo>
                <a:close/>
                <a:moveTo>
                  <a:pt x="21" y="62"/>
                </a:moveTo>
                <a:cubicBezTo>
                  <a:pt x="19" y="60"/>
                  <a:pt x="18" y="58"/>
                  <a:pt x="16" y="56"/>
                </a:cubicBezTo>
                <a:cubicBezTo>
                  <a:pt x="14" y="56"/>
                  <a:pt x="12" y="57"/>
                  <a:pt x="10" y="58"/>
                </a:cubicBezTo>
                <a:cubicBezTo>
                  <a:pt x="14" y="62"/>
                  <a:pt x="19" y="64"/>
                  <a:pt x="25" y="66"/>
                </a:cubicBezTo>
                <a:cubicBezTo>
                  <a:pt x="24" y="65"/>
                  <a:pt x="22" y="63"/>
                  <a:pt x="21" y="62"/>
                </a:cubicBezTo>
                <a:close/>
                <a:moveTo>
                  <a:pt x="18" y="52"/>
                </a:moveTo>
                <a:cubicBezTo>
                  <a:pt x="23" y="51"/>
                  <a:pt x="27" y="50"/>
                  <a:pt x="32" y="50"/>
                </a:cubicBezTo>
                <a:cubicBezTo>
                  <a:pt x="32" y="35"/>
                  <a:pt x="32" y="35"/>
                  <a:pt x="32" y="35"/>
                </a:cubicBezTo>
                <a:cubicBezTo>
                  <a:pt x="14" y="35"/>
                  <a:pt x="14" y="35"/>
                  <a:pt x="14" y="35"/>
                </a:cubicBezTo>
                <a:cubicBezTo>
                  <a:pt x="14" y="41"/>
                  <a:pt x="16" y="47"/>
                  <a:pt x="18" y="52"/>
                </a:cubicBezTo>
                <a:close/>
                <a:moveTo>
                  <a:pt x="23" y="60"/>
                </a:moveTo>
                <a:cubicBezTo>
                  <a:pt x="26" y="63"/>
                  <a:pt x="29" y="65"/>
                  <a:pt x="32" y="67"/>
                </a:cubicBezTo>
                <a:cubicBezTo>
                  <a:pt x="32" y="53"/>
                  <a:pt x="32" y="53"/>
                  <a:pt x="32" y="53"/>
                </a:cubicBezTo>
                <a:cubicBezTo>
                  <a:pt x="28" y="53"/>
                  <a:pt x="24" y="54"/>
                  <a:pt x="20" y="55"/>
                </a:cubicBezTo>
                <a:cubicBezTo>
                  <a:pt x="21" y="57"/>
                  <a:pt x="22" y="58"/>
                  <a:pt x="23" y="60"/>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TextBox 77"/>
          <p:cNvSpPr txBox="1"/>
          <p:nvPr/>
        </p:nvSpPr>
        <p:spPr>
          <a:xfrm>
            <a:off x="2528366" y="3775039"/>
            <a:ext cx="2016224"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cs typeface="Mangal" panose="02040503050203030202" pitchFamily="18" charset="0"/>
              </a:rPr>
              <a:t>Add your text</a:t>
            </a:r>
            <a:endParaRPr lang="zh-CN" altLang="en-US" sz="1600" b="1" dirty="0">
              <a:solidFill>
                <a:schemeClr val="bg1"/>
              </a:solidFill>
              <a:latin typeface="微软雅黑" panose="020B0503020204020204" pitchFamily="34" charset="-122"/>
              <a:cs typeface="Mangal" panose="02040503050203030202" pitchFamily="18" charset="0"/>
            </a:endParaRPr>
          </a:p>
        </p:txBody>
      </p:sp>
      <p:sp>
        <p:nvSpPr>
          <p:cNvPr id="25" name="TextBox 24"/>
          <p:cNvSpPr txBox="1"/>
          <p:nvPr/>
        </p:nvSpPr>
        <p:spPr>
          <a:xfrm>
            <a:off x="2657843" y="4030468"/>
            <a:ext cx="1899770" cy="954107"/>
          </a:xfrm>
          <a:prstGeom prst="rect">
            <a:avLst/>
          </a:prstGeom>
          <a:noFill/>
        </p:spPr>
        <p:txBody>
          <a:bodyPr wrap="square" rtlCol="0">
            <a:spAutoFit/>
          </a:bodyPr>
          <a:lstStyle/>
          <a:p>
            <a:r>
              <a:rPr lang="en-US" altLang="zh-CN" sz="1400" dirty="0">
                <a:solidFill>
                  <a:schemeClr val="bg1"/>
                </a:solidFill>
              </a:rPr>
              <a:t>lorem ispum dolor sit adipiscing elit, sed fis diam lorem ispumdolor sit adipiscing elit</a:t>
            </a:r>
            <a:endParaRPr lang="zh-CN" altLang="en-US" sz="1400" dirty="0">
              <a:solidFill>
                <a:schemeClr val="bg1"/>
              </a:solidFill>
            </a:endParaRPr>
          </a:p>
        </p:txBody>
      </p:sp>
      <p:sp>
        <p:nvSpPr>
          <p:cNvPr id="80" name="TextBox 79"/>
          <p:cNvSpPr txBox="1"/>
          <p:nvPr/>
        </p:nvSpPr>
        <p:spPr>
          <a:xfrm>
            <a:off x="4703475" y="3775039"/>
            <a:ext cx="2016224"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cs typeface="Mangal" panose="02040503050203030202" pitchFamily="18" charset="0"/>
              </a:rPr>
              <a:t>Add your text</a:t>
            </a:r>
            <a:endParaRPr lang="zh-CN" altLang="en-US" sz="1600" b="1" dirty="0">
              <a:solidFill>
                <a:schemeClr val="bg1"/>
              </a:solidFill>
              <a:latin typeface="微软雅黑" panose="020B0503020204020204" pitchFamily="34" charset="-122"/>
              <a:cs typeface="Mangal" panose="02040503050203030202" pitchFamily="18" charset="0"/>
            </a:endParaRPr>
          </a:p>
        </p:txBody>
      </p:sp>
      <p:sp>
        <p:nvSpPr>
          <p:cNvPr id="81" name="TextBox 80"/>
          <p:cNvSpPr txBox="1"/>
          <p:nvPr/>
        </p:nvSpPr>
        <p:spPr>
          <a:xfrm>
            <a:off x="4832952" y="4030468"/>
            <a:ext cx="1899770" cy="954107"/>
          </a:xfrm>
          <a:prstGeom prst="rect">
            <a:avLst/>
          </a:prstGeom>
          <a:noFill/>
        </p:spPr>
        <p:txBody>
          <a:bodyPr wrap="square" rtlCol="0">
            <a:spAutoFit/>
          </a:bodyPr>
          <a:lstStyle/>
          <a:p>
            <a:r>
              <a:rPr lang="en-US" altLang="zh-CN" sz="1400" dirty="0">
                <a:solidFill>
                  <a:schemeClr val="bg1"/>
                </a:solidFill>
              </a:rPr>
              <a:t>lorem ispum dolor sit adipiscing elit, sed fis diam lorem ispumdolor sit adipiscing elit</a:t>
            </a:r>
            <a:endParaRPr lang="zh-CN" altLang="en-US" sz="1400" dirty="0">
              <a:solidFill>
                <a:schemeClr val="bg1"/>
              </a:solidFill>
            </a:endParaRPr>
          </a:p>
        </p:txBody>
      </p:sp>
      <p:sp>
        <p:nvSpPr>
          <p:cNvPr id="82" name="TextBox 81"/>
          <p:cNvSpPr txBox="1"/>
          <p:nvPr/>
        </p:nvSpPr>
        <p:spPr>
          <a:xfrm>
            <a:off x="6796885" y="3775039"/>
            <a:ext cx="2016224"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cs typeface="Mangal" panose="02040503050203030202" pitchFamily="18" charset="0"/>
              </a:rPr>
              <a:t>Add your text</a:t>
            </a:r>
            <a:endParaRPr lang="zh-CN" altLang="en-US" sz="1600" b="1" dirty="0">
              <a:solidFill>
                <a:schemeClr val="bg1"/>
              </a:solidFill>
              <a:latin typeface="微软雅黑" panose="020B0503020204020204" pitchFamily="34" charset="-122"/>
              <a:cs typeface="Mangal" panose="02040503050203030202" pitchFamily="18" charset="0"/>
            </a:endParaRPr>
          </a:p>
        </p:txBody>
      </p:sp>
      <p:sp>
        <p:nvSpPr>
          <p:cNvPr id="83" name="TextBox 82"/>
          <p:cNvSpPr txBox="1"/>
          <p:nvPr/>
        </p:nvSpPr>
        <p:spPr>
          <a:xfrm>
            <a:off x="6926362" y="4030468"/>
            <a:ext cx="1899770" cy="954107"/>
          </a:xfrm>
          <a:prstGeom prst="rect">
            <a:avLst/>
          </a:prstGeom>
          <a:noFill/>
        </p:spPr>
        <p:txBody>
          <a:bodyPr wrap="square" rtlCol="0">
            <a:spAutoFit/>
          </a:bodyPr>
          <a:lstStyle/>
          <a:p>
            <a:r>
              <a:rPr lang="en-US" altLang="zh-CN" sz="1400" dirty="0">
                <a:solidFill>
                  <a:schemeClr val="bg1"/>
                </a:solidFill>
              </a:rPr>
              <a:t>lorem ispum dolor sit adipiscing elit, sed fis diam lorem ispumdolor sit adipiscing elit</a:t>
            </a:r>
            <a:endParaRPr lang="zh-CN" altLang="en-US" sz="1400" dirty="0">
              <a:solidFill>
                <a:schemeClr val="bg1"/>
              </a:solidFill>
            </a:endParaRPr>
          </a:p>
        </p:txBody>
      </p:sp>
    </p:spTree>
    <p:extLst>
      <p:ext uri="{BB962C8B-B14F-4D97-AF65-F5344CB8AC3E}">
        <p14:creationId xmlns:p14="http://schemas.microsoft.com/office/powerpoint/2010/main" val="38196278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150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 presetClass="entr" presetSubtype="0" fill="hold" nodeType="withEffect">
                                  <p:stCondLst>
                                    <p:cond delay="1500"/>
                                  </p:stCondLst>
                                  <p:childTnLst>
                                    <p:set>
                                      <p:cBhvr>
                                        <p:cTn id="13" dur="1" fill="hold">
                                          <p:stCondLst>
                                            <p:cond delay="0"/>
                                          </p:stCondLst>
                                        </p:cTn>
                                        <p:tgtEl>
                                          <p:spTgt spid="2"/>
                                        </p:tgtEl>
                                        <p:attrNameLst>
                                          <p:attrName>style.visibility</p:attrName>
                                        </p:attrNameLst>
                                      </p:cBhvr>
                                      <p:to>
                                        <p:strVal val="visible"/>
                                      </p:to>
                                    </p:set>
                                  </p:childTnLst>
                                </p:cTn>
                              </p:par>
                              <p:par>
                                <p:cTn id="14" presetID="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47" presetClass="entr" presetSubtype="0" fill="hold" nodeType="withEffect">
                                  <p:stCondLst>
                                    <p:cond delay="300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1000"/>
                                        <p:tgtEl>
                                          <p:spTgt spid="94"/>
                                        </p:tgtEl>
                                      </p:cBhvr>
                                    </p:animEffect>
                                    <p:anim calcmode="lin" valueType="num">
                                      <p:cBhvr>
                                        <p:cTn id="23" dur="1000" fill="hold"/>
                                        <p:tgtEl>
                                          <p:spTgt spid="94"/>
                                        </p:tgtEl>
                                        <p:attrNameLst>
                                          <p:attrName>ppt_x</p:attrName>
                                        </p:attrNameLst>
                                      </p:cBhvr>
                                      <p:tavLst>
                                        <p:tav tm="0">
                                          <p:val>
                                            <p:strVal val="#ppt_x"/>
                                          </p:val>
                                        </p:tav>
                                        <p:tav tm="100000">
                                          <p:val>
                                            <p:strVal val="#ppt_x"/>
                                          </p:val>
                                        </p:tav>
                                      </p:tavLst>
                                    </p:anim>
                                    <p:anim calcmode="lin" valueType="num">
                                      <p:cBhvr>
                                        <p:cTn id="24" dur="1000" fill="hold"/>
                                        <p:tgtEl>
                                          <p:spTgt spid="9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300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anim calcmode="lin" valueType="num">
                                      <p:cBhvr>
                                        <p:cTn id="28" dur="1000" fill="hold"/>
                                        <p:tgtEl>
                                          <p:spTgt spid="95"/>
                                        </p:tgtEl>
                                        <p:attrNameLst>
                                          <p:attrName>ppt_x</p:attrName>
                                        </p:attrNameLst>
                                      </p:cBhvr>
                                      <p:tavLst>
                                        <p:tav tm="0">
                                          <p:val>
                                            <p:strVal val="#ppt_x"/>
                                          </p:val>
                                        </p:tav>
                                        <p:tav tm="100000">
                                          <p:val>
                                            <p:strVal val="#ppt_x"/>
                                          </p:val>
                                        </p:tav>
                                      </p:tavLst>
                                    </p:anim>
                                    <p:anim calcmode="lin" valueType="num">
                                      <p:cBhvr>
                                        <p:cTn id="29" dur="1000" fill="hold"/>
                                        <p:tgtEl>
                                          <p:spTgt spid="9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3000"/>
                                  </p:stCondLst>
                                  <p:childTnLst>
                                    <p:set>
                                      <p:cBhvr>
                                        <p:cTn id="31" dur="1" fill="hold">
                                          <p:stCondLst>
                                            <p:cond delay="0"/>
                                          </p:stCondLst>
                                        </p:cTn>
                                        <p:tgtEl>
                                          <p:spTgt spid="143"/>
                                        </p:tgtEl>
                                        <p:attrNameLst>
                                          <p:attrName>style.visibility</p:attrName>
                                        </p:attrNameLst>
                                      </p:cBhvr>
                                      <p:to>
                                        <p:strVal val="visible"/>
                                      </p:to>
                                    </p:set>
                                    <p:animEffect transition="in" filter="fade">
                                      <p:cBhvr>
                                        <p:cTn id="32" dur="1000"/>
                                        <p:tgtEl>
                                          <p:spTgt spid="143"/>
                                        </p:tgtEl>
                                      </p:cBhvr>
                                    </p:animEffect>
                                    <p:anim calcmode="lin" valueType="num">
                                      <p:cBhvr>
                                        <p:cTn id="33" dur="1000" fill="hold"/>
                                        <p:tgtEl>
                                          <p:spTgt spid="143"/>
                                        </p:tgtEl>
                                        <p:attrNameLst>
                                          <p:attrName>ppt_x</p:attrName>
                                        </p:attrNameLst>
                                      </p:cBhvr>
                                      <p:tavLst>
                                        <p:tav tm="0">
                                          <p:val>
                                            <p:strVal val="#ppt_x"/>
                                          </p:val>
                                        </p:tav>
                                        <p:tav tm="100000">
                                          <p:val>
                                            <p:strVal val="#ppt_x"/>
                                          </p:val>
                                        </p:tav>
                                      </p:tavLst>
                                    </p:anim>
                                    <p:anim calcmode="lin" valueType="num">
                                      <p:cBhvr>
                                        <p:cTn id="34" dur="1000" fill="hold"/>
                                        <p:tgtEl>
                                          <p:spTgt spid="143"/>
                                        </p:tgtEl>
                                        <p:attrNameLst>
                                          <p:attrName>ppt_y</p:attrName>
                                        </p:attrNameLst>
                                      </p:cBhvr>
                                      <p:tavLst>
                                        <p:tav tm="0">
                                          <p:val>
                                            <p:strVal val="#ppt_y-.1"/>
                                          </p:val>
                                        </p:tav>
                                        <p:tav tm="100000">
                                          <p:val>
                                            <p:strVal val="#ppt_y"/>
                                          </p:val>
                                        </p:tav>
                                      </p:tavLst>
                                    </p:anim>
                                  </p:childTnLst>
                                </p:cTn>
                              </p:par>
                              <p:par>
                                <p:cTn id="35" presetID="53" presetClass="entr" presetSubtype="16" fill="hold" grpId="0" nodeType="withEffect">
                                  <p:stCondLst>
                                    <p:cond delay="350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animEffect transition="in" filter="fade">
                                      <p:cBhvr>
                                        <p:cTn id="39" dur="500"/>
                                        <p:tgtEl>
                                          <p:spTgt spid="78"/>
                                        </p:tgtEl>
                                      </p:cBhvr>
                                    </p:animEffect>
                                  </p:childTnLst>
                                </p:cTn>
                              </p:par>
                              <p:par>
                                <p:cTn id="40" presetID="53" presetClass="entr" presetSubtype="16" fill="hold" grpId="0" nodeType="withEffect">
                                  <p:stCondLst>
                                    <p:cond delay="350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par>
                                <p:cTn id="45" presetID="47" presetClass="entr" presetSubtype="0" fill="hold" nodeType="withEffect">
                                  <p:stCondLst>
                                    <p:cond delay="400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1000"/>
                                        <p:tgtEl>
                                          <p:spTgt spid="98"/>
                                        </p:tgtEl>
                                      </p:cBhvr>
                                    </p:animEffect>
                                    <p:anim calcmode="lin" valueType="num">
                                      <p:cBhvr>
                                        <p:cTn id="48" dur="1000" fill="hold"/>
                                        <p:tgtEl>
                                          <p:spTgt spid="98"/>
                                        </p:tgtEl>
                                        <p:attrNameLst>
                                          <p:attrName>ppt_x</p:attrName>
                                        </p:attrNameLst>
                                      </p:cBhvr>
                                      <p:tavLst>
                                        <p:tav tm="0">
                                          <p:val>
                                            <p:strVal val="#ppt_x"/>
                                          </p:val>
                                        </p:tav>
                                        <p:tav tm="100000">
                                          <p:val>
                                            <p:strVal val="#ppt_x"/>
                                          </p:val>
                                        </p:tav>
                                      </p:tavLst>
                                    </p:anim>
                                    <p:anim calcmode="lin" valueType="num">
                                      <p:cBhvr>
                                        <p:cTn id="49" dur="1000" fill="hold"/>
                                        <p:tgtEl>
                                          <p:spTgt spid="9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1000"/>
                                        <p:tgtEl>
                                          <p:spTgt spid="99"/>
                                        </p:tgtEl>
                                      </p:cBhvr>
                                    </p:animEffect>
                                    <p:anim calcmode="lin" valueType="num">
                                      <p:cBhvr>
                                        <p:cTn id="53" dur="1000" fill="hold"/>
                                        <p:tgtEl>
                                          <p:spTgt spid="99"/>
                                        </p:tgtEl>
                                        <p:attrNameLst>
                                          <p:attrName>ppt_x</p:attrName>
                                        </p:attrNameLst>
                                      </p:cBhvr>
                                      <p:tavLst>
                                        <p:tav tm="0">
                                          <p:val>
                                            <p:strVal val="#ppt_x"/>
                                          </p:val>
                                        </p:tav>
                                        <p:tav tm="100000">
                                          <p:val>
                                            <p:strVal val="#ppt_x"/>
                                          </p:val>
                                        </p:tav>
                                      </p:tavLst>
                                    </p:anim>
                                    <p:anim calcmode="lin" valueType="num">
                                      <p:cBhvr>
                                        <p:cTn id="54" dur="1000" fill="hold"/>
                                        <p:tgtEl>
                                          <p:spTgt spid="9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0"/>
                                  </p:stCondLst>
                                  <p:childTnLst>
                                    <p:set>
                                      <p:cBhvr>
                                        <p:cTn id="56" dur="1" fill="hold">
                                          <p:stCondLst>
                                            <p:cond delay="0"/>
                                          </p:stCondLst>
                                        </p:cTn>
                                        <p:tgtEl>
                                          <p:spTgt spid="146"/>
                                        </p:tgtEl>
                                        <p:attrNameLst>
                                          <p:attrName>style.visibility</p:attrName>
                                        </p:attrNameLst>
                                      </p:cBhvr>
                                      <p:to>
                                        <p:strVal val="visible"/>
                                      </p:to>
                                    </p:set>
                                    <p:animEffect transition="in" filter="fade">
                                      <p:cBhvr>
                                        <p:cTn id="57" dur="1000"/>
                                        <p:tgtEl>
                                          <p:spTgt spid="146"/>
                                        </p:tgtEl>
                                      </p:cBhvr>
                                    </p:animEffect>
                                    <p:anim calcmode="lin" valueType="num">
                                      <p:cBhvr>
                                        <p:cTn id="58" dur="1000" fill="hold"/>
                                        <p:tgtEl>
                                          <p:spTgt spid="146"/>
                                        </p:tgtEl>
                                        <p:attrNameLst>
                                          <p:attrName>ppt_x</p:attrName>
                                        </p:attrNameLst>
                                      </p:cBhvr>
                                      <p:tavLst>
                                        <p:tav tm="0">
                                          <p:val>
                                            <p:strVal val="#ppt_x"/>
                                          </p:val>
                                        </p:tav>
                                        <p:tav tm="100000">
                                          <p:val>
                                            <p:strVal val="#ppt_x"/>
                                          </p:val>
                                        </p:tav>
                                      </p:tavLst>
                                    </p:anim>
                                    <p:anim calcmode="lin" valueType="num">
                                      <p:cBhvr>
                                        <p:cTn id="59" dur="1000" fill="hold"/>
                                        <p:tgtEl>
                                          <p:spTgt spid="146"/>
                                        </p:tgtEl>
                                        <p:attrNameLst>
                                          <p:attrName>ppt_y</p:attrName>
                                        </p:attrNameLst>
                                      </p:cBhvr>
                                      <p:tavLst>
                                        <p:tav tm="0">
                                          <p:val>
                                            <p:strVal val="#ppt_y-.1"/>
                                          </p:val>
                                        </p:tav>
                                        <p:tav tm="100000">
                                          <p:val>
                                            <p:strVal val="#ppt_y"/>
                                          </p:val>
                                        </p:tav>
                                      </p:tavLst>
                                    </p:anim>
                                  </p:childTnLst>
                                </p:cTn>
                              </p:par>
                              <p:par>
                                <p:cTn id="60" presetID="53" presetClass="entr" presetSubtype="16" fill="hold" grpId="0" nodeType="withEffect">
                                  <p:stCondLst>
                                    <p:cond delay="4500"/>
                                  </p:stCondLst>
                                  <p:childTnLst>
                                    <p:set>
                                      <p:cBhvr>
                                        <p:cTn id="61" dur="1" fill="hold">
                                          <p:stCondLst>
                                            <p:cond delay="0"/>
                                          </p:stCondLst>
                                        </p:cTn>
                                        <p:tgtEl>
                                          <p:spTgt spid="80"/>
                                        </p:tgtEl>
                                        <p:attrNameLst>
                                          <p:attrName>style.visibility</p:attrName>
                                        </p:attrNameLst>
                                      </p:cBhvr>
                                      <p:to>
                                        <p:strVal val="visible"/>
                                      </p:to>
                                    </p:set>
                                    <p:anim calcmode="lin" valueType="num">
                                      <p:cBhvr>
                                        <p:cTn id="62" dur="500" fill="hold"/>
                                        <p:tgtEl>
                                          <p:spTgt spid="80"/>
                                        </p:tgtEl>
                                        <p:attrNameLst>
                                          <p:attrName>ppt_w</p:attrName>
                                        </p:attrNameLst>
                                      </p:cBhvr>
                                      <p:tavLst>
                                        <p:tav tm="0">
                                          <p:val>
                                            <p:fltVal val="0"/>
                                          </p:val>
                                        </p:tav>
                                        <p:tav tm="100000">
                                          <p:val>
                                            <p:strVal val="#ppt_w"/>
                                          </p:val>
                                        </p:tav>
                                      </p:tavLst>
                                    </p:anim>
                                    <p:anim calcmode="lin" valueType="num">
                                      <p:cBhvr>
                                        <p:cTn id="63" dur="500" fill="hold"/>
                                        <p:tgtEl>
                                          <p:spTgt spid="80"/>
                                        </p:tgtEl>
                                        <p:attrNameLst>
                                          <p:attrName>ppt_h</p:attrName>
                                        </p:attrNameLst>
                                      </p:cBhvr>
                                      <p:tavLst>
                                        <p:tav tm="0">
                                          <p:val>
                                            <p:fltVal val="0"/>
                                          </p:val>
                                        </p:tav>
                                        <p:tav tm="100000">
                                          <p:val>
                                            <p:strVal val="#ppt_h"/>
                                          </p:val>
                                        </p:tav>
                                      </p:tavLst>
                                    </p:anim>
                                    <p:animEffect transition="in" filter="fade">
                                      <p:cBhvr>
                                        <p:cTn id="64" dur="500"/>
                                        <p:tgtEl>
                                          <p:spTgt spid="80"/>
                                        </p:tgtEl>
                                      </p:cBhvr>
                                    </p:animEffect>
                                  </p:childTnLst>
                                </p:cTn>
                              </p:par>
                              <p:par>
                                <p:cTn id="65" presetID="53" presetClass="entr" presetSubtype="16" fill="hold" grpId="0" nodeType="withEffect">
                                  <p:stCondLst>
                                    <p:cond delay="4500"/>
                                  </p:stCondLst>
                                  <p:childTnLst>
                                    <p:set>
                                      <p:cBhvr>
                                        <p:cTn id="66" dur="1" fill="hold">
                                          <p:stCondLst>
                                            <p:cond delay="0"/>
                                          </p:stCondLst>
                                        </p:cTn>
                                        <p:tgtEl>
                                          <p:spTgt spid="81"/>
                                        </p:tgtEl>
                                        <p:attrNameLst>
                                          <p:attrName>style.visibility</p:attrName>
                                        </p:attrNameLst>
                                      </p:cBhvr>
                                      <p:to>
                                        <p:strVal val="visible"/>
                                      </p:to>
                                    </p:set>
                                    <p:anim calcmode="lin" valueType="num">
                                      <p:cBhvr>
                                        <p:cTn id="67" dur="500" fill="hold"/>
                                        <p:tgtEl>
                                          <p:spTgt spid="81"/>
                                        </p:tgtEl>
                                        <p:attrNameLst>
                                          <p:attrName>ppt_w</p:attrName>
                                        </p:attrNameLst>
                                      </p:cBhvr>
                                      <p:tavLst>
                                        <p:tav tm="0">
                                          <p:val>
                                            <p:fltVal val="0"/>
                                          </p:val>
                                        </p:tav>
                                        <p:tav tm="100000">
                                          <p:val>
                                            <p:strVal val="#ppt_w"/>
                                          </p:val>
                                        </p:tav>
                                      </p:tavLst>
                                    </p:anim>
                                    <p:anim calcmode="lin" valueType="num">
                                      <p:cBhvr>
                                        <p:cTn id="68" dur="500" fill="hold"/>
                                        <p:tgtEl>
                                          <p:spTgt spid="81"/>
                                        </p:tgtEl>
                                        <p:attrNameLst>
                                          <p:attrName>ppt_h</p:attrName>
                                        </p:attrNameLst>
                                      </p:cBhvr>
                                      <p:tavLst>
                                        <p:tav tm="0">
                                          <p:val>
                                            <p:fltVal val="0"/>
                                          </p:val>
                                        </p:tav>
                                        <p:tav tm="100000">
                                          <p:val>
                                            <p:strVal val="#ppt_h"/>
                                          </p:val>
                                        </p:tav>
                                      </p:tavLst>
                                    </p:anim>
                                    <p:animEffect transition="in" filter="fade">
                                      <p:cBhvr>
                                        <p:cTn id="69" dur="500"/>
                                        <p:tgtEl>
                                          <p:spTgt spid="81"/>
                                        </p:tgtEl>
                                      </p:cBhvr>
                                    </p:animEffect>
                                  </p:childTnLst>
                                </p:cTn>
                              </p:par>
                              <p:par>
                                <p:cTn id="70" presetID="47" presetClass="entr" presetSubtype="0" fill="hold" nodeType="withEffect">
                                  <p:stCondLst>
                                    <p:cond delay="5000"/>
                                  </p:stCondLst>
                                  <p:childTnLst>
                                    <p:set>
                                      <p:cBhvr>
                                        <p:cTn id="71" dur="1" fill="hold">
                                          <p:stCondLst>
                                            <p:cond delay="0"/>
                                          </p:stCondLst>
                                        </p:cTn>
                                        <p:tgtEl>
                                          <p:spTgt spid="115"/>
                                        </p:tgtEl>
                                        <p:attrNameLst>
                                          <p:attrName>style.visibility</p:attrName>
                                        </p:attrNameLst>
                                      </p:cBhvr>
                                      <p:to>
                                        <p:strVal val="visible"/>
                                      </p:to>
                                    </p:set>
                                    <p:animEffect transition="in" filter="fade">
                                      <p:cBhvr>
                                        <p:cTn id="72" dur="1000"/>
                                        <p:tgtEl>
                                          <p:spTgt spid="115"/>
                                        </p:tgtEl>
                                      </p:cBhvr>
                                    </p:animEffect>
                                    <p:anim calcmode="lin" valueType="num">
                                      <p:cBhvr>
                                        <p:cTn id="73" dur="1000" fill="hold"/>
                                        <p:tgtEl>
                                          <p:spTgt spid="115"/>
                                        </p:tgtEl>
                                        <p:attrNameLst>
                                          <p:attrName>ppt_x</p:attrName>
                                        </p:attrNameLst>
                                      </p:cBhvr>
                                      <p:tavLst>
                                        <p:tav tm="0">
                                          <p:val>
                                            <p:strVal val="#ppt_x"/>
                                          </p:val>
                                        </p:tav>
                                        <p:tav tm="100000">
                                          <p:val>
                                            <p:strVal val="#ppt_x"/>
                                          </p:val>
                                        </p:tav>
                                      </p:tavLst>
                                    </p:anim>
                                    <p:anim calcmode="lin" valueType="num">
                                      <p:cBhvr>
                                        <p:cTn id="74" dur="1000" fill="hold"/>
                                        <p:tgtEl>
                                          <p:spTgt spid="115"/>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5000"/>
                                  </p:stCondLst>
                                  <p:childTnLst>
                                    <p:set>
                                      <p:cBhvr>
                                        <p:cTn id="76" dur="1" fill="hold">
                                          <p:stCondLst>
                                            <p:cond delay="0"/>
                                          </p:stCondLst>
                                        </p:cTn>
                                        <p:tgtEl>
                                          <p:spTgt spid="116"/>
                                        </p:tgtEl>
                                        <p:attrNameLst>
                                          <p:attrName>style.visibility</p:attrName>
                                        </p:attrNameLst>
                                      </p:cBhvr>
                                      <p:to>
                                        <p:strVal val="visible"/>
                                      </p:to>
                                    </p:set>
                                    <p:animEffect transition="in" filter="fade">
                                      <p:cBhvr>
                                        <p:cTn id="77" dur="1000"/>
                                        <p:tgtEl>
                                          <p:spTgt spid="116"/>
                                        </p:tgtEl>
                                      </p:cBhvr>
                                    </p:animEffect>
                                    <p:anim calcmode="lin" valueType="num">
                                      <p:cBhvr>
                                        <p:cTn id="78" dur="1000" fill="hold"/>
                                        <p:tgtEl>
                                          <p:spTgt spid="116"/>
                                        </p:tgtEl>
                                        <p:attrNameLst>
                                          <p:attrName>ppt_x</p:attrName>
                                        </p:attrNameLst>
                                      </p:cBhvr>
                                      <p:tavLst>
                                        <p:tav tm="0">
                                          <p:val>
                                            <p:strVal val="#ppt_x"/>
                                          </p:val>
                                        </p:tav>
                                        <p:tav tm="100000">
                                          <p:val>
                                            <p:strVal val="#ppt_x"/>
                                          </p:val>
                                        </p:tav>
                                      </p:tavLst>
                                    </p:anim>
                                    <p:anim calcmode="lin" valueType="num">
                                      <p:cBhvr>
                                        <p:cTn id="79" dur="1000" fill="hold"/>
                                        <p:tgtEl>
                                          <p:spTgt spid="116"/>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5000"/>
                                  </p:stCondLst>
                                  <p:childTnLst>
                                    <p:set>
                                      <p:cBhvr>
                                        <p:cTn id="81" dur="1" fill="hold">
                                          <p:stCondLst>
                                            <p:cond delay="0"/>
                                          </p:stCondLst>
                                        </p:cTn>
                                        <p:tgtEl>
                                          <p:spTgt spid="147"/>
                                        </p:tgtEl>
                                        <p:attrNameLst>
                                          <p:attrName>style.visibility</p:attrName>
                                        </p:attrNameLst>
                                      </p:cBhvr>
                                      <p:to>
                                        <p:strVal val="visible"/>
                                      </p:to>
                                    </p:set>
                                    <p:animEffect transition="in" filter="fade">
                                      <p:cBhvr>
                                        <p:cTn id="82" dur="1000"/>
                                        <p:tgtEl>
                                          <p:spTgt spid="147"/>
                                        </p:tgtEl>
                                      </p:cBhvr>
                                    </p:animEffect>
                                    <p:anim calcmode="lin" valueType="num">
                                      <p:cBhvr>
                                        <p:cTn id="83" dur="1000" fill="hold"/>
                                        <p:tgtEl>
                                          <p:spTgt spid="147"/>
                                        </p:tgtEl>
                                        <p:attrNameLst>
                                          <p:attrName>ppt_x</p:attrName>
                                        </p:attrNameLst>
                                      </p:cBhvr>
                                      <p:tavLst>
                                        <p:tav tm="0">
                                          <p:val>
                                            <p:strVal val="#ppt_x"/>
                                          </p:val>
                                        </p:tav>
                                        <p:tav tm="100000">
                                          <p:val>
                                            <p:strVal val="#ppt_x"/>
                                          </p:val>
                                        </p:tav>
                                      </p:tavLst>
                                    </p:anim>
                                    <p:anim calcmode="lin" valueType="num">
                                      <p:cBhvr>
                                        <p:cTn id="84" dur="1000" fill="hold"/>
                                        <p:tgtEl>
                                          <p:spTgt spid="147"/>
                                        </p:tgtEl>
                                        <p:attrNameLst>
                                          <p:attrName>ppt_y</p:attrName>
                                        </p:attrNameLst>
                                      </p:cBhvr>
                                      <p:tavLst>
                                        <p:tav tm="0">
                                          <p:val>
                                            <p:strVal val="#ppt_y-.1"/>
                                          </p:val>
                                        </p:tav>
                                        <p:tav tm="100000">
                                          <p:val>
                                            <p:strVal val="#ppt_y"/>
                                          </p:val>
                                        </p:tav>
                                      </p:tavLst>
                                    </p:anim>
                                  </p:childTnLst>
                                </p:cTn>
                              </p:par>
                              <p:par>
                                <p:cTn id="85" presetID="53" presetClass="entr" presetSubtype="16" fill="hold" grpId="0" nodeType="withEffect">
                                  <p:stCondLst>
                                    <p:cond delay="5500"/>
                                  </p:stCondLst>
                                  <p:childTnLst>
                                    <p:set>
                                      <p:cBhvr>
                                        <p:cTn id="86" dur="1" fill="hold">
                                          <p:stCondLst>
                                            <p:cond delay="0"/>
                                          </p:stCondLst>
                                        </p:cTn>
                                        <p:tgtEl>
                                          <p:spTgt spid="83"/>
                                        </p:tgtEl>
                                        <p:attrNameLst>
                                          <p:attrName>style.visibility</p:attrName>
                                        </p:attrNameLst>
                                      </p:cBhvr>
                                      <p:to>
                                        <p:strVal val="visible"/>
                                      </p:to>
                                    </p:set>
                                    <p:anim calcmode="lin" valueType="num">
                                      <p:cBhvr>
                                        <p:cTn id="87" dur="500" fill="hold"/>
                                        <p:tgtEl>
                                          <p:spTgt spid="83"/>
                                        </p:tgtEl>
                                        <p:attrNameLst>
                                          <p:attrName>ppt_w</p:attrName>
                                        </p:attrNameLst>
                                      </p:cBhvr>
                                      <p:tavLst>
                                        <p:tav tm="0">
                                          <p:val>
                                            <p:fltVal val="0"/>
                                          </p:val>
                                        </p:tav>
                                        <p:tav tm="100000">
                                          <p:val>
                                            <p:strVal val="#ppt_w"/>
                                          </p:val>
                                        </p:tav>
                                      </p:tavLst>
                                    </p:anim>
                                    <p:anim calcmode="lin" valueType="num">
                                      <p:cBhvr>
                                        <p:cTn id="88" dur="500" fill="hold"/>
                                        <p:tgtEl>
                                          <p:spTgt spid="83"/>
                                        </p:tgtEl>
                                        <p:attrNameLst>
                                          <p:attrName>ppt_h</p:attrName>
                                        </p:attrNameLst>
                                      </p:cBhvr>
                                      <p:tavLst>
                                        <p:tav tm="0">
                                          <p:val>
                                            <p:fltVal val="0"/>
                                          </p:val>
                                        </p:tav>
                                        <p:tav tm="100000">
                                          <p:val>
                                            <p:strVal val="#ppt_h"/>
                                          </p:val>
                                        </p:tav>
                                      </p:tavLst>
                                    </p:anim>
                                    <p:animEffect transition="in" filter="fade">
                                      <p:cBhvr>
                                        <p:cTn id="89" dur="500"/>
                                        <p:tgtEl>
                                          <p:spTgt spid="83"/>
                                        </p:tgtEl>
                                      </p:cBhvr>
                                    </p:animEffect>
                                  </p:childTnLst>
                                </p:cTn>
                              </p:par>
                              <p:par>
                                <p:cTn id="90" presetID="53" presetClass="entr" presetSubtype="16" fill="hold" grpId="0" nodeType="withEffect">
                                  <p:stCondLst>
                                    <p:cond delay="5500"/>
                                  </p:stCondLst>
                                  <p:childTnLst>
                                    <p:set>
                                      <p:cBhvr>
                                        <p:cTn id="91" dur="1" fill="hold">
                                          <p:stCondLst>
                                            <p:cond delay="0"/>
                                          </p:stCondLst>
                                        </p:cTn>
                                        <p:tgtEl>
                                          <p:spTgt spid="82"/>
                                        </p:tgtEl>
                                        <p:attrNameLst>
                                          <p:attrName>style.visibility</p:attrName>
                                        </p:attrNameLst>
                                      </p:cBhvr>
                                      <p:to>
                                        <p:strVal val="visible"/>
                                      </p:to>
                                    </p:set>
                                    <p:anim calcmode="lin" valueType="num">
                                      <p:cBhvr>
                                        <p:cTn id="92" dur="500" fill="hold"/>
                                        <p:tgtEl>
                                          <p:spTgt spid="82"/>
                                        </p:tgtEl>
                                        <p:attrNameLst>
                                          <p:attrName>ppt_w</p:attrName>
                                        </p:attrNameLst>
                                      </p:cBhvr>
                                      <p:tavLst>
                                        <p:tav tm="0">
                                          <p:val>
                                            <p:fltVal val="0"/>
                                          </p:val>
                                        </p:tav>
                                        <p:tav tm="100000">
                                          <p:val>
                                            <p:strVal val="#ppt_w"/>
                                          </p:val>
                                        </p:tav>
                                      </p:tavLst>
                                    </p:anim>
                                    <p:anim calcmode="lin" valueType="num">
                                      <p:cBhvr>
                                        <p:cTn id="93" dur="500" fill="hold"/>
                                        <p:tgtEl>
                                          <p:spTgt spid="82"/>
                                        </p:tgtEl>
                                        <p:attrNameLst>
                                          <p:attrName>ppt_h</p:attrName>
                                        </p:attrNameLst>
                                      </p:cBhvr>
                                      <p:tavLst>
                                        <p:tav tm="0">
                                          <p:val>
                                            <p:fltVal val="0"/>
                                          </p:val>
                                        </p:tav>
                                        <p:tav tm="100000">
                                          <p:val>
                                            <p:strVal val="#ppt_h"/>
                                          </p:val>
                                        </p:tav>
                                      </p:tavLst>
                                    </p:anim>
                                    <p:animEffect transition="in" filter="fade">
                                      <p:cBhvr>
                                        <p:cTn id="9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95" grpId="0" animBg="1"/>
      <p:bldP spid="99" grpId="0" animBg="1"/>
      <p:bldP spid="116" grpId="0" animBg="1"/>
      <p:bldP spid="146" grpId="0" animBg="1"/>
      <p:bldP spid="147" grpId="0" animBg="1"/>
      <p:bldP spid="78" grpId="0"/>
      <p:bldP spid="25" grpId="0"/>
      <p:bldP spid="80" grpId="0"/>
      <p:bldP spid="81" grpId="0"/>
      <p:bldP spid="82" grpId="0"/>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03</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grpSp>
        <p:nvGrpSpPr>
          <p:cNvPr id="14" name="组合 13"/>
          <p:cNvGrpSpPr/>
          <p:nvPr/>
        </p:nvGrpSpPr>
        <p:grpSpPr>
          <a:xfrm>
            <a:off x="0" y="1539518"/>
            <a:ext cx="9163050" cy="1523658"/>
            <a:chOff x="0" y="1539518"/>
            <a:chExt cx="9163050" cy="1523658"/>
          </a:xfrm>
        </p:grpSpPr>
        <p:sp>
          <p:nvSpPr>
            <p:cNvPr id="20" name="任意多边形 19"/>
            <p:cNvSpPr/>
            <p:nvPr/>
          </p:nvSpPr>
          <p:spPr>
            <a:xfrm>
              <a:off x="0" y="1539518"/>
              <a:ext cx="2296633" cy="1520456"/>
            </a:xfrm>
            <a:custGeom>
              <a:avLst/>
              <a:gdLst>
                <a:gd name="connsiteX0" fmla="*/ 0 w 2296633"/>
                <a:gd name="connsiteY0" fmla="*/ 10633 h 1520456"/>
                <a:gd name="connsiteX1" fmla="*/ 2296633 w 2296633"/>
                <a:gd name="connsiteY1" fmla="*/ 0 h 1520456"/>
                <a:gd name="connsiteX2" fmla="*/ 1339703 w 2296633"/>
                <a:gd name="connsiteY2" fmla="*/ 1520456 h 1520456"/>
                <a:gd name="connsiteX3" fmla="*/ 0 w 2296633"/>
                <a:gd name="connsiteY3" fmla="*/ 1520456 h 1520456"/>
                <a:gd name="connsiteX4" fmla="*/ 0 w 2296633"/>
                <a:gd name="connsiteY4" fmla="*/ 10633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633" h="1520456">
                  <a:moveTo>
                    <a:pt x="0" y="10633"/>
                  </a:moveTo>
                  <a:lnTo>
                    <a:pt x="2296633" y="0"/>
                  </a:lnTo>
                  <a:lnTo>
                    <a:pt x="1339703" y="1520456"/>
                  </a:lnTo>
                  <a:lnTo>
                    <a:pt x="0" y="1520456"/>
                  </a:lnTo>
                  <a:lnTo>
                    <a:pt x="0" y="10633"/>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25608"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2" cstate="screen">
                <a:duotone>
                  <a:prstClr val="black"/>
                  <a:srgbClr val="D9C3A5">
                    <a:tint val="50000"/>
                    <a:satMod val="180000"/>
                  </a:srgbClr>
                </a:duotone>
                <a:extLst>
                  <a:ext uri="{28A0092B-C50C-407E-A947-70E740481C1C}">
                    <a14:useLocalDpi xmlns:a14="http://schemas.microsoft.com/office/drawing/2010/main"/>
                  </a:ext>
                </a:extLst>
              </a:blip>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153686"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3" cstate="screen">
                <a:extLst>
                  <a:ext uri="{28A0092B-C50C-407E-A947-70E740481C1C}">
                    <a14:useLocalDpi xmlns:a14="http://schemas.microsoft.com/office/drawing/2010/main"/>
                  </a:ext>
                </a:extLst>
              </a:blip>
              <a:srcRect/>
              <a:stretch>
                <a:fillRect l="14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88943" y="1539518"/>
              <a:ext cx="2764465" cy="1520456"/>
            </a:xfrm>
            <a:custGeom>
              <a:avLst/>
              <a:gdLst>
                <a:gd name="connsiteX0" fmla="*/ 935665 w 2764465"/>
                <a:gd name="connsiteY0" fmla="*/ 0 h 1520456"/>
                <a:gd name="connsiteX1" fmla="*/ 0 w 2764465"/>
                <a:gd name="connsiteY1" fmla="*/ 1520456 h 1520456"/>
                <a:gd name="connsiteX2" fmla="*/ 1839433 w 2764465"/>
                <a:gd name="connsiteY2" fmla="*/ 1520456 h 1520456"/>
                <a:gd name="connsiteX3" fmla="*/ 2764465 w 2764465"/>
                <a:gd name="connsiteY3" fmla="*/ 0 h 1520456"/>
                <a:gd name="connsiteX4" fmla="*/ 935665 w 2764465"/>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1520456">
                  <a:moveTo>
                    <a:pt x="935665" y="0"/>
                  </a:moveTo>
                  <a:lnTo>
                    <a:pt x="0" y="1520456"/>
                  </a:lnTo>
                  <a:lnTo>
                    <a:pt x="1839433" y="1520456"/>
                  </a:lnTo>
                  <a:lnTo>
                    <a:pt x="2764465" y="0"/>
                  </a:lnTo>
                  <a:lnTo>
                    <a:pt x="935665" y="0"/>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815470" y="1539518"/>
              <a:ext cx="2339163" cy="1520456"/>
            </a:xfrm>
            <a:custGeom>
              <a:avLst/>
              <a:gdLst>
                <a:gd name="connsiteX0" fmla="*/ 935665 w 2339163"/>
                <a:gd name="connsiteY0" fmla="*/ 0 h 1520456"/>
                <a:gd name="connsiteX1" fmla="*/ 0 w 2339163"/>
                <a:gd name="connsiteY1" fmla="*/ 1520456 h 1520456"/>
                <a:gd name="connsiteX2" fmla="*/ 2339163 w 2339163"/>
                <a:gd name="connsiteY2" fmla="*/ 1509824 h 1520456"/>
                <a:gd name="connsiteX3" fmla="*/ 2339163 w 2339163"/>
                <a:gd name="connsiteY3" fmla="*/ 0 h 1520456"/>
                <a:gd name="connsiteX4" fmla="*/ 935665 w 2339163"/>
                <a:gd name="connsiteY4" fmla="*/ 0 h 152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163" h="1520456">
                  <a:moveTo>
                    <a:pt x="935665" y="0"/>
                  </a:moveTo>
                  <a:lnTo>
                    <a:pt x="0" y="1520456"/>
                  </a:lnTo>
                  <a:lnTo>
                    <a:pt x="2339163" y="1509824"/>
                  </a:lnTo>
                  <a:lnTo>
                    <a:pt x="2339163" y="0"/>
                  </a:lnTo>
                  <a:lnTo>
                    <a:pt x="935665"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1331479" y="1539518"/>
              <a:ext cx="936104" cy="15236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155735"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979991"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804248" y="1539518"/>
              <a:ext cx="936104" cy="1512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0" y="1539518"/>
              <a:ext cx="162337" cy="26422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0" y="1539518"/>
              <a:ext cx="289928" cy="4719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0" y="1539518"/>
              <a:ext cx="417519" cy="67957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0" y="1539518"/>
              <a:ext cx="545110" cy="8872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0" y="1539518"/>
              <a:ext cx="672701" cy="10949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930760" y="2692383"/>
              <a:ext cx="222765" cy="36002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819120" y="2496560"/>
              <a:ext cx="343930" cy="5558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707478" y="2346916"/>
              <a:ext cx="436522" cy="7054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484193" y="1990725"/>
              <a:ext cx="656918" cy="1061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595836" y="2162175"/>
              <a:ext cx="550832" cy="8902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flipV="1">
              <a:off x="1288672" y="1543452"/>
              <a:ext cx="679206" cy="644202"/>
              <a:chOff x="1318352" y="1779662"/>
              <a:chExt cx="1386628" cy="1315166"/>
            </a:xfrm>
          </p:grpSpPr>
          <p:sp>
            <p:nvSpPr>
              <p:cNvPr id="50" name="等腰三角形 49"/>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7102777" y="2417728"/>
              <a:ext cx="679206" cy="644202"/>
              <a:chOff x="1318352" y="1779662"/>
              <a:chExt cx="1386628" cy="1315166"/>
            </a:xfrm>
          </p:grpSpPr>
          <p:sp>
            <p:nvSpPr>
              <p:cNvPr id="55" name="等腰三角形 54"/>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TextBox 42"/>
          <p:cNvSpPr txBox="1"/>
          <p:nvPr/>
        </p:nvSpPr>
        <p:spPr>
          <a:xfrm>
            <a:off x="789414" y="3495221"/>
            <a:ext cx="2016224" cy="338554"/>
          </a:xfrm>
          <a:prstGeom prst="rect">
            <a:avLst/>
          </a:prstGeom>
          <a:noFill/>
        </p:spPr>
        <p:txBody>
          <a:bodyPr wrap="square" rtlCol="0">
            <a:spAutoFit/>
          </a:bodyPr>
          <a:lstStyle/>
          <a:p>
            <a:pPr algn="ctr"/>
            <a:r>
              <a:rPr lang="en-US" altLang="zh-CN" sz="1600" b="1" dirty="0">
                <a:latin typeface="微软雅黑" panose="020B0503020204020204" pitchFamily="34" charset="-122"/>
                <a:cs typeface="Mangal" panose="02040503050203030202" pitchFamily="18" charset="0"/>
              </a:rPr>
              <a:t>Add your text</a:t>
            </a:r>
            <a:endParaRPr lang="zh-CN" altLang="en-US" sz="1600" b="1" dirty="0">
              <a:latin typeface="微软雅黑" panose="020B0503020204020204" pitchFamily="34" charset="-122"/>
              <a:cs typeface="Mangal" panose="02040503050203030202" pitchFamily="18" charset="0"/>
            </a:endParaRPr>
          </a:p>
        </p:txBody>
      </p:sp>
      <p:sp>
        <p:nvSpPr>
          <p:cNvPr id="44" name="TextBox 43"/>
          <p:cNvSpPr txBox="1"/>
          <p:nvPr/>
        </p:nvSpPr>
        <p:spPr>
          <a:xfrm>
            <a:off x="918891" y="3750650"/>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cxnSp>
        <p:nvCxnSpPr>
          <p:cNvPr id="19" name="直接连接符 18"/>
          <p:cNvCxnSpPr/>
          <p:nvPr/>
        </p:nvCxnSpPr>
        <p:spPr>
          <a:xfrm flipH="1">
            <a:off x="3155735" y="3359881"/>
            <a:ext cx="9306" cy="1528000"/>
          </a:xfrm>
          <a:prstGeom prst="line">
            <a:avLst/>
          </a:prstGeom>
          <a:ln w="12700">
            <a:solidFill>
              <a:srgbClr val="403D3C"/>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097476" y="3359881"/>
            <a:ext cx="9306" cy="1528000"/>
          </a:xfrm>
          <a:prstGeom prst="line">
            <a:avLst/>
          </a:prstGeom>
          <a:ln w="12700">
            <a:solidFill>
              <a:srgbClr val="403D3C"/>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660842" y="3495221"/>
            <a:ext cx="2016224" cy="338554"/>
          </a:xfrm>
          <a:prstGeom prst="rect">
            <a:avLst/>
          </a:prstGeom>
          <a:noFill/>
        </p:spPr>
        <p:txBody>
          <a:bodyPr wrap="square" rtlCol="0">
            <a:spAutoFit/>
          </a:bodyPr>
          <a:lstStyle/>
          <a:p>
            <a:pPr algn="ctr"/>
            <a:r>
              <a:rPr lang="en-US" altLang="zh-CN" sz="1600" b="1" dirty="0">
                <a:latin typeface="微软雅黑" panose="020B0503020204020204" pitchFamily="34" charset="-122"/>
                <a:cs typeface="Mangal" panose="02040503050203030202" pitchFamily="18" charset="0"/>
              </a:rPr>
              <a:t>Add your text</a:t>
            </a:r>
            <a:endParaRPr lang="zh-CN" altLang="en-US" sz="1600" b="1" dirty="0">
              <a:latin typeface="微软雅黑" panose="020B0503020204020204" pitchFamily="34" charset="-122"/>
              <a:cs typeface="Mangal" panose="02040503050203030202" pitchFamily="18" charset="0"/>
            </a:endParaRPr>
          </a:p>
        </p:txBody>
      </p:sp>
      <p:sp>
        <p:nvSpPr>
          <p:cNvPr id="59" name="TextBox 58"/>
          <p:cNvSpPr txBox="1"/>
          <p:nvPr/>
        </p:nvSpPr>
        <p:spPr>
          <a:xfrm>
            <a:off x="3790319" y="3750650"/>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60" name="TextBox 59"/>
          <p:cNvSpPr txBox="1"/>
          <p:nvPr/>
        </p:nvSpPr>
        <p:spPr>
          <a:xfrm>
            <a:off x="6532269" y="3495221"/>
            <a:ext cx="2016224" cy="338554"/>
          </a:xfrm>
          <a:prstGeom prst="rect">
            <a:avLst/>
          </a:prstGeom>
          <a:noFill/>
        </p:spPr>
        <p:txBody>
          <a:bodyPr wrap="square" rtlCol="0">
            <a:spAutoFit/>
          </a:bodyPr>
          <a:lstStyle/>
          <a:p>
            <a:pPr algn="ctr"/>
            <a:r>
              <a:rPr lang="en-US" altLang="zh-CN" sz="1600" b="1" dirty="0">
                <a:latin typeface="微软雅黑" panose="020B0503020204020204" pitchFamily="34" charset="-122"/>
                <a:cs typeface="Mangal" panose="02040503050203030202" pitchFamily="18" charset="0"/>
              </a:rPr>
              <a:t>Add your text</a:t>
            </a:r>
            <a:endParaRPr lang="zh-CN" altLang="en-US" sz="1600" b="1" dirty="0">
              <a:latin typeface="微软雅黑" panose="020B0503020204020204" pitchFamily="34" charset="-122"/>
              <a:cs typeface="Mangal" panose="02040503050203030202" pitchFamily="18" charset="0"/>
            </a:endParaRPr>
          </a:p>
        </p:txBody>
      </p:sp>
      <p:sp>
        <p:nvSpPr>
          <p:cNvPr id="61" name="TextBox 60"/>
          <p:cNvSpPr txBox="1"/>
          <p:nvPr/>
        </p:nvSpPr>
        <p:spPr>
          <a:xfrm>
            <a:off x="6661746" y="3750650"/>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Tree>
    <p:extLst>
      <p:ext uri="{BB962C8B-B14F-4D97-AF65-F5344CB8AC3E}">
        <p14:creationId xmlns:p14="http://schemas.microsoft.com/office/powerpoint/2010/main" val="25886733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41" presetClass="entr" presetSubtype="0" fill="hold" grpId="0" nodeType="withEffect">
                                  <p:stCondLst>
                                    <p:cond delay="15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par>
                                <p:cTn id="16" presetID="1" presetClass="entr" presetSubtype="0" fill="hold" nodeType="withEffect">
                                  <p:stCondLst>
                                    <p:cond delay="150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2" presetClass="entr" presetSubtype="8" fill="hold" nodeType="withEffect">
                                  <p:stCondLst>
                                    <p:cond delay="300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 presetClass="entr" presetSubtype="4" fill="hold" nodeType="withEffect">
                                  <p:stCondLst>
                                    <p:cond delay="35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350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40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40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400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400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400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400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500" fill="hold"/>
                                        <p:tgtEl>
                                          <p:spTgt spid="60"/>
                                        </p:tgtEl>
                                        <p:attrNameLst>
                                          <p:attrName>ppt_x</p:attrName>
                                        </p:attrNameLst>
                                      </p:cBhvr>
                                      <p:tavLst>
                                        <p:tav tm="0">
                                          <p:val>
                                            <p:strVal val="#ppt_x"/>
                                          </p:val>
                                        </p:tav>
                                        <p:tav tm="100000">
                                          <p:val>
                                            <p:strVal val="#ppt_x"/>
                                          </p:val>
                                        </p:tav>
                                      </p:tavLst>
                                    </p:anim>
                                    <p:anim calcmode="lin" valueType="num">
                                      <p:cBhvr additive="base">
                                        <p:cTn id="54"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43" grpId="0"/>
      <p:bldP spid="44" grpId="0"/>
      <p:bldP spid="48" grpId="0"/>
      <p:bldP spid="59" grpId="0"/>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03</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33" name="组合 32"/>
          <p:cNvGrpSpPr/>
          <p:nvPr/>
        </p:nvGrpSpPr>
        <p:grpSpPr>
          <a:xfrm>
            <a:off x="97469" y="0"/>
            <a:ext cx="2530218" cy="2395648"/>
            <a:chOff x="97469" y="0"/>
            <a:chExt cx="2530218" cy="2395648"/>
          </a:xfrm>
        </p:grpSpPr>
        <p:sp>
          <p:nvSpPr>
            <p:cNvPr id="8" name="等腰三角形 7"/>
            <p:cNvSpPr/>
            <p:nvPr/>
          </p:nvSpPr>
          <p:spPr>
            <a:xfrm flipH="1" flipV="1">
              <a:off x="1782045"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flipH="1" flipV="1">
              <a:off x="1359223" y="0"/>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936402" y="0"/>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359223" y="800126"/>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97469"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936889" y="1595522"/>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flipH="1" flipV="1">
              <a:off x="522403" y="66"/>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flipH="1" flipV="1">
              <a:off x="943683" y="796704"/>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flipV="1">
              <a:off x="519040" y="796843"/>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21265" y="0"/>
            <a:ext cx="2604977" cy="5167423"/>
          </a:xfrm>
          <a:custGeom>
            <a:avLst/>
            <a:gdLst>
              <a:gd name="connsiteX0" fmla="*/ 10632 w 2604977"/>
              <a:gd name="connsiteY0" fmla="*/ 0 h 5167423"/>
              <a:gd name="connsiteX1" fmla="*/ 2604977 w 2604977"/>
              <a:gd name="connsiteY1" fmla="*/ 5156791 h 5167423"/>
              <a:gd name="connsiteX2" fmla="*/ 0 w 2604977"/>
              <a:gd name="connsiteY2" fmla="*/ 5167423 h 5167423"/>
              <a:gd name="connsiteX3" fmla="*/ 10632 w 2604977"/>
              <a:gd name="connsiteY3" fmla="*/ 0 h 5167423"/>
            </a:gdLst>
            <a:ahLst/>
            <a:cxnLst>
              <a:cxn ang="0">
                <a:pos x="connsiteX0" y="connsiteY0"/>
              </a:cxn>
              <a:cxn ang="0">
                <a:pos x="connsiteX1" y="connsiteY1"/>
              </a:cxn>
              <a:cxn ang="0">
                <a:pos x="connsiteX2" y="connsiteY2"/>
              </a:cxn>
              <a:cxn ang="0">
                <a:pos x="connsiteX3" y="connsiteY3"/>
              </a:cxn>
            </a:cxnLst>
            <a:rect l="l" t="t" r="r" b="b"/>
            <a:pathLst>
              <a:path w="2604977" h="5167423">
                <a:moveTo>
                  <a:pt x="10632" y="0"/>
                </a:moveTo>
                <a:lnTo>
                  <a:pt x="2604977" y="5156791"/>
                </a:lnTo>
                <a:lnTo>
                  <a:pt x="0" y="5167423"/>
                </a:lnTo>
                <a:lnTo>
                  <a:pt x="10632"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418748" y="1068183"/>
            <a:ext cx="1360968" cy="1360968"/>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2857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1384" y="3867894"/>
            <a:ext cx="1882243" cy="707886"/>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cs typeface="Mangal" panose="02040503050203030202" pitchFamily="18" charset="0"/>
              </a:rPr>
              <a:t>ADD YOUR</a:t>
            </a:r>
          </a:p>
          <a:p>
            <a:pPr algn="ctr"/>
            <a:r>
              <a:rPr lang="en-US" altLang="zh-CN" sz="2000" dirty="0">
                <a:solidFill>
                  <a:schemeClr val="bg1"/>
                </a:solidFill>
                <a:latin typeface="微软雅黑" panose="020B0503020204020204" pitchFamily="34" charset="-122"/>
                <a:cs typeface="Mangal" panose="02040503050203030202" pitchFamily="18" charset="0"/>
              </a:rPr>
              <a:t>TEXT HERE</a:t>
            </a:r>
            <a:endParaRPr lang="zh-CN" altLang="en-US" sz="2000" dirty="0">
              <a:solidFill>
                <a:schemeClr val="bg1"/>
              </a:solidFill>
              <a:latin typeface="微软雅黑" panose="020B0503020204020204" pitchFamily="34" charset="-122"/>
              <a:cs typeface="Mangal" panose="02040503050203030202" pitchFamily="18" charset="0"/>
            </a:endParaRPr>
          </a:p>
        </p:txBody>
      </p:sp>
      <p:sp>
        <p:nvSpPr>
          <p:cNvPr id="20" name="椭圆 19"/>
          <p:cNvSpPr/>
          <p:nvPr/>
        </p:nvSpPr>
        <p:spPr>
          <a:xfrm>
            <a:off x="5587296" y="1068183"/>
            <a:ext cx="1360968" cy="1360968"/>
          </a:xfrm>
          <a:prstGeom prst="ellipse">
            <a:avLst/>
          </a:prstGeom>
          <a:blipFill dpi="0" rotWithShape="1">
            <a:blip r:embed="rId3" cstate="screen">
              <a:extLst>
                <a:ext uri="{28A0092B-C50C-407E-A947-70E740481C1C}">
                  <a14:useLocalDpi xmlns:a14="http://schemas.microsoft.com/office/drawing/2010/main"/>
                </a:ext>
              </a:extLst>
            </a:blip>
            <a:srcRect/>
            <a:stretch>
              <a:fillRect t="2000"/>
            </a:stretch>
          </a:blipFill>
          <a:ln w="2857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2999" y="2790658"/>
            <a:ext cx="1360968" cy="1360968"/>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2857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171547" y="2790658"/>
            <a:ext cx="1360968" cy="1360968"/>
          </a:xfrm>
          <a:prstGeom prst="ellipse">
            <a:avLst/>
          </a:prstGeom>
          <a:solidFill>
            <a:srgbClr val="DA1F28"/>
          </a:solidFill>
          <a:ln w="2857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18" idx="5"/>
            <a:endCxn id="23" idx="1"/>
          </p:cNvCxnSpPr>
          <p:nvPr/>
        </p:nvCxnSpPr>
        <p:spPr>
          <a:xfrm>
            <a:off x="3580407" y="2229842"/>
            <a:ext cx="621901" cy="760125"/>
          </a:xfrm>
          <a:prstGeom prst="line">
            <a:avLst/>
          </a:prstGeom>
          <a:noFill/>
          <a:ln w="19050">
            <a:solidFill>
              <a:srgbClr val="DA1F28"/>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6743061" y="2229842"/>
            <a:ext cx="621901" cy="760125"/>
          </a:xfrm>
          <a:prstGeom prst="line">
            <a:avLst/>
          </a:prstGeom>
          <a:noFill/>
          <a:ln w="19050">
            <a:solidFill>
              <a:srgbClr val="DA1F28"/>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a:stCxn id="23" idx="7"/>
            <a:endCxn id="20" idx="3"/>
          </p:cNvCxnSpPr>
          <p:nvPr/>
        </p:nvCxnSpPr>
        <p:spPr>
          <a:xfrm flipV="1">
            <a:off x="5164658" y="2229842"/>
            <a:ext cx="621947" cy="760125"/>
          </a:xfrm>
          <a:prstGeom prst="line">
            <a:avLst/>
          </a:prstGeom>
          <a:noFill/>
          <a:ln w="19050">
            <a:solidFill>
              <a:srgbClr val="DA1F28"/>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1" name="等腰三角形 30"/>
          <p:cNvSpPr/>
          <p:nvPr/>
        </p:nvSpPr>
        <p:spPr>
          <a:xfrm rot="10800000" flipH="1" flipV="1">
            <a:off x="2583712" y="4367297"/>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flipH="1" flipV="1">
            <a:off x="3429354" y="4722809"/>
            <a:ext cx="469906" cy="444614"/>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304377" y="3271087"/>
            <a:ext cx="1095309" cy="400110"/>
          </a:xfrm>
          <a:prstGeom prst="rect">
            <a:avLst/>
          </a:prstGeom>
          <a:noFill/>
        </p:spPr>
        <p:txBody>
          <a:bodyPr wrap="square" rtlCol="0">
            <a:spAutoFit/>
          </a:bodyPr>
          <a:lstStyle>
            <a:defPPr>
              <a:defRPr lang="zh-CN"/>
            </a:defPPr>
            <a:lvl1pPr algn="ctr">
              <a:defRPr sz="2000">
                <a:solidFill>
                  <a:schemeClr val="bg1"/>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future</a:t>
            </a:r>
            <a:endParaRPr lang="zh-CN" altLang="en-US" dirty="0">
              <a:latin typeface="微软雅黑" panose="020B0503020204020204" pitchFamily="34" charset="-122"/>
            </a:endParaRPr>
          </a:p>
        </p:txBody>
      </p:sp>
      <p:sp>
        <p:nvSpPr>
          <p:cNvPr id="29" name="TextBox 28"/>
          <p:cNvSpPr txBox="1"/>
          <p:nvPr/>
        </p:nvSpPr>
        <p:spPr>
          <a:xfrm>
            <a:off x="3804070" y="1183853"/>
            <a:ext cx="1106790" cy="307777"/>
          </a:xfrm>
          <a:prstGeom prst="rect">
            <a:avLst/>
          </a:prstGeom>
          <a:noFill/>
        </p:spPr>
        <p:txBody>
          <a:bodyPr wrap="square" rtlCol="0">
            <a:spAutoFit/>
          </a:bodyPr>
          <a:lstStyle/>
          <a:p>
            <a:r>
              <a:rPr lang="en-US" altLang="zh-CN" sz="1400" b="1" dirty="0">
                <a:latin typeface="微软雅黑" panose="020B0503020204020204" pitchFamily="34" charset="-122"/>
                <a:cs typeface="Mangal" panose="02040503050203030202" pitchFamily="18" charset="0"/>
              </a:rPr>
              <a:t>Your text</a:t>
            </a:r>
            <a:endParaRPr lang="zh-CN" altLang="en-US" sz="1400" b="1" dirty="0">
              <a:latin typeface="微软雅黑" panose="020B0503020204020204" pitchFamily="34" charset="-122"/>
              <a:cs typeface="Mangal" panose="02040503050203030202" pitchFamily="18" charset="0"/>
            </a:endParaRPr>
          </a:p>
        </p:txBody>
      </p:sp>
      <p:sp>
        <p:nvSpPr>
          <p:cNvPr id="34" name="TextBox 33"/>
          <p:cNvSpPr txBox="1"/>
          <p:nvPr/>
        </p:nvSpPr>
        <p:spPr>
          <a:xfrm>
            <a:off x="3822248" y="1397822"/>
            <a:ext cx="1584251" cy="1169551"/>
          </a:xfrm>
          <a:prstGeom prst="rect">
            <a:avLst/>
          </a:prstGeom>
          <a:noFill/>
        </p:spPr>
        <p:txBody>
          <a:bodyPr wrap="square" rtlCol="0">
            <a:spAutoFit/>
          </a:bodyPr>
          <a:lstStyle/>
          <a:p>
            <a:r>
              <a:rPr lang="en-US" altLang="zh-CN" sz="1400" dirty="0"/>
              <a:t>lorem ispum dolor sit adipiscing elit, sed fis diam lorem ispumdolor sit lore  adipiscing elit</a:t>
            </a:r>
            <a:endParaRPr lang="zh-CN" altLang="en-US" sz="1400" dirty="0"/>
          </a:p>
        </p:txBody>
      </p:sp>
      <p:sp>
        <p:nvSpPr>
          <p:cNvPr id="35" name="TextBox 34"/>
          <p:cNvSpPr txBox="1"/>
          <p:nvPr/>
        </p:nvSpPr>
        <p:spPr>
          <a:xfrm>
            <a:off x="7064644" y="1183853"/>
            <a:ext cx="1106790" cy="307777"/>
          </a:xfrm>
          <a:prstGeom prst="rect">
            <a:avLst/>
          </a:prstGeom>
          <a:noFill/>
        </p:spPr>
        <p:txBody>
          <a:bodyPr wrap="square" rtlCol="0">
            <a:spAutoFit/>
          </a:bodyPr>
          <a:lstStyle/>
          <a:p>
            <a:r>
              <a:rPr lang="en-US" altLang="zh-CN" sz="1400" b="1" dirty="0">
                <a:latin typeface="微软雅黑" panose="020B0503020204020204" pitchFamily="34" charset="-122"/>
                <a:cs typeface="Mangal" panose="02040503050203030202" pitchFamily="18" charset="0"/>
              </a:rPr>
              <a:t>Your text</a:t>
            </a:r>
            <a:endParaRPr lang="zh-CN" altLang="en-US" sz="1400" b="1" dirty="0">
              <a:latin typeface="微软雅黑" panose="020B0503020204020204" pitchFamily="34" charset="-122"/>
              <a:cs typeface="Mangal" panose="02040503050203030202" pitchFamily="18" charset="0"/>
            </a:endParaRPr>
          </a:p>
        </p:txBody>
      </p:sp>
      <p:sp>
        <p:nvSpPr>
          <p:cNvPr id="36" name="TextBox 35"/>
          <p:cNvSpPr txBox="1"/>
          <p:nvPr/>
        </p:nvSpPr>
        <p:spPr>
          <a:xfrm>
            <a:off x="7082822" y="1397822"/>
            <a:ext cx="1584251" cy="1169551"/>
          </a:xfrm>
          <a:prstGeom prst="rect">
            <a:avLst/>
          </a:prstGeom>
          <a:noFill/>
        </p:spPr>
        <p:txBody>
          <a:bodyPr wrap="square" rtlCol="0">
            <a:spAutoFit/>
          </a:bodyPr>
          <a:lstStyle/>
          <a:p>
            <a:r>
              <a:rPr lang="en-US" altLang="zh-CN" sz="1400" dirty="0"/>
              <a:t>lorem ispum dolor sit adipiscing elit, sed fis diam lorem ispumdolor sit lore  adipiscing elit</a:t>
            </a:r>
            <a:endParaRPr lang="zh-CN" altLang="en-US" sz="1400" dirty="0"/>
          </a:p>
        </p:txBody>
      </p:sp>
      <p:sp>
        <p:nvSpPr>
          <p:cNvPr id="37" name="TextBox 36"/>
          <p:cNvSpPr txBox="1"/>
          <p:nvPr/>
        </p:nvSpPr>
        <p:spPr>
          <a:xfrm>
            <a:off x="5475631" y="3216597"/>
            <a:ext cx="1106790" cy="307777"/>
          </a:xfrm>
          <a:prstGeom prst="rect">
            <a:avLst/>
          </a:prstGeom>
          <a:noFill/>
        </p:spPr>
        <p:txBody>
          <a:bodyPr wrap="square" rtlCol="0">
            <a:spAutoFit/>
          </a:bodyPr>
          <a:lstStyle/>
          <a:p>
            <a:r>
              <a:rPr lang="en-US" altLang="zh-CN" sz="1400" b="1" dirty="0">
                <a:latin typeface="微软雅黑" panose="020B0503020204020204" pitchFamily="34" charset="-122"/>
                <a:cs typeface="Mangal" panose="02040503050203030202" pitchFamily="18" charset="0"/>
              </a:rPr>
              <a:t>Your text</a:t>
            </a:r>
            <a:endParaRPr lang="zh-CN" altLang="en-US" sz="1400" b="1" dirty="0">
              <a:latin typeface="微软雅黑" panose="020B0503020204020204" pitchFamily="34" charset="-122"/>
              <a:cs typeface="Mangal" panose="02040503050203030202" pitchFamily="18" charset="0"/>
            </a:endParaRPr>
          </a:p>
        </p:txBody>
      </p:sp>
      <p:sp>
        <p:nvSpPr>
          <p:cNvPr id="38" name="TextBox 37"/>
          <p:cNvSpPr txBox="1"/>
          <p:nvPr/>
        </p:nvSpPr>
        <p:spPr>
          <a:xfrm>
            <a:off x="5493809" y="3430566"/>
            <a:ext cx="1584251" cy="1169551"/>
          </a:xfrm>
          <a:prstGeom prst="rect">
            <a:avLst/>
          </a:prstGeom>
          <a:noFill/>
        </p:spPr>
        <p:txBody>
          <a:bodyPr wrap="square" rtlCol="0">
            <a:spAutoFit/>
          </a:bodyPr>
          <a:lstStyle/>
          <a:p>
            <a:r>
              <a:rPr lang="en-US" altLang="zh-CN" sz="1400" dirty="0"/>
              <a:t>lorem ispum dolor sit adipiscing elit, sed fis diam lorem ispumdolor sit lore  adipiscing elit</a:t>
            </a:r>
            <a:endParaRPr lang="zh-CN" altLang="en-US" sz="1400" dirty="0"/>
          </a:p>
        </p:txBody>
      </p:sp>
    </p:spTree>
    <p:extLst>
      <p:ext uri="{BB962C8B-B14F-4D97-AF65-F5344CB8AC3E}">
        <p14:creationId xmlns:p14="http://schemas.microsoft.com/office/powerpoint/2010/main" val="13064517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par>
                                <p:cTn id="14" presetID="2" presetClass="entr" presetSubtype="4" fill="hold" grpId="0" nodeType="withEffect">
                                  <p:stCondLst>
                                    <p:cond delay="100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ppt_x"/>
                                          </p:val>
                                        </p:tav>
                                        <p:tav tm="100000">
                                          <p:val>
                                            <p:strVal val="#ppt_x"/>
                                          </p:val>
                                        </p:tav>
                                      </p:tavLst>
                                    </p:anim>
                                    <p:anim calcmode="lin" valueType="num">
                                      <p:cBhvr additive="base">
                                        <p:cTn id="21" dur="500" fill="hold"/>
                                        <p:tgtEl>
                                          <p:spTgt spid="34"/>
                                        </p:tgtEl>
                                        <p:attrNameLst>
                                          <p:attrName>ppt_y</p:attrName>
                                        </p:attrNameLst>
                                      </p:cBhvr>
                                      <p:tavLst>
                                        <p:tav tm="0">
                                          <p:val>
                                            <p:strVal val="1+#ppt_h/2"/>
                                          </p:val>
                                        </p:tav>
                                        <p:tav tm="100000">
                                          <p:val>
                                            <p:strVal val="#ppt_y"/>
                                          </p:val>
                                        </p:tav>
                                      </p:tavLst>
                                    </p:anim>
                                  </p:childTnLst>
                                </p:cTn>
                              </p:par>
                              <p:par>
                                <p:cTn id="22" presetID="22" presetClass="entr" presetSubtype="1" fill="hold" nodeType="withEffect">
                                  <p:stCondLst>
                                    <p:cond delay="150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par>
                                <p:cTn id="25" presetID="53" presetClass="entr" presetSubtype="16" fill="hold" grpId="0" nodeType="withEffect">
                                  <p:stCondLst>
                                    <p:cond delay="2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2" presetClass="entr" presetSubtype="1" fill="hold" grpId="0" nodeType="withEffect">
                                  <p:stCondLst>
                                    <p:cond delay="250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ppt_x"/>
                                          </p:val>
                                        </p:tav>
                                        <p:tav tm="100000">
                                          <p:val>
                                            <p:strVal val="#ppt_x"/>
                                          </p:val>
                                        </p:tav>
                                      </p:tavLst>
                                    </p:anim>
                                    <p:anim calcmode="lin" valueType="num">
                                      <p:cBhvr additive="base">
                                        <p:cTn id="33" dur="500" fill="hold"/>
                                        <p:tgtEl>
                                          <p:spTgt spid="37"/>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25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0-#ppt_h/2"/>
                                          </p:val>
                                        </p:tav>
                                        <p:tav tm="100000">
                                          <p:val>
                                            <p:strVal val="#ppt_y"/>
                                          </p:val>
                                        </p:tav>
                                      </p:tavLst>
                                    </p:anim>
                                  </p:childTnLst>
                                </p:cTn>
                              </p:par>
                              <p:par>
                                <p:cTn id="38" presetID="22" presetClass="entr" presetSubtype="4" fill="hold" nodeType="withEffect">
                                  <p:stCondLst>
                                    <p:cond delay="250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par>
                                <p:cTn id="46" presetID="2" presetClass="entr" presetSubtype="4" fill="hold" grpId="0" nodeType="withEffect">
                                  <p:stCondLst>
                                    <p:cond delay="350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350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ppt_x"/>
                                          </p:val>
                                        </p:tav>
                                        <p:tav tm="100000">
                                          <p:val>
                                            <p:strVal val="#ppt_x"/>
                                          </p:val>
                                        </p:tav>
                                      </p:tavLst>
                                    </p:anim>
                                    <p:anim calcmode="lin" valueType="num">
                                      <p:cBhvr additive="base">
                                        <p:cTn id="53" dur="500" fill="hold"/>
                                        <p:tgtEl>
                                          <p:spTgt spid="36"/>
                                        </p:tgtEl>
                                        <p:attrNameLst>
                                          <p:attrName>ppt_y</p:attrName>
                                        </p:attrNameLst>
                                      </p:cBhvr>
                                      <p:tavLst>
                                        <p:tav tm="0">
                                          <p:val>
                                            <p:strVal val="1+#ppt_h/2"/>
                                          </p:val>
                                        </p:tav>
                                        <p:tav tm="100000">
                                          <p:val>
                                            <p:strVal val="#ppt_y"/>
                                          </p:val>
                                        </p:tav>
                                      </p:tavLst>
                                    </p:anim>
                                  </p:childTnLst>
                                </p:cTn>
                              </p:par>
                              <p:par>
                                <p:cTn id="54" presetID="22" presetClass="entr" presetSubtype="1" fill="hold" nodeType="withEffect">
                                  <p:stCondLst>
                                    <p:cond delay="4000"/>
                                  </p:stCondLst>
                                  <p:childTnLst>
                                    <p:set>
                                      <p:cBhvr>
                                        <p:cTn id="55" dur="1" fill="hold">
                                          <p:stCondLst>
                                            <p:cond delay="0"/>
                                          </p:stCondLst>
                                        </p:cTn>
                                        <p:tgtEl>
                                          <p:spTgt spid="28"/>
                                        </p:tgtEl>
                                        <p:attrNameLst>
                                          <p:attrName>style.visibility</p:attrName>
                                        </p:attrNameLst>
                                      </p:cBhvr>
                                      <p:to>
                                        <p:strVal val="visible"/>
                                      </p:to>
                                    </p:set>
                                    <p:animEffect transition="in" filter="wipe(up)">
                                      <p:cBhvr>
                                        <p:cTn id="56" dur="500"/>
                                        <p:tgtEl>
                                          <p:spTgt spid="28"/>
                                        </p:tgtEl>
                                      </p:cBhvr>
                                    </p:animEffect>
                                  </p:childTnLst>
                                </p:cTn>
                              </p:par>
                              <p:par>
                                <p:cTn id="57" presetID="53" presetClass="entr" presetSubtype="16" fill="hold" grpId="0" nodeType="withEffect">
                                  <p:stCondLst>
                                    <p:cond delay="450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par>
                                <p:cTn id="62" presetID="53" presetClass="entr" presetSubtype="16" fill="hold" grpId="0" nodeType="withEffect">
                                  <p:stCondLst>
                                    <p:cond delay="450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animBg="1"/>
      <p:bldP spid="24" grpId="0" animBg="1"/>
      <p:bldP spid="7" grpId="0"/>
      <p:bldP spid="29" grpId="0"/>
      <p:bldP spid="34" grpId="0"/>
      <p:bldP spid="35" grpId="0"/>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03</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grpSp>
        <p:nvGrpSpPr>
          <p:cNvPr id="14" name="组合 13"/>
          <p:cNvGrpSpPr/>
          <p:nvPr/>
        </p:nvGrpSpPr>
        <p:grpSpPr>
          <a:xfrm flipV="1">
            <a:off x="0" y="2747852"/>
            <a:ext cx="2530218" cy="2395648"/>
            <a:chOff x="97469" y="0"/>
            <a:chExt cx="2530218" cy="2395648"/>
          </a:xfrm>
        </p:grpSpPr>
        <p:sp>
          <p:nvSpPr>
            <p:cNvPr id="15" name="等腰三角形 14"/>
            <p:cNvSpPr/>
            <p:nvPr/>
          </p:nvSpPr>
          <p:spPr>
            <a:xfrm flipH="1" flipV="1">
              <a:off x="1782045"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flipH="1" flipV="1">
              <a:off x="1359223" y="0"/>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936402" y="0"/>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1359223" y="800126"/>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flipV="1">
              <a:off x="97469"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H="1" flipV="1">
              <a:off x="936889" y="1595522"/>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H="1" flipV="1">
              <a:off x="522403" y="66"/>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flipH="1" flipV="1">
              <a:off x="943683" y="796704"/>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flipV="1">
              <a:off x="519040" y="796843"/>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等腰三角形 23"/>
          <p:cNvSpPr/>
          <p:nvPr/>
        </p:nvSpPr>
        <p:spPr>
          <a:xfrm rot="10800000" flipH="1" flipV="1">
            <a:off x="2578413" y="4585669"/>
            <a:ext cx="597918" cy="56573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H="1" flipV="1">
            <a:off x="3129785" y="4775818"/>
            <a:ext cx="401148" cy="379557"/>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177"/>
          <p:cNvSpPr>
            <a:spLocks noEditPoints="1"/>
          </p:cNvSpPr>
          <p:nvPr/>
        </p:nvSpPr>
        <p:spPr bwMode="auto">
          <a:xfrm>
            <a:off x="4833325" y="3167364"/>
            <a:ext cx="428052" cy="433308"/>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p:cNvGrpSpPr/>
          <p:nvPr/>
        </p:nvGrpSpPr>
        <p:grpSpPr>
          <a:xfrm>
            <a:off x="2834940" y="1501928"/>
            <a:ext cx="472696" cy="414924"/>
            <a:chOff x="2976992" y="1287047"/>
            <a:chExt cx="652823" cy="573038"/>
          </a:xfrm>
        </p:grpSpPr>
        <p:sp>
          <p:nvSpPr>
            <p:cNvPr id="28" name="Freeform 139"/>
            <p:cNvSpPr>
              <a:spLocks/>
            </p:cNvSpPr>
            <p:nvPr/>
          </p:nvSpPr>
          <p:spPr bwMode="auto">
            <a:xfrm>
              <a:off x="3147451" y="1559058"/>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0"/>
            <p:cNvSpPr>
              <a:spLocks/>
            </p:cNvSpPr>
            <p:nvPr/>
          </p:nvSpPr>
          <p:spPr bwMode="auto">
            <a:xfrm>
              <a:off x="3216360" y="1696878"/>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41"/>
            <p:cNvSpPr>
              <a:spLocks/>
            </p:cNvSpPr>
            <p:nvPr/>
          </p:nvSpPr>
          <p:spPr bwMode="auto">
            <a:xfrm>
              <a:off x="3064035" y="1432120"/>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42"/>
            <p:cNvSpPr>
              <a:spLocks/>
            </p:cNvSpPr>
            <p:nvPr/>
          </p:nvSpPr>
          <p:spPr bwMode="auto">
            <a:xfrm>
              <a:off x="2976992" y="1294301"/>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43"/>
            <p:cNvSpPr>
              <a:spLocks/>
            </p:cNvSpPr>
            <p:nvPr/>
          </p:nvSpPr>
          <p:spPr bwMode="auto">
            <a:xfrm>
              <a:off x="3158332" y="1551805"/>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44"/>
            <p:cNvSpPr>
              <a:spLocks/>
            </p:cNvSpPr>
            <p:nvPr/>
          </p:nvSpPr>
          <p:spPr bwMode="auto">
            <a:xfrm>
              <a:off x="3223614" y="1678744"/>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45"/>
            <p:cNvSpPr>
              <a:spLocks/>
            </p:cNvSpPr>
            <p:nvPr/>
          </p:nvSpPr>
          <p:spPr bwMode="auto">
            <a:xfrm>
              <a:off x="3071288" y="1413986"/>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6"/>
            <p:cNvSpPr>
              <a:spLocks/>
            </p:cNvSpPr>
            <p:nvPr/>
          </p:nvSpPr>
          <p:spPr bwMode="auto">
            <a:xfrm>
              <a:off x="2984245" y="1287047"/>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2900592" y="3167364"/>
            <a:ext cx="341392" cy="435934"/>
            <a:chOff x="9651764" y="3537806"/>
            <a:chExt cx="471484" cy="602052"/>
          </a:xfrm>
        </p:grpSpPr>
        <p:sp>
          <p:nvSpPr>
            <p:cNvPr id="37" name="Freeform 195"/>
            <p:cNvSpPr>
              <a:spLocks noEditPoints="1"/>
            </p:cNvSpPr>
            <p:nvPr/>
          </p:nvSpPr>
          <p:spPr bwMode="auto">
            <a:xfrm>
              <a:off x="9858492" y="374453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96"/>
            <p:cNvSpPr>
              <a:spLocks/>
            </p:cNvSpPr>
            <p:nvPr/>
          </p:nvSpPr>
          <p:spPr bwMode="auto">
            <a:xfrm>
              <a:off x="9651764" y="355594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97"/>
            <p:cNvSpPr>
              <a:spLocks noEditPoints="1"/>
            </p:cNvSpPr>
            <p:nvPr/>
          </p:nvSpPr>
          <p:spPr bwMode="auto">
            <a:xfrm>
              <a:off x="9872999" y="373728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98"/>
            <p:cNvSpPr>
              <a:spLocks/>
            </p:cNvSpPr>
            <p:nvPr/>
          </p:nvSpPr>
          <p:spPr bwMode="auto">
            <a:xfrm>
              <a:off x="9669898" y="353780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Freeform 191"/>
          <p:cNvSpPr>
            <a:spLocks noEditPoints="1"/>
          </p:cNvSpPr>
          <p:nvPr/>
        </p:nvSpPr>
        <p:spPr bwMode="auto">
          <a:xfrm>
            <a:off x="4847168" y="1501928"/>
            <a:ext cx="417548" cy="417550"/>
          </a:xfrm>
          <a:custGeom>
            <a:avLst/>
            <a:gdLst>
              <a:gd name="T0" fmla="*/ 67 w 67"/>
              <a:gd name="T1" fmla="*/ 31 h 67"/>
              <a:gd name="T2" fmla="*/ 52 w 67"/>
              <a:gd name="T3" fmla="*/ 14 h 67"/>
              <a:gd name="T4" fmla="*/ 35 w 67"/>
              <a:gd name="T5" fmla="*/ 50 h 67"/>
              <a:gd name="T6" fmla="*/ 53 w 67"/>
              <a:gd name="T7" fmla="*/ 35 h 67"/>
              <a:gd name="T8" fmla="*/ 35 w 67"/>
              <a:gd name="T9" fmla="*/ 50 h 67"/>
              <a:gd name="T10" fmla="*/ 35 w 67"/>
              <a:gd name="T11" fmla="*/ 0 h 67"/>
              <a:gd name="T12" fmla="*/ 47 w 67"/>
              <a:gd name="T13" fmla="*/ 12 h 67"/>
              <a:gd name="T14" fmla="*/ 47 w 67"/>
              <a:gd name="T15" fmla="*/ 55 h 67"/>
              <a:gd name="T16" fmla="*/ 35 w 67"/>
              <a:gd name="T17" fmla="*/ 67 h 67"/>
              <a:gd name="T18" fmla="*/ 47 w 67"/>
              <a:gd name="T19" fmla="*/ 55 h 67"/>
              <a:gd name="T20" fmla="*/ 52 w 67"/>
              <a:gd name="T21" fmla="*/ 53 h 67"/>
              <a:gd name="T22" fmla="*/ 67 w 67"/>
              <a:gd name="T23" fmla="*/ 35 h 67"/>
              <a:gd name="T24" fmla="*/ 46 w 67"/>
              <a:gd name="T25" fmla="*/ 62 h 67"/>
              <a:gd name="T26" fmla="*/ 42 w 67"/>
              <a:gd name="T27" fmla="*/ 66 h 67"/>
              <a:gd name="T28" fmla="*/ 51 w 67"/>
              <a:gd name="T29" fmla="*/ 56 h 67"/>
              <a:gd name="T30" fmla="*/ 46 w 67"/>
              <a:gd name="T31" fmla="*/ 5 h 67"/>
              <a:gd name="T32" fmla="*/ 51 w 67"/>
              <a:gd name="T33" fmla="*/ 11 h 67"/>
              <a:gd name="T34" fmla="*/ 42 w 67"/>
              <a:gd name="T35" fmla="*/ 1 h 67"/>
              <a:gd name="T36" fmla="*/ 49 w 67"/>
              <a:gd name="T37" fmla="*/ 15 h 67"/>
              <a:gd name="T38" fmla="*/ 35 w 67"/>
              <a:gd name="T39" fmla="*/ 31 h 67"/>
              <a:gd name="T40" fmla="*/ 49 w 67"/>
              <a:gd name="T41" fmla="*/ 15 h 67"/>
              <a:gd name="T42" fmla="*/ 20 w 67"/>
              <a:gd name="T43" fmla="*/ 12 h 67"/>
              <a:gd name="T44" fmla="*/ 32 w 67"/>
              <a:gd name="T45" fmla="*/ 0 h 67"/>
              <a:gd name="T46" fmla="*/ 14 w 67"/>
              <a:gd name="T47" fmla="*/ 31 h 67"/>
              <a:gd name="T48" fmla="*/ 32 w 67"/>
              <a:gd name="T49" fmla="*/ 17 h 67"/>
              <a:gd name="T50" fmla="*/ 14 w 67"/>
              <a:gd name="T51" fmla="*/ 31 h 67"/>
              <a:gd name="T52" fmla="*/ 8 w 67"/>
              <a:gd name="T53" fmla="*/ 12 h 67"/>
              <a:gd name="T54" fmla="*/ 11 w 67"/>
              <a:gd name="T55" fmla="*/ 31 h 67"/>
              <a:gd name="T56" fmla="*/ 21 w 67"/>
              <a:gd name="T57" fmla="*/ 5 h 67"/>
              <a:gd name="T58" fmla="*/ 10 w 67"/>
              <a:gd name="T59" fmla="*/ 9 h 67"/>
              <a:gd name="T60" fmla="*/ 21 w 67"/>
              <a:gd name="T61" fmla="*/ 5 h 67"/>
              <a:gd name="T62" fmla="*/ 0 w 67"/>
              <a:gd name="T63" fmla="*/ 35 h 67"/>
              <a:gd name="T64" fmla="*/ 15 w 67"/>
              <a:gd name="T65" fmla="*/ 53 h 67"/>
              <a:gd name="T66" fmla="*/ 21 w 67"/>
              <a:gd name="T67" fmla="*/ 62 h 67"/>
              <a:gd name="T68" fmla="*/ 10 w 67"/>
              <a:gd name="T69" fmla="*/ 58 h 67"/>
              <a:gd name="T70" fmla="*/ 21 w 67"/>
              <a:gd name="T71" fmla="*/ 62 h 67"/>
              <a:gd name="T72" fmla="*/ 32 w 67"/>
              <a:gd name="T73" fmla="*/ 50 h 67"/>
              <a:gd name="T74" fmla="*/ 14 w 67"/>
              <a:gd name="T75" fmla="*/ 35 h 67"/>
              <a:gd name="T76" fmla="*/ 23 w 67"/>
              <a:gd name="T77" fmla="*/ 60 h 67"/>
              <a:gd name="T78" fmla="*/ 32 w 67"/>
              <a:gd name="T79" fmla="*/ 53 h 67"/>
              <a:gd name="T80" fmla="*/ 23 w 67"/>
              <a:gd name="T8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7">
                <a:moveTo>
                  <a:pt x="57" y="31"/>
                </a:moveTo>
                <a:cubicBezTo>
                  <a:pt x="67" y="31"/>
                  <a:pt x="67" y="31"/>
                  <a:pt x="67" y="31"/>
                </a:cubicBezTo>
                <a:cubicBezTo>
                  <a:pt x="67" y="24"/>
                  <a:pt x="64" y="17"/>
                  <a:pt x="59" y="12"/>
                </a:cubicBezTo>
                <a:cubicBezTo>
                  <a:pt x="57" y="13"/>
                  <a:pt x="55" y="13"/>
                  <a:pt x="52" y="14"/>
                </a:cubicBezTo>
                <a:cubicBezTo>
                  <a:pt x="55" y="19"/>
                  <a:pt x="56" y="25"/>
                  <a:pt x="57" y="31"/>
                </a:cubicBezTo>
                <a:close/>
                <a:moveTo>
                  <a:pt x="35" y="50"/>
                </a:moveTo>
                <a:cubicBezTo>
                  <a:pt x="40" y="50"/>
                  <a:pt x="45" y="51"/>
                  <a:pt x="49" y="52"/>
                </a:cubicBezTo>
                <a:cubicBezTo>
                  <a:pt x="52" y="47"/>
                  <a:pt x="53" y="41"/>
                  <a:pt x="53" y="35"/>
                </a:cubicBezTo>
                <a:cubicBezTo>
                  <a:pt x="35" y="35"/>
                  <a:pt x="35" y="35"/>
                  <a:pt x="35" y="35"/>
                </a:cubicBezTo>
                <a:lnTo>
                  <a:pt x="35" y="50"/>
                </a:lnTo>
                <a:close/>
                <a:moveTo>
                  <a:pt x="44" y="7"/>
                </a:moveTo>
                <a:cubicBezTo>
                  <a:pt x="41" y="4"/>
                  <a:pt x="38" y="2"/>
                  <a:pt x="35" y="0"/>
                </a:cubicBezTo>
                <a:cubicBezTo>
                  <a:pt x="35" y="13"/>
                  <a:pt x="35" y="13"/>
                  <a:pt x="35" y="13"/>
                </a:cubicBezTo>
                <a:cubicBezTo>
                  <a:pt x="39" y="13"/>
                  <a:pt x="43" y="13"/>
                  <a:pt x="47" y="12"/>
                </a:cubicBezTo>
                <a:cubicBezTo>
                  <a:pt x="46" y="10"/>
                  <a:pt x="45" y="9"/>
                  <a:pt x="44" y="7"/>
                </a:cubicBezTo>
                <a:close/>
                <a:moveTo>
                  <a:pt x="47" y="55"/>
                </a:moveTo>
                <a:cubicBezTo>
                  <a:pt x="43" y="54"/>
                  <a:pt x="39" y="53"/>
                  <a:pt x="35" y="53"/>
                </a:cubicBezTo>
                <a:cubicBezTo>
                  <a:pt x="35" y="67"/>
                  <a:pt x="35" y="67"/>
                  <a:pt x="35" y="67"/>
                </a:cubicBezTo>
                <a:cubicBezTo>
                  <a:pt x="38" y="65"/>
                  <a:pt x="41" y="63"/>
                  <a:pt x="44" y="60"/>
                </a:cubicBezTo>
                <a:cubicBezTo>
                  <a:pt x="45" y="58"/>
                  <a:pt x="46" y="57"/>
                  <a:pt x="47" y="55"/>
                </a:cubicBezTo>
                <a:close/>
                <a:moveTo>
                  <a:pt x="57" y="35"/>
                </a:moveTo>
                <a:cubicBezTo>
                  <a:pt x="56" y="41"/>
                  <a:pt x="55" y="47"/>
                  <a:pt x="52" y="53"/>
                </a:cubicBezTo>
                <a:cubicBezTo>
                  <a:pt x="55" y="53"/>
                  <a:pt x="57" y="54"/>
                  <a:pt x="59" y="55"/>
                </a:cubicBezTo>
                <a:cubicBezTo>
                  <a:pt x="64" y="50"/>
                  <a:pt x="67" y="42"/>
                  <a:pt x="67" y="35"/>
                </a:cubicBezTo>
                <a:lnTo>
                  <a:pt x="57" y="35"/>
                </a:lnTo>
                <a:close/>
                <a:moveTo>
                  <a:pt x="46" y="62"/>
                </a:moveTo>
                <a:cubicBezTo>
                  <a:pt x="46" y="62"/>
                  <a:pt x="46" y="62"/>
                  <a:pt x="46" y="62"/>
                </a:cubicBezTo>
                <a:cubicBezTo>
                  <a:pt x="45" y="63"/>
                  <a:pt x="44" y="65"/>
                  <a:pt x="42" y="66"/>
                </a:cubicBezTo>
                <a:cubicBezTo>
                  <a:pt x="48" y="64"/>
                  <a:pt x="53" y="62"/>
                  <a:pt x="57" y="58"/>
                </a:cubicBezTo>
                <a:cubicBezTo>
                  <a:pt x="55" y="57"/>
                  <a:pt x="53" y="56"/>
                  <a:pt x="51" y="56"/>
                </a:cubicBezTo>
                <a:cubicBezTo>
                  <a:pt x="49" y="58"/>
                  <a:pt x="48" y="60"/>
                  <a:pt x="46" y="62"/>
                </a:cubicBezTo>
                <a:close/>
                <a:moveTo>
                  <a:pt x="46" y="5"/>
                </a:moveTo>
                <a:cubicBezTo>
                  <a:pt x="46" y="5"/>
                  <a:pt x="46" y="5"/>
                  <a:pt x="46" y="5"/>
                </a:cubicBezTo>
                <a:cubicBezTo>
                  <a:pt x="48" y="7"/>
                  <a:pt x="49" y="9"/>
                  <a:pt x="51" y="11"/>
                </a:cubicBezTo>
                <a:cubicBezTo>
                  <a:pt x="53" y="11"/>
                  <a:pt x="55" y="10"/>
                  <a:pt x="57" y="9"/>
                </a:cubicBezTo>
                <a:cubicBezTo>
                  <a:pt x="53" y="5"/>
                  <a:pt x="48" y="2"/>
                  <a:pt x="42" y="1"/>
                </a:cubicBezTo>
                <a:cubicBezTo>
                  <a:pt x="44" y="2"/>
                  <a:pt x="45" y="3"/>
                  <a:pt x="46" y="5"/>
                </a:cubicBezTo>
                <a:close/>
                <a:moveTo>
                  <a:pt x="49" y="15"/>
                </a:moveTo>
                <a:cubicBezTo>
                  <a:pt x="45" y="16"/>
                  <a:pt x="40" y="17"/>
                  <a:pt x="35" y="17"/>
                </a:cubicBezTo>
                <a:cubicBezTo>
                  <a:pt x="35" y="31"/>
                  <a:pt x="35" y="31"/>
                  <a:pt x="35" y="31"/>
                </a:cubicBezTo>
                <a:cubicBezTo>
                  <a:pt x="53" y="31"/>
                  <a:pt x="53" y="31"/>
                  <a:pt x="53" y="31"/>
                </a:cubicBezTo>
                <a:cubicBezTo>
                  <a:pt x="53" y="25"/>
                  <a:pt x="51" y="20"/>
                  <a:pt x="49" y="15"/>
                </a:cubicBezTo>
                <a:close/>
                <a:moveTo>
                  <a:pt x="23" y="7"/>
                </a:moveTo>
                <a:cubicBezTo>
                  <a:pt x="22" y="9"/>
                  <a:pt x="21" y="10"/>
                  <a:pt x="20" y="12"/>
                </a:cubicBezTo>
                <a:cubicBezTo>
                  <a:pt x="24" y="13"/>
                  <a:pt x="28" y="13"/>
                  <a:pt x="32" y="13"/>
                </a:cubicBezTo>
                <a:cubicBezTo>
                  <a:pt x="32" y="0"/>
                  <a:pt x="32" y="0"/>
                  <a:pt x="32" y="0"/>
                </a:cubicBezTo>
                <a:cubicBezTo>
                  <a:pt x="29" y="2"/>
                  <a:pt x="26" y="4"/>
                  <a:pt x="23" y="7"/>
                </a:cubicBezTo>
                <a:close/>
                <a:moveTo>
                  <a:pt x="14" y="31"/>
                </a:moveTo>
                <a:cubicBezTo>
                  <a:pt x="32" y="31"/>
                  <a:pt x="32" y="31"/>
                  <a:pt x="32" y="31"/>
                </a:cubicBezTo>
                <a:cubicBezTo>
                  <a:pt x="32" y="17"/>
                  <a:pt x="32" y="17"/>
                  <a:pt x="32" y="17"/>
                </a:cubicBezTo>
                <a:cubicBezTo>
                  <a:pt x="27" y="17"/>
                  <a:pt x="23" y="16"/>
                  <a:pt x="18" y="15"/>
                </a:cubicBezTo>
                <a:cubicBezTo>
                  <a:pt x="16" y="20"/>
                  <a:pt x="14" y="25"/>
                  <a:pt x="14" y="31"/>
                </a:cubicBezTo>
                <a:close/>
                <a:moveTo>
                  <a:pt x="15" y="14"/>
                </a:moveTo>
                <a:cubicBezTo>
                  <a:pt x="12" y="13"/>
                  <a:pt x="10" y="13"/>
                  <a:pt x="8" y="12"/>
                </a:cubicBezTo>
                <a:cubicBezTo>
                  <a:pt x="3" y="17"/>
                  <a:pt x="0" y="24"/>
                  <a:pt x="0" y="31"/>
                </a:cubicBezTo>
                <a:cubicBezTo>
                  <a:pt x="11" y="31"/>
                  <a:pt x="11" y="31"/>
                  <a:pt x="11" y="31"/>
                </a:cubicBezTo>
                <a:cubicBezTo>
                  <a:pt x="11" y="25"/>
                  <a:pt x="12" y="19"/>
                  <a:pt x="15" y="14"/>
                </a:cubicBezTo>
                <a:close/>
                <a:moveTo>
                  <a:pt x="21" y="5"/>
                </a:moveTo>
                <a:cubicBezTo>
                  <a:pt x="22" y="3"/>
                  <a:pt x="24" y="2"/>
                  <a:pt x="25" y="1"/>
                </a:cubicBezTo>
                <a:cubicBezTo>
                  <a:pt x="19" y="2"/>
                  <a:pt x="14" y="5"/>
                  <a:pt x="10" y="9"/>
                </a:cubicBezTo>
                <a:cubicBezTo>
                  <a:pt x="12" y="10"/>
                  <a:pt x="14" y="11"/>
                  <a:pt x="16" y="11"/>
                </a:cubicBezTo>
                <a:cubicBezTo>
                  <a:pt x="18" y="9"/>
                  <a:pt x="19" y="7"/>
                  <a:pt x="21" y="5"/>
                </a:cubicBezTo>
                <a:close/>
                <a:moveTo>
                  <a:pt x="10" y="35"/>
                </a:moveTo>
                <a:cubicBezTo>
                  <a:pt x="0" y="35"/>
                  <a:pt x="0" y="35"/>
                  <a:pt x="0" y="35"/>
                </a:cubicBezTo>
                <a:cubicBezTo>
                  <a:pt x="0" y="42"/>
                  <a:pt x="3" y="50"/>
                  <a:pt x="8" y="55"/>
                </a:cubicBezTo>
                <a:cubicBezTo>
                  <a:pt x="10" y="54"/>
                  <a:pt x="12" y="53"/>
                  <a:pt x="15" y="53"/>
                </a:cubicBezTo>
                <a:cubicBezTo>
                  <a:pt x="12" y="47"/>
                  <a:pt x="11" y="41"/>
                  <a:pt x="10" y="35"/>
                </a:cubicBezTo>
                <a:close/>
                <a:moveTo>
                  <a:pt x="21" y="62"/>
                </a:moveTo>
                <a:cubicBezTo>
                  <a:pt x="19" y="60"/>
                  <a:pt x="18" y="58"/>
                  <a:pt x="16" y="56"/>
                </a:cubicBezTo>
                <a:cubicBezTo>
                  <a:pt x="14" y="56"/>
                  <a:pt x="12" y="57"/>
                  <a:pt x="10" y="58"/>
                </a:cubicBezTo>
                <a:cubicBezTo>
                  <a:pt x="14" y="62"/>
                  <a:pt x="19" y="64"/>
                  <a:pt x="25" y="66"/>
                </a:cubicBezTo>
                <a:cubicBezTo>
                  <a:pt x="24" y="65"/>
                  <a:pt x="22" y="63"/>
                  <a:pt x="21" y="62"/>
                </a:cubicBezTo>
                <a:close/>
                <a:moveTo>
                  <a:pt x="18" y="52"/>
                </a:moveTo>
                <a:cubicBezTo>
                  <a:pt x="23" y="51"/>
                  <a:pt x="27" y="50"/>
                  <a:pt x="32" y="50"/>
                </a:cubicBezTo>
                <a:cubicBezTo>
                  <a:pt x="32" y="35"/>
                  <a:pt x="32" y="35"/>
                  <a:pt x="32" y="35"/>
                </a:cubicBezTo>
                <a:cubicBezTo>
                  <a:pt x="14" y="35"/>
                  <a:pt x="14" y="35"/>
                  <a:pt x="14" y="35"/>
                </a:cubicBezTo>
                <a:cubicBezTo>
                  <a:pt x="14" y="41"/>
                  <a:pt x="16" y="47"/>
                  <a:pt x="18" y="52"/>
                </a:cubicBezTo>
                <a:close/>
                <a:moveTo>
                  <a:pt x="23" y="60"/>
                </a:moveTo>
                <a:cubicBezTo>
                  <a:pt x="26" y="63"/>
                  <a:pt x="29" y="65"/>
                  <a:pt x="32" y="67"/>
                </a:cubicBezTo>
                <a:cubicBezTo>
                  <a:pt x="32" y="53"/>
                  <a:pt x="32" y="53"/>
                  <a:pt x="32" y="53"/>
                </a:cubicBezTo>
                <a:cubicBezTo>
                  <a:pt x="28" y="53"/>
                  <a:pt x="24" y="54"/>
                  <a:pt x="20" y="55"/>
                </a:cubicBezTo>
                <a:cubicBezTo>
                  <a:pt x="21" y="57"/>
                  <a:pt x="22" y="58"/>
                  <a:pt x="23" y="60"/>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2" name="组合 41"/>
          <p:cNvGrpSpPr/>
          <p:nvPr/>
        </p:nvGrpSpPr>
        <p:grpSpPr>
          <a:xfrm>
            <a:off x="6804248" y="1501928"/>
            <a:ext cx="323010" cy="472700"/>
            <a:chOff x="4353659" y="1243525"/>
            <a:chExt cx="446097" cy="652828"/>
          </a:xfrm>
        </p:grpSpPr>
        <p:sp>
          <p:nvSpPr>
            <p:cNvPr id="43" name="Freeform 150"/>
            <p:cNvSpPr>
              <a:spLocks noEditPoints="1"/>
            </p:cNvSpPr>
            <p:nvPr/>
          </p:nvSpPr>
          <p:spPr bwMode="auto">
            <a:xfrm>
              <a:off x="4447956" y="1250779"/>
              <a:ext cx="246622" cy="413458"/>
            </a:xfrm>
            <a:custGeom>
              <a:avLst/>
              <a:gdLst>
                <a:gd name="T0" fmla="*/ 13 w 29"/>
                <a:gd name="T1" fmla="*/ 48 h 48"/>
                <a:gd name="T2" fmla="*/ 16 w 29"/>
                <a:gd name="T3" fmla="*/ 48 h 48"/>
                <a:gd name="T4" fmla="*/ 29 w 29"/>
                <a:gd name="T5" fmla="*/ 37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7 h 48"/>
                <a:gd name="T24" fmla="*/ 13 w 29"/>
                <a:gd name="T25" fmla="*/ 48 h 48"/>
                <a:gd name="T26" fmla="*/ 27 w 29"/>
                <a:gd name="T27" fmla="*/ 37 h 48"/>
                <a:gd name="T28" fmla="*/ 16 w 29"/>
                <a:gd name="T29" fmla="*/ 46 h 48"/>
                <a:gd name="T30" fmla="*/ 13 w 29"/>
                <a:gd name="T31" fmla="*/ 46 h 48"/>
                <a:gd name="T32" fmla="*/ 2 w 29"/>
                <a:gd name="T33" fmla="*/ 37 h 48"/>
                <a:gd name="T34" fmla="*/ 2 w 29"/>
                <a:gd name="T35" fmla="*/ 25 h 48"/>
                <a:gd name="T36" fmla="*/ 27 w 29"/>
                <a:gd name="T37" fmla="*/ 25 h 48"/>
                <a:gd name="T38" fmla="*/ 27 w 29"/>
                <a:gd name="T39"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7"/>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5" y="0"/>
                    <a:pt x="0" y="5"/>
                    <a:pt x="0" y="12"/>
                  </a:cubicBezTo>
                  <a:cubicBezTo>
                    <a:pt x="0" y="22"/>
                    <a:pt x="0" y="22"/>
                    <a:pt x="0" y="22"/>
                  </a:cubicBezTo>
                  <a:cubicBezTo>
                    <a:pt x="0" y="23"/>
                    <a:pt x="0" y="24"/>
                    <a:pt x="0" y="24"/>
                  </a:cubicBezTo>
                  <a:cubicBezTo>
                    <a:pt x="0" y="37"/>
                    <a:pt x="0" y="37"/>
                    <a:pt x="0" y="37"/>
                  </a:cubicBezTo>
                  <a:cubicBezTo>
                    <a:pt x="0" y="43"/>
                    <a:pt x="5" y="48"/>
                    <a:pt x="13" y="48"/>
                  </a:cubicBezTo>
                  <a:close/>
                  <a:moveTo>
                    <a:pt x="27" y="37"/>
                  </a:moveTo>
                  <a:cubicBezTo>
                    <a:pt x="27" y="42"/>
                    <a:pt x="22" y="46"/>
                    <a:pt x="16" y="46"/>
                  </a:cubicBezTo>
                  <a:cubicBezTo>
                    <a:pt x="13" y="46"/>
                    <a:pt x="13" y="46"/>
                    <a:pt x="13" y="46"/>
                  </a:cubicBezTo>
                  <a:cubicBezTo>
                    <a:pt x="7" y="46"/>
                    <a:pt x="2" y="42"/>
                    <a:pt x="2" y="37"/>
                  </a:cubicBezTo>
                  <a:cubicBezTo>
                    <a:pt x="2" y="25"/>
                    <a:pt x="2" y="25"/>
                    <a:pt x="2" y="25"/>
                  </a:cubicBezTo>
                  <a:cubicBezTo>
                    <a:pt x="27" y="25"/>
                    <a:pt x="27" y="25"/>
                    <a:pt x="27" y="25"/>
                  </a:cubicBezTo>
                  <a:lnTo>
                    <a:pt x="27" y="37"/>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1"/>
            <p:cNvSpPr>
              <a:spLocks/>
            </p:cNvSpPr>
            <p:nvPr/>
          </p:nvSpPr>
          <p:spPr bwMode="auto">
            <a:xfrm>
              <a:off x="4353659" y="1551805"/>
              <a:ext cx="435216" cy="344548"/>
            </a:xfrm>
            <a:custGeom>
              <a:avLst/>
              <a:gdLst>
                <a:gd name="T0" fmla="*/ 51 w 51"/>
                <a:gd name="T1" fmla="*/ 2 h 40"/>
                <a:gd name="T2" fmla="*/ 48 w 51"/>
                <a:gd name="T3" fmla="*/ 0 h 40"/>
                <a:gd name="T4" fmla="*/ 45 w 51"/>
                <a:gd name="T5" fmla="*/ 2 h 40"/>
                <a:gd name="T6" fmla="*/ 25 w 51"/>
                <a:gd name="T7" fmla="*/ 22 h 40"/>
                <a:gd name="T8" fmla="*/ 5 w 51"/>
                <a:gd name="T9" fmla="*/ 2 h 40"/>
                <a:gd name="T10" fmla="*/ 3 w 51"/>
                <a:gd name="T11" fmla="*/ 0 h 40"/>
                <a:gd name="T12" fmla="*/ 0 w 51"/>
                <a:gd name="T13" fmla="*/ 2 h 40"/>
                <a:gd name="T14" fmla="*/ 23 w 51"/>
                <a:gd name="T15" fmla="*/ 27 h 40"/>
                <a:gd name="T16" fmla="*/ 23 w 51"/>
                <a:gd name="T17" fmla="*/ 35 h 40"/>
                <a:gd name="T18" fmla="*/ 10 w 51"/>
                <a:gd name="T19" fmla="*/ 35 h 40"/>
                <a:gd name="T20" fmla="*/ 7 w 51"/>
                <a:gd name="T21" fmla="*/ 38 h 40"/>
                <a:gd name="T22" fmla="*/ 10 w 51"/>
                <a:gd name="T23" fmla="*/ 40 h 40"/>
                <a:gd name="T24" fmla="*/ 41 w 51"/>
                <a:gd name="T25" fmla="*/ 40 h 40"/>
                <a:gd name="T26" fmla="*/ 43 w 51"/>
                <a:gd name="T27" fmla="*/ 38 h 40"/>
                <a:gd name="T28" fmla="*/ 41 w 51"/>
                <a:gd name="T29" fmla="*/ 35 h 40"/>
                <a:gd name="T30" fmla="*/ 28 w 51"/>
                <a:gd name="T31" fmla="*/ 35 h 40"/>
                <a:gd name="T32" fmla="*/ 28 w 51"/>
                <a:gd name="T33" fmla="*/ 27 h 40"/>
                <a:gd name="T34" fmla="*/ 51 w 51"/>
                <a:gd name="T3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0">
                  <a:moveTo>
                    <a:pt x="51" y="2"/>
                  </a:moveTo>
                  <a:cubicBezTo>
                    <a:pt x="51" y="1"/>
                    <a:pt x="49" y="0"/>
                    <a:pt x="48" y="0"/>
                  </a:cubicBezTo>
                  <a:cubicBezTo>
                    <a:pt x="47" y="0"/>
                    <a:pt x="45" y="1"/>
                    <a:pt x="45" y="2"/>
                  </a:cubicBezTo>
                  <a:cubicBezTo>
                    <a:pt x="45" y="13"/>
                    <a:pt x="36" y="22"/>
                    <a:pt x="25" y="22"/>
                  </a:cubicBezTo>
                  <a:cubicBezTo>
                    <a:pt x="14" y="22"/>
                    <a:pt x="5" y="13"/>
                    <a:pt x="5" y="2"/>
                  </a:cubicBezTo>
                  <a:cubicBezTo>
                    <a:pt x="5" y="1"/>
                    <a:pt x="4" y="0"/>
                    <a:pt x="3" y="0"/>
                  </a:cubicBezTo>
                  <a:cubicBezTo>
                    <a:pt x="1" y="0"/>
                    <a:pt x="0" y="1"/>
                    <a:pt x="0" y="2"/>
                  </a:cubicBezTo>
                  <a:cubicBezTo>
                    <a:pt x="0" y="15"/>
                    <a:pt x="10" y="26"/>
                    <a:pt x="23" y="27"/>
                  </a:cubicBezTo>
                  <a:cubicBezTo>
                    <a:pt x="23" y="35"/>
                    <a:pt x="23" y="35"/>
                    <a:pt x="23" y="35"/>
                  </a:cubicBezTo>
                  <a:cubicBezTo>
                    <a:pt x="10" y="35"/>
                    <a:pt x="10" y="35"/>
                    <a:pt x="10" y="35"/>
                  </a:cubicBezTo>
                  <a:cubicBezTo>
                    <a:pt x="9" y="35"/>
                    <a:pt x="7" y="36"/>
                    <a:pt x="7" y="38"/>
                  </a:cubicBezTo>
                  <a:cubicBezTo>
                    <a:pt x="7" y="39"/>
                    <a:pt x="9" y="40"/>
                    <a:pt x="10" y="40"/>
                  </a:cubicBezTo>
                  <a:cubicBezTo>
                    <a:pt x="41" y="40"/>
                    <a:pt x="41" y="40"/>
                    <a:pt x="41" y="40"/>
                  </a:cubicBezTo>
                  <a:cubicBezTo>
                    <a:pt x="42" y="40"/>
                    <a:pt x="43" y="39"/>
                    <a:pt x="43" y="38"/>
                  </a:cubicBezTo>
                  <a:cubicBezTo>
                    <a:pt x="43" y="36"/>
                    <a:pt x="42" y="35"/>
                    <a:pt x="41" y="35"/>
                  </a:cubicBezTo>
                  <a:cubicBezTo>
                    <a:pt x="28" y="35"/>
                    <a:pt x="28" y="35"/>
                    <a:pt x="28" y="35"/>
                  </a:cubicBezTo>
                  <a:cubicBezTo>
                    <a:pt x="28" y="27"/>
                    <a:pt x="28" y="27"/>
                    <a:pt x="28" y="27"/>
                  </a:cubicBezTo>
                  <a:cubicBezTo>
                    <a:pt x="41" y="26"/>
                    <a:pt x="51" y="15"/>
                    <a:pt x="51" y="2"/>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52"/>
            <p:cNvSpPr>
              <a:spLocks noEditPoints="1"/>
            </p:cNvSpPr>
            <p:nvPr/>
          </p:nvSpPr>
          <p:spPr bwMode="auto">
            <a:xfrm>
              <a:off x="4455210" y="1243525"/>
              <a:ext cx="250249" cy="409831"/>
            </a:xfrm>
            <a:custGeom>
              <a:avLst/>
              <a:gdLst>
                <a:gd name="T0" fmla="*/ 13 w 29"/>
                <a:gd name="T1" fmla="*/ 48 h 48"/>
                <a:gd name="T2" fmla="*/ 16 w 29"/>
                <a:gd name="T3" fmla="*/ 48 h 48"/>
                <a:gd name="T4" fmla="*/ 29 w 29"/>
                <a:gd name="T5" fmla="*/ 36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6 h 48"/>
                <a:gd name="T24" fmla="*/ 13 w 29"/>
                <a:gd name="T25" fmla="*/ 48 h 48"/>
                <a:gd name="T26" fmla="*/ 27 w 29"/>
                <a:gd name="T27" fmla="*/ 36 h 48"/>
                <a:gd name="T28" fmla="*/ 16 w 29"/>
                <a:gd name="T29" fmla="*/ 46 h 48"/>
                <a:gd name="T30" fmla="*/ 13 w 29"/>
                <a:gd name="T31" fmla="*/ 46 h 48"/>
                <a:gd name="T32" fmla="*/ 2 w 29"/>
                <a:gd name="T33" fmla="*/ 36 h 48"/>
                <a:gd name="T34" fmla="*/ 2 w 29"/>
                <a:gd name="T35" fmla="*/ 25 h 48"/>
                <a:gd name="T36" fmla="*/ 27 w 29"/>
                <a:gd name="T37" fmla="*/ 25 h 48"/>
                <a:gd name="T38" fmla="*/ 27 w 29"/>
                <a:gd name="T3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6"/>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6" y="0"/>
                    <a:pt x="0" y="5"/>
                    <a:pt x="0" y="12"/>
                  </a:cubicBezTo>
                  <a:cubicBezTo>
                    <a:pt x="0" y="22"/>
                    <a:pt x="0" y="22"/>
                    <a:pt x="0" y="22"/>
                  </a:cubicBezTo>
                  <a:cubicBezTo>
                    <a:pt x="0" y="23"/>
                    <a:pt x="0" y="24"/>
                    <a:pt x="0" y="24"/>
                  </a:cubicBezTo>
                  <a:cubicBezTo>
                    <a:pt x="0" y="36"/>
                    <a:pt x="0" y="36"/>
                    <a:pt x="0" y="36"/>
                  </a:cubicBezTo>
                  <a:cubicBezTo>
                    <a:pt x="0" y="43"/>
                    <a:pt x="6" y="48"/>
                    <a:pt x="13" y="48"/>
                  </a:cubicBezTo>
                  <a:close/>
                  <a:moveTo>
                    <a:pt x="27" y="36"/>
                  </a:moveTo>
                  <a:cubicBezTo>
                    <a:pt x="27" y="42"/>
                    <a:pt x="22" y="46"/>
                    <a:pt x="16" y="46"/>
                  </a:cubicBezTo>
                  <a:cubicBezTo>
                    <a:pt x="13" y="46"/>
                    <a:pt x="13" y="46"/>
                    <a:pt x="13" y="46"/>
                  </a:cubicBezTo>
                  <a:cubicBezTo>
                    <a:pt x="7" y="46"/>
                    <a:pt x="2" y="42"/>
                    <a:pt x="2" y="36"/>
                  </a:cubicBezTo>
                  <a:cubicBezTo>
                    <a:pt x="2" y="25"/>
                    <a:pt x="2" y="25"/>
                    <a:pt x="2" y="25"/>
                  </a:cubicBezTo>
                  <a:cubicBezTo>
                    <a:pt x="27" y="25"/>
                    <a:pt x="27" y="25"/>
                    <a:pt x="27" y="25"/>
                  </a:cubicBezTo>
                  <a:lnTo>
                    <a:pt x="27" y="36"/>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53"/>
            <p:cNvSpPr>
              <a:spLocks/>
            </p:cNvSpPr>
            <p:nvPr/>
          </p:nvSpPr>
          <p:spPr bwMode="auto">
            <a:xfrm>
              <a:off x="4360913" y="1533671"/>
              <a:ext cx="438843" cy="351802"/>
            </a:xfrm>
            <a:custGeom>
              <a:avLst/>
              <a:gdLst>
                <a:gd name="T0" fmla="*/ 51 w 51"/>
                <a:gd name="T1" fmla="*/ 3 h 41"/>
                <a:gd name="T2" fmla="*/ 48 w 51"/>
                <a:gd name="T3" fmla="*/ 0 h 41"/>
                <a:gd name="T4" fmla="*/ 46 w 51"/>
                <a:gd name="T5" fmla="*/ 3 h 41"/>
                <a:gd name="T6" fmla="*/ 26 w 51"/>
                <a:gd name="T7" fmla="*/ 23 h 41"/>
                <a:gd name="T8" fmla="*/ 6 w 51"/>
                <a:gd name="T9" fmla="*/ 3 h 41"/>
                <a:gd name="T10" fmla="*/ 3 w 51"/>
                <a:gd name="T11" fmla="*/ 0 h 41"/>
                <a:gd name="T12" fmla="*/ 0 w 51"/>
                <a:gd name="T13" fmla="*/ 3 h 41"/>
                <a:gd name="T14" fmla="*/ 23 w 51"/>
                <a:gd name="T15" fmla="*/ 28 h 41"/>
                <a:gd name="T16" fmla="*/ 23 w 51"/>
                <a:gd name="T17" fmla="*/ 36 h 41"/>
                <a:gd name="T18" fmla="*/ 10 w 51"/>
                <a:gd name="T19" fmla="*/ 36 h 41"/>
                <a:gd name="T20" fmla="*/ 8 w 51"/>
                <a:gd name="T21" fmla="*/ 39 h 41"/>
                <a:gd name="T22" fmla="*/ 10 w 51"/>
                <a:gd name="T23" fmla="*/ 41 h 41"/>
                <a:gd name="T24" fmla="*/ 41 w 51"/>
                <a:gd name="T25" fmla="*/ 41 h 41"/>
                <a:gd name="T26" fmla="*/ 43 w 51"/>
                <a:gd name="T27" fmla="*/ 39 h 41"/>
                <a:gd name="T28" fmla="*/ 41 w 51"/>
                <a:gd name="T29" fmla="*/ 36 h 41"/>
                <a:gd name="T30" fmla="*/ 28 w 51"/>
                <a:gd name="T31" fmla="*/ 36 h 41"/>
                <a:gd name="T32" fmla="*/ 28 w 51"/>
                <a:gd name="T33" fmla="*/ 28 h 41"/>
                <a:gd name="T34" fmla="*/ 51 w 51"/>
                <a:gd name="T35"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1">
                  <a:moveTo>
                    <a:pt x="51" y="3"/>
                  </a:moveTo>
                  <a:cubicBezTo>
                    <a:pt x="51" y="1"/>
                    <a:pt x="50" y="0"/>
                    <a:pt x="48" y="0"/>
                  </a:cubicBezTo>
                  <a:cubicBezTo>
                    <a:pt x="47" y="0"/>
                    <a:pt x="46" y="1"/>
                    <a:pt x="46" y="3"/>
                  </a:cubicBezTo>
                  <a:cubicBezTo>
                    <a:pt x="46" y="14"/>
                    <a:pt x="37" y="23"/>
                    <a:pt x="26" y="23"/>
                  </a:cubicBezTo>
                  <a:cubicBezTo>
                    <a:pt x="14" y="23"/>
                    <a:pt x="6" y="14"/>
                    <a:pt x="6" y="3"/>
                  </a:cubicBezTo>
                  <a:cubicBezTo>
                    <a:pt x="6" y="1"/>
                    <a:pt x="4" y="0"/>
                    <a:pt x="3" y="0"/>
                  </a:cubicBezTo>
                  <a:cubicBezTo>
                    <a:pt x="1" y="0"/>
                    <a:pt x="0" y="1"/>
                    <a:pt x="0" y="3"/>
                  </a:cubicBezTo>
                  <a:cubicBezTo>
                    <a:pt x="0" y="16"/>
                    <a:pt x="10" y="27"/>
                    <a:pt x="23" y="28"/>
                  </a:cubicBezTo>
                  <a:cubicBezTo>
                    <a:pt x="23" y="36"/>
                    <a:pt x="23" y="36"/>
                    <a:pt x="23" y="36"/>
                  </a:cubicBezTo>
                  <a:cubicBezTo>
                    <a:pt x="10" y="36"/>
                    <a:pt x="10" y="36"/>
                    <a:pt x="10" y="36"/>
                  </a:cubicBezTo>
                  <a:cubicBezTo>
                    <a:pt x="9" y="36"/>
                    <a:pt x="8" y="37"/>
                    <a:pt x="8" y="39"/>
                  </a:cubicBezTo>
                  <a:cubicBezTo>
                    <a:pt x="8" y="40"/>
                    <a:pt x="9" y="41"/>
                    <a:pt x="10" y="41"/>
                  </a:cubicBezTo>
                  <a:cubicBezTo>
                    <a:pt x="41" y="41"/>
                    <a:pt x="41" y="41"/>
                    <a:pt x="41" y="41"/>
                  </a:cubicBezTo>
                  <a:cubicBezTo>
                    <a:pt x="42" y="41"/>
                    <a:pt x="43" y="40"/>
                    <a:pt x="43" y="39"/>
                  </a:cubicBezTo>
                  <a:cubicBezTo>
                    <a:pt x="43" y="37"/>
                    <a:pt x="42" y="36"/>
                    <a:pt x="41" y="36"/>
                  </a:cubicBezTo>
                  <a:cubicBezTo>
                    <a:pt x="28" y="36"/>
                    <a:pt x="28" y="36"/>
                    <a:pt x="28" y="36"/>
                  </a:cubicBezTo>
                  <a:cubicBezTo>
                    <a:pt x="28" y="28"/>
                    <a:pt x="28" y="28"/>
                    <a:pt x="28" y="28"/>
                  </a:cubicBezTo>
                  <a:cubicBezTo>
                    <a:pt x="41" y="27"/>
                    <a:pt x="51" y="16"/>
                    <a:pt x="51" y="3"/>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7" name="组合 46"/>
          <p:cNvGrpSpPr/>
          <p:nvPr/>
        </p:nvGrpSpPr>
        <p:grpSpPr>
          <a:xfrm>
            <a:off x="6793342" y="3167364"/>
            <a:ext cx="428052" cy="367654"/>
            <a:chOff x="5559869" y="1294301"/>
            <a:chExt cx="591168" cy="507754"/>
          </a:xfrm>
        </p:grpSpPr>
        <p:sp>
          <p:nvSpPr>
            <p:cNvPr id="48" name="Freeform 157"/>
            <p:cNvSpPr>
              <a:spLocks/>
            </p:cNvSpPr>
            <p:nvPr/>
          </p:nvSpPr>
          <p:spPr bwMode="auto">
            <a:xfrm>
              <a:off x="5610644" y="1399478"/>
              <a:ext cx="471484" cy="402577"/>
            </a:xfrm>
            <a:custGeom>
              <a:avLst/>
              <a:gdLst>
                <a:gd name="T0" fmla="*/ 30 w 55"/>
                <a:gd name="T1" fmla="*/ 1 h 47"/>
                <a:gd name="T2" fmla="*/ 25 w 55"/>
                <a:gd name="T3" fmla="*/ 1 h 47"/>
                <a:gd name="T4" fmla="*/ 3 w 55"/>
                <a:gd name="T5" fmla="*/ 15 h 47"/>
                <a:gd name="T6" fmla="*/ 0 w 55"/>
                <a:gd name="T7" fmla="*/ 20 h 47"/>
                <a:gd name="T8" fmla="*/ 0 w 55"/>
                <a:gd name="T9" fmla="*/ 44 h 47"/>
                <a:gd name="T10" fmla="*/ 3 w 55"/>
                <a:gd name="T11" fmla="*/ 47 h 47"/>
                <a:gd name="T12" fmla="*/ 13 w 55"/>
                <a:gd name="T13" fmla="*/ 47 h 47"/>
                <a:gd name="T14" fmla="*/ 17 w 55"/>
                <a:gd name="T15" fmla="*/ 44 h 47"/>
                <a:gd name="T16" fmla="*/ 17 w 55"/>
                <a:gd name="T17" fmla="*/ 27 h 47"/>
                <a:gd name="T18" fmla="*/ 20 w 55"/>
                <a:gd name="T19" fmla="*/ 24 h 47"/>
                <a:gd name="T20" fmla="*/ 36 w 55"/>
                <a:gd name="T21" fmla="*/ 24 h 47"/>
                <a:gd name="T22" fmla="*/ 39 w 55"/>
                <a:gd name="T23" fmla="*/ 27 h 47"/>
                <a:gd name="T24" fmla="*/ 39 w 55"/>
                <a:gd name="T25" fmla="*/ 44 h 47"/>
                <a:gd name="T26" fmla="*/ 42 w 55"/>
                <a:gd name="T27" fmla="*/ 47 h 47"/>
                <a:gd name="T28" fmla="*/ 52 w 55"/>
                <a:gd name="T29" fmla="*/ 47 h 47"/>
                <a:gd name="T30" fmla="*/ 55 w 55"/>
                <a:gd name="T31" fmla="*/ 44 h 47"/>
                <a:gd name="T32" fmla="*/ 55 w 55"/>
                <a:gd name="T33" fmla="*/ 21 h 47"/>
                <a:gd name="T34" fmla="*/ 52 w 55"/>
                <a:gd name="T35" fmla="*/ 16 h 47"/>
                <a:gd name="T36" fmla="*/ 30 w 55"/>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47">
                  <a:moveTo>
                    <a:pt x="30" y="1"/>
                  </a:moveTo>
                  <a:cubicBezTo>
                    <a:pt x="28" y="0"/>
                    <a:pt x="26" y="0"/>
                    <a:pt x="25" y="1"/>
                  </a:cubicBezTo>
                  <a:cubicBezTo>
                    <a:pt x="3" y="15"/>
                    <a:pt x="3" y="15"/>
                    <a:pt x="3" y="15"/>
                  </a:cubicBezTo>
                  <a:cubicBezTo>
                    <a:pt x="1" y="16"/>
                    <a:pt x="0" y="18"/>
                    <a:pt x="0" y="20"/>
                  </a:cubicBezTo>
                  <a:cubicBezTo>
                    <a:pt x="0" y="44"/>
                    <a:pt x="0" y="44"/>
                    <a:pt x="0" y="44"/>
                  </a:cubicBezTo>
                  <a:cubicBezTo>
                    <a:pt x="0" y="46"/>
                    <a:pt x="2" y="47"/>
                    <a:pt x="3" y="47"/>
                  </a:cubicBezTo>
                  <a:cubicBezTo>
                    <a:pt x="13" y="47"/>
                    <a:pt x="13" y="47"/>
                    <a:pt x="13" y="47"/>
                  </a:cubicBezTo>
                  <a:cubicBezTo>
                    <a:pt x="15" y="47"/>
                    <a:pt x="17" y="46"/>
                    <a:pt x="17" y="44"/>
                  </a:cubicBezTo>
                  <a:cubicBezTo>
                    <a:pt x="17" y="27"/>
                    <a:pt x="17" y="27"/>
                    <a:pt x="17" y="27"/>
                  </a:cubicBezTo>
                  <a:cubicBezTo>
                    <a:pt x="17" y="26"/>
                    <a:pt x="18" y="24"/>
                    <a:pt x="20" y="24"/>
                  </a:cubicBezTo>
                  <a:cubicBezTo>
                    <a:pt x="36" y="24"/>
                    <a:pt x="36" y="24"/>
                    <a:pt x="36" y="24"/>
                  </a:cubicBezTo>
                  <a:cubicBezTo>
                    <a:pt x="37" y="24"/>
                    <a:pt x="39" y="26"/>
                    <a:pt x="39" y="27"/>
                  </a:cubicBezTo>
                  <a:cubicBezTo>
                    <a:pt x="39" y="44"/>
                    <a:pt x="39" y="44"/>
                    <a:pt x="39" y="44"/>
                  </a:cubicBezTo>
                  <a:cubicBezTo>
                    <a:pt x="39" y="46"/>
                    <a:pt x="40" y="47"/>
                    <a:pt x="42" y="47"/>
                  </a:cubicBezTo>
                  <a:cubicBezTo>
                    <a:pt x="52" y="47"/>
                    <a:pt x="52" y="47"/>
                    <a:pt x="52" y="47"/>
                  </a:cubicBezTo>
                  <a:cubicBezTo>
                    <a:pt x="53" y="47"/>
                    <a:pt x="55" y="46"/>
                    <a:pt x="55" y="44"/>
                  </a:cubicBezTo>
                  <a:cubicBezTo>
                    <a:pt x="55" y="21"/>
                    <a:pt x="55" y="21"/>
                    <a:pt x="55" y="21"/>
                  </a:cubicBezTo>
                  <a:cubicBezTo>
                    <a:pt x="55" y="19"/>
                    <a:pt x="54" y="17"/>
                    <a:pt x="52" y="16"/>
                  </a:cubicBezTo>
                  <a:lnTo>
                    <a:pt x="30" y="1"/>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58"/>
            <p:cNvSpPr>
              <a:spLocks/>
            </p:cNvSpPr>
            <p:nvPr/>
          </p:nvSpPr>
          <p:spPr bwMode="auto">
            <a:xfrm>
              <a:off x="5559869" y="1305181"/>
              <a:ext cx="573034" cy="221236"/>
            </a:xfrm>
            <a:custGeom>
              <a:avLst/>
              <a:gdLst>
                <a:gd name="T0" fmla="*/ 63 w 67"/>
                <a:gd name="T1" fmla="*/ 20 h 26"/>
                <a:gd name="T2" fmla="*/ 61 w 67"/>
                <a:gd name="T3" fmla="*/ 15 h 26"/>
                <a:gd name="T4" fmla="*/ 61 w 67"/>
                <a:gd name="T5" fmla="*/ 10 h 26"/>
                <a:gd name="T6" fmla="*/ 58 w 67"/>
                <a:gd name="T7" fmla="*/ 7 h 26"/>
                <a:gd name="T8" fmla="*/ 57 w 67"/>
                <a:gd name="T9" fmla="*/ 7 h 26"/>
                <a:gd name="T10" fmla="*/ 54 w 67"/>
                <a:gd name="T11" fmla="*/ 10 h 26"/>
                <a:gd name="T12" fmla="*/ 54 w 67"/>
                <a:gd name="T13" fmla="*/ 11 h 26"/>
                <a:gd name="T14" fmla="*/ 52 w 67"/>
                <a:gd name="T15" fmla="*/ 12 h 26"/>
                <a:gd name="T16" fmla="*/ 36 w 67"/>
                <a:gd name="T17" fmla="*/ 2 h 26"/>
                <a:gd name="T18" fmla="*/ 33 w 67"/>
                <a:gd name="T19" fmla="*/ 0 h 26"/>
                <a:gd name="T20" fmla="*/ 30 w 67"/>
                <a:gd name="T21" fmla="*/ 2 h 26"/>
                <a:gd name="T22" fmla="*/ 2 w 67"/>
                <a:gd name="T23" fmla="*/ 20 h 26"/>
                <a:gd name="T24" fmla="*/ 1 w 67"/>
                <a:gd name="T25" fmla="*/ 24 h 26"/>
                <a:gd name="T26" fmla="*/ 5 w 67"/>
                <a:gd name="T27" fmla="*/ 25 h 26"/>
                <a:gd name="T28" fmla="*/ 30 w 67"/>
                <a:gd name="T29" fmla="*/ 8 h 26"/>
                <a:gd name="T30" fmla="*/ 36 w 67"/>
                <a:gd name="T31" fmla="*/ 8 h 26"/>
                <a:gd name="T32" fmla="*/ 63 w 67"/>
                <a:gd name="T33" fmla="*/ 25 h 26"/>
                <a:gd name="T34" fmla="*/ 67 w 67"/>
                <a:gd name="T35" fmla="*/ 25 h 26"/>
                <a:gd name="T36" fmla="*/ 65 w 67"/>
                <a:gd name="T37" fmla="*/ 21 h 26"/>
                <a:gd name="T38" fmla="*/ 63 w 67"/>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26">
                  <a:moveTo>
                    <a:pt x="63" y="20"/>
                  </a:moveTo>
                  <a:cubicBezTo>
                    <a:pt x="62" y="19"/>
                    <a:pt x="61" y="17"/>
                    <a:pt x="61" y="15"/>
                  </a:cubicBezTo>
                  <a:cubicBezTo>
                    <a:pt x="61" y="10"/>
                    <a:pt x="61" y="10"/>
                    <a:pt x="61" y="10"/>
                  </a:cubicBezTo>
                  <a:cubicBezTo>
                    <a:pt x="61" y="8"/>
                    <a:pt x="59" y="7"/>
                    <a:pt x="58" y="7"/>
                  </a:cubicBezTo>
                  <a:cubicBezTo>
                    <a:pt x="57" y="7"/>
                    <a:pt x="57" y="7"/>
                    <a:pt x="57" y="7"/>
                  </a:cubicBezTo>
                  <a:cubicBezTo>
                    <a:pt x="56" y="7"/>
                    <a:pt x="54" y="8"/>
                    <a:pt x="54" y="10"/>
                  </a:cubicBezTo>
                  <a:cubicBezTo>
                    <a:pt x="54" y="11"/>
                    <a:pt x="54" y="11"/>
                    <a:pt x="54" y="11"/>
                  </a:cubicBezTo>
                  <a:cubicBezTo>
                    <a:pt x="54" y="12"/>
                    <a:pt x="53" y="13"/>
                    <a:pt x="52" y="12"/>
                  </a:cubicBezTo>
                  <a:cubicBezTo>
                    <a:pt x="36" y="2"/>
                    <a:pt x="36" y="2"/>
                    <a:pt x="36" y="2"/>
                  </a:cubicBezTo>
                  <a:cubicBezTo>
                    <a:pt x="35" y="1"/>
                    <a:pt x="33" y="0"/>
                    <a:pt x="33" y="0"/>
                  </a:cubicBezTo>
                  <a:cubicBezTo>
                    <a:pt x="33" y="0"/>
                    <a:pt x="32" y="1"/>
                    <a:pt x="30" y="2"/>
                  </a:cubicBezTo>
                  <a:cubicBezTo>
                    <a:pt x="2" y="20"/>
                    <a:pt x="2" y="20"/>
                    <a:pt x="2" y="20"/>
                  </a:cubicBezTo>
                  <a:cubicBezTo>
                    <a:pt x="0" y="21"/>
                    <a:pt x="0" y="23"/>
                    <a:pt x="1" y="24"/>
                  </a:cubicBezTo>
                  <a:cubicBezTo>
                    <a:pt x="1" y="25"/>
                    <a:pt x="3" y="26"/>
                    <a:pt x="5" y="25"/>
                  </a:cubicBezTo>
                  <a:cubicBezTo>
                    <a:pt x="30" y="8"/>
                    <a:pt x="30" y="8"/>
                    <a:pt x="30" y="8"/>
                  </a:cubicBezTo>
                  <a:cubicBezTo>
                    <a:pt x="32" y="7"/>
                    <a:pt x="34" y="7"/>
                    <a:pt x="36" y="8"/>
                  </a:cubicBezTo>
                  <a:cubicBezTo>
                    <a:pt x="63" y="25"/>
                    <a:pt x="63" y="25"/>
                    <a:pt x="63" y="25"/>
                  </a:cubicBezTo>
                  <a:cubicBezTo>
                    <a:pt x="64" y="26"/>
                    <a:pt x="66" y="26"/>
                    <a:pt x="67" y="25"/>
                  </a:cubicBezTo>
                  <a:cubicBezTo>
                    <a:pt x="67" y="24"/>
                    <a:pt x="67" y="22"/>
                    <a:pt x="65" y="21"/>
                  </a:cubicBezTo>
                  <a:lnTo>
                    <a:pt x="63" y="20"/>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59"/>
            <p:cNvSpPr>
              <a:spLocks/>
            </p:cNvSpPr>
            <p:nvPr/>
          </p:nvSpPr>
          <p:spPr bwMode="auto">
            <a:xfrm>
              <a:off x="5628778" y="1388598"/>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60"/>
            <p:cNvSpPr>
              <a:spLocks/>
            </p:cNvSpPr>
            <p:nvPr/>
          </p:nvSpPr>
          <p:spPr bwMode="auto">
            <a:xfrm>
              <a:off x="5567122" y="1294301"/>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任意多边形 51"/>
          <p:cNvSpPr/>
          <p:nvPr/>
        </p:nvSpPr>
        <p:spPr>
          <a:xfrm>
            <a:off x="-56338" y="1446029"/>
            <a:ext cx="2884599" cy="3742660"/>
          </a:xfrm>
          <a:custGeom>
            <a:avLst/>
            <a:gdLst/>
            <a:ahLst/>
            <a:cxnLst/>
            <a:rect l="l" t="t" r="r" b="b"/>
            <a:pathLst>
              <a:path w="2884599" h="3742660">
                <a:moveTo>
                  <a:pt x="970739" y="0"/>
                </a:moveTo>
                <a:lnTo>
                  <a:pt x="2884599" y="3742660"/>
                </a:lnTo>
                <a:lnTo>
                  <a:pt x="0" y="3734714"/>
                </a:lnTo>
                <a:lnTo>
                  <a:pt x="0" y="1861910"/>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6339" y="2169043"/>
            <a:ext cx="3022820" cy="3029718"/>
          </a:xfrm>
          <a:custGeom>
            <a:avLst/>
            <a:gdLst/>
            <a:ahLst/>
            <a:cxnLst/>
            <a:rect l="l" t="t" r="r" b="b"/>
            <a:pathLst>
              <a:path w="3022820" h="3029718">
                <a:moveTo>
                  <a:pt x="1534262" y="0"/>
                </a:moveTo>
                <a:lnTo>
                  <a:pt x="3022820" y="3009014"/>
                </a:lnTo>
                <a:lnTo>
                  <a:pt x="0" y="3029718"/>
                </a:lnTo>
                <a:lnTo>
                  <a:pt x="0" y="2876741"/>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56339" y="1"/>
            <a:ext cx="3554451" cy="5198760"/>
          </a:xfrm>
          <a:custGeom>
            <a:avLst/>
            <a:gdLst/>
            <a:ahLst/>
            <a:cxnLst/>
            <a:rect l="l" t="t" r="r" b="b"/>
            <a:pathLst>
              <a:path w="3554451" h="5198760">
                <a:moveTo>
                  <a:pt x="981372" y="0"/>
                </a:moveTo>
                <a:lnTo>
                  <a:pt x="3554451" y="5180782"/>
                </a:lnTo>
                <a:lnTo>
                  <a:pt x="3050604" y="5198760"/>
                </a:lnTo>
                <a:lnTo>
                  <a:pt x="0" y="5198760"/>
                </a:lnTo>
                <a:lnTo>
                  <a:pt x="0" y="1642429"/>
                </a:lnTo>
                <a:close/>
              </a:path>
            </a:pathLst>
          </a:custGeom>
          <a:noFill/>
          <a:ln w="9525">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3346226" y="159445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62" name="TextBox 61"/>
          <p:cNvSpPr txBox="1"/>
          <p:nvPr/>
        </p:nvSpPr>
        <p:spPr>
          <a:xfrm>
            <a:off x="2645533" y="201406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63" name="TextBox 62"/>
          <p:cNvSpPr txBox="1"/>
          <p:nvPr/>
        </p:nvSpPr>
        <p:spPr>
          <a:xfrm>
            <a:off x="5247254" y="159445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64" name="TextBox 63"/>
          <p:cNvSpPr txBox="1"/>
          <p:nvPr/>
        </p:nvSpPr>
        <p:spPr>
          <a:xfrm>
            <a:off x="4689061" y="201406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65" name="TextBox 64"/>
          <p:cNvSpPr txBox="1"/>
          <p:nvPr/>
        </p:nvSpPr>
        <p:spPr>
          <a:xfrm>
            <a:off x="7123425" y="159445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66" name="TextBox 65"/>
          <p:cNvSpPr txBox="1"/>
          <p:nvPr/>
        </p:nvSpPr>
        <p:spPr>
          <a:xfrm>
            <a:off x="6660232" y="201406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71" name="TextBox 70"/>
          <p:cNvSpPr txBox="1"/>
          <p:nvPr/>
        </p:nvSpPr>
        <p:spPr>
          <a:xfrm>
            <a:off x="3358101" y="337058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72" name="TextBox 71"/>
          <p:cNvSpPr txBox="1"/>
          <p:nvPr/>
        </p:nvSpPr>
        <p:spPr>
          <a:xfrm>
            <a:off x="2657408" y="379019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74" name="TextBox 73"/>
          <p:cNvSpPr txBox="1"/>
          <p:nvPr/>
        </p:nvSpPr>
        <p:spPr>
          <a:xfrm>
            <a:off x="5259129" y="337058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75" name="TextBox 74"/>
          <p:cNvSpPr txBox="1"/>
          <p:nvPr/>
        </p:nvSpPr>
        <p:spPr>
          <a:xfrm>
            <a:off x="4700936" y="379019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77" name="TextBox 76"/>
          <p:cNvSpPr txBox="1"/>
          <p:nvPr/>
        </p:nvSpPr>
        <p:spPr>
          <a:xfrm>
            <a:off x="7135300" y="3370589"/>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78" name="TextBox 77"/>
          <p:cNvSpPr txBox="1"/>
          <p:nvPr/>
        </p:nvSpPr>
        <p:spPr>
          <a:xfrm>
            <a:off x="6672107" y="3790196"/>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Tree>
    <p:extLst>
      <p:ext uri="{BB962C8B-B14F-4D97-AF65-F5344CB8AC3E}">
        <p14:creationId xmlns:p14="http://schemas.microsoft.com/office/powerpoint/2010/main" val="21251773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 presetClass="entr" presetSubtype="4" fill="hold" nodeType="withEffect">
                                  <p:stCondLst>
                                    <p:cond delay="300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300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300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500" fill="hold"/>
                                        <p:tgtEl>
                                          <p:spTgt spid="61"/>
                                        </p:tgtEl>
                                        <p:attrNameLst>
                                          <p:attrName>ppt_x</p:attrName>
                                        </p:attrNameLst>
                                      </p:cBhvr>
                                      <p:tavLst>
                                        <p:tav tm="0">
                                          <p:val>
                                            <p:strVal val="#ppt_x"/>
                                          </p:val>
                                        </p:tav>
                                        <p:tav tm="100000">
                                          <p:val>
                                            <p:strVal val="#ppt_x"/>
                                          </p:val>
                                        </p:tav>
                                      </p:tavLst>
                                    </p:anim>
                                    <p:anim calcmode="lin" valueType="num">
                                      <p:cBhvr additive="base">
                                        <p:cTn id="31" dur="500" fill="hold"/>
                                        <p:tgtEl>
                                          <p:spTgt spid="61"/>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4"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ppt_x"/>
                                          </p:val>
                                        </p:tav>
                                        <p:tav tm="100000">
                                          <p:val>
                                            <p:strVal val="#ppt_x"/>
                                          </p:val>
                                        </p:tav>
                                      </p:tavLst>
                                    </p:anim>
                                    <p:anim calcmode="lin" valueType="num">
                                      <p:cBhvr additive="base">
                                        <p:cTn id="49" dur="500" fill="hold"/>
                                        <p:tgtEl>
                                          <p:spTgt spid="4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additive="base">
                                        <p:cTn id="52" dur="500" fill="hold"/>
                                        <p:tgtEl>
                                          <p:spTgt spid="65"/>
                                        </p:tgtEl>
                                        <p:attrNameLst>
                                          <p:attrName>ppt_x</p:attrName>
                                        </p:attrNameLst>
                                      </p:cBhvr>
                                      <p:tavLst>
                                        <p:tav tm="0">
                                          <p:val>
                                            <p:strVal val="#ppt_x"/>
                                          </p:val>
                                        </p:tav>
                                        <p:tav tm="100000">
                                          <p:val>
                                            <p:strVal val="#ppt_x"/>
                                          </p:val>
                                        </p:tav>
                                      </p:tavLst>
                                    </p:anim>
                                    <p:anim calcmode="lin" valueType="num">
                                      <p:cBhvr additive="base">
                                        <p:cTn id="53" dur="500" fill="hold"/>
                                        <p:tgtEl>
                                          <p:spTgt spid="6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additive="base">
                                        <p:cTn id="56" dur="500" fill="hold"/>
                                        <p:tgtEl>
                                          <p:spTgt spid="66"/>
                                        </p:tgtEl>
                                        <p:attrNameLst>
                                          <p:attrName>ppt_x</p:attrName>
                                        </p:attrNameLst>
                                      </p:cBhvr>
                                      <p:tavLst>
                                        <p:tav tm="0">
                                          <p:val>
                                            <p:strVal val="#ppt_x"/>
                                          </p:val>
                                        </p:tav>
                                        <p:tav tm="100000">
                                          <p:val>
                                            <p:strVal val="#ppt_x"/>
                                          </p:val>
                                        </p:tav>
                                      </p:tavLst>
                                    </p:anim>
                                    <p:anim calcmode="lin" valueType="num">
                                      <p:cBhvr additive="base">
                                        <p:cTn id="57" dur="500" fill="hold"/>
                                        <p:tgtEl>
                                          <p:spTgt spid="66"/>
                                        </p:tgtEl>
                                        <p:attrNameLst>
                                          <p:attrName>ppt_y</p:attrName>
                                        </p:attrNameLst>
                                      </p:cBhvr>
                                      <p:tavLst>
                                        <p:tav tm="0">
                                          <p:val>
                                            <p:strVal val="1+#ppt_h/2"/>
                                          </p:val>
                                        </p:tav>
                                        <p:tav tm="100000">
                                          <p:val>
                                            <p:strVal val="#ppt_y"/>
                                          </p:val>
                                        </p:tav>
                                      </p:tavLst>
                                    </p:anim>
                                  </p:childTnLst>
                                </p:cTn>
                              </p:par>
                            </p:childTnLst>
                          </p:cTn>
                        </p:par>
                        <p:par>
                          <p:cTn id="58" fill="hold">
                            <p:stCondLst>
                              <p:cond delay="4500"/>
                            </p:stCondLst>
                            <p:childTnLst>
                              <p:par>
                                <p:cTn id="59" presetID="2" presetClass="entr" presetSubtype="4"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ppt_x"/>
                                          </p:val>
                                        </p:tav>
                                        <p:tav tm="100000">
                                          <p:val>
                                            <p:strVal val="#ppt_x"/>
                                          </p:val>
                                        </p:tav>
                                      </p:tavLst>
                                    </p:anim>
                                    <p:anim calcmode="lin" valueType="num">
                                      <p:cBhvr additive="base">
                                        <p:cTn id="62" dur="500" fill="hold"/>
                                        <p:tgtEl>
                                          <p:spTgt spid="3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additive="base">
                                        <p:cTn id="65" dur="500" fill="hold"/>
                                        <p:tgtEl>
                                          <p:spTgt spid="71"/>
                                        </p:tgtEl>
                                        <p:attrNameLst>
                                          <p:attrName>ppt_x</p:attrName>
                                        </p:attrNameLst>
                                      </p:cBhvr>
                                      <p:tavLst>
                                        <p:tav tm="0">
                                          <p:val>
                                            <p:strVal val="#ppt_x"/>
                                          </p:val>
                                        </p:tav>
                                        <p:tav tm="100000">
                                          <p:val>
                                            <p:strVal val="#ppt_x"/>
                                          </p:val>
                                        </p:tav>
                                      </p:tavLst>
                                    </p:anim>
                                    <p:anim calcmode="lin" valueType="num">
                                      <p:cBhvr additive="base">
                                        <p:cTn id="66" dur="500" fill="hold"/>
                                        <p:tgtEl>
                                          <p:spTgt spid="7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 presetClass="entr" presetSubtype="4"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ppt_x"/>
                                          </p:val>
                                        </p:tav>
                                        <p:tav tm="100000">
                                          <p:val>
                                            <p:strVal val="#ppt_x"/>
                                          </p:val>
                                        </p:tav>
                                      </p:tavLst>
                                    </p:anim>
                                    <p:anim calcmode="lin" valueType="num">
                                      <p:cBhvr additive="base">
                                        <p:cTn id="75" dur="500" fill="hold"/>
                                        <p:tgtEl>
                                          <p:spTgt spid="2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 calcmode="lin" valueType="num">
                                      <p:cBhvr additive="base">
                                        <p:cTn id="82" dur="500" fill="hold"/>
                                        <p:tgtEl>
                                          <p:spTgt spid="75"/>
                                        </p:tgtEl>
                                        <p:attrNameLst>
                                          <p:attrName>ppt_x</p:attrName>
                                        </p:attrNameLst>
                                      </p:cBhvr>
                                      <p:tavLst>
                                        <p:tav tm="0">
                                          <p:val>
                                            <p:strVal val="#ppt_x"/>
                                          </p:val>
                                        </p:tav>
                                        <p:tav tm="100000">
                                          <p:val>
                                            <p:strVal val="#ppt_x"/>
                                          </p:val>
                                        </p:tav>
                                      </p:tavLst>
                                    </p:anim>
                                    <p:anim calcmode="lin" valueType="num">
                                      <p:cBhvr additive="base">
                                        <p:cTn id="83" dur="500" fill="hold"/>
                                        <p:tgtEl>
                                          <p:spTgt spid="75"/>
                                        </p:tgtEl>
                                        <p:attrNameLst>
                                          <p:attrName>ppt_y</p:attrName>
                                        </p:attrNameLst>
                                      </p:cBhvr>
                                      <p:tavLst>
                                        <p:tav tm="0">
                                          <p:val>
                                            <p:strVal val="1+#ppt_h/2"/>
                                          </p:val>
                                        </p:tav>
                                        <p:tav tm="100000">
                                          <p:val>
                                            <p:strVal val="#ppt_y"/>
                                          </p:val>
                                        </p:tav>
                                      </p:tavLst>
                                    </p:anim>
                                  </p:childTnLst>
                                </p:cTn>
                              </p:par>
                            </p:childTnLst>
                          </p:cTn>
                        </p:par>
                        <p:par>
                          <p:cTn id="84" fill="hold">
                            <p:stCondLst>
                              <p:cond delay="5500"/>
                            </p:stCondLst>
                            <p:childTnLst>
                              <p:par>
                                <p:cTn id="85" presetID="2" presetClass="entr" presetSubtype="4" fill="hold" nodeType="after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additive="base">
                                        <p:cTn id="87" dur="500" fill="hold"/>
                                        <p:tgtEl>
                                          <p:spTgt spid="47"/>
                                        </p:tgtEl>
                                        <p:attrNameLst>
                                          <p:attrName>ppt_x</p:attrName>
                                        </p:attrNameLst>
                                      </p:cBhvr>
                                      <p:tavLst>
                                        <p:tav tm="0">
                                          <p:val>
                                            <p:strVal val="#ppt_x"/>
                                          </p:val>
                                        </p:tav>
                                        <p:tav tm="100000">
                                          <p:val>
                                            <p:strVal val="#ppt_x"/>
                                          </p:val>
                                        </p:tav>
                                      </p:tavLst>
                                    </p:anim>
                                    <p:anim calcmode="lin" valueType="num">
                                      <p:cBhvr additive="base">
                                        <p:cTn id="88" dur="500" fill="hold"/>
                                        <p:tgtEl>
                                          <p:spTgt spid="4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anim calcmode="lin" valueType="num">
                                      <p:cBhvr additive="base">
                                        <p:cTn id="95" dur="500" fill="hold"/>
                                        <p:tgtEl>
                                          <p:spTgt spid="78"/>
                                        </p:tgtEl>
                                        <p:attrNameLst>
                                          <p:attrName>ppt_x</p:attrName>
                                        </p:attrNameLst>
                                      </p:cBhvr>
                                      <p:tavLst>
                                        <p:tav tm="0">
                                          <p:val>
                                            <p:strVal val="#ppt_x"/>
                                          </p:val>
                                        </p:tav>
                                        <p:tav tm="100000">
                                          <p:val>
                                            <p:strVal val="#ppt_x"/>
                                          </p:val>
                                        </p:tav>
                                      </p:tavLst>
                                    </p:anim>
                                    <p:anim calcmode="lin" valueType="num">
                                      <p:cBhvr additive="base">
                                        <p:cTn id="9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6" grpId="0" animBg="1"/>
      <p:bldP spid="41" grpId="0" animBg="1"/>
      <p:bldP spid="61" grpId="0"/>
      <p:bldP spid="62" grpId="0"/>
      <p:bldP spid="63" grpId="0"/>
      <p:bldP spid="64" grpId="0"/>
      <p:bldP spid="65" grpId="0"/>
      <p:bldP spid="66" grpId="0"/>
      <p:bldP spid="71" grpId="0"/>
      <p:bldP spid="72" grpId="0"/>
      <p:bldP spid="74" grpId="0"/>
      <p:bldP spid="75" grpId="0"/>
      <p:bldP spid="77" grpId="0"/>
      <p:bldP spid="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15" name="等腰三角形 14"/>
          <p:cNvSpPr/>
          <p:nvPr/>
        </p:nvSpPr>
        <p:spPr>
          <a:xfrm flipH="1">
            <a:off x="8298358" y="4343374"/>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flipH="1">
            <a:off x="7875536" y="4343374"/>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a:off x="7452715" y="4343374"/>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a:off x="7875536" y="3543248"/>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6613782" y="4343374"/>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H="1">
            <a:off x="7453202" y="2747852"/>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H="1">
            <a:off x="7038716" y="4343308"/>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flipH="1">
            <a:off x="7459996" y="3546670"/>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a:off x="7035353" y="3546531"/>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flipH="1">
            <a:off x="8256364" y="2540466"/>
            <a:ext cx="563786" cy="53344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615054" y="3123421"/>
            <a:ext cx="528946" cy="501686"/>
            <a:chOff x="1318352" y="1779662"/>
            <a:chExt cx="1386628" cy="1315166"/>
          </a:xfrm>
        </p:grpSpPr>
        <p:sp>
          <p:nvSpPr>
            <p:cNvPr id="27" name="等腰三角形 26"/>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flipH="1">
            <a:off x="6300192" y="3123421"/>
            <a:ext cx="563786" cy="53344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461596" y="3259446"/>
            <a:ext cx="1686296" cy="1603169"/>
          </a:xfrm>
          <a:custGeom>
            <a:avLst/>
            <a:gdLst>
              <a:gd name="connsiteX0" fmla="*/ 831272 w 1686296"/>
              <a:gd name="connsiteY0" fmla="*/ 0 h 1603169"/>
              <a:gd name="connsiteX1" fmla="*/ 0 w 1686296"/>
              <a:gd name="connsiteY1" fmla="*/ 1603169 h 1603169"/>
              <a:gd name="connsiteX2" fmla="*/ 1686296 w 1686296"/>
              <a:gd name="connsiteY2" fmla="*/ 1579419 h 1603169"/>
              <a:gd name="connsiteX3" fmla="*/ 831272 w 1686296"/>
              <a:gd name="connsiteY3" fmla="*/ 0 h 1603169"/>
            </a:gdLst>
            <a:ahLst/>
            <a:cxnLst>
              <a:cxn ang="0">
                <a:pos x="connsiteX0" y="connsiteY0"/>
              </a:cxn>
              <a:cxn ang="0">
                <a:pos x="connsiteX1" y="connsiteY1"/>
              </a:cxn>
              <a:cxn ang="0">
                <a:pos x="connsiteX2" y="connsiteY2"/>
              </a:cxn>
              <a:cxn ang="0">
                <a:pos x="connsiteX3" y="connsiteY3"/>
              </a:cxn>
            </a:cxnLst>
            <a:rect l="l" t="t" r="r" b="b"/>
            <a:pathLst>
              <a:path w="1686296" h="1603169">
                <a:moveTo>
                  <a:pt x="831272" y="0"/>
                </a:moveTo>
                <a:lnTo>
                  <a:pt x="0" y="1603169"/>
                </a:lnTo>
                <a:lnTo>
                  <a:pt x="1686296" y="1579419"/>
                </a:lnTo>
                <a:lnTo>
                  <a:pt x="831272" y="0"/>
                </a:lnTo>
                <a:close/>
              </a:path>
            </a:pathLst>
          </a:cu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flipH="1">
            <a:off x="7179643" y="2540466"/>
            <a:ext cx="563786" cy="533440"/>
          </a:xfrm>
          <a:prstGeom prst="triangl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47501" y="2054431"/>
            <a:ext cx="8112619" cy="1070818"/>
          </a:xfrm>
          <a:custGeom>
            <a:avLst/>
            <a:gdLst>
              <a:gd name="connsiteX0" fmla="*/ 8098971 w 8098971"/>
              <a:gd name="connsiteY0" fmla="*/ 1009403 h 1021278"/>
              <a:gd name="connsiteX1" fmla="*/ 7528956 w 8098971"/>
              <a:gd name="connsiteY1" fmla="*/ 0 h 1021278"/>
              <a:gd name="connsiteX2" fmla="*/ 7018317 w 8098971"/>
              <a:gd name="connsiteY2" fmla="*/ 1021278 h 1021278"/>
              <a:gd name="connsiteX3" fmla="*/ 0 w 8098971"/>
              <a:gd name="connsiteY3" fmla="*/ 1009403 h 1021278"/>
              <a:gd name="connsiteX0" fmla="*/ 8112619 w 8112619"/>
              <a:gd name="connsiteY0" fmla="*/ 1043522 h 1043522"/>
              <a:gd name="connsiteX1" fmla="*/ 7528956 w 8112619"/>
              <a:gd name="connsiteY1" fmla="*/ 0 h 1043522"/>
              <a:gd name="connsiteX2" fmla="*/ 7018317 w 8112619"/>
              <a:gd name="connsiteY2" fmla="*/ 1021278 h 1043522"/>
              <a:gd name="connsiteX3" fmla="*/ 0 w 8112619"/>
              <a:gd name="connsiteY3" fmla="*/ 1009403 h 1043522"/>
              <a:gd name="connsiteX0" fmla="*/ 8112619 w 8112619"/>
              <a:gd name="connsiteY0" fmla="*/ 1070818 h 1070818"/>
              <a:gd name="connsiteX1" fmla="*/ 7528956 w 8112619"/>
              <a:gd name="connsiteY1" fmla="*/ 0 h 1070818"/>
              <a:gd name="connsiteX2" fmla="*/ 7018317 w 8112619"/>
              <a:gd name="connsiteY2" fmla="*/ 1021278 h 1070818"/>
              <a:gd name="connsiteX3" fmla="*/ 0 w 8112619"/>
              <a:gd name="connsiteY3" fmla="*/ 1009403 h 1070818"/>
            </a:gdLst>
            <a:ahLst/>
            <a:cxnLst>
              <a:cxn ang="0">
                <a:pos x="connsiteX0" y="connsiteY0"/>
              </a:cxn>
              <a:cxn ang="0">
                <a:pos x="connsiteX1" y="connsiteY1"/>
              </a:cxn>
              <a:cxn ang="0">
                <a:pos x="connsiteX2" y="connsiteY2"/>
              </a:cxn>
              <a:cxn ang="0">
                <a:pos x="connsiteX3" y="connsiteY3"/>
              </a:cxn>
            </a:cxnLst>
            <a:rect l="l" t="t" r="r" b="b"/>
            <a:pathLst>
              <a:path w="8112619" h="1070818">
                <a:moveTo>
                  <a:pt x="8112619" y="1070818"/>
                </a:moveTo>
                <a:lnTo>
                  <a:pt x="7528956" y="0"/>
                </a:lnTo>
                <a:lnTo>
                  <a:pt x="7018317" y="1021278"/>
                </a:lnTo>
                <a:lnTo>
                  <a:pt x="0" y="1009403"/>
                </a:lnTo>
              </a:path>
            </a:pathLst>
          </a:cu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438734" y="2689497"/>
            <a:ext cx="736270" cy="736270"/>
            <a:chOff x="438734" y="2689497"/>
            <a:chExt cx="736270" cy="736270"/>
          </a:xfrm>
        </p:grpSpPr>
        <p:sp useBgFill="1">
          <p:nvSpPr>
            <p:cNvPr id="34" name="椭圆 33"/>
            <p:cNvSpPr/>
            <p:nvPr/>
          </p:nvSpPr>
          <p:spPr>
            <a:xfrm>
              <a:off x="438734" y="2689497"/>
              <a:ext cx="736270" cy="736270"/>
            </a:xfrm>
            <a:prstGeom prst="ellipse">
              <a:avLst/>
            </a:prstGeom>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67973" y="2839739"/>
              <a:ext cx="285148" cy="438484"/>
              <a:chOff x="579081" y="1287047"/>
              <a:chExt cx="384441" cy="591172"/>
            </a:xfrm>
          </p:grpSpPr>
          <p:sp>
            <p:nvSpPr>
              <p:cNvPr id="39" name="Freeform 117"/>
              <p:cNvSpPr>
                <a:spLocks noEditPoints="1"/>
              </p:cNvSpPr>
              <p:nvPr/>
            </p:nvSpPr>
            <p:spPr bwMode="auto">
              <a:xfrm>
                <a:off x="579081" y="1294301"/>
                <a:ext cx="377187" cy="583918"/>
              </a:xfrm>
              <a:custGeom>
                <a:avLst/>
                <a:gdLst>
                  <a:gd name="T0" fmla="*/ 35 w 44"/>
                  <a:gd name="T1" fmla="*/ 0 h 68"/>
                  <a:gd name="T2" fmla="*/ 9 w 44"/>
                  <a:gd name="T3" fmla="*/ 0 h 68"/>
                  <a:gd name="T4" fmla="*/ 0 w 44"/>
                  <a:gd name="T5" fmla="*/ 9 h 68"/>
                  <a:gd name="T6" fmla="*/ 0 w 44"/>
                  <a:gd name="T7" fmla="*/ 59 h 68"/>
                  <a:gd name="T8" fmla="*/ 9 w 44"/>
                  <a:gd name="T9" fmla="*/ 68 h 68"/>
                  <a:gd name="T10" fmla="*/ 35 w 44"/>
                  <a:gd name="T11" fmla="*/ 68 h 68"/>
                  <a:gd name="T12" fmla="*/ 44 w 44"/>
                  <a:gd name="T13" fmla="*/ 59 h 68"/>
                  <a:gd name="T14" fmla="*/ 44 w 44"/>
                  <a:gd name="T15" fmla="*/ 9 h 68"/>
                  <a:gd name="T16" fmla="*/ 35 w 44"/>
                  <a:gd name="T17" fmla="*/ 0 h 68"/>
                  <a:gd name="T18" fmla="*/ 22 w 44"/>
                  <a:gd name="T19" fmla="*/ 65 h 68"/>
                  <a:gd name="T20" fmla="*/ 18 w 44"/>
                  <a:gd name="T21" fmla="*/ 61 h 68"/>
                  <a:gd name="T22" fmla="*/ 22 w 44"/>
                  <a:gd name="T23" fmla="*/ 57 h 68"/>
                  <a:gd name="T24" fmla="*/ 26 w 44"/>
                  <a:gd name="T25" fmla="*/ 61 h 68"/>
                  <a:gd name="T26" fmla="*/ 22 w 44"/>
                  <a:gd name="T27" fmla="*/ 65 h 68"/>
                  <a:gd name="T28" fmla="*/ 40 w 44"/>
                  <a:gd name="T29" fmla="*/ 48 h 68"/>
                  <a:gd name="T30" fmla="*/ 32 w 44"/>
                  <a:gd name="T31" fmla="*/ 55 h 68"/>
                  <a:gd name="T32" fmla="*/ 12 w 44"/>
                  <a:gd name="T33" fmla="*/ 55 h 68"/>
                  <a:gd name="T34" fmla="*/ 5 w 44"/>
                  <a:gd name="T35" fmla="*/ 48 h 68"/>
                  <a:gd name="T36" fmla="*/ 5 w 44"/>
                  <a:gd name="T37" fmla="*/ 13 h 68"/>
                  <a:gd name="T38" fmla="*/ 12 w 44"/>
                  <a:gd name="T39" fmla="*/ 6 h 68"/>
                  <a:gd name="T40" fmla="*/ 32 w 44"/>
                  <a:gd name="T41" fmla="*/ 6 h 68"/>
                  <a:gd name="T42" fmla="*/ 40 w 44"/>
                  <a:gd name="T43" fmla="*/ 13 h 68"/>
                  <a:gd name="T44" fmla="*/ 40 w 44"/>
                  <a:gd name="T45"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68">
                    <a:moveTo>
                      <a:pt x="35" y="0"/>
                    </a:moveTo>
                    <a:cubicBezTo>
                      <a:pt x="9" y="0"/>
                      <a:pt x="9" y="0"/>
                      <a:pt x="9" y="0"/>
                    </a:cubicBezTo>
                    <a:cubicBezTo>
                      <a:pt x="4" y="0"/>
                      <a:pt x="0" y="4"/>
                      <a:pt x="0" y="9"/>
                    </a:cubicBezTo>
                    <a:cubicBezTo>
                      <a:pt x="0" y="59"/>
                      <a:pt x="0" y="59"/>
                      <a:pt x="0" y="59"/>
                    </a:cubicBezTo>
                    <a:cubicBezTo>
                      <a:pt x="0" y="64"/>
                      <a:pt x="4" y="68"/>
                      <a:pt x="9" y="68"/>
                    </a:cubicBezTo>
                    <a:cubicBezTo>
                      <a:pt x="35" y="68"/>
                      <a:pt x="35" y="68"/>
                      <a:pt x="35" y="68"/>
                    </a:cubicBezTo>
                    <a:cubicBezTo>
                      <a:pt x="40" y="68"/>
                      <a:pt x="44" y="64"/>
                      <a:pt x="44" y="59"/>
                    </a:cubicBezTo>
                    <a:cubicBezTo>
                      <a:pt x="44" y="9"/>
                      <a:pt x="44" y="9"/>
                      <a:pt x="44" y="9"/>
                    </a:cubicBezTo>
                    <a:cubicBezTo>
                      <a:pt x="44" y="4"/>
                      <a:pt x="40" y="0"/>
                      <a:pt x="35" y="0"/>
                    </a:cubicBezTo>
                    <a:close/>
                    <a:moveTo>
                      <a:pt x="22" y="65"/>
                    </a:moveTo>
                    <a:cubicBezTo>
                      <a:pt x="20" y="65"/>
                      <a:pt x="18" y="64"/>
                      <a:pt x="18" y="61"/>
                    </a:cubicBezTo>
                    <a:cubicBezTo>
                      <a:pt x="18" y="59"/>
                      <a:pt x="20" y="57"/>
                      <a:pt x="22" y="57"/>
                    </a:cubicBezTo>
                    <a:cubicBezTo>
                      <a:pt x="24" y="57"/>
                      <a:pt x="26" y="59"/>
                      <a:pt x="26" y="61"/>
                    </a:cubicBezTo>
                    <a:cubicBezTo>
                      <a:pt x="26" y="64"/>
                      <a:pt x="24" y="65"/>
                      <a:pt x="22" y="65"/>
                    </a:cubicBezTo>
                    <a:close/>
                    <a:moveTo>
                      <a:pt x="40" y="48"/>
                    </a:moveTo>
                    <a:cubicBezTo>
                      <a:pt x="40" y="52"/>
                      <a:pt x="36" y="55"/>
                      <a:pt x="32" y="55"/>
                    </a:cubicBezTo>
                    <a:cubicBezTo>
                      <a:pt x="12" y="55"/>
                      <a:pt x="12" y="55"/>
                      <a:pt x="12" y="55"/>
                    </a:cubicBezTo>
                    <a:cubicBezTo>
                      <a:pt x="8" y="55"/>
                      <a:pt x="5" y="52"/>
                      <a:pt x="5" y="48"/>
                    </a:cubicBezTo>
                    <a:cubicBezTo>
                      <a:pt x="5" y="13"/>
                      <a:pt x="5" y="13"/>
                      <a:pt x="5" y="13"/>
                    </a:cubicBezTo>
                    <a:cubicBezTo>
                      <a:pt x="5" y="9"/>
                      <a:pt x="8" y="6"/>
                      <a:pt x="12" y="6"/>
                    </a:cubicBezTo>
                    <a:cubicBezTo>
                      <a:pt x="32" y="6"/>
                      <a:pt x="32" y="6"/>
                      <a:pt x="32" y="6"/>
                    </a:cubicBezTo>
                    <a:cubicBezTo>
                      <a:pt x="36" y="6"/>
                      <a:pt x="40" y="9"/>
                      <a:pt x="40" y="13"/>
                    </a:cubicBezTo>
                    <a:lnTo>
                      <a:pt x="40" y="48"/>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18"/>
              <p:cNvSpPr>
                <a:spLocks noEditPoints="1"/>
              </p:cNvSpPr>
              <p:nvPr/>
            </p:nvSpPr>
            <p:spPr bwMode="auto">
              <a:xfrm>
                <a:off x="586335" y="1287047"/>
                <a:ext cx="377187" cy="580291"/>
              </a:xfrm>
              <a:custGeom>
                <a:avLst/>
                <a:gdLst>
                  <a:gd name="T0" fmla="*/ 35 w 44"/>
                  <a:gd name="T1" fmla="*/ 0 h 68"/>
                  <a:gd name="T2" fmla="*/ 10 w 44"/>
                  <a:gd name="T3" fmla="*/ 0 h 68"/>
                  <a:gd name="T4" fmla="*/ 0 w 44"/>
                  <a:gd name="T5" fmla="*/ 9 h 68"/>
                  <a:gd name="T6" fmla="*/ 0 w 44"/>
                  <a:gd name="T7" fmla="*/ 59 h 68"/>
                  <a:gd name="T8" fmla="*/ 10 w 44"/>
                  <a:gd name="T9" fmla="*/ 68 h 68"/>
                  <a:gd name="T10" fmla="*/ 35 w 44"/>
                  <a:gd name="T11" fmla="*/ 68 h 68"/>
                  <a:gd name="T12" fmla="*/ 44 w 44"/>
                  <a:gd name="T13" fmla="*/ 59 h 68"/>
                  <a:gd name="T14" fmla="*/ 44 w 44"/>
                  <a:gd name="T15" fmla="*/ 9 h 68"/>
                  <a:gd name="T16" fmla="*/ 35 w 44"/>
                  <a:gd name="T17" fmla="*/ 0 h 68"/>
                  <a:gd name="T18" fmla="*/ 22 w 44"/>
                  <a:gd name="T19" fmla="*/ 65 h 68"/>
                  <a:gd name="T20" fmla="*/ 18 w 44"/>
                  <a:gd name="T21" fmla="*/ 61 h 68"/>
                  <a:gd name="T22" fmla="*/ 22 w 44"/>
                  <a:gd name="T23" fmla="*/ 57 h 68"/>
                  <a:gd name="T24" fmla="*/ 26 w 44"/>
                  <a:gd name="T25" fmla="*/ 61 h 68"/>
                  <a:gd name="T26" fmla="*/ 22 w 44"/>
                  <a:gd name="T27" fmla="*/ 65 h 68"/>
                  <a:gd name="T28" fmla="*/ 40 w 44"/>
                  <a:gd name="T29" fmla="*/ 48 h 68"/>
                  <a:gd name="T30" fmla="*/ 33 w 44"/>
                  <a:gd name="T31" fmla="*/ 55 h 68"/>
                  <a:gd name="T32" fmla="*/ 12 w 44"/>
                  <a:gd name="T33" fmla="*/ 55 h 68"/>
                  <a:gd name="T34" fmla="*/ 5 w 44"/>
                  <a:gd name="T35" fmla="*/ 48 h 68"/>
                  <a:gd name="T36" fmla="*/ 5 w 44"/>
                  <a:gd name="T37" fmla="*/ 13 h 68"/>
                  <a:gd name="T38" fmla="*/ 12 w 44"/>
                  <a:gd name="T39" fmla="*/ 6 h 68"/>
                  <a:gd name="T40" fmla="*/ 33 w 44"/>
                  <a:gd name="T41" fmla="*/ 6 h 68"/>
                  <a:gd name="T42" fmla="*/ 40 w 44"/>
                  <a:gd name="T43" fmla="*/ 13 h 68"/>
                  <a:gd name="T44" fmla="*/ 40 w 44"/>
                  <a:gd name="T45"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68">
                    <a:moveTo>
                      <a:pt x="35" y="0"/>
                    </a:moveTo>
                    <a:cubicBezTo>
                      <a:pt x="10" y="0"/>
                      <a:pt x="10" y="0"/>
                      <a:pt x="10" y="0"/>
                    </a:cubicBezTo>
                    <a:cubicBezTo>
                      <a:pt x="5" y="0"/>
                      <a:pt x="0" y="4"/>
                      <a:pt x="0" y="9"/>
                    </a:cubicBezTo>
                    <a:cubicBezTo>
                      <a:pt x="0" y="59"/>
                      <a:pt x="0" y="59"/>
                      <a:pt x="0" y="59"/>
                    </a:cubicBezTo>
                    <a:cubicBezTo>
                      <a:pt x="0" y="64"/>
                      <a:pt x="5" y="68"/>
                      <a:pt x="10" y="68"/>
                    </a:cubicBezTo>
                    <a:cubicBezTo>
                      <a:pt x="35" y="68"/>
                      <a:pt x="35" y="68"/>
                      <a:pt x="35" y="68"/>
                    </a:cubicBezTo>
                    <a:cubicBezTo>
                      <a:pt x="40" y="68"/>
                      <a:pt x="44" y="64"/>
                      <a:pt x="44" y="59"/>
                    </a:cubicBezTo>
                    <a:cubicBezTo>
                      <a:pt x="44" y="9"/>
                      <a:pt x="44" y="9"/>
                      <a:pt x="44" y="9"/>
                    </a:cubicBezTo>
                    <a:cubicBezTo>
                      <a:pt x="44" y="4"/>
                      <a:pt x="40" y="0"/>
                      <a:pt x="35" y="0"/>
                    </a:cubicBezTo>
                    <a:close/>
                    <a:moveTo>
                      <a:pt x="22" y="65"/>
                    </a:moveTo>
                    <a:cubicBezTo>
                      <a:pt x="20" y="65"/>
                      <a:pt x="18" y="63"/>
                      <a:pt x="18" y="61"/>
                    </a:cubicBezTo>
                    <a:cubicBezTo>
                      <a:pt x="18" y="59"/>
                      <a:pt x="20" y="57"/>
                      <a:pt x="22" y="57"/>
                    </a:cubicBezTo>
                    <a:cubicBezTo>
                      <a:pt x="25" y="57"/>
                      <a:pt x="26" y="59"/>
                      <a:pt x="26" y="61"/>
                    </a:cubicBezTo>
                    <a:cubicBezTo>
                      <a:pt x="26" y="63"/>
                      <a:pt x="25" y="65"/>
                      <a:pt x="22" y="65"/>
                    </a:cubicBezTo>
                    <a:close/>
                    <a:moveTo>
                      <a:pt x="40" y="48"/>
                    </a:moveTo>
                    <a:cubicBezTo>
                      <a:pt x="40" y="51"/>
                      <a:pt x="37" y="55"/>
                      <a:pt x="33" y="55"/>
                    </a:cubicBezTo>
                    <a:cubicBezTo>
                      <a:pt x="12" y="55"/>
                      <a:pt x="12" y="55"/>
                      <a:pt x="12" y="55"/>
                    </a:cubicBezTo>
                    <a:cubicBezTo>
                      <a:pt x="8" y="55"/>
                      <a:pt x="5" y="51"/>
                      <a:pt x="5" y="48"/>
                    </a:cubicBezTo>
                    <a:cubicBezTo>
                      <a:pt x="5" y="13"/>
                      <a:pt x="5" y="13"/>
                      <a:pt x="5" y="13"/>
                    </a:cubicBezTo>
                    <a:cubicBezTo>
                      <a:pt x="5" y="9"/>
                      <a:pt x="8" y="6"/>
                      <a:pt x="12" y="6"/>
                    </a:cubicBezTo>
                    <a:cubicBezTo>
                      <a:pt x="33" y="6"/>
                      <a:pt x="33" y="6"/>
                      <a:pt x="33" y="6"/>
                    </a:cubicBezTo>
                    <a:cubicBezTo>
                      <a:pt x="37" y="6"/>
                      <a:pt x="40" y="9"/>
                      <a:pt x="40" y="13"/>
                    </a:cubicBezTo>
                    <a:lnTo>
                      <a:pt x="40" y="48"/>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6" name="组合 55"/>
          <p:cNvGrpSpPr/>
          <p:nvPr/>
        </p:nvGrpSpPr>
        <p:grpSpPr>
          <a:xfrm>
            <a:off x="2056124" y="2695699"/>
            <a:ext cx="736270" cy="736270"/>
            <a:chOff x="2056124" y="2695699"/>
            <a:chExt cx="736270" cy="736270"/>
          </a:xfrm>
        </p:grpSpPr>
        <p:sp useBgFill="1">
          <p:nvSpPr>
            <p:cNvPr id="35" name="椭圆 34"/>
            <p:cNvSpPr/>
            <p:nvPr/>
          </p:nvSpPr>
          <p:spPr>
            <a:xfrm>
              <a:off x="2056124" y="2695699"/>
              <a:ext cx="736270" cy="736270"/>
            </a:xfrm>
            <a:prstGeom prst="ellipse">
              <a:avLst/>
            </a:prstGeom>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255771" y="2816366"/>
              <a:ext cx="331572" cy="485230"/>
              <a:chOff x="-656704" y="2825656"/>
              <a:chExt cx="446097" cy="652828"/>
            </a:xfrm>
          </p:grpSpPr>
          <p:sp>
            <p:nvSpPr>
              <p:cNvPr id="42" name="Freeform 150"/>
              <p:cNvSpPr>
                <a:spLocks noEditPoints="1"/>
              </p:cNvSpPr>
              <p:nvPr/>
            </p:nvSpPr>
            <p:spPr bwMode="auto">
              <a:xfrm>
                <a:off x="-562407" y="2832910"/>
                <a:ext cx="246622" cy="413458"/>
              </a:xfrm>
              <a:custGeom>
                <a:avLst/>
                <a:gdLst>
                  <a:gd name="T0" fmla="*/ 13 w 29"/>
                  <a:gd name="T1" fmla="*/ 48 h 48"/>
                  <a:gd name="T2" fmla="*/ 16 w 29"/>
                  <a:gd name="T3" fmla="*/ 48 h 48"/>
                  <a:gd name="T4" fmla="*/ 29 w 29"/>
                  <a:gd name="T5" fmla="*/ 37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7 h 48"/>
                  <a:gd name="T24" fmla="*/ 13 w 29"/>
                  <a:gd name="T25" fmla="*/ 48 h 48"/>
                  <a:gd name="T26" fmla="*/ 27 w 29"/>
                  <a:gd name="T27" fmla="*/ 37 h 48"/>
                  <a:gd name="T28" fmla="*/ 16 w 29"/>
                  <a:gd name="T29" fmla="*/ 46 h 48"/>
                  <a:gd name="T30" fmla="*/ 13 w 29"/>
                  <a:gd name="T31" fmla="*/ 46 h 48"/>
                  <a:gd name="T32" fmla="*/ 2 w 29"/>
                  <a:gd name="T33" fmla="*/ 37 h 48"/>
                  <a:gd name="T34" fmla="*/ 2 w 29"/>
                  <a:gd name="T35" fmla="*/ 25 h 48"/>
                  <a:gd name="T36" fmla="*/ 27 w 29"/>
                  <a:gd name="T37" fmla="*/ 25 h 48"/>
                  <a:gd name="T38" fmla="*/ 27 w 29"/>
                  <a:gd name="T39"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7"/>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5" y="0"/>
                      <a:pt x="0" y="5"/>
                      <a:pt x="0" y="12"/>
                    </a:cubicBezTo>
                    <a:cubicBezTo>
                      <a:pt x="0" y="22"/>
                      <a:pt x="0" y="22"/>
                      <a:pt x="0" y="22"/>
                    </a:cubicBezTo>
                    <a:cubicBezTo>
                      <a:pt x="0" y="23"/>
                      <a:pt x="0" y="24"/>
                      <a:pt x="0" y="24"/>
                    </a:cubicBezTo>
                    <a:cubicBezTo>
                      <a:pt x="0" y="37"/>
                      <a:pt x="0" y="37"/>
                      <a:pt x="0" y="37"/>
                    </a:cubicBezTo>
                    <a:cubicBezTo>
                      <a:pt x="0" y="43"/>
                      <a:pt x="5" y="48"/>
                      <a:pt x="13" y="48"/>
                    </a:cubicBezTo>
                    <a:close/>
                    <a:moveTo>
                      <a:pt x="27" y="37"/>
                    </a:moveTo>
                    <a:cubicBezTo>
                      <a:pt x="27" y="42"/>
                      <a:pt x="22" y="46"/>
                      <a:pt x="16" y="46"/>
                    </a:cubicBezTo>
                    <a:cubicBezTo>
                      <a:pt x="13" y="46"/>
                      <a:pt x="13" y="46"/>
                      <a:pt x="13" y="46"/>
                    </a:cubicBezTo>
                    <a:cubicBezTo>
                      <a:pt x="7" y="46"/>
                      <a:pt x="2" y="42"/>
                      <a:pt x="2" y="37"/>
                    </a:cubicBezTo>
                    <a:cubicBezTo>
                      <a:pt x="2" y="25"/>
                      <a:pt x="2" y="25"/>
                      <a:pt x="2" y="25"/>
                    </a:cubicBezTo>
                    <a:cubicBezTo>
                      <a:pt x="27" y="25"/>
                      <a:pt x="27" y="25"/>
                      <a:pt x="27" y="25"/>
                    </a:cubicBezTo>
                    <a:lnTo>
                      <a:pt x="27" y="37"/>
                    </a:ln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51"/>
              <p:cNvSpPr>
                <a:spLocks/>
              </p:cNvSpPr>
              <p:nvPr/>
            </p:nvSpPr>
            <p:spPr bwMode="auto">
              <a:xfrm>
                <a:off x="-656704" y="3133936"/>
                <a:ext cx="435216" cy="344548"/>
              </a:xfrm>
              <a:custGeom>
                <a:avLst/>
                <a:gdLst>
                  <a:gd name="T0" fmla="*/ 51 w 51"/>
                  <a:gd name="T1" fmla="*/ 2 h 40"/>
                  <a:gd name="T2" fmla="*/ 48 w 51"/>
                  <a:gd name="T3" fmla="*/ 0 h 40"/>
                  <a:gd name="T4" fmla="*/ 45 w 51"/>
                  <a:gd name="T5" fmla="*/ 2 h 40"/>
                  <a:gd name="T6" fmla="*/ 25 w 51"/>
                  <a:gd name="T7" fmla="*/ 22 h 40"/>
                  <a:gd name="T8" fmla="*/ 5 w 51"/>
                  <a:gd name="T9" fmla="*/ 2 h 40"/>
                  <a:gd name="T10" fmla="*/ 3 w 51"/>
                  <a:gd name="T11" fmla="*/ 0 h 40"/>
                  <a:gd name="T12" fmla="*/ 0 w 51"/>
                  <a:gd name="T13" fmla="*/ 2 h 40"/>
                  <a:gd name="T14" fmla="*/ 23 w 51"/>
                  <a:gd name="T15" fmla="*/ 27 h 40"/>
                  <a:gd name="T16" fmla="*/ 23 w 51"/>
                  <a:gd name="T17" fmla="*/ 35 h 40"/>
                  <a:gd name="T18" fmla="*/ 10 w 51"/>
                  <a:gd name="T19" fmla="*/ 35 h 40"/>
                  <a:gd name="T20" fmla="*/ 7 w 51"/>
                  <a:gd name="T21" fmla="*/ 38 h 40"/>
                  <a:gd name="T22" fmla="*/ 10 w 51"/>
                  <a:gd name="T23" fmla="*/ 40 h 40"/>
                  <a:gd name="T24" fmla="*/ 41 w 51"/>
                  <a:gd name="T25" fmla="*/ 40 h 40"/>
                  <a:gd name="T26" fmla="*/ 43 w 51"/>
                  <a:gd name="T27" fmla="*/ 38 h 40"/>
                  <a:gd name="T28" fmla="*/ 41 w 51"/>
                  <a:gd name="T29" fmla="*/ 35 h 40"/>
                  <a:gd name="T30" fmla="*/ 28 w 51"/>
                  <a:gd name="T31" fmla="*/ 35 h 40"/>
                  <a:gd name="T32" fmla="*/ 28 w 51"/>
                  <a:gd name="T33" fmla="*/ 27 h 40"/>
                  <a:gd name="T34" fmla="*/ 51 w 51"/>
                  <a:gd name="T3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0">
                    <a:moveTo>
                      <a:pt x="51" y="2"/>
                    </a:moveTo>
                    <a:cubicBezTo>
                      <a:pt x="51" y="1"/>
                      <a:pt x="49" y="0"/>
                      <a:pt x="48" y="0"/>
                    </a:cubicBezTo>
                    <a:cubicBezTo>
                      <a:pt x="47" y="0"/>
                      <a:pt x="45" y="1"/>
                      <a:pt x="45" y="2"/>
                    </a:cubicBezTo>
                    <a:cubicBezTo>
                      <a:pt x="45" y="13"/>
                      <a:pt x="36" y="22"/>
                      <a:pt x="25" y="22"/>
                    </a:cubicBezTo>
                    <a:cubicBezTo>
                      <a:pt x="14" y="22"/>
                      <a:pt x="5" y="13"/>
                      <a:pt x="5" y="2"/>
                    </a:cubicBezTo>
                    <a:cubicBezTo>
                      <a:pt x="5" y="1"/>
                      <a:pt x="4" y="0"/>
                      <a:pt x="3" y="0"/>
                    </a:cubicBezTo>
                    <a:cubicBezTo>
                      <a:pt x="1" y="0"/>
                      <a:pt x="0" y="1"/>
                      <a:pt x="0" y="2"/>
                    </a:cubicBezTo>
                    <a:cubicBezTo>
                      <a:pt x="0" y="15"/>
                      <a:pt x="10" y="26"/>
                      <a:pt x="23" y="27"/>
                    </a:cubicBezTo>
                    <a:cubicBezTo>
                      <a:pt x="23" y="35"/>
                      <a:pt x="23" y="35"/>
                      <a:pt x="23" y="35"/>
                    </a:cubicBezTo>
                    <a:cubicBezTo>
                      <a:pt x="10" y="35"/>
                      <a:pt x="10" y="35"/>
                      <a:pt x="10" y="35"/>
                    </a:cubicBezTo>
                    <a:cubicBezTo>
                      <a:pt x="9" y="35"/>
                      <a:pt x="7" y="36"/>
                      <a:pt x="7" y="38"/>
                    </a:cubicBezTo>
                    <a:cubicBezTo>
                      <a:pt x="7" y="39"/>
                      <a:pt x="9" y="40"/>
                      <a:pt x="10" y="40"/>
                    </a:cubicBezTo>
                    <a:cubicBezTo>
                      <a:pt x="41" y="40"/>
                      <a:pt x="41" y="40"/>
                      <a:pt x="41" y="40"/>
                    </a:cubicBezTo>
                    <a:cubicBezTo>
                      <a:pt x="42" y="40"/>
                      <a:pt x="43" y="39"/>
                      <a:pt x="43" y="38"/>
                    </a:cubicBezTo>
                    <a:cubicBezTo>
                      <a:pt x="43" y="36"/>
                      <a:pt x="42" y="35"/>
                      <a:pt x="41" y="35"/>
                    </a:cubicBezTo>
                    <a:cubicBezTo>
                      <a:pt x="28" y="35"/>
                      <a:pt x="28" y="35"/>
                      <a:pt x="28" y="35"/>
                    </a:cubicBezTo>
                    <a:cubicBezTo>
                      <a:pt x="28" y="27"/>
                      <a:pt x="28" y="27"/>
                      <a:pt x="28" y="27"/>
                    </a:cubicBezTo>
                    <a:cubicBezTo>
                      <a:pt x="41" y="26"/>
                      <a:pt x="51" y="15"/>
                      <a:pt x="51" y="2"/>
                    </a:cubicBezTo>
                    <a:close/>
                  </a:path>
                </a:pathLst>
              </a:custGeom>
              <a:solidFill>
                <a:srgbClr val="DA1F28">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2"/>
              <p:cNvSpPr>
                <a:spLocks noEditPoints="1"/>
              </p:cNvSpPr>
              <p:nvPr/>
            </p:nvSpPr>
            <p:spPr bwMode="auto">
              <a:xfrm>
                <a:off x="-555153" y="2825656"/>
                <a:ext cx="250249" cy="409831"/>
              </a:xfrm>
              <a:custGeom>
                <a:avLst/>
                <a:gdLst>
                  <a:gd name="T0" fmla="*/ 13 w 29"/>
                  <a:gd name="T1" fmla="*/ 48 h 48"/>
                  <a:gd name="T2" fmla="*/ 16 w 29"/>
                  <a:gd name="T3" fmla="*/ 48 h 48"/>
                  <a:gd name="T4" fmla="*/ 29 w 29"/>
                  <a:gd name="T5" fmla="*/ 36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6 h 48"/>
                  <a:gd name="T24" fmla="*/ 13 w 29"/>
                  <a:gd name="T25" fmla="*/ 48 h 48"/>
                  <a:gd name="T26" fmla="*/ 27 w 29"/>
                  <a:gd name="T27" fmla="*/ 36 h 48"/>
                  <a:gd name="T28" fmla="*/ 16 w 29"/>
                  <a:gd name="T29" fmla="*/ 46 h 48"/>
                  <a:gd name="T30" fmla="*/ 13 w 29"/>
                  <a:gd name="T31" fmla="*/ 46 h 48"/>
                  <a:gd name="T32" fmla="*/ 2 w 29"/>
                  <a:gd name="T33" fmla="*/ 36 h 48"/>
                  <a:gd name="T34" fmla="*/ 2 w 29"/>
                  <a:gd name="T35" fmla="*/ 25 h 48"/>
                  <a:gd name="T36" fmla="*/ 27 w 29"/>
                  <a:gd name="T37" fmla="*/ 25 h 48"/>
                  <a:gd name="T38" fmla="*/ 27 w 29"/>
                  <a:gd name="T3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6"/>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6" y="0"/>
                      <a:pt x="0" y="5"/>
                      <a:pt x="0" y="12"/>
                    </a:cubicBezTo>
                    <a:cubicBezTo>
                      <a:pt x="0" y="22"/>
                      <a:pt x="0" y="22"/>
                      <a:pt x="0" y="22"/>
                    </a:cubicBezTo>
                    <a:cubicBezTo>
                      <a:pt x="0" y="23"/>
                      <a:pt x="0" y="24"/>
                      <a:pt x="0" y="24"/>
                    </a:cubicBezTo>
                    <a:cubicBezTo>
                      <a:pt x="0" y="36"/>
                      <a:pt x="0" y="36"/>
                      <a:pt x="0" y="36"/>
                    </a:cubicBezTo>
                    <a:cubicBezTo>
                      <a:pt x="0" y="43"/>
                      <a:pt x="6" y="48"/>
                      <a:pt x="13" y="48"/>
                    </a:cubicBezTo>
                    <a:close/>
                    <a:moveTo>
                      <a:pt x="27" y="36"/>
                    </a:moveTo>
                    <a:cubicBezTo>
                      <a:pt x="27" y="42"/>
                      <a:pt x="22" y="46"/>
                      <a:pt x="16" y="46"/>
                    </a:cubicBezTo>
                    <a:cubicBezTo>
                      <a:pt x="13" y="46"/>
                      <a:pt x="13" y="46"/>
                      <a:pt x="13" y="46"/>
                    </a:cubicBezTo>
                    <a:cubicBezTo>
                      <a:pt x="7" y="46"/>
                      <a:pt x="2" y="42"/>
                      <a:pt x="2" y="36"/>
                    </a:cubicBezTo>
                    <a:cubicBezTo>
                      <a:pt x="2" y="25"/>
                      <a:pt x="2" y="25"/>
                      <a:pt x="2" y="25"/>
                    </a:cubicBezTo>
                    <a:cubicBezTo>
                      <a:pt x="27" y="25"/>
                      <a:pt x="27" y="25"/>
                      <a:pt x="27" y="25"/>
                    </a:cubicBezTo>
                    <a:lnTo>
                      <a:pt x="27" y="36"/>
                    </a:ln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53"/>
              <p:cNvSpPr>
                <a:spLocks/>
              </p:cNvSpPr>
              <p:nvPr/>
            </p:nvSpPr>
            <p:spPr bwMode="auto">
              <a:xfrm>
                <a:off x="-649450" y="3115802"/>
                <a:ext cx="438843" cy="351802"/>
              </a:xfrm>
              <a:custGeom>
                <a:avLst/>
                <a:gdLst>
                  <a:gd name="T0" fmla="*/ 51 w 51"/>
                  <a:gd name="T1" fmla="*/ 3 h 41"/>
                  <a:gd name="T2" fmla="*/ 48 w 51"/>
                  <a:gd name="T3" fmla="*/ 0 h 41"/>
                  <a:gd name="T4" fmla="*/ 46 w 51"/>
                  <a:gd name="T5" fmla="*/ 3 h 41"/>
                  <a:gd name="T6" fmla="*/ 26 w 51"/>
                  <a:gd name="T7" fmla="*/ 23 h 41"/>
                  <a:gd name="T8" fmla="*/ 6 w 51"/>
                  <a:gd name="T9" fmla="*/ 3 h 41"/>
                  <a:gd name="T10" fmla="*/ 3 w 51"/>
                  <a:gd name="T11" fmla="*/ 0 h 41"/>
                  <a:gd name="T12" fmla="*/ 0 w 51"/>
                  <a:gd name="T13" fmla="*/ 3 h 41"/>
                  <a:gd name="T14" fmla="*/ 23 w 51"/>
                  <a:gd name="T15" fmla="*/ 28 h 41"/>
                  <a:gd name="T16" fmla="*/ 23 w 51"/>
                  <a:gd name="T17" fmla="*/ 36 h 41"/>
                  <a:gd name="T18" fmla="*/ 10 w 51"/>
                  <a:gd name="T19" fmla="*/ 36 h 41"/>
                  <a:gd name="T20" fmla="*/ 8 w 51"/>
                  <a:gd name="T21" fmla="*/ 39 h 41"/>
                  <a:gd name="T22" fmla="*/ 10 w 51"/>
                  <a:gd name="T23" fmla="*/ 41 h 41"/>
                  <a:gd name="T24" fmla="*/ 41 w 51"/>
                  <a:gd name="T25" fmla="*/ 41 h 41"/>
                  <a:gd name="T26" fmla="*/ 43 w 51"/>
                  <a:gd name="T27" fmla="*/ 39 h 41"/>
                  <a:gd name="T28" fmla="*/ 41 w 51"/>
                  <a:gd name="T29" fmla="*/ 36 h 41"/>
                  <a:gd name="T30" fmla="*/ 28 w 51"/>
                  <a:gd name="T31" fmla="*/ 36 h 41"/>
                  <a:gd name="T32" fmla="*/ 28 w 51"/>
                  <a:gd name="T33" fmla="*/ 28 h 41"/>
                  <a:gd name="T34" fmla="*/ 51 w 51"/>
                  <a:gd name="T35"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1">
                    <a:moveTo>
                      <a:pt x="51" y="3"/>
                    </a:moveTo>
                    <a:cubicBezTo>
                      <a:pt x="51" y="1"/>
                      <a:pt x="50" y="0"/>
                      <a:pt x="48" y="0"/>
                    </a:cubicBezTo>
                    <a:cubicBezTo>
                      <a:pt x="47" y="0"/>
                      <a:pt x="46" y="1"/>
                      <a:pt x="46" y="3"/>
                    </a:cubicBezTo>
                    <a:cubicBezTo>
                      <a:pt x="46" y="14"/>
                      <a:pt x="37" y="23"/>
                      <a:pt x="26" y="23"/>
                    </a:cubicBezTo>
                    <a:cubicBezTo>
                      <a:pt x="14" y="23"/>
                      <a:pt x="6" y="14"/>
                      <a:pt x="6" y="3"/>
                    </a:cubicBezTo>
                    <a:cubicBezTo>
                      <a:pt x="6" y="1"/>
                      <a:pt x="4" y="0"/>
                      <a:pt x="3" y="0"/>
                    </a:cubicBezTo>
                    <a:cubicBezTo>
                      <a:pt x="1" y="0"/>
                      <a:pt x="0" y="1"/>
                      <a:pt x="0" y="3"/>
                    </a:cubicBezTo>
                    <a:cubicBezTo>
                      <a:pt x="0" y="16"/>
                      <a:pt x="10" y="27"/>
                      <a:pt x="23" y="28"/>
                    </a:cubicBezTo>
                    <a:cubicBezTo>
                      <a:pt x="23" y="36"/>
                      <a:pt x="23" y="36"/>
                      <a:pt x="23" y="36"/>
                    </a:cubicBezTo>
                    <a:cubicBezTo>
                      <a:pt x="10" y="36"/>
                      <a:pt x="10" y="36"/>
                      <a:pt x="10" y="36"/>
                    </a:cubicBezTo>
                    <a:cubicBezTo>
                      <a:pt x="9" y="36"/>
                      <a:pt x="8" y="37"/>
                      <a:pt x="8" y="39"/>
                    </a:cubicBezTo>
                    <a:cubicBezTo>
                      <a:pt x="8" y="40"/>
                      <a:pt x="9" y="41"/>
                      <a:pt x="10" y="41"/>
                    </a:cubicBezTo>
                    <a:cubicBezTo>
                      <a:pt x="41" y="41"/>
                      <a:pt x="41" y="41"/>
                      <a:pt x="41" y="41"/>
                    </a:cubicBezTo>
                    <a:cubicBezTo>
                      <a:pt x="42" y="41"/>
                      <a:pt x="43" y="40"/>
                      <a:pt x="43" y="39"/>
                    </a:cubicBezTo>
                    <a:cubicBezTo>
                      <a:pt x="43" y="37"/>
                      <a:pt x="42" y="36"/>
                      <a:pt x="41" y="36"/>
                    </a:cubicBezTo>
                    <a:cubicBezTo>
                      <a:pt x="28" y="36"/>
                      <a:pt x="28" y="36"/>
                      <a:pt x="28" y="36"/>
                    </a:cubicBezTo>
                    <a:cubicBezTo>
                      <a:pt x="28" y="28"/>
                      <a:pt x="28" y="28"/>
                      <a:pt x="28" y="28"/>
                    </a:cubicBezTo>
                    <a:cubicBezTo>
                      <a:pt x="41" y="27"/>
                      <a:pt x="51" y="16"/>
                      <a:pt x="51" y="3"/>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7" name="组合 56"/>
          <p:cNvGrpSpPr/>
          <p:nvPr/>
        </p:nvGrpSpPr>
        <p:grpSpPr>
          <a:xfrm>
            <a:off x="3673514" y="2695699"/>
            <a:ext cx="736270" cy="736270"/>
            <a:chOff x="3673514" y="2695699"/>
            <a:chExt cx="736270" cy="736270"/>
          </a:xfrm>
        </p:grpSpPr>
        <p:sp useBgFill="1">
          <p:nvSpPr>
            <p:cNvPr id="36" name="椭圆 35"/>
            <p:cNvSpPr/>
            <p:nvPr/>
          </p:nvSpPr>
          <p:spPr>
            <a:xfrm>
              <a:off x="3673514" y="2695699"/>
              <a:ext cx="736270" cy="736270"/>
            </a:xfrm>
            <a:prstGeom prst="ellipse">
              <a:avLst/>
            </a:prstGeom>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128"/>
            <p:cNvSpPr>
              <a:spLocks noEditPoints="1"/>
            </p:cNvSpPr>
            <p:nvPr/>
          </p:nvSpPr>
          <p:spPr bwMode="auto">
            <a:xfrm>
              <a:off x="3889993" y="2826190"/>
              <a:ext cx="320350" cy="441833"/>
            </a:xfrm>
            <a:custGeom>
              <a:avLst/>
              <a:gdLst>
                <a:gd name="T0" fmla="*/ 25 w 49"/>
                <a:gd name="T1" fmla="*/ 23 h 65"/>
                <a:gd name="T2" fmla="*/ 36 w 49"/>
                <a:gd name="T3" fmla="*/ 12 h 65"/>
                <a:gd name="T4" fmla="*/ 25 w 49"/>
                <a:gd name="T5" fmla="*/ 0 h 65"/>
                <a:gd name="T6" fmla="*/ 13 w 49"/>
                <a:gd name="T7" fmla="*/ 12 h 65"/>
                <a:gd name="T8" fmla="*/ 25 w 49"/>
                <a:gd name="T9" fmla="*/ 23 h 65"/>
                <a:gd name="T10" fmla="*/ 32 w 49"/>
                <a:gd name="T11" fmla="*/ 25 h 65"/>
                <a:gd name="T12" fmla="*/ 18 w 49"/>
                <a:gd name="T13" fmla="*/ 25 h 65"/>
                <a:gd name="T14" fmla="*/ 0 w 49"/>
                <a:gd name="T15" fmla="*/ 42 h 65"/>
                <a:gd name="T16" fmla="*/ 0 w 49"/>
                <a:gd name="T17" fmla="*/ 65 h 65"/>
                <a:gd name="T18" fmla="*/ 10 w 49"/>
                <a:gd name="T19" fmla="*/ 65 h 65"/>
                <a:gd name="T20" fmla="*/ 10 w 49"/>
                <a:gd name="T21" fmla="*/ 42 h 65"/>
                <a:gd name="T22" fmla="*/ 14 w 49"/>
                <a:gd name="T23" fmla="*/ 42 h 65"/>
                <a:gd name="T24" fmla="*/ 14 w 49"/>
                <a:gd name="T25" fmla="*/ 65 h 65"/>
                <a:gd name="T26" fmla="*/ 35 w 49"/>
                <a:gd name="T27" fmla="*/ 65 h 65"/>
                <a:gd name="T28" fmla="*/ 35 w 49"/>
                <a:gd name="T29" fmla="*/ 42 h 65"/>
                <a:gd name="T30" fmla="*/ 39 w 49"/>
                <a:gd name="T31" fmla="*/ 42 h 65"/>
                <a:gd name="T32" fmla="*/ 39 w 49"/>
                <a:gd name="T33" fmla="*/ 65 h 65"/>
                <a:gd name="T34" fmla="*/ 49 w 49"/>
                <a:gd name="T35" fmla="*/ 65 h 65"/>
                <a:gd name="T36" fmla="*/ 49 w 49"/>
                <a:gd name="T37" fmla="*/ 42 h 65"/>
                <a:gd name="T38" fmla="*/ 32 w 49"/>
                <a:gd name="T39"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65">
                  <a:moveTo>
                    <a:pt x="25" y="23"/>
                  </a:moveTo>
                  <a:cubicBezTo>
                    <a:pt x="31" y="23"/>
                    <a:pt x="36" y="18"/>
                    <a:pt x="36" y="12"/>
                  </a:cubicBezTo>
                  <a:cubicBezTo>
                    <a:pt x="36" y="5"/>
                    <a:pt x="31" y="0"/>
                    <a:pt x="25" y="0"/>
                  </a:cubicBezTo>
                  <a:cubicBezTo>
                    <a:pt x="19" y="0"/>
                    <a:pt x="13" y="5"/>
                    <a:pt x="13" y="12"/>
                  </a:cubicBezTo>
                  <a:cubicBezTo>
                    <a:pt x="13" y="18"/>
                    <a:pt x="19" y="23"/>
                    <a:pt x="25" y="23"/>
                  </a:cubicBezTo>
                  <a:close/>
                  <a:moveTo>
                    <a:pt x="32" y="25"/>
                  </a:moveTo>
                  <a:cubicBezTo>
                    <a:pt x="18" y="25"/>
                    <a:pt x="18" y="25"/>
                    <a:pt x="18" y="25"/>
                  </a:cubicBezTo>
                  <a:cubicBezTo>
                    <a:pt x="8" y="25"/>
                    <a:pt x="0" y="33"/>
                    <a:pt x="0" y="42"/>
                  </a:cubicBezTo>
                  <a:cubicBezTo>
                    <a:pt x="0" y="65"/>
                    <a:pt x="0" y="65"/>
                    <a:pt x="0" y="65"/>
                  </a:cubicBezTo>
                  <a:cubicBezTo>
                    <a:pt x="10" y="65"/>
                    <a:pt x="10" y="65"/>
                    <a:pt x="10" y="65"/>
                  </a:cubicBezTo>
                  <a:cubicBezTo>
                    <a:pt x="10" y="42"/>
                    <a:pt x="10" y="42"/>
                    <a:pt x="10" y="42"/>
                  </a:cubicBezTo>
                  <a:cubicBezTo>
                    <a:pt x="14" y="42"/>
                    <a:pt x="14" y="42"/>
                    <a:pt x="14" y="42"/>
                  </a:cubicBezTo>
                  <a:cubicBezTo>
                    <a:pt x="14" y="65"/>
                    <a:pt x="14" y="65"/>
                    <a:pt x="14" y="65"/>
                  </a:cubicBezTo>
                  <a:cubicBezTo>
                    <a:pt x="35" y="65"/>
                    <a:pt x="35" y="65"/>
                    <a:pt x="35" y="65"/>
                  </a:cubicBezTo>
                  <a:cubicBezTo>
                    <a:pt x="35" y="42"/>
                    <a:pt x="35" y="42"/>
                    <a:pt x="35" y="42"/>
                  </a:cubicBezTo>
                  <a:cubicBezTo>
                    <a:pt x="39" y="42"/>
                    <a:pt x="39" y="42"/>
                    <a:pt x="39" y="42"/>
                  </a:cubicBezTo>
                  <a:cubicBezTo>
                    <a:pt x="39" y="65"/>
                    <a:pt x="39" y="65"/>
                    <a:pt x="39" y="65"/>
                  </a:cubicBezTo>
                  <a:cubicBezTo>
                    <a:pt x="49" y="65"/>
                    <a:pt x="49" y="65"/>
                    <a:pt x="49" y="65"/>
                  </a:cubicBezTo>
                  <a:cubicBezTo>
                    <a:pt x="49" y="42"/>
                    <a:pt x="49" y="42"/>
                    <a:pt x="49" y="42"/>
                  </a:cubicBezTo>
                  <a:cubicBezTo>
                    <a:pt x="49" y="33"/>
                    <a:pt x="42" y="25"/>
                    <a:pt x="32" y="25"/>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p:cNvGrpSpPr/>
          <p:nvPr/>
        </p:nvGrpSpPr>
        <p:grpSpPr>
          <a:xfrm>
            <a:off x="5290904" y="2695699"/>
            <a:ext cx="736270" cy="736270"/>
            <a:chOff x="5290904" y="2695699"/>
            <a:chExt cx="736270" cy="736270"/>
          </a:xfrm>
        </p:grpSpPr>
        <p:sp useBgFill="1">
          <p:nvSpPr>
            <p:cNvPr id="37" name="椭圆 36"/>
            <p:cNvSpPr/>
            <p:nvPr/>
          </p:nvSpPr>
          <p:spPr>
            <a:xfrm>
              <a:off x="5290904" y="2695699"/>
              <a:ext cx="736270" cy="736270"/>
            </a:xfrm>
            <a:prstGeom prst="ellipse">
              <a:avLst/>
            </a:prstGeom>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91"/>
            <p:cNvSpPr>
              <a:spLocks noEditPoints="1"/>
            </p:cNvSpPr>
            <p:nvPr/>
          </p:nvSpPr>
          <p:spPr bwMode="auto">
            <a:xfrm>
              <a:off x="5477367" y="2877308"/>
              <a:ext cx="387094" cy="387096"/>
            </a:xfrm>
            <a:custGeom>
              <a:avLst/>
              <a:gdLst>
                <a:gd name="T0" fmla="*/ 67 w 67"/>
                <a:gd name="T1" fmla="*/ 31 h 67"/>
                <a:gd name="T2" fmla="*/ 52 w 67"/>
                <a:gd name="T3" fmla="*/ 14 h 67"/>
                <a:gd name="T4" fmla="*/ 35 w 67"/>
                <a:gd name="T5" fmla="*/ 50 h 67"/>
                <a:gd name="T6" fmla="*/ 53 w 67"/>
                <a:gd name="T7" fmla="*/ 35 h 67"/>
                <a:gd name="T8" fmla="*/ 35 w 67"/>
                <a:gd name="T9" fmla="*/ 50 h 67"/>
                <a:gd name="T10" fmla="*/ 35 w 67"/>
                <a:gd name="T11" fmla="*/ 0 h 67"/>
                <a:gd name="T12" fmla="*/ 47 w 67"/>
                <a:gd name="T13" fmla="*/ 12 h 67"/>
                <a:gd name="T14" fmla="*/ 47 w 67"/>
                <a:gd name="T15" fmla="*/ 55 h 67"/>
                <a:gd name="T16" fmla="*/ 35 w 67"/>
                <a:gd name="T17" fmla="*/ 67 h 67"/>
                <a:gd name="T18" fmla="*/ 47 w 67"/>
                <a:gd name="T19" fmla="*/ 55 h 67"/>
                <a:gd name="T20" fmla="*/ 52 w 67"/>
                <a:gd name="T21" fmla="*/ 53 h 67"/>
                <a:gd name="T22" fmla="*/ 67 w 67"/>
                <a:gd name="T23" fmla="*/ 35 h 67"/>
                <a:gd name="T24" fmla="*/ 46 w 67"/>
                <a:gd name="T25" fmla="*/ 62 h 67"/>
                <a:gd name="T26" fmla="*/ 42 w 67"/>
                <a:gd name="T27" fmla="*/ 66 h 67"/>
                <a:gd name="T28" fmla="*/ 51 w 67"/>
                <a:gd name="T29" fmla="*/ 56 h 67"/>
                <a:gd name="T30" fmla="*/ 46 w 67"/>
                <a:gd name="T31" fmla="*/ 5 h 67"/>
                <a:gd name="T32" fmla="*/ 51 w 67"/>
                <a:gd name="T33" fmla="*/ 11 h 67"/>
                <a:gd name="T34" fmla="*/ 42 w 67"/>
                <a:gd name="T35" fmla="*/ 1 h 67"/>
                <a:gd name="T36" fmla="*/ 49 w 67"/>
                <a:gd name="T37" fmla="*/ 15 h 67"/>
                <a:gd name="T38" fmla="*/ 35 w 67"/>
                <a:gd name="T39" fmla="*/ 31 h 67"/>
                <a:gd name="T40" fmla="*/ 49 w 67"/>
                <a:gd name="T41" fmla="*/ 15 h 67"/>
                <a:gd name="T42" fmla="*/ 20 w 67"/>
                <a:gd name="T43" fmla="*/ 12 h 67"/>
                <a:gd name="T44" fmla="*/ 32 w 67"/>
                <a:gd name="T45" fmla="*/ 0 h 67"/>
                <a:gd name="T46" fmla="*/ 14 w 67"/>
                <a:gd name="T47" fmla="*/ 31 h 67"/>
                <a:gd name="T48" fmla="*/ 32 w 67"/>
                <a:gd name="T49" fmla="*/ 17 h 67"/>
                <a:gd name="T50" fmla="*/ 14 w 67"/>
                <a:gd name="T51" fmla="*/ 31 h 67"/>
                <a:gd name="T52" fmla="*/ 8 w 67"/>
                <a:gd name="T53" fmla="*/ 12 h 67"/>
                <a:gd name="T54" fmla="*/ 11 w 67"/>
                <a:gd name="T55" fmla="*/ 31 h 67"/>
                <a:gd name="T56" fmla="*/ 21 w 67"/>
                <a:gd name="T57" fmla="*/ 5 h 67"/>
                <a:gd name="T58" fmla="*/ 10 w 67"/>
                <a:gd name="T59" fmla="*/ 9 h 67"/>
                <a:gd name="T60" fmla="*/ 21 w 67"/>
                <a:gd name="T61" fmla="*/ 5 h 67"/>
                <a:gd name="T62" fmla="*/ 0 w 67"/>
                <a:gd name="T63" fmla="*/ 35 h 67"/>
                <a:gd name="T64" fmla="*/ 15 w 67"/>
                <a:gd name="T65" fmla="*/ 53 h 67"/>
                <a:gd name="T66" fmla="*/ 21 w 67"/>
                <a:gd name="T67" fmla="*/ 62 h 67"/>
                <a:gd name="T68" fmla="*/ 10 w 67"/>
                <a:gd name="T69" fmla="*/ 58 h 67"/>
                <a:gd name="T70" fmla="*/ 21 w 67"/>
                <a:gd name="T71" fmla="*/ 62 h 67"/>
                <a:gd name="T72" fmla="*/ 32 w 67"/>
                <a:gd name="T73" fmla="*/ 50 h 67"/>
                <a:gd name="T74" fmla="*/ 14 w 67"/>
                <a:gd name="T75" fmla="*/ 35 h 67"/>
                <a:gd name="T76" fmla="*/ 23 w 67"/>
                <a:gd name="T77" fmla="*/ 60 h 67"/>
                <a:gd name="T78" fmla="*/ 32 w 67"/>
                <a:gd name="T79" fmla="*/ 53 h 67"/>
                <a:gd name="T80" fmla="*/ 23 w 67"/>
                <a:gd name="T8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7">
                  <a:moveTo>
                    <a:pt x="57" y="31"/>
                  </a:moveTo>
                  <a:cubicBezTo>
                    <a:pt x="67" y="31"/>
                    <a:pt x="67" y="31"/>
                    <a:pt x="67" y="31"/>
                  </a:cubicBezTo>
                  <a:cubicBezTo>
                    <a:pt x="67" y="24"/>
                    <a:pt x="64" y="17"/>
                    <a:pt x="59" y="12"/>
                  </a:cubicBezTo>
                  <a:cubicBezTo>
                    <a:pt x="57" y="13"/>
                    <a:pt x="55" y="13"/>
                    <a:pt x="52" y="14"/>
                  </a:cubicBezTo>
                  <a:cubicBezTo>
                    <a:pt x="55" y="19"/>
                    <a:pt x="56" y="25"/>
                    <a:pt x="57" y="31"/>
                  </a:cubicBezTo>
                  <a:close/>
                  <a:moveTo>
                    <a:pt x="35" y="50"/>
                  </a:moveTo>
                  <a:cubicBezTo>
                    <a:pt x="40" y="50"/>
                    <a:pt x="45" y="51"/>
                    <a:pt x="49" y="52"/>
                  </a:cubicBezTo>
                  <a:cubicBezTo>
                    <a:pt x="52" y="47"/>
                    <a:pt x="53" y="41"/>
                    <a:pt x="53" y="35"/>
                  </a:cubicBezTo>
                  <a:cubicBezTo>
                    <a:pt x="35" y="35"/>
                    <a:pt x="35" y="35"/>
                    <a:pt x="35" y="35"/>
                  </a:cubicBezTo>
                  <a:lnTo>
                    <a:pt x="35" y="50"/>
                  </a:lnTo>
                  <a:close/>
                  <a:moveTo>
                    <a:pt x="44" y="7"/>
                  </a:moveTo>
                  <a:cubicBezTo>
                    <a:pt x="41" y="4"/>
                    <a:pt x="38" y="2"/>
                    <a:pt x="35" y="0"/>
                  </a:cubicBezTo>
                  <a:cubicBezTo>
                    <a:pt x="35" y="13"/>
                    <a:pt x="35" y="13"/>
                    <a:pt x="35" y="13"/>
                  </a:cubicBezTo>
                  <a:cubicBezTo>
                    <a:pt x="39" y="13"/>
                    <a:pt x="43" y="13"/>
                    <a:pt x="47" y="12"/>
                  </a:cubicBezTo>
                  <a:cubicBezTo>
                    <a:pt x="46" y="10"/>
                    <a:pt x="45" y="9"/>
                    <a:pt x="44" y="7"/>
                  </a:cubicBezTo>
                  <a:close/>
                  <a:moveTo>
                    <a:pt x="47" y="55"/>
                  </a:moveTo>
                  <a:cubicBezTo>
                    <a:pt x="43" y="54"/>
                    <a:pt x="39" y="53"/>
                    <a:pt x="35" y="53"/>
                  </a:cubicBezTo>
                  <a:cubicBezTo>
                    <a:pt x="35" y="67"/>
                    <a:pt x="35" y="67"/>
                    <a:pt x="35" y="67"/>
                  </a:cubicBezTo>
                  <a:cubicBezTo>
                    <a:pt x="38" y="65"/>
                    <a:pt x="41" y="63"/>
                    <a:pt x="44" y="60"/>
                  </a:cubicBezTo>
                  <a:cubicBezTo>
                    <a:pt x="45" y="58"/>
                    <a:pt x="46" y="57"/>
                    <a:pt x="47" y="55"/>
                  </a:cubicBezTo>
                  <a:close/>
                  <a:moveTo>
                    <a:pt x="57" y="35"/>
                  </a:moveTo>
                  <a:cubicBezTo>
                    <a:pt x="56" y="41"/>
                    <a:pt x="55" y="47"/>
                    <a:pt x="52" y="53"/>
                  </a:cubicBezTo>
                  <a:cubicBezTo>
                    <a:pt x="55" y="53"/>
                    <a:pt x="57" y="54"/>
                    <a:pt x="59" y="55"/>
                  </a:cubicBezTo>
                  <a:cubicBezTo>
                    <a:pt x="64" y="50"/>
                    <a:pt x="67" y="42"/>
                    <a:pt x="67" y="35"/>
                  </a:cubicBezTo>
                  <a:lnTo>
                    <a:pt x="57" y="35"/>
                  </a:lnTo>
                  <a:close/>
                  <a:moveTo>
                    <a:pt x="46" y="62"/>
                  </a:moveTo>
                  <a:cubicBezTo>
                    <a:pt x="46" y="62"/>
                    <a:pt x="46" y="62"/>
                    <a:pt x="46" y="62"/>
                  </a:cubicBezTo>
                  <a:cubicBezTo>
                    <a:pt x="45" y="63"/>
                    <a:pt x="44" y="65"/>
                    <a:pt x="42" y="66"/>
                  </a:cubicBezTo>
                  <a:cubicBezTo>
                    <a:pt x="48" y="64"/>
                    <a:pt x="53" y="62"/>
                    <a:pt x="57" y="58"/>
                  </a:cubicBezTo>
                  <a:cubicBezTo>
                    <a:pt x="55" y="57"/>
                    <a:pt x="53" y="56"/>
                    <a:pt x="51" y="56"/>
                  </a:cubicBezTo>
                  <a:cubicBezTo>
                    <a:pt x="49" y="58"/>
                    <a:pt x="48" y="60"/>
                    <a:pt x="46" y="62"/>
                  </a:cubicBezTo>
                  <a:close/>
                  <a:moveTo>
                    <a:pt x="46" y="5"/>
                  </a:moveTo>
                  <a:cubicBezTo>
                    <a:pt x="46" y="5"/>
                    <a:pt x="46" y="5"/>
                    <a:pt x="46" y="5"/>
                  </a:cubicBezTo>
                  <a:cubicBezTo>
                    <a:pt x="48" y="7"/>
                    <a:pt x="49" y="9"/>
                    <a:pt x="51" y="11"/>
                  </a:cubicBezTo>
                  <a:cubicBezTo>
                    <a:pt x="53" y="11"/>
                    <a:pt x="55" y="10"/>
                    <a:pt x="57" y="9"/>
                  </a:cubicBezTo>
                  <a:cubicBezTo>
                    <a:pt x="53" y="5"/>
                    <a:pt x="48" y="2"/>
                    <a:pt x="42" y="1"/>
                  </a:cubicBezTo>
                  <a:cubicBezTo>
                    <a:pt x="44" y="2"/>
                    <a:pt x="45" y="3"/>
                    <a:pt x="46" y="5"/>
                  </a:cubicBezTo>
                  <a:close/>
                  <a:moveTo>
                    <a:pt x="49" y="15"/>
                  </a:moveTo>
                  <a:cubicBezTo>
                    <a:pt x="45" y="16"/>
                    <a:pt x="40" y="17"/>
                    <a:pt x="35" y="17"/>
                  </a:cubicBezTo>
                  <a:cubicBezTo>
                    <a:pt x="35" y="31"/>
                    <a:pt x="35" y="31"/>
                    <a:pt x="35" y="31"/>
                  </a:cubicBezTo>
                  <a:cubicBezTo>
                    <a:pt x="53" y="31"/>
                    <a:pt x="53" y="31"/>
                    <a:pt x="53" y="31"/>
                  </a:cubicBezTo>
                  <a:cubicBezTo>
                    <a:pt x="53" y="25"/>
                    <a:pt x="51" y="20"/>
                    <a:pt x="49" y="15"/>
                  </a:cubicBezTo>
                  <a:close/>
                  <a:moveTo>
                    <a:pt x="23" y="7"/>
                  </a:moveTo>
                  <a:cubicBezTo>
                    <a:pt x="22" y="9"/>
                    <a:pt x="21" y="10"/>
                    <a:pt x="20" y="12"/>
                  </a:cubicBezTo>
                  <a:cubicBezTo>
                    <a:pt x="24" y="13"/>
                    <a:pt x="28" y="13"/>
                    <a:pt x="32" y="13"/>
                  </a:cubicBezTo>
                  <a:cubicBezTo>
                    <a:pt x="32" y="0"/>
                    <a:pt x="32" y="0"/>
                    <a:pt x="32" y="0"/>
                  </a:cubicBezTo>
                  <a:cubicBezTo>
                    <a:pt x="29" y="2"/>
                    <a:pt x="26" y="4"/>
                    <a:pt x="23" y="7"/>
                  </a:cubicBezTo>
                  <a:close/>
                  <a:moveTo>
                    <a:pt x="14" y="31"/>
                  </a:moveTo>
                  <a:cubicBezTo>
                    <a:pt x="32" y="31"/>
                    <a:pt x="32" y="31"/>
                    <a:pt x="32" y="31"/>
                  </a:cubicBezTo>
                  <a:cubicBezTo>
                    <a:pt x="32" y="17"/>
                    <a:pt x="32" y="17"/>
                    <a:pt x="32" y="17"/>
                  </a:cubicBezTo>
                  <a:cubicBezTo>
                    <a:pt x="27" y="17"/>
                    <a:pt x="23" y="16"/>
                    <a:pt x="18" y="15"/>
                  </a:cubicBezTo>
                  <a:cubicBezTo>
                    <a:pt x="16" y="20"/>
                    <a:pt x="14" y="25"/>
                    <a:pt x="14" y="31"/>
                  </a:cubicBezTo>
                  <a:close/>
                  <a:moveTo>
                    <a:pt x="15" y="14"/>
                  </a:moveTo>
                  <a:cubicBezTo>
                    <a:pt x="12" y="13"/>
                    <a:pt x="10" y="13"/>
                    <a:pt x="8" y="12"/>
                  </a:cubicBezTo>
                  <a:cubicBezTo>
                    <a:pt x="3" y="17"/>
                    <a:pt x="0" y="24"/>
                    <a:pt x="0" y="31"/>
                  </a:cubicBezTo>
                  <a:cubicBezTo>
                    <a:pt x="11" y="31"/>
                    <a:pt x="11" y="31"/>
                    <a:pt x="11" y="31"/>
                  </a:cubicBezTo>
                  <a:cubicBezTo>
                    <a:pt x="11" y="25"/>
                    <a:pt x="12" y="19"/>
                    <a:pt x="15" y="14"/>
                  </a:cubicBezTo>
                  <a:close/>
                  <a:moveTo>
                    <a:pt x="21" y="5"/>
                  </a:moveTo>
                  <a:cubicBezTo>
                    <a:pt x="22" y="3"/>
                    <a:pt x="24" y="2"/>
                    <a:pt x="25" y="1"/>
                  </a:cubicBezTo>
                  <a:cubicBezTo>
                    <a:pt x="19" y="2"/>
                    <a:pt x="14" y="5"/>
                    <a:pt x="10" y="9"/>
                  </a:cubicBezTo>
                  <a:cubicBezTo>
                    <a:pt x="12" y="10"/>
                    <a:pt x="14" y="11"/>
                    <a:pt x="16" y="11"/>
                  </a:cubicBezTo>
                  <a:cubicBezTo>
                    <a:pt x="18" y="9"/>
                    <a:pt x="19" y="7"/>
                    <a:pt x="21" y="5"/>
                  </a:cubicBezTo>
                  <a:close/>
                  <a:moveTo>
                    <a:pt x="10" y="35"/>
                  </a:moveTo>
                  <a:cubicBezTo>
                    <a:pt x="0" y="35"/>
                    <a:pt x="0" y="35"/>
                    <a:pt x="0" y="35"/>
                  </a:cubicBezTo>
                  <a:cubicBezTo>
                    <a:pt x="0" y="42"/>
                    <a:pt x="3" y="50"/>
                    <a:pt x="8" y="55"/>
                  </a:cubicBezTo>
                  <a:cubicBezTo>
                    <a:pt x="10" y="54"/>
                    <a:pt x="12" y="53"/>
                    <a:pt x="15" y="53"/>
                  </a:cubicBezTo>
                  <a:cubicBezTo>
                    <a:pt x="12" y="47"/>
                    <a:pt x="11" y="41"/>
                    <a:pt x="10" y="35"/>
                  </a:cubicBezTo>
                  <a:close/>
                  <a:moveTo>
                    <a:pt x="21" y="62"/>
                  </a:moveTo>
                  <a:cubicBezTo>
                    <a:pt x="19" y="60"/>
                    <a:pt x="18" y="58"/>
                    <a:pt x="16" y="56"/>
                  </a:cubicBezTo>
                  <a:cubicBezTo>
                    <a:pt x="14" y="56"/>
                    <a:pt x="12" y="57"/>
                    <a:pt x="10" y="58"/>
                  </a:cubicBezTo>
                  <a:cubicBezTo>
                    <a:pt x="14" y="62"/>
                    <a:pt x="19" y="64"/>
                    <a:pt x="25" y="66"/>
                  </a:cubicBezTo>
                  <a:cubicBezTo>
                    <a:pt x="24" y="65"/>
                    <a:pt x="22" y="63"/>
                    <a:pt x="21" y="62"/>
                  </a:cubicBezTo>
                  <a:close/>
                  <a:moveTo>
                    <a:pt x="18" y="52"/>
                  </a:moveTo>
                  <a:cubicBezTo>
                    <a:pt x="23" y="51"/>
                    <a:pt x="27" y="50"/>
                    <a:pt x="32" y="50"/>
                  </a:cubicBezTo>
                  <a:cubicBezTo>
                    <a:pt x="32" y="35"/>
                    <a:pt x="32" y="35"/>
                    <a:pt x="32" y="35"/>
                  </a:cubicBezTo>
                  <a:cubicBezTo>
                    <a:pt x="14" y="35"/>
                    <a:pt x="14" y="35"/>
                    <a:pt x="14" y="35"/>
                  </a:cubicBezTo>
                  <a:cubicBezTo>
                    <a:pt x="14" y="41"/>
                    <a:pt x="16" y="47"/>
                    <a:pt x="18" y="52"/>
                  </a:cubicBezTo>
                  <a:close/>
                  <a:moveTo>
                    <a:pt x="23" y="60"/>
                  </a:moveTo>
                  <a:cubicBezTo>
                    <a:pt x="26" y="63"/>
                    <a:pt x="29" y="65"/>
                    <a:pt x="32" y="67"/>
                  </a:cubicBezTo>
                  <a:cubicBezTo>
                    <a:pt x="32" y="53"/>
                    <a:pt x="32" y="53"/>
                    <a:pt x="32" y="53"/>
                  </a:cubicBezTo>
                  <a:cubicBezTo>
                    <a:pt x="28" y="53"/>
                    <a:pt x="24" y="54"/>
                    <a:pt x="20" y="55"/>
                  </a:cubicBezTo>
                  <a:cubicBezTo>
                    <a:pt x="21" y="57"/>
                    <a:pt x="22" y="58"/>
                    <a:pt x="23" y="60"/>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TextBox 47"/>
          <p:cNvSpPr txBox="1"/>
          <p:nvPr/>
        </p:nvSpPr>
        <p:spPr>
          <a:xfrm>
            <a:off x="1066491" y="3610567"/>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49" name="TextBox 48"/>
          <p:cNvSpPr txBox="1"/>
          <p:nvPr/>
        </p:nvSpPr>
        <p:spPr>
          <a:xfrm>
            <a:off x="365798" y="4030174"/>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50" name="TextBox 49"/>
          <p:cNvSpPr txBox="1"/>
          <p:nvPr/>
        </p:nvSpPr>
        <p:spPr>
          <a:xfrm>
            <a:off x="2421242" y="1304748"/>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51" name="TextBox 50"/>
          <p:cNvSpPr txBox="1"/>
          <p:nvPr/>
        </p:nvSpPr>
        <p:spPr>
          <a:xfrm>
            <a:off x="1720549" y="1724355"/>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52" name="TextBox 51"/>
          <p:cNvSpPr txBox="1"/>
          <p:nvPr/>
        </p:nvSpPr>
        <p:spPr>
          <a:xfrm>
            <a:off x="3980152" y="3694920"/>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53" name="TextBox 52"/>
          <p:cNvSpPr txBox="1"/>
          <p:nvPr/>
        </p:nvSpPr>
        <p:spPr>
          <a:xfrm>
            <a:off x="3279459" y="4114527"/>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
        <p:nvSpPr>
          <p:cNvPr id="54" name="TextBox 53"/>
          <p:cNvSpPr txBox="1"/>
          <p:nvPr/>
        </p:nvSpPr>
        <p:spPr>
          <a:xfrm>
            <a:off x="5445578" y="1304747"/>
            <a:ext cx="1286662" cy="338554"/>
          </a:xfrm>
          <a:prstGeom prst="rect">
            <a:avLst/>
          </a:prstGeom>
          <a:noFill/>
        </p:spPr>
        <p:txBody>
          <a:bodyPr wrap="square" rtlCol="0">
            <a:spAutoFit/>
          </a:bodyPr>
          <a:lstStyle/>
          <a:p>
            <a:r>
              <a:rPr lang="en-US" altLang="zh-CN" sz="1600" b="1" dirty="0">
                <a:latin typeface="微软雅黑" panose="020B0503020204020204" pitchFamily="34" charset="-122"/>
                <a:cs typeface="Mangal" panose="02040503050203030202" pitchFamily="18" charset="0"/>
              </a:rPr>
              <a:t>Your text</a:t>
            </a:r>
            <a:endParaRPr lang="zh-CN" altLang="en-US" sz="1600" b="1" dirty="0">
              <a:latin typeface="微软雅黑" panose="020B0503020204020204" pitchFamily="34" charset="-122"/>
              <a:cs typeface="Mangal" panose="02040503050203030202" pitchFamily="18" charset="0"/>
            </a:endParaRPr>
          </a:p>
        </p:txBody>
      </p:sp>
      <p:sp>
        <p:nvSpPr>
          <p:cNvPr id="55" name="TextBox 54"/>
          <p:cNvSpPr txBox="1"/>
          <p:nvPr/>
        </p:nvSpPr>
        <p:spPr>
          <a:xfrm>
            <a:off x="4744885" y="1724354"/>
            <a:ext cx="1899770" cy="954107"/>
          </a:xfrm>
          <a:prstGeom prst="rect">
            <a:avLst/>
          </a:prstGeom>
          <a:noFill/>
        </p:spPr>
        <p:txBody>
          <a:bodyPr wrap="square" rtlCol="0">
            <a:spAutoFit/>
          </a:bodyPr>
          <a:lstStyle/>
          <a:p>
            <a:r>
              <a:rPr lang="en-US" altLang="zh-CN" sz="1400" dirty="0"/>
              <a:t>lorem ispum dolor sit adipiscing elit, sed fis diam lorem ispumdolor sit adipiscing elit</a:t>
            </a:r>
            <a:endParaRPr lang="zh-CN" altLang="en-US" sz="1400" dirty="0"/>
          </a:p>
        </p:txBody>
      </p:sp>
    </p:spTree>
    <p:extLst>
      <p:ext uri="{BB962C8B-B14F-4D97-AF65-F5344CB8AC3E}">
        <p14:creationId xmlns:p14="http://schemas.microsoft.com/office/powerpoint/2010/main" val="28977815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 presetClass="entr" presetSubtype="8" fill="hold" nodeType="withEffect">
                                  <p:stCondLst>
                                    <p:cond delay="300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0-#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8" fill="hold" nodeType="withEffect">
                                  <p:stCondLst>
                                    <p:cond delay="50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500" fill="hold"/>
                                        <p:tgtEl>
                                          <p:spTgt spid="56"/>
                                        </p:tgtEl>
                                        <p:attrNameLst>
                                          <p:attrName>ppt_x</p:attrName>
                                        </p:attrNameLst>
                                      </p:cBhvr>
                                      <p:tavLst>
                                        <p:tav tm="0">
                                          <p:val>
                                            <p:strVal val="0-#ppt_w/2"/>
                                          </p:val>
                                        </p:tav>
                                        <p:tav tm="100000">
                                          <p:val>
                                            <p:strVal val="#ppt_x"/>
                                          </p:val>
                                        </p:tav>
                                      </p:tavLst>
                                    </p:anim>
                                    <p:anim calcmode="lin" valueType="num">
                                      <p:cBhvr additive="base">
                                        <p:cTn id="36" dur="500" fill="hold"/>
                                        <p:tgtEl>
                                          <p:spTgt spid="56"/>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2" presetClass="entr" presetSubtype="4" fill="hold" grpId="0"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ppt_x"/>
                                          </p:val>
                                        </p:tav>
                                        <p:tav tm="100000">
                                          <p:val>
                                            <p:strVal val="#ppt_x"/>
                                          </p:val>
                                        </p:tav>
                                      </p:tavLst>
                                    </p:anim>
                                    <p:anim calcmode="lin" valueType="num">
                                      <p:cBhvr additive="base">
                                        <p:cTn id="45" dur="500" fill="hold"/>
                                        <p:tgtEl>
                                          <p:spTgt spid="51"/>
                                        </p:tgtEl>
                                        <p:attrNameLst>
                                          <p:attrName>ppt_y</p:attrName>
                                        </p:attrNameLst>
                                      </p:cBhvr>
                                      <p:tavLst>
                                        <p:tav tm="0">
                                          <p:val>
                                            <p:strVal val="1+#ppt_h/2"/>
                                          </p:val>
                                        </p:tav>
                                        <p:tav tm="100000">
                                          <p:val>
                                            <p:strVal val="#ppt_y"/>
                                          </p:val>
                                        </p:tav>
                                      </p:tavLst>
                                    </p:anim>
                                  </p:childTnLst>
                                </p:cTn>
                              </p:par>
                              <p:par>
                                <p:cTn id="46" presetID="2" presetClass="entr" presetSubtype="8" fill="hold" nodeType="withEffect">
                                  <p:stCondLst>
                                    <p:cond delay="50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 presetClass="entr" presetSubtype="4"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ppt_x"/>
                                          </p:val>
                                        </p:tav>
                                        <p:tav tm="100000">
                                          <p:val>
                                            <p:strVal val="#ppt_x"/>
                                          </p:val>
                                        </p:tav>
                                      </p:tavLst>
                                    </p:anim>
                                    <p:anim calcmode="lin" valueType="num">
                                      <p:cBhvr additive="base">
                                        <p:cTn id="54" dur="500" fill="hold"/>
                                        <p:tgtEl>
                                          <p:spTgt spid="5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fill="hold"/>
                                        <p:tgtEl>
                                          <p:spTgt spid="53"/>
                                        </p:tgtEl>
                                        <p:attrNameLst>
                                          <p:attrName>ppt_x</p:attrName>
                                        </p:attrNameLst>
                                      </p:cBhvr>
                                      <p:tavLst>
                                        <p:tav tm="0">
                                          <p:val>
                                            <p:strVal val="#ppt_x"/>
                                          </p:val>
                                        </p:tav>
                                        <p:tav tm="100000">
                                          <p:val>
                                            <p:strVal val="#ppt_x"/>
                                          </p:val>
                                        </p:tav>
                                      </p:tavLst>
                                    </p:anim>
                                    <p:anim calcmode="lin" valueType="num">
                                      <p:cBhvr additive="base">
                                        <p:cTn id="58" dur="500" fill="hold"/>
                                        <p:tgtEl>
                                          <p:spTgt spid="53"/>
                                        </p:tgtEl>
                                        <p:attrNameLst>
                                          <p:attrName>ppt_y</p:attrName>
                                        </p:attrNameLst>
                                      </p:cBhvr>
                                      <p:tavLst>
                                        <p:tav tm="0">
                                          <p:val>
                                            <p:strVal val="1+#ppt_h/2"/>
                                          </p:val>
                                        </p:tav>
                                        <p:tav tm="100000">
                                          <p:val>
                                            <p:strVal val="#ppt_y"/>
                                          </p:val>
                                        </p:tav>
                                      </p:tavLst>
                                    </p:anim>
                                  </p:childTnLst>
                                </p:cTn>
                              </p:par>
                              <p:par>
                                <p:cTn id="59" presetID="2" presetClass="entr" presetSubtype="8" fill="hold" nodeType="withEffect">
                                  <p:stCondLst>
                                    <p:cond delay="50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0-#ppt_w/2"/>
                                          </p:val>
                                        </p:tav>
                                        <p:tav tm="100000">
                                          <p:val>
                                            <p:strVal val="#ppt_x"/>
                                          </p:val>
                                        </p:tav>
                                      </p:tavLst>
                                    </p:anim>
                                    <p:anim calcmode="lin" valueType="num">
                                      <p:cBhvr additive="base">
                                        <p:cTn id="62" dur="500" fill="hold"/>
                                        <p:tgtEl>
                                          <p:spTgt spid="58"/>
                                        </p:tgtEl>
                                        <p:attrNameLst>
                                          <p:attrName>ppt_y</p:attrName>
                                        </p:attrNameLst>
                                      </p:cBhvr>
                                      <p:tavLst>
                                        <p:tav tm="0">
                                          <p:val>
                                            <p:strVal val="#ppt_y"/>
                                          </p:val>
                                        </p:tav>
                                        <p:tav tm="100000">
                                          <p:val>
                                            <p:strVal val="#ppt_y"/>
                                          </p:val>
                                        </p:tav>
                                      </p:tavLst>
                                    </p:anim>
                                  </p:childTnLst>
                                </p:cTn>
                              </p:par>
                            </p:childTnLst>
                          </p:cTn>
                        </p:par>
                        <p:par>
                          <p:cTn id="63" fill="hold">
                            <p:stCondLst>
                              <p:cond delay="6500"/>
                            </p:stCondLst>
                            <p:childTnLst>
                              <p:par>
                                <p:cTn id="64" presetID="2" presetClass="entr" presetSubtype="4"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ppt_x"/>
                                          </p:val>
                                        </p:tav>
                                        <p:tav tm="100000">
                                          <p:val>
                                            <p:strVal val="#ppt_x"/>
                                          </p:val>
                                        </p:tav>
                                      </p:tavLst>
                                    </p:anim>
                                    <p:anim calcmode="lin" valueType="num">
                                      <p:cBhvr additive="base">
                                        <p:cTn id="67" dur="500" fill="hold"/>
                                        <p:tgtEl>
                                          <p:spTgt spid="5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additive="base">
                                        <p:cTn id="70" dur="500" fill="hold"/>
                                        <p:tgtEl>
                                          <p:spTgt spid="55"/>
                                        </p:tgtEl>
                                        <p:attrNameLst>
                                          <p:attrName>ppt_x</p:attrName>
                                        </p:attrNameLst>
                                      </p:cBhvr>
                                      <p:tavLst>
                                        <p:tav tm="0">
                                          <p:val>
                                            <p:strVal val="#ppt_x"/>
                                          </p:val>
                                        </p:tav>
                                        <p:tav tm="100000">
                                          <p:val>
                                            <p:strVal val="#ppt_x"/>
                                          </p:val>
                                        </p:tav>
                                      </p:tavLst>
                                    </p:anim>
                                    <p:anim calcmode="lin" valueType="num">
                                      <p:cBhvr additive="base">
                                        <p:cTn id="71" dur="500" fill="hold"/>
                                        <p:tgtEl>
                                          <p:spTgt spid="55"/>
                                        </p:tgtEl>
                                        <p:attrNameLst>
                                          <p:attrName>ppt_y</p:attrName>
                                        </p:attrNameLst>
                                      </p:cBhvr>
                                      <p:tavLst>
                                        <p:tav tm="0">
                                          <p:val>
                                            <p:strVal val="1+#ppt_h/2"/>
                                          </p:val>
                                        </p:tav>
                                        <p:tav tm="100000">
                                          <p:val>
                                            <p:strVal val="#ppt_y"/>
                                          </p:val>
                                        </p:tav>
                                      </p:tavLst>
                                    </p:anim>
                                  </p:childTnLst>
                                </p:cTn>
                              </p:par>
                              <p:par>
                                <p:cTn id="72" presetID="53" presetClass="entr" presetSubtype="16" fill="hold" grpId="0" nodeType="withEffect">
                                  <p:stCondLst>
                                    <p:cond delay="20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par>
                                <p:cTn id="77" presetID="53" presetClass="entr" presetSubtype="16" fill="hold" grpId="0" nodeType="withEffect">
                                  <p:stCondLst>
                                    <p:cond delay="10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ppt_w</p:attrName>
                                        </p:attrNameLst>
                                      </p:cBhvr>
                                      <p:tavLst>
                                        <p:tav tm="0">
                                          <p:val>
                                            <p:fltVal val="0"/>
                                          </p:val>
                                        </p:tav>
                                        <p:tav tm="100000">
                                          <p:val>
                                            <p:strVal val="#ppt_w"/>
                                          </p:val>
                                        </p:tav>
                                      </p:tavLst>
                                    </p:anim>
                                    <p:anim calcmode="lin" valueType="num">
                                      <p:cBhvr>
                                        <p:cTn id="80" dur="500" fill="hold"/>
                                        <p:tgtEl>
                                          <p:spTgt spid="31"/>
                                        </p:tgtEl>
                                        <p:attrNameLst>
                                          <p:attrName>ppt_h</p:attrName>
                                        </p:attrNameLst>
                                      </p:cBhvr>
                                      <p:tavLst>
                                        <p:tav tm="0">
                                          <p:val>
                                            <p:fltVal val="0"/>
                                          </p:val>
                                        </p:tav>
                                        <p:tav tm="100000">
                                          <p:val>
                                            <p:strVal val="#ppt_h"/>
                                          </p:val>
                                        </p:tav>
                                      </p:tavLst>
                                    </p:anim>
                                    <p:animEffect transition="in" filter="fade">
                                      <p:cBhvr>
                                        <p:cTn id="81" dur="500"/>
                                        <p:tgtEl>
                                          <p:spTgt spid="31"/>
                                        </p:tgtEl>
                                      </p:cBhvr>
                                    </p:animEffect>
                                  </p:childTnLst>
                                </p:cTn>
                              </p:par>
                              <p:par>
                                <p:cTn id="82" presetID="53" presetClass="entr" presetSubtype="16" fill="hold" nodeType="withEffect">
                                  <p:stCondLst>
                                    <p:cond delay="40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5" grpId="0" animBg="1"/>
      <p:bldP spid="31" grpId="0" animBg="1"/>
      <p:bldP spid="48" grpId="0"/>
      <p:bldP spid="49" grpId="0"/>
      <p:bldP spid="50" grpId="0"/>
      <p:bldP spid="51" grpId="0"/>
      <p:bldP spid="52" grpId="0"/>
      <p:bldP spid="53" grpId="0"/>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PPT素材包\群干货-第六期-79P-2013101102\科技\群干货-第五期-科技-011.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0" y="0"/>
            <a:ext cx="9144000" cy="517143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Add your text here</a:t>
            </a:r>
            <a:endParaRPr lang="zh-CN" altLang="en-US" dirty="0">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solidFill>
                  <a:schemeClr val="bg1"/>
                </a:solidFill>
                <a:latin typeface="微软雅黑" panose="020B0503020204020204" pitchFamily="34" charset="-122"/>
              </a:rPr>
              <a:t>lorem ispum dolor sit adipiscing elit, sed diam</a:t>
            </a:r>
            <a:endParaRPr lang="zh-CN" altLang="en-US" sz="1400" dirty="0">
              <a:solidFill>
                <a:schemeClr val="bg1"/>
              </a:solidFill>
              <a:latin typeface="微软雅黑" panose="020B0503020204020204" pitchFamily="34" charset="-122"/>
            </a:endParaRPr>
          </a:p>
        </p:txBody>
      </p:sp>
      <p:sp>
        <p:nvSpPr>
          <p:cNvPr id="14" name="矩形 13"/>
          <p:cNvSpPr/>
          <p:nvPr/>
        </p:nvSpPr>
        <p:spPr>
          <a:xfrm>
            <a:off x="1187624" y="1563688"/>
            <a:ext cx="1440160" cy="792038"/>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2241074" y="2067694"/>
            <a:ext cx="2906990" cy="1872208"/>
          </a:xfrm>
          <a:prstGeom prst="rect">
            <a:avLst/>
          </a:prstGeom>
          <a:solidFill>
            <a:srgbClr val="DA1F2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148064" y="3795886"/>
            <a:ext cx="528946" cy="501686"/>
            <a:chOff x="5148064" y="3795886"/>
            <a:chExt cx="528946" cy="501686"/>
          </a:xfrm>
        </p:grpSpPr>
        <p:sp>
          <p:nvSpPr>
            <p:cNvPr id="18" name="等腰三角形 17"/>
            <p:cNvSpPr/>
            <p:nvPr/>
          </p:nvSpPr>
          <p:spPr>
            <a:xfrm rot="10800000" flipV="1">
              <a:off x="5411681" y="4045450"/>
              <a:ext cx="265329" cy="25104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flipV="1">
              <a:off x="5279169" y="3795886"/>
              <a:ext cx="265329" cy="251048"/>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281300" y="4046524"/>
              <a:ext cx="265329" cy="251048"/>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V="1">
              <a:off x="5148064" y="4046480"/>
              <a:ext cx="265329" cy="251048"/>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0800000" flipV="1">
            <a:off x="1962768" y="4140880"/>
            <a:ext cx="556610" cy="526654"/>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flipV="1">
            <a:off x="1629399" y="3585488"/>
            <a:ext cx="556610" cy="526654"/>
          </a:xfrm>
          <a:prstGeom prst="triangle">
            <a:avLst/>
          </a:prstGeom>
          <a:solidFill>
            <a:srgbClr val="403D3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260909" y="2944043"/>
            <a:ext cx="556610" cy="526654"/>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1187624" y="1803190"/>
            <a:ext cx="1440160" cy="307777"/>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pPr algn="ctr"/>
            <a:r>
              <a:rPr lang="en-US" altLang="zh-CN" b="1" dirty="0">
                <a:solidFill>
                  <a:schemeClr val="bg1"/>
                </a:solidFill>
                <a:latin typeface="微软雅黑" panose="020B0503020204020204" pitchFamily="34" charset="-122"/>
              </a:rPr>
              <a:t>YOUR TEXT</a:t>
            </a:r>
            <a:endParaRPr lang="zh-CN" altLang="en-US" b="1" dirty="0">
              <a:solidFill>
                <a:schemeClr val="bg1"/>
              </a:solidFill>
              <a:latin typeface="微软雅黑" panose="020B0503020204020204" pitchFamily="34" charset="-122"/>
            </a:endParaRPr>
          </a:p>
        </p:txBody>
      </p:sp>
      <p:sp>
        <p:nvSpPr>
          <p:cNvPr id="27" name="TextBox 26"/>
          <p:cNvSpPr txBox="1"/>
          <p:nvPr/>
        </p:nvSpPr>
        <p:spPr>
          <a:xfrm>
            <a:off x="2459893" y="2240160"/>
            <a:ext cx="2544155" cy="1600438"/>
          </a:xfrm>
          <a:prstGeom prst="rect">
            <a:avLst/>
          </a:prstGeom>
          <a:noFill/>
        </p:spPr>
        <p:txBody>
          <a:bodyPr wrap="square" rtlCol="0">
            <a:spAutoFit/>
          </a:bodyPr>
          <a:lstStyle/>
          <a:p>
            <a:r>
              <a:rPr lang="en-US" altLang="zh-CN" sz="1400" dirty="0">
                <a:solidFill>
                  <a:schemeClr val="bg1"/>
                </a:solidFill>
              </a:rPr>
              <a:t>lorem ispum dolor sit adipiscing elit, sed fis diam lorem   lorem ispum dolor sit adipiscing elit, sed fis diam lorem ispumdolor sit adipiscing elit  lorem ispum dolor sit adipiscing elit, sed fis diam lorem </a:t>
            </a:r>
            <a:endParaRPr lang="zh-CN" altLang="en-US" sz="1400" dirty="0">
              <a:solidFill>
                <a:schemeClr val="bg1"/>
              </a:solidFill>
            </a:endParaRPr>
          </a:p>
        </p:txBody>
      </p:sp>
      <p:sp>
        <p:nvSpPr>
          <p:cNvPr id="28" name="任意多边形 27"/>
          <p:cNvSpPr/>
          <p:nvPr/>
        </p:nvSpPr>
        <p:spPr>
          <a:xfrm>
            <a:off x="7410734" y="2101755"/>
            <a:ext cx="1746914" cy="3057099"/>
          </a:xfrm>
          <a:custGeom>
            <a:avLst/>
            <a:gdLst>
              <a:gd name="connsiteX0" fmla="*/ 1733266 w 1746914"/>
              <a:gd name="connsiteY0" fmla="*/ 0 h 3057099"/>
              <a:gd name="connsiteX1" fmla="*/ 0 w 1746914"/>
              <a:gd name="connsiteY1" fmla="*/ 3057099 h 3057099"/>
              <a:gd name="connsiteX2" fmla="*/ 1746914 w 1746914"/>
              <a:gd name="connsiteY2" fmla="*/ 3057099 h 3057099"/>
              <a:gd name="connsiteX3" fmla="*/ 1733266 w 1746914"/>
              <a:gd name="connsiteY3" fmla="*/ 0 h 3057099"/>
            </a:gdLst>
            <a:ahLst/>
            <a:cxnLst>
              <a:cxn ang="0">
                <a:pos x="connsiteX0" y="connsiteY0"/>
              </a:cxn>
              <a:cxn ang="0">
                <a:pos x="connsiteX1" y="connsiteY1"/>
              </a:cxn>
              <a:cxn ang="0">
                <a:pos x="connsiteX2" y="connsiteY2"/>
              </a:cxn>
              <a:cxn ang="0">
                <a:pos x="connsiteX3" y="connsiteY3"/>
              </a:cxn>
            </a:cxnLst>
            <a:rect l="l" t="t" r="r" b="b"/>
            <a:pathLst>
              <a:path w="1746914" h="3057099">
                <a:moveTo>
                  <a:pt x="1733266" y="0"/>
                </a:moveTo>
                <a:lnTo>
                  <a:pt x="0" y="3057099"/>
                </a:lnTo>
                <a:lnTo>
                  <a:pt x="1746914" y="3057099"/>
                </a:lnTo>
                <a:cubicBezTo>
                  <a:pt x="1742365" y="2038066"/>
                  <a:pt x="1737815" y="1019033"/>
                  <a:pt x="1733266" y="0"/>
                </a:cubicBezTo>
                <a:close/>
              </a:path>
            </a:pathLst>
          </a:custGeom>
          <a:solidFill>
            <a:srgbClr val="DA1F2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18161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 presetClass="entr" presetSubtype="9" fill="hold" grpId="0" nodeType="withEffect">
                                  <p:stCondLst>
                                    <p:cond delay="3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30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0-#ppt_h/2"/>
                                          </p:val>
                                        </p:tav>
                                        <p:tav tm="100000">
                                          <p:val>
                                            <p:strVal val="#ppt_y"/>
                                          </p:val>
                                        </p:tav>
                                      </p:tavLst>
                                    </p:anim>
                                  </p:childTnLst>
                                </p:cTn>
                              </p:par>
                              <p:par>
                                <p:cTn id="28" presetID="2" presetClass="entr" presetSubtype="6" fill="hold" grpId="0" nodeType="withEffect">
                                  <p:stCondLst>
                                    <p:cond delay="30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300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1+#ppt_w/2"/>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animBg="1"/>
      <p:bldP spid="16" grpId="0" animBg="1"/>
      <p:bldP spid="23"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61297" y="0"/>
            <a:ext cx="4621422" cy="5165767"/>
            <a:chOff x="-61297" y="0"/>
            <a:chExt cx="4621422" cy="5165767"/>
          </a:xfrm>
        </p:grpSpPr>
        <p:sp>
          <p:nvSpPr>
            <p:cNvPr id="25" name="任意多边形 24"/>
            <p:cNvSpPr/>
            <p:nvPr/>
          </p:nvSpPr>
          <p:spPr>
            <a:xfrm>
              <a:off x="-11875" y="0"/>
              <a:ext cx="4572000" cy="5165766"/>
            </a:xfrm>
            <a:custGeom>
              <a:avLst/>
              <a:gdLst>
                <a:gd name="connsiteX0" fmla="*/ 4572000 w 4572000"/>
                <a:gd name="connsiteY0" fmla="*/ 0 h 5165766"/>
                <a:gd name="connsiteX1" fmla="*/ 1923802 w 4572000"/>
                <a:gd name="connsiteY1" fmla="*/ 5165766 h 5165766"/>
                <a:gd name="connsiteX2" fmla="*/ 0 w 4572000"/>
                <a:gd name="connsiteY2" fmla="*/ 5165766 h 5165766"/>
                <a:gd name="connsiteX3" fmla="*/ 11875 w 4572000"/>
                <a:gd name="connsiteY3" fmla="*/ 0 h 5165766"/>
                <a:gd name="connsiteX4" fmla="*/ 4572000 w 4572000"/>
                <a:gd name="connsiteY4" fmla="*/ 0 h 5165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65766">
                  <a:moveTo>
                    <a:pt x="4572000" y="0"/>
                  </a:moveTo>
                  <a:lnTo>
                    <a:pt x="1923802" y="5165766"/>
                  </a:lnTo>
                  <a:lnTo>
                    <a:pt x="0" y="5165766"/>
                  </a:lnTo>
                  <a:cubicBezTo>
                    <a:pt x="3958" y="3443844"/>
                    <a:pt x="7917" y="1721922"/>
                    <a:pt x="11875" y="0"/>
                  </a:cubicBezTo>
                  <a:lnTo>
                    <a:pt x="4572000"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flipH="1" flipV="1">
              <a:off x="-11875" y="2211710"/>
              <a:ext cx="1923802" cy="295405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41827" y="2388358"/>
              <a:ext cx="1808762" cy="27774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69" y="2674961"/>
              <a:ext cx="1622114" cy="249080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20726" y="2866030"/>
              <a:ext cx="1497682" cy="22997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59059" y="3029803"/>
              <a:ext cx="1391026" cy="21359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27296" y="3301211"/>
              <a:ext cx="1214275" cy="186455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54591" y="3481934"/>
              <a:ext cx="1096580" cy="168383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4075" y="3766782"/>
              <a:ext cx="911076" cy="13989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40943" y="4170796"/>
              <a:ext cx="647965" cy="9949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61297" y="3916907"/>
              <a:ext cx="813308" cy="124885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49084" y="4380931"/>
              <a:ext cx="511117" cy="7848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34089" y="4626591"/>
              <a:ext cx="351136" cy="5391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806869" y="386507"/>
            <a:ext cx="2921429" cy="400110"/>
          </a:xfrm>
          <a:prstGeom prst="rect">
            <a:avLst/>
          </a:prstGeom>
          <a:noFill/>
        </p:spPr>
        <p:txBody>
          <a:bodyPr wrap="square" rtlCol="0">
            <a:spAutoFit/>
          </a:bodyPr>
          <a:lstStyle>
            <a:defPPr>
              <a:defRPr lang="zh-CN"/>
            </a:defPPr>
            <a:lvl1pPr algn="ctr">
              <a:defRPr sz="2000" b="1">
                <a:solidFill>
                  <a:srgbClr val="DA1F28"/>
                </a:solidFill>
                <a:latin typeface="Mangal" panose="02040503050203030202" pitchFamily="18" charset="0"/>
                <a:cs typeface="Mangal" panose="02040503050203030202" pitchFamily="18" charset="0"/>
              </a:defRPr>
            </a:lvl1pPr>
          </a:lstStyle>
          <a:p>
            <a:r>
              <a:rPr lang="en-US" altLang="zh-CN" dirty="0">
                <a:solidFill>
                  <a:schemeClr val="bg1"/>
                </a:solidFill>
                <a:latin typeface="微软雅黑" panose="020B0503020204020204" pitchFamily="34" charset="-122"/>
              </a:rPr>
              <a:t>Add your text here</a:t>
            </a:r>
            <a:endParaRPr lang="zh-CN" altLang="en-US" dirty="0">
              <a:solidFill>
                <a:schemeClr val="bg1"/>
              </a:solidFill>
              <a:latin typeface="微软雅黑" panose="020B0503020204020204" pitchFamily="34" charset="-122"/>
            </a:endParaRPr>
          </a:p>
        </p:txBody>
      </p:sp>
      <p:grpSp>
        <p:nvGrpSpPr>
          <p:cNvPr id="8" name="组合 7"/>
          <p:cNvGrpSpPr/>
          <p:nvPr/>
        </p:nvGrpSpPr>
        <p:grpSpPr>
          <a:xfrm>
            <a:off x="8100392" y="0"/>
            <a:ext cx="719758" cy="839790"/>
            <a:chOff x="8100392" y="0"/>
            <a:chExt cx="719758" cy="839790"/>
          </a:xfrm>
        </p:grpSpPr>
        <p:sp>
          <p:nvSpPr>
            <p:cNvPr id="9" name="矩形 8"/>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04</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2" name="TextBox 11"/>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13" name="TextBox 1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solidFill>
                  <a:schemeClr val="bg1"/>
                </a:solidFill>
                <a:latin typeface="微软雅黑" panose="020B0503020204020204" pitchFamily="34" charset="-122"/>
              </a:rPr>
              <a:t>lorem ispum dolor sit adipiscing elit</a:t>
            </a:r>
            <a:r>
              <a:rPr lang="en-US" altLang="zh-CN" sz="1400" dirty="0">
                <a:solidFill>
                  <a:srgbClr val="C00000"/>
                </a:solidFill>
                <a:latin typeface="微软雅黑" panose="020B0503020204020204" pitchFamily="34" charset="-122"/>
              </a:rPr>
              <a:t>, sed diam</a:t>
            </a:r>
            <a:endParaRPr lang="zh-CN" altLang="en-US" sz="1400" dirty="0">
              <a:solidFill>
                <a:srgbClr val="C00000"/>
              </a:solidFill>
              <a:latin typeface="微软雅黑" panose="020B0503020204020204" pitchFamily="34" charset="-122"/>
            </a:endParaRPr>
          </a:p>
        </p:txBody>
      </p:sp>
      <p:grpSp>
        <p:nvGrpSpPr>
          <p:cNvPr id="14" name="组合 13"/>
          <p:cNvGrpSpPr/>
          <p:nvPr/>
        </p:nvGrpSpPr>
        <p:grpSpPr>
          <a:xfrm flipV="1">
            <a:off x="2004948" y="3726132"/>
            <a:ext cx="1496986" cy="1417368"/>
            <a:chOff x="97469" y="0"/>
            <a:chExt cx="2530218" cy="2395648"/>
          </a:xfrm>
        </p:grpSpPr>
        <p:sp>
          <p:nvSpPr>
            <p:cNvPr id="15" name="等腰三角形 14"/>
            <p:cNvSpPr/>
            <p:nvPr/>
          </p:nvSpPr>
          <p:spPr>
            <a:xfrm flipH="1" flipV="1">
              <a:off x="1782045"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flipH="1" flipV="1">
              <a:off x="1359223" y="0"/>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936402" y="0"/>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1359223" y="800126"/>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flipV="1">
              <a:off x="97469" y="0"/>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H="1" flipV="1">
              <a:off x="936889" y="1595522"/>
              <a:ext cx="845642" cy="80012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H="1" flipV="1">
              <a:off x="522403" y="66"/>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flipH="1" flipV="1">
              <a:off x="943683" y="796704"/>
              <a:ext cx="845642" cy="80012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flipV="1">
              <a:off x="519040" y="796843"/>
              <a:ext cx="845642" cy="80012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5401830" y="1501377"/>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4" name="椭圆 21"/>
          <p:cNvSpPr/>
          <p:nvPr/>
        </p:nvSpPr>
        <p:spPr>
          <a:xfrm>
            <a:off x="4760728" y="148409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62" name="TextBox 61"/>
          <p:cNvSpPr txBox="1"/>
          <p:nvPr/>
        </p:nvSpPr>
        <p:spPr>
          <a:xfrm>
            <a:off x="5401830" y="2640678"/>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5" name="椭圆 21"/>
          <p:cNvSpPr/>
          <p:nvPr/>
        </p:nvSpPr>
        <p:spPr>
          <a:xfrm>
            <a:off x="4760728" y="2623395"/>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63" name="TextBox 62"/>
          <p:cNvSpPr txBox="1"/>
          <p:nvPr/>
        </p:nvSpPr>
        <p:spPr>
          <a:xfrm>
            <a:off x="5401830" y="3779979"/>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6" name="椭圆 21"/>
          <p:cNvSpPr/>
          <p:nvPr/>
        </p:nvSpPr>
        <p:spPr>
          <a:xfrm>
            <a:off x="4760728" y="3762696"/>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graphicFrame>
        <p:nvGraphicFramePr>
          <p:cNvPr id="70" name="图表 69"/>
          <p:cNvGraphicFramePr/>
          <p:nvPr>
            <p:extLst>
              <p:ext uri="{D42A27DB-BD31-4B8C-83A1-F6EECF244321}">
                <p14:modId xmlns:p14="http://schemas.microsoft.com/office/powerpoint/2010/main" val="2444094169"/>
              </p:ext>
            </p:extLst>
          </p:nvPr>
        </p:nvGraphicFramePr>
        <p:xfrm>
          <a:off x="1806158" y="1477679"/>
          <a:ext cx="2891233" cy="2210408"/>
        </p:xfrm>
        <a:graphic>
          <a:graphicData uri="http://schemas.openxmlformats.org/drawingml/2006/chart">
            <c:chart xmlns:c="http://schemas.openxmlformats.org/drawingml/2006/chart" xmlns:r="http://schemas.openxmlformats.org/officeDocument/2006/relationships" r:id="rId2"/>
          </a:graphicData>
        </a:graphic>
      </p:graphicFrame>
      <p:sp>
        <p:nvSpPr>
          <p:cNvPr id="71" name="TextBox 70"/>
          <p:cNvSpPr txBox="1"/>
          <p:nvPr/>
        </p:nvSpPr>
        <p:spPr>
          <a:xfrm>
            <a:off x="2478444" y="2095182"/>
            <a:ext cx="750477" cy="707886"/>
          </a:xfrm>
          <a:prstGeom prst="rect">
            <a:avLst/>
          </a:prstGeom>
          <a:noFill/>
        </p:spPr>
        <p:txBody>
          <a:bodyPr wrap="square" rtlCol="0">
            <a:spAutoFit/>
          </a:bodyPr>
          <a:lstStyle>
            <a:defPPr>
              <a:defRPr lang="zh-CN"/>
            </a:defPPr>
            <a:lvl1pPr algn="ctr">
              <a:defRPr sz="2000" b="1">
                <a:solidFill>
                  <a:schemeClr val="bg1"/>
                </a:solidFill>
                <a:latin typeface="Mangal" panose="02040503050203030202" pitchFamily="18" charset="0"/>
                <a:cs typeface="Mangal" panose="02040503050203030202" pitchFamily="18" charset="0"/>
              </a:defRPr>
            </a:lvl1pPr>
          </a:lstStyle>
          <a:p>
            <a:r>
              <a:rPr lang="en-US" altLang="zh-CN" sz="2800" dirty="0">
                <a:latin typeface="微软雅黑" panose="020B0503020204020204" pitchFamily="34" charset="-122"/>
              </a:rPr>
              <a:t>33</a:t>
            </a:r>
            <a:r>
              <a:rPr lang="en-US" altLang="zh-CN" sz="1200" b="0" dirty="0">
                <a:latin typeface="微软雅黑" panose="020B0503020204020204" pitchFamily="34" charset="-122"/>
              </a:rPr>
              <a:t>%</a:t>
            </a:r>
            <a:endParaRPr lang="zh-CN" altLang="en-US" b="0" dirty="0">
              <a:latin typeface="微软雅黑" panose="020B0503020204020204" pitchFamily="34" charset="-122"/>
            </a:endParaRPr>
          </a:p>
        </p:txBody>
      </p:sp>
      <p:sp>
        <p:nvSpPr>
          <p:cNvPr id="72" name="TextBox 71"/>
          <p:cNvSpPr txBox="1"/>
          <p:nvPr/>
        </p:nvSpPr>
        <p:spPr>
          <a:xfrm>
            <a:off x="3133224" y="2683867"/>
            <a:ext cx="902821" cy="523220"/>
          </a:xfrm>
          <a:prstGeom prst="rect">
            <a:avLst/>
          </a:prstGeom>
          <a:noFill/>
        </p:spPr>
        <p:txBody>
          <a:bodyPr wrap="square" rtlCol="0">
            <a:spAutoFit/>
          </a:bodyPr>
          <a:lstStyle>
            <a:defPPr>
              <a:defRPr lang="zh-CN"/>
            </a:defPPr>
            <a:lvl1pPr algn="ctr">
              <a:defRPr sz="2000" b="1">
                <a:solidFill>
                  <a:schemeClr val="bg1"/>
                </a:solidFill>
                <a:latin typeface="Mangal" panose="02040503050203030202" pitchFamily="18" charset="0"/>
                <a:cs typeface="Mangal" panose="02040503050203030202" pitchFamily="18" charset="0"/>
              </a:defRPr>
            </a:lvl1pPr>
          </a:lstStyle>
          <a:p>
            <a:r>
              <a:rPr lang="en-US" altLang="zh-CN" sz="2800" dirty="0">
                <a:latin typeface="微软雅黑" panose="020B0503020204020204" pitchFamily="34" charset="-122"/>
              </a:rPr>
              <a:t>67</a:t>
            </a:r>
            <a:r>
              <a:rPr lang="en-US" altLang="zh-CN" sz="1200" b="0" dirty="0">
                <a:latin typeface="微软雅黑" panose="020B0503020204020204" pitchFamily="34" charset="-122"/>
              </a:rPr>
              <a:t>%</a:t>
            </a:r>
            <a:endParaRPr lang="zh-CN" altLang="en-US" sz="1200" b="0" dirty="0">
              <a:latin typeface="微软雅黑" panose="020B0503020204020204" pitchFamily="34" charset="-122"/>
            </a:endParaRPr>
          </a:p>
        </p:txBody>
      </p:sp>
    </p:spTree>
    <p:extLst>
      <p:ext uri="{BB962C8B-B14F-4D97-AF65-F5344CB8AC3E}">
        <p14:creationId xmlns:p14="http://schemas.microsoft.com/office/powerpoint/2010/main" val="35104775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13"/>
                                        </p:tgtEl>
                                        <p:attrNameLst>
                                          <p:attrName>style.visibility</p:attrName>
                                        </p:attrNameLst>
                                      </p:cBhvr>
                                      <p:to>
                                        <p:strVal val="visible"/>
                                      </p:to>
                                    </p:set>
                                  </p:childTnLst>
                                </p:cTn>
                              </p:par>
                              <p:par>
                                <p:cTn id="20" presetID="22" presetClass="entr" presetSubtype="4" fill="hold" grpId="0" nodeType="withEffect">
                                  <p:stCondLst>
                                    <p:cond delay="3000"/>
                                  </p:stCondLst>
                                  <p:childTnLst>
                                    <p:set>
                                      <p:cBhvr>
                                        <p:cTn id="21" dur="1" fill="hold">
                                          <p:stCondLst>
                                            <p:cond delay="0"/>
                                          </p:stCondLst>
                                        </p:cTn>
                                        <p:tgtEl>
                                          <p:spTgt spid="70">
                                            <p:graphicEl>
                                              <a:chart seriesIdx="-3" categoryIdx="-3" bldStep="gridLegend"/>
                                            </p:graphicEl>
                                          </p:spTgt>
                                        </p:tgtEl>
                                        <p:attrNameLst>
                                          <p:attrName>style.visibility</p:attrName>
                                        </p:attrNameLst>
                                      </p:cBhvr>
                                      <p:to>
                                        <p:strVal val="visible"/>
                                      </p:to>
                                    </p:set>
                                    <p:animEffect transition="in" filter="wipe(down)">
                                      <p:cBhvr>
                                        <p:cTn id="22" dur="500"/>
                                        <p:tgtEl>
                                          <p:spTgt spid="70">
                                            <p:graphicEl>
                                              <a:chart seriesIdx="-3" categoryIdx="-3" bldStep="gridLegend"/>
                                            </p:graphicEl>
                                          </p:spTgt>
                                        </p:tgtEl>
                                      </p:cBhvr>
                                    </p:animEffect>
                                  </p:childTnLst>
                                </p:cTn>
                              </p:par>
                              <p:par>
                                <p:cTn id="23" presetID="22" presetClass="entr" presetSubtype="4" fill="hold" grpId="0" nodeType="withEffect">
                                  <p:stCondLst>
                                    <p:cond delay="3500"/>
                                  </p:stCondLst>
                                  <p:childTnLst>
                                    <p:set>
                                      <p:cBhvr>
                                        <p:cTn id="24" dur="1" fill="hold">
                                          <p:stCondLst>
                                            <p:cond delay="0"/>
                                          </p:stCondLst>
                                        </p:cTn>
                                        <p:tgtEl>
                                          <p:spTgt spid="70">
                                            <p:graphicEl>
                                              <a:chart seriesIdx="-4" categoryIdx="0" bldStep="category"/>
                                            </p:graphicEl>
                                          </p:spTgt>
                                        </p:tgtEl>
                                        <p:attrNameLst>
                                          <p:attrName>style.visibility</p:attrName>
                                        </p:attrNameLst>
                                      </p:cBhvr>
                                      <p:to>
                                        <p:strVal val="visible"/>
                                      </p:to>
                                    </p:set>
                                    <p:animEffect transition="in" filter="wipe(down)">
                                      <p:cBhvr>
                                        <p:cTn id="25" dur="500"/>
                                        <p:tgtEl>
                                          <p:spTgt spid="70">
                                            <p:graphicEl>
                                              <a:chart seriesIdx="-4" categoryIdx="0" bldStep="category"/>
                                            </p:graphicEl>
                                          </p:spTgt>
                                        </p:tgtEl>
                                      </p:cBhvr>
                                    </p:animEffect>
                                  </p:childTnLst>
                                </p:cTn>
                              </p:par>
                              <p:par>
                                <p:cTn id="26" presetID="22" presetClass="entr" presetSubtype="4" fill="hold" grpId="0" nodeType="withEffect">
                                  <p:stCondLst>
                                    <p:cond delay="4000"/>
                                  </p:stCondLst>
                                  <p:childTnLst>
                                    <p:set>
                                      <p:cBhvr>
                                        <p:cTn id="27" dur="1" fill="hold">
                                          <p:stCondLst>
                                            <p:cond delay="0"/>
                                          </p:stCondLst>
                                        </p:cTn>
                                        <p:tgtEl>
                                          <p:spTgt spid="70">
                                            <p:graphicEl>
                                              <a:chart seriesIdx="-4" categoryIdx="1" bldStep="category"/>
                                            </p:graphicEl>
                                          </p:spTgt>
                                        </p:tgtEl>
                                        <p:attrNameLst>
                                          <p:attrName>style.visibility</p:attrName>
                                        </p:attrNameLst>
                                      </p:cBhvr>
                                      <p:to>
                                        <p:strVal val="visible"/>
                                      </p:to>
                                    </p:set>
                                    <p:animEffect transition="in" filter="wipe(down)">
                                      <p:cBhvr>
                                        <p:cTn id="28" dur="500"/>
                                        <p:tgtEl>
                                          <p:spTgt spid="70">
                                            <p:graphicEl>
                                              <a:chart seriesIdx="-4" categoryIdx="1" bldStep="category"/>
                                            </p:graphicEl>
                                          </p:spTgt>
                                        </p:tgtEl>
                                      </p:cBhvr>
                                    </p:animEffect>
                                  </p:childTnLst>
                                </p:cTn>
                              </p:par>
                              <p:par>
                                <p:cTn id="29" presetID="22" presetClass="entr" presetSubtype="4" fill="hold" grpId="0" nodeType="withEffect">
                                  <p:stCondLst>
                                    <p:cond delay="400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par>
                          <p:cTn id="32" fill="hold">
                            <p:stCondLst>
                              <p:cond delay="4500"/>
                            </p:stCondLst>
                            <p:childTnLst>
                              <p:par>
                                <p:cTn id="33" presetID="14" presetClass="entr" presetSubtype="1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randombar(horizontal)">
                                      <p:cBhvr>
                                        <p:cTn id="35" dur="500"/>
                                        <p:tgtEl>
                                          <p:spTgt spid="61"/>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randombar(horizontal)">
                                      <p:cBhvr>
                                        <p:cTn id="38" dur="500"/>
                                        <p:tgtEl>
                                          <p:spTgt spid="64"/>
                                        </p:tgtEl>
                                      </p:cBhvr>
                                    </p:animEffect>
                                  </p:childTnLst>
                                </p:cTn>
                              </p:par>
                            </p:childTnLst>
                          </p:cTn>
                        </p:par>
                        <p:par>
                          <p:cTn id="39" fill="hold">
                            <p:stCondLst>
                              <p:cond delay="5000"/>
                            </p:stCondLst>
                            <p:childTnLst>
                              <p:par>
                                <p:cTn id="40" presetID="14" presetClass="entr" presetSubtype="1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randombar(horizontal)">
                                      <p:cBhvr>
                                        <p:cTn id="42" dur="500"/>
                                        <p:tgtEl>
                                          <p:spTgt spid="6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randombar(horizontal)">
                                      <p:cBhvr>
                                        <p:cTn id="45" dur="500"/>
                                        <p:tgtEl>
                                          <p:spTgt spid="65"/>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randombar(horizontal)">
                                      <p:cBhvr>
                                        <p:cTn id="49" dur="500"/>
                                        <p:tgtEl>
                                          <p:spTgt spid="6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randombar(horizontal)">
                                      <p:cBhvr>
                                        <p:cTn id="5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61" grpId="0"/>
      <p:bldP spid="64" grpId="0" animBg="1"/>
      <p:bldP spid="62" grpId="0"/>
      <p:bldP spid="65" grpId="0" animBg="1"/>
      <p:bldP spid="63" grpId="0"/>
      <p:bldP spid="66" grpId="0" animBg="1"/>
      <p:bldGraphic spid="70" grpId="0" uiExpand="1">
        <p:bldSub>
          <a:bldChart bld="category"/>
        </p:bldSub>
      </p:bldGraphic>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PT素材包\60-79\62ZH.jpg"/>
          <p:cNvPicPr>
            <a:picLocks noChangeAspect="1" noChangeArrowheads="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0" y="-4772"/>
            <a:ext cx="9155400" cy="3216165"/>
          </a:xfrm>
          <a:prstGeom prst="rect">
            <a:avLst/>
          </a:prstGeom>
          <a:noFill/>
          <a:extLst>
            <a:ext uri="{909E8E84-426E-40DD-AFC4-6F175D3DCCD1}">
              <a14:hiddenFill xmlns:a14="http://schemas.microsoft.com/office/drawing/2010/main">
                <a:solidFill>
                  <a:srgbClr val="FFFFFF"/>
                </a:solidFill>
              </a14:hiddenFill>
            </a:ext>
          </a:extLst>
        </p:spPr>
      </p:pic>
      <p:sp>
        <p:nvSpPr>
          <p:cNvPr id="4" name="等腰三角形 3"/>
          <p:cNvSpPr/>
          <p:nvPr/>
        </p:nvSpPr>
        <p:spPr>
          <a:xfrm rot="10800000">
            <a:off x="8764792" y="0"/>
            <a:ext cx="382624" cy="724060"/>
          </a:xfrm>
          <a:custGeom>
            <a:avLst/>
            <a:gdLst/>
            <a:ahLst/>
            <a:cxnLst/>
            <a:rect l="l" t="t" r="r" b="b"/>
            <a:pathLst>
              <a:path w="382624" h="724060">
                <a:moveTo>
                  <a:pt x="382624" y="724060"/>
                </a:moveTo>
                <a:lnTo>
                  <a:pt x="0" y="724060"/>
                </a:lnTo>
                <a:lnTo>
                  <a:pt x="0" y="0"/>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8005615" y="0"/>
            <a:ext cx="765249" cy="72406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8765233" y="1443840"/>
            <a:ext cx="382182" cy="723223"/>
          </a:xfrm>
          <a:custGeom>
            <a:avLst/>
            <a:gdLst/>
            <a:ahLst/>
            <a:cxnLst/>
            <a:rect l="l" t="t" r="r" b="b"/>
            <a:pathLst>
              <a:path w="382182" h="723223">
                <a:moveTo>
                  <a:pt x="382182" y="723223"/>
                </a:moveTo>
                <a:lnTo>
                  <a:pt x="0" y="723223"/>
                </a:lnTo>
                <a:lnTo>
                  <a:pt x="0" y="0"/>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8390151" y="59"/>
            <a:ext cx="765249" cy="72406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8771381" y="720964"/>
            <a:ext cx="399418" cy="724060"/>
          </a:xfrm>
          <a:custGeom>
            <a:avLst/>
            <a:gdLst/>
            <a:ahLst/>
            <a:cxnLst/>
            <a:rect l="l" t="t" r="r" b="b"/>
            <a:pathLst>
              <a:path w="399418" h="724060">
                <a:moveTo>
                  <a:pt x="382625" y="0"/>
                </a:moveTo>
                <a:lnTo>
                  <a:pt x="399418" y="31778"/>
                </a:lnTo>
                <a:lnTo>
                  <a:pt x="399418" y="724060"/>
                </a:lnTo>
                <a:lnTo>
                  <a:pt x="0" y="72406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8387108" y="721089"/>
            <a:ext cx="765249" cy="72406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7169184" y="-3096"/>
            <a:ext cx="765249" cy="72406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551808" y="-3097"/>
            <a:ext cx="765249" cy="72406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7551808" y="712244"/>
            <a:ext cx="765249" cy="72406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654523" y="2283970"/>
            <a:ext cx="1741900" cy="2351504"/>
            <a:chOff x="2654523" y="2283970"/>
            <a:chExt cx="1741900" cy="2351504"/>
          </a:xfrm>
        </p:grpSpPr>
        <p:sp>
          <p:nvSpPr>
            <p:cNvPr id="25" name="矩形 24"/>
            <p:cNvSpPr/>
            <p:nvPr/>
          </p:nvSpPr>
          <p:spPr>
            <a:xfrm>
              <a:off x="2654523"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H="1">
              <a:off x="3666423"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97852" y="2283970"/>
            <a:ext cx="1741900" cy="2351504"/>
            <a:chOff x="597852" y="2283970"/>
            <a:chExt cx="1741900" cy="2351504"/>
          </a:xfrm>
        </p:grpSpPr>
        <p:sp>
          <p:nvSpPr>
            <p:cNvPr id="23" name="矩形 22"/>
            <p:cNvSpPr/>
            <p:nvPr/>
          </p:nvSpPr>
          <p:spPr>
            <a:xfrm>
              <a:off x="597852"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flipH="1">
              <a:off x="1619300"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967626" y="2499742"/>
            <a:ext cx="1002352" cy="864096"/>
            <a:chOff x="967626" y="2499742"/>
            <a:chExt cx="1002352" cy="864096"/>
          </a:xfrm>
        </p:grpSpPr>
        <p:sp>
          <p:nvSpPr>
            <p:cNvPr id="24" name="等腰三角形 23"/>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28" name="TextBox 27"/>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01</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31" name="组合 30"/>
          <p:cNvGrpSpPr/>
          <p:nvPr/>
        </p:nvGrpSpPr>
        <p:grpSpPr>
          <a:xfrm>
            <a:off x="3024297" y="2499742"/>
            <a:ext cx="1002352" cy="864096"/>
            <a:chOff x="967626" y="2499742"/>
            <a:chExt cx="1002352" cy="864096"/>
          </a:xfrm>
        </p:grpSpPr>
        <p:sp>
          <p:nvSpPr>
            <p:cNvPr id="32" name="等腰三角形 31"/>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3" name="TextBox 32"/>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02</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52" name="组合 51"/>
          <p:cNvGrpSpPr/>
          <p:nvPr/>
        </p:nvGrpSpPr>
        <p:grpSpPr>
          <a:xfrm>
            <a:off x="4711194" y="2283970"/>
            <a:ext cx="1741900" cy="2351504"/>
            <a:chOff x="4711194" y="2283970"/>
            <a:chExt cx="1741900" cy="2351504"/>
          </a:xfrm>
        </p:grpSpPr>
        <p:sp>
          <p:nvSpPr>
            <p:cNvPr id="26" name="矩形 25"/>
            <p:cNvSpPr/>
            <p:nvPr/>
          </p:nvSpPr>
          <p:spPr>
            <a:xfrm>
              <a:off x="4711194"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32642"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6767865" y="2283970"/>
            <a:ext cx="1741900" cy="2351504"/>
            <a:chOff x="6767865" y="2283970"/>
            <a:chExt cx="1741900" cy="2351504"/>
          </a:xfrm>
        </p:grpSpPr>
        <p:sp>
          <p:nvSpPr>
            <p:cNvPr id="27" name="矩形 26"/>
            <p:cNvSpPr/>
            <p:nvPr/>
          </p:nvSpPr>
          <p:spPr>
            <a:xfrm>
              <a:off x="6767865" y="2283970"/>
              <a:ext cx="1741900" cy="235150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7779765" y="3651870"/>
              <a:ext cx="720452" cy="983604"/>
            </a:xfrm>
            <a:prstGeom prst="rtTriangle">
              <a:avLst/>
            </a:prstGeom>
            <a:pattFill prst="wdUpDiag">
              <a:fgClr>
                <a:schemeClr val="bg1"/>
              </a:fgClr>
              <a:bgClr>
                <a:srgbClr val="DA1F2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080968" y="2499742"/>
            <a:ext cx="1002352" cy="864096"/>
            <a:chOff x="967626" y="2499742"/>
            <a:chExt cx="1002352" cy="864096"/>
          </a:xfrm>
        </p:grpSpPr>
        <p:sp>
          <p:nvSpPr>
            <p:cNvPr id="35" name="等腰三角形 34"/>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6" name="TextBox 35"/>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03</a:t>
              </a:r>
              <a:endParaRPr lang="zh-CN" altLang="en-US" sz="2800" dirty="0">
                <a:solidFill>
                  <a:schemeClr val="bg1"/>
                </a:solidFill>
                <a:latin typeface="Ebrima" panose="02000000000000000000" pitchFamily="2" charset="0"/>
                <a:cs typeface="Ebrima" panose="02000000000000000000" pitchFamily="2" charset="0"/>
              </a:endParaRPr>
            </a:p>
          </p:txBody>
        </p:sp>
      </p:grpSp>
      <p:grpSp>
        <p:nvGrpSpPr>
          <p:cNvPr id="37" name="组合 36"/>
          <p:cNvGrpSpPr/>
          <p:nvPr/>
        </p:nvGrpSpPr>
        <p:grpSpPr>
          <a:xfrm>
            <a:off x="7137639" y="2499742"/>
            <a:ext cx="1002352" cy="864096"/>
            <a:chOff x="967626" y="2499742"/>
            <a:chExt cx="1002352" cy="864096"/>
          </a:xfrm>
        </p:grpSpPr>
        <p:sp>
          <p:nvSpPr>
            <p:cNvPr id="38" name="等腰三角形 37"/>
            <p:cNvSpPr/>
            <p:nvPr/>
          </p:nvSpPr>
          <p:spPr>
            <a:xfrm>
              <a:off x="967626" y="2499742"/>
              <a:ext cx="1002352" cy="86409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p>
          </p:txBody>
        </p:sp>
        <p:sp>
          <p:nvSpPr>
            <p:cNvPr id="39" name="TextBox 38"/>
            <p:cNvSpPr txBox="1"/>
            <p:nvPr/>
          </p:nvSpPr>
          <p:spPr>
            <a:xfrm>
              <a:off x="1187624" y="2763266"/>
              <a:ext cx="576064" cy="523220"/>
            </a:xfrm>
            <a:prstGeom prst="rect">
              <a:avLst/>
            </a:prstGeom>
            <a:noFill/>
          </p:spPr>
          <p:txBody>
            <a:bodyPr wrap="square" rtlCol="0">
              <a:spAutoFit/>
            </a:bodyPr>
            <a:lstStyle/>
            <a:p>
              <a:pPr algn="ctr"/>
              <a:r>
                <a:rPr lang="en-US" altLang="zh-CN" sz="2800" dirty="0">
                  <a:solidFill>
                    <a:schemeClr val="bg1"/>
                  </a:solidFill>
                  <a:latin typeface="Ebrima" panose="02000000000000000000" pitchFamily="2" charset="0"/>
                  <a:ea typeface="Ebrima" panose="02000000000000000000" pitchFamily="2" charset="0"/>
                  <a:cs typeface="Ebrima" panose="02000000000000000000" pitchFamily="2" charset="0"/>
                </a:rPr>
                <a:t>04</a:t>
              </a:r>
              <a:endParaRPr lang="zh-CN" altLang="en-US" sz="2800" dirty="0">
                <a:solidFill>
                  <a:schemeClr val="bg1"/>
                </a:solidFill>
                <a:latin typeface="Ebrima" panose="02000000000000000000" pitchFamily="2" charset="0"/>
                <a:cs typeface="Ebrima" panose="02000000000000000000" pitchFamily="2" charset="0"/>
              </a:endParaRPr>
            </a:p>
          </p:txBody>
        </p:sp>
      </p:grpSp>
      <p:sp>
        <p:nvSpPr>
          <p:cNvPr id="40" name="TextBox 39"/>
          <p:cNvSpPr txBox="1"/>
          <p:nvPr/>
        </p:nvSpPr>
        <p:spPr>
          <a:xfrm>
            <a:off x="683382" y="3497341"/>
            <a:ext cx="1584548"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45" name="TextBox 44"/>
          <p:cNvSpPr txBox="1"/>
          <p:nvPr/>
        </p:nvSpPr>
        <p:spPr>
          <a:xfrm>
            <a:off x="2733199" y="3497341"/>
            <a:ext cx="1584548"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46" name="TextBox 45"/>
          <p:cNvSpPr txBox="1"/>
          <p:nvPr/>
        </p:nvSpPr>
        <p:spPr>
          <a:xfrm>
            <a:off x="4796724" y="3497341"/>
            <a:ext cx="1584548"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49" name="TextBox 48"/>
          <p:cNvSpPr txBox="1"/>
          <p:nvPr/>
        </p:nvSpPr>
        <p:spPr>
          <a:xfrm>
            <a:off x="6853395" y="3497341"/>
            <a:ext cx="1584548"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44" name="TextBox 43"/>
          <p:cNvSpPr txBox="1"/>
          <p:nvPr/>
        </p:nvSpPr>
        <p:spPr>
          <a:xfrm>
            <a:off x="456427" y="1166244"/>
            <a:ext cx="2934475" cy="830997"/>
          </a:xfrm>
          <a:prstGeom prst="rect">
            <a:avLst/>
          </a:prstGeom>
          <a:noFill/>
        </p:spPr>
        <p:txBody>
          <a:bodyPr wrap="square" rtlCol="0">
            <a:spAutoFit/>
          </a:bodyPr>
          <a:lstStyle/>
          <a:p>
            <a:r>
              <a:rPr lang="en-US" altLang="zh-CN" sz="4800" b="1" dirty="0">
                <a:solidFill>
                  <a:srgbClr val="DA1F28"/>
                </a:solidFill>
                <a:latin typeface="微软雅黑" panose="020B0503020204020204" pitchFamily="34" charset="-122"/>
                <a:cs typeface="Mangal" panose="02040503050203030202" pitchFamily="18" charset="0"/>
              </a:rPr>
              <a:t>contents</a:t>
            </a:r>
            <a:endParaRPr lang="zh-CN" altLang="en-US" sz="4800" b="1" dirty="0">
              <a:solidFill>
                <a:srgbClr val="DA1F28"/>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202675220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750" fill="hold"/>
                                        <p:tgtEl>
                                          <p:spTgt spid="50"/>
                                        </p:tgtEl>
                                        <p:attrNameLst>
                                          <p:attrName>ppt_x</p:attrName>
                                        </p:attrNameLst>
                                      </p:cBhvr>
                                      <p:tavLst>
                                        <p:tav tm="0">
                                          <p:val>
                                            <p:strVal val="#ppt_x"/>
                                          </p:val>
                                        </p:tav>
                                        <p:tav tm="100000">
                                          <p:val>
                                            <p:strVal val="#ppt_x"/>
                                          </p:val>
                                        </p:tav>
                                      </p:tavLst>
                                    </p:anim>
                                    <p:anim calcmode="lin" valueType="num">
                                      <p:cBhvr additive="base">
                                        <p:cTn id="8" dur="75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750" fill="hold"/>
                                        <p:tgtEl>
                                          <p:spTgt spid="52"/>
                                        </p:tgtEl>
                                        <p:attrNameLst>
                                          <p:attrName>ppt_x</p:attrName>
                                        </p:attrNameLst>
                                      </p:cBhvr>
                                      <p:tavLst>
                                        <p:tav tm="0">
                                          <p:val>
                                            <p:strVal val="#ppt_x"/>
                                          </p:val>
                                        </p:tav>
                                        <p:tav tm="100000">
                                          <p:val>
                                            <p:strVal val="#ppt_x"/>
                                          </p:val>
                                        </p:tav>
                                      </p:tavLst>
                                    </p:anim>
                                    <p:anim calcmode="lin" valueType="num">
                                      <p:cBhvr additive="base">
                                        <p:cTn id="16" dur="750" fill="hold"/>
                                        <p:tgtEl>
                                          <p:spTgt spid="5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750" fill="hold"/>
                                        <p:tgtEl>
                                          <p:spTgt spid="53"/>
                                        </p:tgtEl>
                                        <p:attrNameLst>
                                          <p:attrName>ppt_x</p:attrName>
                                        </p:attrNameLst>
                                      </p:cBhvr>
                                      <p:tavLst>
                                        <p:tav tm="0">
                                          <p:val>
                                            <p:strVal val="#ppt_x"/>
                                          </p:val>
                                        </p:tav>
                                        <p:tav tm="100000">
                                          <p:val>
                                            <p:strVal val="#ppt_x"/>
                                          </p:val>
                                        </p:tav>
                                      </p:tavLst>
                                    </p:anim>
                                    <p:anim calcmode="lin" valueType="num">
                                      <p:cBhvr additive="base">
                                        <p:cTn id="20" dur="750" fill="hold"/>
                                        <p:tgtEl>
                                          <p:spTgt spid="53"/>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ppt_x"/>
                                          </p:val>
                                        </p:tav>
                                        <p:tav tm="100000">
                                          <p:val>
                                            <p:strVal val="#ppt_x"/>
                                          </p:val>
                                        </p:tav>
                                      </p:tavLst>
                                    </p:anim>
                                    <p:anim calcmode="lin" valueType="num">
                                      <p:cBhvr additive="base">
                                        <p:cTn id="24" dur="75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ppt_x"/>
                                          </p:val>
                                        </p:tav>
                                        <p:tav tm="100000">
                                          <p:val>
                                            <p:strVal val="#ppt_x"/>
                                          </p:val>
                                        </p:tav>
                                      </p:tavLst>
                                    </p:anim>
                                    <p:anim calcmode="lin" valueType="num">
                                      <p:cBhvr additive="base">
                                        <p:cTn id="28" dur="75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750" fill="hold"/>
                                        <p:tgtEl>
                                          <p:spTgt spid="34"/>
                                        </p:tgtEl>
                                        <p:attrNameLst>
                                          <p:attrName>ppt_x</p:attrName>
                                        </p:attrNameLst>
                                      </p:cBhvr>
                                      <p:tavLst>
                                        <p:tav tm="0">
                                          <p:val>
                                            <p:strVal val="#ppt_x"/>
                                          </p:val>
                                        </p:tav>
                                        <p:tav tm="100000">
                                          <p:val>
                                            <p:strVal val="#ppt_x"/>
                                          </p:val>
                                        </p:tav>
                                      </p:tavLst>
                                    </p:anim>
                                    <p:anim calcmode="lin" valueType="num">
                                      <p:cBhvr additive="base">
                                        <p:cTn id="32" dur="75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ppt_x"/>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750" fill="hold"/>
                                        <p:tgtEl>
                                          <p:spTgt spid="40"/>
                                        </p:tgtEl>
                                        <p:attrNameLst>
                                          <p:attrName>ppt_x</p:attrName>
                                        </p:attrNameLst>
                                      </p:cBhvr>
                                      <p:tavLst>
                                        <p:tav tm="0">
                                          <p:val>
                                            <p:strVal val="#ppt_x"/>
                                          </p:val>
                                        </p:tav>
                                        <p:tav tm="100000">
                                          <p:val>
                                            <p:strVal val="#ppt_x"/>
                                          </p:val>
                                        </p:tav>
                                      </p:tavLst>
                                    </p:anim>
                                    <p:anim calcmode="lin" valueType="num">
                                      <p:cBhvr additive="base">
                                        <p:cTn id="40" dur="75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750" fill="hold"/>
                                        <p:tgtEl>
                                          <p:spTgt spid="45"/>
                                        </p:tgtEl>
                                        <p:attrNameLst>
                                          <p:attrName>ppt_x</p:attrName>
                                        </p:attrNameLst>
                                      </p:cBhvr>
                                      <p:tavLst>
                                        <p:tav tm="0">
                                          <p:val>
                                            <p:strVal val="#ppt_x"/>
                                          </p:val>
                                        </p:tav>
                                        <p:tav tm="100000">
                                          <p:val>
                                            <p:strVal val="#ppt_x"/>
                                          </p:val>
                                        </p:tav>
                                      </p:tavLst>
                                    </p:anim>
                                    <p:anim calcmode="lin" valueType="num">
                                      <p:cBhvr additive="base">
                                        <p:cTn id="44" dur="75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750" fill="hold"/>
                                        <p:tgtEl>
                                          <p:spTgt spid="46"/>
                                        </p:tgtEl>
                                        <p:attrNameLst>
                                          <p:attrName>ppt_x</p:attrName>
                                        </p:attrNameLst>
                                      </p:cBhvr>
                                      <p:tavLst>
                                        <p:tav tm="0">
                                          <p:val>
                                            <p:strVal val="#ppt_x"/>
                                          </p:val>
                                        </p:tav>
                                        <p:tav tm="100000">
                                          <p:val>
                                            <p:strVal val="#ppt_x"/>
                                          </p:val>
                                        </p:tav>
                                      </p:tavLst>
                                    </p:anim>
                                    <p:anim calcmode="lin" valueType="num">
                                      <p:cBhvr additive="base">
                                        <p:cTn id="48" dur="75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1+#ppt_h/2"/>
                                          </p:val>
                                        </p:tav>
                                        <p:tav tm="100000">
                                          <p:val>
                                            <p:strVal val="#ppt_y"/>
                                          </p:val>
                                        </p:tav>
                                      </p:tavLst>
                                    </p:anim>
                                  </p:childTnLst>
                                </p:cTn>
                              </p:par>
                              <p:par>
                                <p:cTn id="53" presetID="41" presetClass="entr" presetSubtype="0" fill="hold" grpId="0" nodeType="withEffect">
                                  <p:stCondLst>
                                    <p:cond delay="900"/>
                                  </p:stCondLst>
                                  <p:iterate type="lt">
                                    <p:tmPct val="10000"/>
                                  </p:iterate>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4"/>
                                        </p:tgtEl>
                                        <p:attrNameLst>
                                          <p:attrName>ppt_y</p:attrName>
                                        </p:attrNameLst>
                                      </p:cBhvr>
                                      <p:tavLst>
                                        <p:tav tm="0">
                                          <p:val>
                                            <p:strVal val="#ppt_y"/>
                                          </p:val>
                                        </p:tav>
                                        <p:tav tm="100000">
                                          <p:val>
                                            <p:strVal val="#ppt_y"/>
                                          </p:val>
                                        </p:tav>
                                      </p:tavLst>
                                    </p:anim>
                                    <p:anim calcmode="lin" valueType="num">
                                      <p:cBhvr>
                                        <p:cTn id="57"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5" grpId="0"/>
      <p:bldP spid="46" grpId="0"/>
      <p:bldP spid="49"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1F28"/>
        </a:solidFill>
        <a:effectLst/>
      </p:bgPr>
    </p:bg>
    <p:spTree>
      <p:nvGrpSpPr>
        <p:cNvPr id="1" name=""/>
        <p:cNvGrpSpPr/>
        <p:nvPr/>
      </p:nvGrpSpPr>
      <p:grpSpPr>
        <a:xfrm>
          <a:off x="0" y="0"/>
          <a:ext cx="0" cy="0"/>
          <a:chOff x="0" y="0"/>
          <a:chExt cx="0" cy="0"/>
        </a:xfrm>
      </p:grpSpPr>
      <p:sp>
        <p:nvSpPr>
          <p:cNvPr id="2" name="等腰三角形 1"/>
          <p:cNvSpPr/>
          <p:nvPr/>
        </p:nvSpPr>
        <p:spPr>
          <a:xfrm rot="5400000">
            <a:off x="104289" y="-102271"/>
            <a:ext cx="5143860" cy="5344510"/>
          </a:xfrm>
          <a:custGeom>
            <a:avLst/>
            <a:gdLst/>
            <a:ahLst/>
            <a:cxnLst/>
            <a:rect l="l" t="t" r="r" b="b"/>
            <a:pathLst>
              <a:path w="5143860" h="5344510">
                <a:moveTo>
                  <a:pt x="0" y="5344510"/>
                </a:moveTo>
                <a:lnTo>
                  <a:pt x="0" y="4865599"/>
                </a:lnTo>
                <a:lnTo>
                  <a:pt x="2571192" y="0"/>
                </a:lnTo>
                <a:lnTo>
                  <a:pt x="5143860" y="4868388"/>
                </a:lnTo>
                <a:lnTo>
                  <a:pt x="5143860" y="53445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907330" y="1812761"/>
            <a:ext cx="4561214" cy="1446550"/>
          </a:xfrm>
          <a:prstGeom prst="rect">
            <a:avLst/>
          </a:prstGeom>
          <a:noFill/>
        </p:spPr>
        <p:txBody>
          <a:bodyPr wrap="square" rtlCol="0">
            <a:spAutoFit/>
          </a:bodyPr>
          <a:lstStyle/>
          <a:p>
            <a:pPr algn="ctr"/>
            <a:r>
              <a:rPr lang="en-US" altLang="zh-CN" sz="8800" b="1" dirty="0">
                <a:solidFill>
                  <a:schemeClr val="bg1"/>
                </a:solidFill>
                <a:latin typeface="微软雅黑" panose="020B0503020204020204" pitchFamily="34" charset="-122"/>
                <a:cs typeface="Mangal" panose="02040503050203030202" pitchFamily="18" charset="0"/>
              </a:rPr>
              <a:t>thanks</a:t>
            </a:r>
          </a:p>
        </p:txBody>
      </p:sp>
      <p:sp>
        <p:nvSpPr>
          <p:cNvPr id="13" name="TextBox 12"/>
          <p:cNvSpPr txBox="1"/>
          <p:nvPr/>
        </p:nvSpPr>
        <p:spPr>
          <a:xfrm>
            <a:off x="5563175" y="3354546"/>
            <a:ext cx="3110862" cy="369332"/>
          </a:xfrm>
          <a:prstGeom prst="rect">
            <a:avLst/>
          </a:prstGeom>
        </p:spPr>
        <p:txBody>
          <a:bodyPr wrap="square" rtlCol="0">
            <a:spAutoFit/>
          </a:bodyPr>
          <a:lstStyle/>
          <a:p>
            <a:pPr algn="ctr"/>
            <a:r>
              <a:rPr lang="en-US" altLang="zh-CN" dirty="0">
                <a:solidFill>
                  <a:schemeClr val="bg1"/>
                </a:solidFill>
                <a:latin typeface="微软雅黑" panose="020B0503020204020204" pitchFamily="34" charset="-122"/>
                <a:ea typeface="Segoe UI" panose="020B0502040204020203" pitchFamily="34" charset="0"/>
                <a:cs typeface="Mangal" panose="02040503050203030202" pitchFamily="18" charset="0"/>
              </a:rPr>
              <a:t>YOUR COMPANY NAME</a:t>
            </a:r>
            <a:endParaRPr lang="zh-CN" altLang="en-US" dirty="0">
              <a:solidFill>
                <a:schemeClr val="bg1"/>
              </a:solidFill>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12017716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par>
                                <p:cTn id="41" presetID="22" presetClass="entr" presetSubtype="8" fill="hold" grpId="0" nodeType="withEffect">
                                  <p:stCondLst>
                                    <p:cond delay="1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47" presetClass="entr" presetSubtype="0" fill="hold" grpId="0" nodeType="withEffect">
                                  <p:stCondLst>
                                    <p:cond delay="150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anim calcmode="lin" valueType="num">
                                      <p:cBhvr>
                                        <p:cTn id="4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2">
                                            <p:txEl>
                                              <p:pRg st="0" end="0"/>
                                            </p:txEl>
                                          </p:spTgt>
                                        </p:tgtEl>
                                        <p:attrNameLst>
                                          <p:attrName>ppt_y</p:attrName>
                                        </p:attrNameLst>
                                      </p:cBhvr>
                                      <p:tavLst>
                                        <p:tav tm="0">
                                          <p:val>
                                            <p:strVal val="#ppt_y-.1"/>
                                          </p:val>
                                        </p:tav>
                                        <p:tav tm="100000">
                                          <p:val>
                                            <p:strVal val="#ppt_y"/>
                                          </p:val>
                                        </p:tav>
                                      </p:tavLst>
                                    </p:anim>
                                  </p:childTnLst>
                                </p:cTn>
                              </p:par>
                              <p:par>
                                <p:cTn id="49" presetID="2" presetClass="entr" presetSubtype="4" fill="hold" grpId="0" nodeType="withEffect">
                                  <p:stCondLst>
                                    <p:cond delay="15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build="allAtOnce"/>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PT素材包\城市图片\63ZH.jpg"/>
          <p:cNvPicPr>
            <a:picLocks noChangeAspect="1" noChangeArrowheads="1"/>
          </p:cNvPicPr>
          <p:nvPr/>
        </p:nvPicPr>
        <p:blipFill rotWithShape="1">
          <a:blip r:embed="rId2" cstate="screen">
            <a:grayscl/>
            <a:extLst>
              <a:ext uri="{28A0092B-C50C-407E-A947-70E740481C1C}">
                <a14:useLocalDpi xmlns:a14="http://schemas.microsoft.com/office/drawing/2010/main"/>
              </a:ext>
            </a:extLst>
          </a:blip>
          <a:srcRect/>
          <a:stretch/>
        </p:blipFill>
        <p:spPr bwMode="auto">
          <a:xfrm>
            <a:off x="0" y="-20539"/>
            <a:ext cx="9144000" cy="3126345"/>
          </a:xfrm>
          <a:prstGeom prst="rect">
            <a:avLst/>
          </a:prstGeom>
          <a:noFill/>
          <a:extLst>
            <a:ext uri="{909E8E84-426E-40DD-AFC4-6F175D3DCCD1}">
              <a14:hiddenFill xmlns:a14="http://schemas.microsoft.com/office/drawing/2010/main">
                <a:solidFill>
                  <a:srgbClr val="FFFFFF"/>
                </a:solidFill>
              </a14:hiddenFill>
            </a:ext>
          </a:extLst>
        </p:spPr>
      </p:pic>
      <p:sp>
        <p:nvSpPr>
          <p:cNvPr id="3" name="等腰三角形 2"/>
          <p:cNvSpPr/>
          <p:nvPr/>
        </p:nvSpPr>
        <p:spPr>
          <a:xfrm rot="7075057">
            <a:off x="8481351" y="356590"/>
            <a:ext cx="1194066" cy="498470"/>
          </a:xfrm>
          <a:custGeom>
            <a:avLst/>
            <a:gdLst/>
            <a:ahLst/>
            <a:cxnLst/>
            <a:rect l="l" t="t" r="r" b="b"/>
            <a:pathLst>
              <a:path w="1194066" h="498470">
                <a:moveTo>
                  <a:pt x="0" y="498469"/>
                </a:moveTo>
                <a:lnTo>
                  <a:pt x="3926" y="491042"/>
                </a:lnTo>
                <a:lnTo>
                  <a:pt x="930653" y="0"/>
                </a:lnTo>
                <a:lnTo>
                  <a:pt x="1194066" y="498470"/>
                </a:lnTo>
                <a:close/>
              </a:path>
            </a:pathLst>
          </a:cu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7875057">
            <a:off x="8556268" y="871163"/>
            <a:ext cx="733767" cy="888672"/>
          </a:xfrm>
          <a:custGeom>
            <a:avLst/>
            <a:gdLst/>
            <a:ahLst/>
            <a:cxnLst/>
            <a:rect l="l" t="t" r="r" b="b"/>
            <a:pathLst>
              <a:path w="733767" h="888672">
                <a:moveTo>
                  <a:pt x="469613" y="0"/>
                </a:moveTo>
                <a:lnTo>
                  <a:pt x="733767" y="499873"/>
                </a:lnTo>
                <a:lnTo>
                  <a:pt x="0" y="888672"/>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7075057">
            <a:off x="8141292" y="1279887"/>
            <a:ext cx="1194066" cy="994165"/>
          </a:xfrm>
          <a:custGeom>
            <a:avLst/>
            <a:gdLst/>
            <a:ahLst/>
            <a:cxnLst/>
            <a:rect l="l" t="t" r="r" b="b"/>
            <a:pathLst>
              <a:path w="1194066" h="994165">
                <a:moveTo>
                  <a:pt x="0" y="994164"/>
                </a:moveTo>
                <a:lnTo>
                  <a:pt x="469613" y="105493"/>
                </a:lnTo>
                <a:lnTo>
                  <a:pt x="668707" y="0"/>
                </a:lnTo>
                <a:lnTo>
                  <a:pt x="1194066" y="994165"/>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a:off x="1" y="2117"/>
            <a:ext cx="4427985" cy="3115229"/>
          </a:xfrm>
          <a:custGeom>
            <a:avLst/>
            <a:gdLst/>
            <a:ahLst/>
            <a:cxnLst/>
            <a:rect l="l" t="t" r="r" b="b"/>
            <a:pathLst>
              <a:path w="4427985" h="3090188">
                <a:moveTo>
                  <a:pt x="0" y="0"/>
                </a:moveTo>
                <a:lnTo>
                  <a:pt x="4427985" y="0"/>
                </a:lnTo>
                <a:lnTo>
                  <a:pt x="3655438" y="3090188"/>
                </a:lnTo>
                <a:lnTo>
                  <a:pt x="0" y="3090188"/>
                </a:lnTo>
                <a:close/>
              </a:path>
            </a:pathLst>
          </a:custGeom>
          <a:solidFill>
            <a:srgbClr val="F8F8F8">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7075057">
            <a:off x="7646588" y="2290556"/>
            <a:ext cx="1194065" cy="1129795"/>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7875057">
            <a:off x="7947390" y="1793299"/>
            <a:ext cx="1119628" cy="1129796"/>
          </a:xfrm>
          <a:custGeom>
            <a:avLst/>
            <a:gdLst/>
            <a:ahLst/>
            <a:cxnLst/>
            <a:rect l="l" t="t" r="r" b="b"/>
            <a:pathLst>
              <a:path w="1119628" h="1129796">
                <a:moveTo>
                  <a:pt x="597033" y="0"/>
                </a:moveTo>
                <a:lnTo>
                  <a:pt x="1119628" y="988935"/>
                </a:lnTo>
                <a:lnTo>
                  <a:pt x="853786" y="1129796"/>
                </a:lnTo>
                <a:lnTo>
                  <a:pt x="0" y="1129796"/>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075057">
            <a:off x="8663456" y="2624694"/>
            <a:ext cx="896267" cy="371016"/>
          </a:xfrm>
          <a:custGeom>
            <a:avLst/>
            <a:gdLst/>
            <a:ahLst/>
            <a:cxnLst/>
            <a:rect l="l" t="t" r="r" b="b"/>
            <a:pathLst>
              <a:path w="896267" h="371016">
                <a:moveTo>
                  <a:pt x="0" y="371016"/>
                </a:moveTo>
                <a:lnTo>
                  <a:pt x="700206" y="0"/>
                </a:lnTo>
                <a:lnTo>
                  <a:pt x="896267" y="371016"/>
                </a:lnTo>
                <a:close/>
              </a:path>
            </a:pathLst>
          </a:cu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rot="10800000">
            <a:off x="28774" y="-336639"/>
            <a:ext cx="2407638" cy="2250587"/>
            <a:chOff x="-3478417" y="453980"/>
            <a:chExt cx="2407638" cy="2250587"/>
          </a:xfrm>
        </p:grpSpPr>
        <p:sp>
          <p:nvSpPr>
            <p:cNvPr id="14" name="等腰三角形 13"/>
            <p:cNvSpPr/>
            <p:nvPr/>
          </p:nvSpPr>
          <p:spPr>
            <a:xfrm rot="7075057">
              <a:off x="-2951489" y="486115"/>
              <a:ext cx="1194065" cy="1129795"/>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7875057">
              <a:off x="-3231021" y="1013666"/>
              <a:ext cx="1194065" cy="1129795"/>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075057">
              <a:off x="-3510552" y="1541216"/>
              <a:ext cx="1194065" cy="112979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7075057">
              <a:off x="-2232709" y="1542637"/>
              <a:ext cx="1194065" cy="112979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平行四边形 32"/>
          <p:cNvSpPr/>
          <p:nvPr/>
        </p:nvSpPr>
        <p:spPr>
          <a:xfrm>
            <a:off x="4427985" y="2117"/>
            <a:ext cx="1266333" cy="3115229"/>
          </a:xfrm>
          <a:custGeom>
            <a:avLst/>
            <a:gdLst/>
            <a:ahLst/>
            <a:cxnLst/>
            <a:rect l="l" t="t" r="r" b="b"/>
            <a:pathLst>
              <a:path w="1266333" h="3090188">
                <a:moveTo>
                  <a:pt x="772547" y="0"/>
                </a:moveTo>
                <a:lnTo>
                  <a:pt x="1266333" y="0"/>
                </a:lnTo>
                <a:lnTo>
                  <a:pt x="493786" y="3090188"/>
                </a:lnTo>
                <a:lnTo>
                  <a:pt x="0" y="3090188"/>
                </a:lnTo>
                <a:close/>
              </a:path>
            </a:pathLst>
          </a:custGeom>
          <a:solidFill>
            <a:srgbClr val="F8F8F8">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31532" y="-54185"/>
            <a:ext cx="3172155" cy="2433781"/>
          </a:xfrm>
          <a:custGeom>
            <a:avLst/>
            <a:gdLst/>
            <a:ahLst/>
            <a:cxnLst/>
            <a:rect l="l" t="t" r="r" b="b"/>
            <a:pathLst>
              <a:path w="3172155" h="2433781">
                <a:moveTo>
                  <a:pt x="3172155" y="2433781"/>
                </a:moveTo>
                <a:lnTo>
                  <a:pt x="0" y="2433781"/>
                </a:lnTo>
                <a:lnTo>
                  <a:pt x="1697452" y="0"/>
                </a:lnTo>
                <a:lnTo>
                  <a:pt x="3172155" y="1889319"/>
                </a:lnTo>
                <a:close/>
              </a:path>
            </a:pathLst>
          </a:custGeom>
          <a:noFill/>
          <a:ln w="12700">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105035" y="1669428"/>
            <a:ext cx="1112820" cy="752922"/>
          </a:xfrm>
          <a:prstGeom prst="triangle">
            <a:avLst>
              <a:gd name="adj" fmla="val 47189"/>
            </a:avLst>
          </a:prstGeom>
          <a:noFill/>
          <a:ln w="12700">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862484" y="1596921"/>
            <a:ext cx="2045678" cy="707886"/>
          </a:xfrm>
          <a:prstGeom prst="rect">
            <a:avLst/>
          </a:prstGeom>
          <a:noFill/>
        </p:spPr>
        <p:txBody>
          <a:bodyPr wrap="square" rtlCol="0">
            <a:spAutoFit/>
          </a:bodyPr>
          <a:lstStyle/>
          <a:p>
            <a:r>
              <a:rPr lang="en-US" altLang="zh-CN" sz="2000" b="1" dirty="0">
                <a:latin typeface="微软雅黑" panose="020B0503020204020204" pitchFamily="34" charset="-122"/>
                <a:cs typeface="Mangal" panose="02040503050203030202" pitchFamily="18" charset="0"/>
              </a:rPr>
              <a:t>add </a:t>
            </a:r>
          </a:p>
          <a:p>
            <a:r>
              <a:rPr lang="en-US" altLang="zh-CN" sz="2000" b="1" dirty="0">
                <a:latin typeface="微软雅黑" panose="020B0503020204020204" pitchFamily="34" charset="-122"/>
                <a:cs typeface="Mangal" panose="02040503050203030202" pitchFamily="18" charset="0"/>
              </a:rPr>
              <a:t>your text here</a:t>
            </a:r>
            <a:endParaRPr lang="zh-CN" altLang="en-US" sz="2000" b="1" dirty="0">
              <a:latin typeface="微软雅黑" panose="020B0503020204020204" pitchFamily="34" charset="-122"/>
              <a:cs typeface="Mangal" panose="02040503050203030202" pitchFamily="18" charset="0"/>
            </a:endParaRPr>
          </a:p>
        </p:txBody>
      </p:sp>
      <p:sp>
        <p:nvSpPr>
          <p:cNvPr id="8" name="TextBox 7"/>
          <p:cNvSpPr txBox="1"/>
          <p:nvPr/>
        </p:nvSpPr>
        <p:spPr>
          <a:xfrm>
            <a:off x="1466952" y="2215788"/>
            <a:ext cx="2441210" cy="954107"/>
          </a:xfrm>
          <a:prstGeom prst="rect">
            <a:avLst/>
          </a:prstGeom>
          <a:noFill/>
        </p:spPr>
        <p:txBody>
          <a:bodyPr wrap="square" rtlCol="0">
            <a:spAutoFit/>
          </a:bodyPr>
          <a:lstStyle/>
          <a:p>
            <a:pPr algn="ctr"/>
            <a:r>
              <a:rPr lang="en-US" altLang="zh-CN" sz="1400" dirty="0">
                <a:latin typeface="微软雅黑" panose="020B0503020204020204" pitchFamily="34" charset="-122"/>
                <a:cs typeface="Mangal" panose="02040503050203030202" pitchFamily="18" charset="0"/>
              </a:rPr>
              <a:t>lorem ispum dolor sit adipiscing elit, sed diam nonummy nibh euismod dolore magna aliquam</a:t>
            </a:r>
            <a:endParaRPr lang="zh-CN" altLang="en-US" sz="1400" dirty="0">
              <a:latin typeface="微软雅黑" panose="020B0503020204020204" pitchFamily="34" charset="-122"/>
              <a:cs typeface="Mangal" panose="02040503050203030202" pitchFamily="18" charset="0"/>
            </a:endParaRPr>
          </a:p>
        </p:txBody>
      </p:sp>
      <p:sp>
        <p:nvSpPr>
          <p:cNvPr id="21" name="TextBox 20"/>
          <p:cNvSpPr txBox="1"/>
          <p:nvPr/>
        </p:nvSpPr>
        <p:spPr>
          <a:xfrm>
            <a:off x="581517" y="3293038"/>
            <a:ext cx="2921429" cy="400110"/>
          </a:xfrm>
          <a:prstGeom prst="rect">
            <a:avLst/>
          </a:prstGeom>
          <a:noFill/>
        </p:spPr>
        <p:txBody>
          <a:bodyPr wrap="square" rtlCol="0">
            <a:spAutoFit/>
          </a:bodyPr>
          <a:lstStyle/>
          <a:p>
            <a:pPr algn="ctr"/>
            <a:r>
              <a:rPr lang="en-US" altLang="zh-CN" sz="2000" b="1" dirty="0">
                <a:latin typeface="微软雅黑" panose="020B0503020204020204" pitchFamily="34" charset="-122"/>
                <a:cs typeface="Mangal" panose="02040503050203030202" pitchFamily="18" charset="0"/>
              </a:rPr>
              <a:t>Add your text here</a:t>
            </a:r>
            <a:endParaRPr lang="zh-CN" altLang="en-US" sz="2000" b="1" dirty="0">
              <a:latin typeface="微软雅黑" panose="020B0503020204020204" pitchFamily="34" charset="-122"/>
              <a:cs typeface="Mangal" panose="02040503050203030202" pitchFamily="18" charset="0"/>
            </a:endParaRPr>
          </a:p>
        </p:txBody>
      </p:sp>
      <p:sp>
        <p:nvSpPr>
          <p:cNvPr id="22" name="TextBox 21"/>
          <p:cNvSpPr txBox="1"/>
          <p:nvPr/>
        </p:nvSpPr>
        <p:spPr>
          <a:xfrm>
            <a:off x="821626" y="3723202"/>
            <a:ext cx="3750374" cy="1323439"/>
          </a:xfrm>
          <a:prstGeom prst="rect">
            <a:avLst/>
          </a:prstGeom>
          <a:noFill/>
        </p:spPr>
        <p:txBody>
          <a:bodyPr wrap="square" rtlCol="0">
            <a:spAutoFit/>
          </a:bodyPr>
          <a:lstStyle/>
          <a:p>
            <a:r>
              <a:rPr lang="en-US" altLang="zh-CN" sz="1600" dirty="0">
                <a:latin typeface="微软雅黑" panose="020B0503020204020204" pitchFamily="34" charset="-122"/>
                <a:cs typeface="Mangal" panose="02040503050203030202" pitchFamily="18" charset="0"/>
              </a:rPr>
              <a:t>lorem ispum dolor sit adipiscing elit, sed diam nonummy nibh euismod dolore nibh euismod dolore magna aliquameuismod dolore magna aliquam</a:t>
            </a:r>
            <a:endParaRPr lang="zh-CN" altLang="en-US" sz="1600" dirty="0">
              <a:latin typeface="微软雅黑" panose="020B0503020204020204" pitchFamily="34" charset="-122"/>
              <a:cs typeface="Mangal" panose="02040503050203030202" pitchFamily="18" charset="0"/>
            </a:endParaRPr>
          </a:p>
        </p:txBody>
      </p:sp>
      <p:sp>
        <p:nvSpPr>
          <p:cNvPr id="23" name="TextBox 22"/>
          <p:cNvSpPr txBox="1"/>
          <p:nvPr/>
        </p:nvSpPr>
        <p:spPr>
          <a:xfrm>
            <a:off x="4559170" y="3163327"/>
            <a:ext cx="3750374" cy="1569660"/>
          </a:xfrm>
          <a:prstGeom prst="rect">
            <a:avLst/>
          </a:prstGeom>
          <a:noFill/>
        </p:spPr>
        <p:txBody>
          <a:bodyPr wrap="square" rtlCol="0">
            <a:spAutoFit/>
          </a:bodyPr>
          <a:lstStyle/>
          <a:p>
            <a:r>
              <a:rPr lang="en-US" altLang="zh-CN" sz="1600" dirty="0">
                <a:latin typeface="微软雅黑" panose="020B0503020204020204" pitchFamily="34" charset="-122"/>
                <a:cs typeface="Mangal" panose="02040503050203030202" pitchFamily="18" charset="0"/>
              </a:rPr>
              <a:t>lorem ispum dolor sit adipiscing elit, sed diam nonummy nibh euismod dolore nibh euismod dolore magna aliquameuismod dolore magna aliquam </a:t>
            </a:r>
            <a:r>
              <a:rPr lang="it-IT" altLang="zh-CN" sz="1600" dirty="0">
                <a:latin typeface="微软雅黑" panose="020B0503020204020204" pitchFamily="34" charset="-122"/>
                <a:cs typeface="Mangal" panose="02040503050203030202" pitchFamily="18" charset="0"/>
              </a:rPr>
              <a:t>euismod dolore magna aliquameuismod</a:t>
            </a:r>
            <a:endParaRPr lang="zh-CN" altLang="en-US" sz="1600" dirty="0">
              <a:latin typeface="微软雅黑" panose="020B0503020204020204" pitchFamily="34" charset="-122"/>
              <a:cs typeface="Mangal" panose="02040503050203030202" pitchFamily="18" charset="0"/>
            </a:endParaRPr>
          </a:p>
        </p:txBody>
      </p:sp>
    </p:spTree>
    <p:extLst>
      <p:ext uri="{BB962C8B-B14F-4D97-AF65-F5344CB8AC3E}">
        <p14:creationId xmlns:p14="http://schemas.microsoft.com/office/powerpoint/2010/main" val="1212408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900" decel="100000" fill="hold"/>
                                        <p:tgtEl>
                                          <p:spTgt spid="21"/>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900" decel="100000" fill="hold"/>
                                        <p:tgtEl>
                                          <p:spTgt spid="22"/>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900" decel="100000" fill="hold"/>
                                        <p:tgtEl>
                                          <p:spTgt spid="2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3648"/>
            <a:ext cx="4216031" cy="5155561"/>
          </a:xfrm>
          <a:custGeom>
            <a:avLst/>
            <a:gdLst>
              <a:gd name="connsiteX0" fmla="*/ 0 w 4216031"/>
              <a:gd name="connsiteY0" fmla="*/ 0 h 5141913"/>
              <a:gd name="connsiteX1" fmla="*/ 1505295 w 4216031"/>
              <a:gd name="connsiteY1" fmla="*/ 13648 h 5141913"/>
              <a:gd name="connsiteX2" fmla="*/ 4216031 w 4216031"/>
              <a:gd name="connsiteY2" fmla="*/ 5141913 h 5141913"/>
              <a:gd name="connsiteX3" fmla="*/ 0 w 4216031"/>
              <a:gd name="connsiteY3" fmla="*/ 5141913 h 5141913"/>
              <a:gd name="connsiteX4" fmla="*/ 0 w 4216031"/>
              <a:gd name="connsiteY4" fmla="*/ 0 h 5141913"/>
              <a:gd name="connsiteX0" fmla="*/ 0 w 4216031"/>
              <a:gd name="connsiteY0" fmla="*/ 13648 h 5155561"/>
              <a:gd name="connsiteX1" fmla="*/ 1505295 w 4216031"/>
              <a:gd name="connsiteY1" fmla="*/ 0 h 5155561"/>
              <a:gd name="connsiteX2" fmla="*/ 4216031 w 4216031"/>
              <a:gd name="connsiteY2" fmla="*/ 5155561 h 5155561"/>
              <a:gd name="connsiteX3" fmla="*/ 0 w 4216031"/>
              <a:gd name="connsiteY3" fmla="*/ 5155561 h 5155561"/>
              <a:gd name="connsiteX4" fmla="*/ 0 w 4216031"/>
              <a:gd name="connsiteY4" fmla="*/ 13648 h 5155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031" h="5155561">
                <a:moveTo>
                  <a:pt x="0" y="13648"/>
                </a:moveTo>
                <a:lnTo>
                  <a:pt x="1505295" y="0"/>
                </a:lnTo>
                <a:lnTo>
                  <a:pt x="4216031" y="5155561"/>
                </a:lnTo>
                <a:lnTo>
                  <a:pt x="0" y="5155561"/>
                </a:lnTo>
                <a:lnTo>
                  <a:pt x="0" y="13648"/>
                </a:lnTo>
                <a:close/>
              </a:path>
            </a:pathLst>
          </a:custGeom>
          <a:blipFill dpi="0" rotWithShape="1">
            <a:blip r:embed="rId2" cstate="screen">
              <a:grayscl/>
              <a:extLst>
                <a:ext uri="{28A0092B-C50C-407E-A947-70E740481C1C}">
                  <a14:useLocalDpi xmlns:a14="http://schemas.microsoft.com/office/drawing/2010/main"/>
                </a:ext>
              </a:extLst>
            </a:blip>
            <a:srcRect/>
            <a:tile tx="-1905000" ty="-3810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a:off x="3606628" y="-8663"/>
            <a:ext cx="955707" cy="90426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3128774" y="-8663"/>
            <a:ext cx="955707" cy="90426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2650921" y="-8663"/>
            <a:ext cx="955707" cy="90426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3128774" y="895603"/>
            <a:ext cx="955707" cy="90426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1702797" y="-8663"/>
            <a:ext cx="955707" cy="90426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2651472" y="1794524"/>
            <a:ext cx="955707" cy="904266"/>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2183038" y="-8589"/>
            <a:ext cx="955707" cy="90426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2659149" y="891737"/>
            <a:ext cx="955707" cy="904266"/>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2179238" y="891893"/>
            <a:ext cx="955707" cy="90426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a:off x="0" y="2931790"/>
            <a:ext cx="1187624" cy="2211710"/>
          </a:xfrm>
          <a:prstGeom prst="rtTriangle">
            <a:avLst/>
          </a:prstGeom>
          <a:solidFill>
            <a:srgbClr val="DA1F28">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8100392" y="0"/>
            <a:ext cx="719758" cy="839790"/>
            <a:chOff x="8100392" y="0"/>
            <a:chExt cx="719758" cy="839790"/>
          </a:xfrm>
        </p:grpSpPr>
        <p:sp>
          <p:nvSpPr>
            <p:cNvPr id="15" name="矩形 14"/>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8" name="TextBox 17"/>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0" name="组合 19"/>
          <p:cNvGrpSpPr/>
          <p:nvPr/>
        </p:nvGrpSpPr>
        <p:grpSpPr>
          <a:xfrm>
            <a:off x="8190654" y="3315359"/>
            <a:ext cx="997779" cy="1836452"/>
            <a:chOff x="8190654" y="3315359"/>
            <a:chExt cx="997779" cy="1836452"/>
          </a:xfrm>
        </p:grpSpPr>
        <p:sp>
          <p:nvSpPr>
            <p:cNvPr id="21" name="等腰三角形 4"/>
            <p:cNvSpPr/>
            <p:nvPr/>
          </p:nvSpPr>
          <p:spPr>
            <a:xfrm rot="10800000" flipV="1">
              <a:off x="883376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p:nvSpPr>
        <p:spPr>
          <a:xfrm>
            <a:off x="4275727" y="891737"/>
            <a:ext cx="2921429" cy="400110"/>
          </a:xfrm>
          <a:prstGeom prst="rect">
            <a:avLst/>
          </a:prstGeom>
          <a:noFill/>
        </p:spPr>
        <p:txBody>
          <a:bodyPr wrap="square" rtlCol="0">
            <a:spAutoFit/>
          </a:bodyPr>
          <a:lstStyle/>
          <a:p>
            <a:pPr algn="ctr"/>
            <a:r>
              <a:rPr lang="en-US" altLang="zh-CN" sz="2000" b="1" dirty="0">
                <a:latin typeface="微软雅黑" panose="020B0503020204020204" pitchFamily="34" charset="-122"/>
                <a:cs typeface="Mangal" panose="02040503050203030202" pitchFamily="18" charset="0"/>
              </a:rPr>
              <a:t>Add your text here</a:t>
            </a:r>
            <a:endParaRPr lang="zh-CN" altLang="en-US" sz="2000" b="1" dirty="0">
              <a:latin typeface="微软雅黑" panose="020B0503020204020204" pitchFamily="34" charset="-122"/>
              <a:cs typeface="Mangal" panose="02040503050203030202" pitchFamily="18" charset="0"/>
            </a:endParaRPr>
          </a:p>
        </p:txBody>
      </p:sp>
      <p:sp>
        <p:nvSpPr>
          <p:cNvPr id="28" name="TextBox 27"/>
          <p:cNvSpPr txBox="1"/>
          <p:nvPr/>
        </p:nvSpPr>
        <p:spPr>
          <a:xfrm>
            <a:off x="4461236" y="1399920"/>
            <a:ext cx="4863677" cy="738664"/>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 nonummy nibh euismod dolore nibheu here euismod</a:t>
            </a:r>
          </a:p>
          <a:p>
            <a:r>
              <a:rPr lang="en-US" altLang="zh-CN" sz="1400" dirty="0">
                <a:latin typeface="微软雅黑" panose="020B0503020204020204" pitchFamily="34" charset="-122"/>
              </a:rPr>
              <a:t>ismodnon ummy nibh euismod dolore nibh euismod</a:t>
            </a:r>
            <a:endParaRPr lang="zh-CN" altLang="en-US" sz="1400" dirty="0">
              <a:latin typeface="微软雅黑" panose="020B0503020204020204" pitchFamily="34" charset="-122"/>
            </a:endParaRPr>
          </a:p>
        </p:txBody>
      </p:sp>
      <p:sp>
        <p:nvSpPr>
          <p:cNvPr id="29" name="TextBox 28"/>
          <p:cNvSpPr txBox="1"/>
          <p:nvPr/>
        </p:nvSpPr>
        <p:spPr>
          <a:xfrm>
            <a:off x="4900976" y="2246657"/>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0" name="TextBox 29"/>
          <p:cNvSpPr txBox="1"/>
          <p:nvPr/>
        </p:nvSpPr>
        <p:spPr>
          <a:xfrm>
            <a:off x="4900976" y="2907083"/>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1" name="TextBox 30"/>
          <p:cNvSpPr txBox="1"/>
          <p:nvPr/>
        </p:nvSpPr>
        <p:spPr>
          <a:xfrm>
            <a:off x="4900976" y="3567509"/>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2" name="TextBox 31"/>
          <p:cNvSpPr txBox="1"/>
          <p:nvPr/>
        </p:nvSpPr>
        <p:spPr>
          <a:xfrm>
            <a:off x="4900976" y="4227934"/>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3" name="椭圆 21"/>
          <p:cNvSpPr/>
          <p:nvPr/>
        </p:nvSpPr>
        <p:spPr>
          <a:xfrm>
            <a:off x="4259874" y="222937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4" name="椭圆 21"/>
          <p:cNvSpPr/>
          <p:nvPr/>
        </p:nvSpPr>
        <p:spPr>
          <a:xfrm>
            <a:off x="4259874" y="2889800"/>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5" name="椭圆 21"/>
          <p:cNvSpPr/>
          <p:nvPr/>
        </p:nvSpPr>
        <p:spPr>
          <a:xfrm>
            <a:off x="4259874" y="3550226"/>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6" name="椭圆 21"/>
          <p:cNvSpPr/>
          <p:nvPr/>
        </p:nvSpPr>
        <p:spPr>
          <a:xfrm>
            <a:off x="4259874" y="4210651"/>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Tree>
    <p:extLst>
      <p:ext uri="{BB962C8B-B14F-4D97-AF65-F5344CB8AC3E}">
        <p14:creationId xmlns:p14="http://schemas.microsoft.com/office/powerpoint/2010/main" val="37546486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41" presetClass="entr" presetSubtype="0" fill="hold" grpId="0" nodeType="withEffect">
                                  <p:stCondLst>
                                    <p:cond delay="600"/>
                                  </p:stCondLst>
                                  <p:iterate type="lt">
                                    <p:tmPct val="10000"/>
                                  </p:iterate>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3"/>
                                        </p:tgtEl>
                                        <p:attrNameLst>
                                          <p:attrName>ppt_y</p:attrName>
                                        </p:attrNameLst>
                                      </p:cBhvr>
                                      <p:tavLst>
                                        <p:tav tm="0">
                                          <p:val>
                                            <p:strVal val="#ppt_y"/>
                                          </p:val>
                                        </p:tav>
                                        <p:tav tm="100000">
                                          <p:val>
                                            <p:strVal val="#ppt_y"/>
                                          </p:val>
                                        </p:tav>
                                      </p:tavLst>
                                    </p:anim>
                                    <p:anim calcmode="lin" valueType="num">
                                      <p:cBhvr>
                                        <p:cTn id="21"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3"/>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750"/>
                                        <p:tgtEl>
                                          <p:spTgt spid="29"/>
                                        </p:tgtEl>
                                      </p:cBhvr>
                                    </p:animEffect>
                                  </p:childTnLst>
                                </p:cTn>
                              </p:par>
                              <p:par>
                                <p:cTn id="27" presetID="41" presetClass="entr" presetSubtype="0" fill="hold" grpId="0" nodeType="withEffect">
                                  <p:stCondLst>
                                    <p:cond delay="1200"/>
                                  </p:stCondLst>
                                  <p:iterate type="lt">
                                    <p:tmPct val="10000"/>
                                  </p:iterate>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34"/>
                                        </p:tgtEl>
                                        <p:attrNameLst>
                                          <p:attrName>ppt_y</p:attrName>
                                        </p:attrNameLst>
                                      </p:cBhvr>
                                      <p:tavLst>
                                        <p:tav tm="0">
                                          <p:val>
                                            <p:strVal val="#ppt_y"/>
                                          </p:val>
                                        </p:tav>
                                        <p:tav tm="100000">
                                          <p:val>
                                            <p:strVal val="#ppt_y"/>
                                          </p:val>
                                        </p:tav>
                                      </p:tavLst>
                                    </p:anim>
                                    <p:anim calcmode="lin" valueType="num">
                                      <p:cBhvr>
                                        <p:cTn id="31"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34"/>
                                        </p:tgtEl>
                                      </p:cBhvr>
                                    </p:animEffect>
                                  </p:childTnLst>
                                </p:cTn>
                              </p:par>
                              <p:par>
                                <p:cTn id="34" presetID="10" presetClass="entr" presetSubtype="0" fill="hold" grpId="0" nodeType="withEffect">
                                  <p:stCondLst>
                                    <p:cond delay="12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750"/>
                                        <p:tgtEl>
                                          <p:spTgt spid="30"/>
                                        </p:tgtEl>
                                      </p:cBhvr>
                                    </p:animEffect>
                                  </p:childTnLst>
                                </p:cTn>
                              </p:par>
                              <p:par>
                                <p:cTn id="37" presetID="41" presetClass="entr" presetSubtype="0" fill="hold" grpId="0" nodeType="withEffect">
                                  <p:stCondLst>
                                    <p:cond delay="1800"/>
                                  </p:stCondLst>
                                  <p:iterate type="lt">
                                    <p:tmPct val="10000"/>
                                  </p:iterate>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5"/>
                                        </p:tgtEl>
                                        <p:attrNameLst>
                                          <p:attrName>ppt_y</p:attrName>
                                        </p:attrNameLst>
                                      </p:cBhvr>
                                      <p:tavLst>
                                        <p:tav tm="0">
                                          <p:val>
                                            <p:strVal val="#ppt_y"/>
                                          </p:val>
                                        </p:tav>
                                        <p:tav tm="100000">
                                          <p:val>
                                            <p:strVal val="#ppt_y"/>
                                          </p:val>
                                        </p:tav>
                                      </p:tavLst>
                                    </p:anim>
                                    <p:anim calcmode="lin" valueType="num">
                                      <p:cBhvr>
                                        <p:cTn id="41"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5"/>
                                        </p:tgtEl>
                                      </p:cBhvr>
                                    </p:animEffect>
                                  </p:childTnLst>
                                </p:cTn>
                              </p:par>
                              <p:par>
                                <p:cTn id="44" presetID="10" presetClass="entr" presetSubtype="0" fill="hold" grpId="0" nodeType="withEffect">
                                  <p:stCondLst>
                                    <p:cond delay="180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41" presetClass="entr" presetSubtype="0" fill="hold" grpId="0" nodeType="withEffect">
                                  <p:stCondLst>
                                    <p:cond delay="2400"/>
                                  </p:stCondLst>
                                  <p:iterate type="lt">
                                    <p:tmPct val="10000"/>
                                  </p:iterate>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6"/>
                                        </p:tgtEl>
                                        <p:attrNameLst>
                                          <p:attrName>ppt_y</p:attrName>
                                        </p:attrNameLst>
                                      </p:cBhvr>
                                      <p:tavLst>
                                        <p:tav tm="0">
                                          <p:val>
                                            <p:strVal val="#ppt_y"/>
                                          </p:val>
                                        </p:tav>
                                        <p:tav tm="100000">
                                          <p:val>
                                            <p:strVal val="#ppt_y"/>
                                          </p:val>
                                        </p:tav>
                                      </p:tavLst>
                                    </p:anim>
                                    <p:anim calcmode="lin" valueType="num">
                                      <p:cBhvr>
                                        <p:cTn id="51"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6"/>
                                        </p:tgtEl>
                                      </p:cBhvr>
                                    </p:animEffect>
                                  </p:childTnLst>
                                </p:cTn>
                              </p:par>
                              <p:par>
                                <p:cTn id="54" presetID="10" presetClass="entr" presetSubtype="0" fill="hold" grpId="0" nodeType="withEffect">
                                  <p:stCondLst>
                                    <p:cond delay="220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750"/>
                                        <p:tgtEl>
                                          <p:spTgt spid="32"/>
                                        </p:tgtEl>
                                      </p:cBhvr>
                                    </p:animEffect>
                                  </p:childTnLst>
                                </p:cTn>
                              </p:par>
                              <p:par>
                                <p:cTn id="57" presetID="2" presetClass="entr" presetSubtype="1" fill="hold" grpId="0" nodeType="withEffect">
                                  <p:stCondLst>
                                    <p:cond delay="290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320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320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320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340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ppt_x"/>
                                          </p:val>
                                        </p:tav>
                                        <p:tav tm="100000">
                                          <p:val>
                                            <p:strVal val="#ppt_x"/>
                                          </p:val>
                                        </p:tav>
                                      </p:tavLst>
                                    </p:anim>
                                    <p:anim calcmode="lin" valueType="num">
                                      <p:cBhvr additive="base">
                                        <p:cTn id="76" dur="500" fill="hold"/>
                                        <p:tgtEl>
                                          <p:spTgt spid="8"/>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340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340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340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500" fill="hold"/>
                                        <p:tgtEl>
                                          <p:spTgt spid="5"/>
                                        </p:tgtEl>
                                        <p:attrNameLst>
                                          <p:attrName>ppt_x</p:attrName>
                                        </p:attrNameLst>
                                      </p:cBhvr>
                                      <p:tavLst>
                                        <p:tav tm="0">
                                          <p:val>
                                            <p:strVal val="#ppt_x"/>
                                          </p:val>
                                        </p:tav>
                                        <p:tav tm="100000">
                                          <p:val>
                                            <p:strVal val="#ppt_x"/>
                                          </p:val>
                                        </p:tav>
                                      </p:tavLst>
                                    </p:anim>
                                    <p:anim calcmode="lin" valueType="num">
                                      <p:cBhvr additive="base">
                                        <p:cTn id="88" dur="500" fill="hold"/>
                                        <p:tgtEl>
                                          <p:spTgt spid="5"/>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340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ppt_x"/>
                                          </p:val>
                                        </p:tav>
                                        <p:tav tm="100000">
                                          <p:val>
                                            <p:strVal val="#ppt_x"/>
                                          </p:val>
                                        </p:tav>
                                      </p:tavLst>
                                    </p:anim>
                                    <p:anim calcmode="lin" valueType="num">
                                      <p:cBhvr additive="base">
                                        <p:cTn id="9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27" grpId="0"/>
      <p:bldP spid="28" grpId="0"/>
      <p:bldP spid="29" grpId="0"/>
      <p:bldP spid="30" grpId="0"/>
      <p:bldP spid="31" grpId="0"/>
      <p:bldP spid="32" grpId="0"/>
      <p:bldP spid="33" grpId="0" animBg="1"/>
      <p:bldP spid="34"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190654" y="3315359"/>
            <a:ext cx="997779" cy="1836452"/>
            <a:chOff x="8190654" y="3315359"/>
            <a:chExt cx="997779" cy="1836452"/>
          </a:xfrm>
        </p:grpSpPr>
        <p:sp>
          <p:nvSpPr>
            <p:cNvPr id="5" name="等腰三角形 4"/>
            <p:cNvSpPr/>
            <p:nvPr/>
          </p:nvSpPr>
          <p:spPr>
            <a:xfrm rot="10800000" flipV="1">
              <a:off x="8833761" y="4538452"/>
              <a:ext cx="354672" cy="613359"/>
            </a:xfrm>
            <a:custGeom>
              <a:avLst/>
              <a:gdLst/>
              <a:ahLst/>
              <a:cxnLst/>
              <a:rect l="l" t="t" r="r" b="b"/>
              <a:pathLst>
                <a:path w="354672" h="613359">
                  <a:moveTo>
                    <a:pt x="30547" y="0"/>
                  </a:moveTo>
                  <a:lnTo>
                    <a:pt x="0" y="57806"/>
                  </a:lnTo>
                  <a:lnTo>
                    <a:pt x="0" y="613359"/>
                  </a:lnTo>
                  <a:lnTo>
                    <a:pt x="354672"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flipV="1">
              <a:off x="8190654" y="4538452"/>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flipV="1">
              <a:off x="8834135" y="3315359"/>
              <a:ext cx="330515" cy="613359"/>
            </a:xfrm>
            <a:custGeom>
              <a:avLst/>
              <a:gdLst/>
              <a:ahLst/>
              <a:cxnLst/>
              <a:rect l="l" t="t" r="r" b="b"/>
              <a:pathLst>
                <a:path w="330515" h="613359">
                  <a:moveTo>
                    <a:pt x="6390" y="0"/>
                  </a:moveTo>
                  <a:lnTo>
                    <a:pt x="0" y="12092"/>
                  </a:lnTo>
                  <a:lnTo>
                    <a:pt x="0" y="613359"/>
                  </a:lnTo>
                  <a:lnTo>
                    <a:pt x="330515" y="613359"/>
                  </a:lnTo>
                  <a:close/>
                </a:path>
              </a:pathLst>
            </a:cu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8516399" y="4538401"/>
              <a:ext cx="648251" cy="613359"/>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8839343" y="3927715"/>
              <a:ext cx="325307" cy="613359"/>
            </a:xfrm>
            <a:custGeom>
              <a:avLst/>
              <a:gdLst/>
              <a:ahLst/>
              <a:cxnLst/>
              <a:rect l="l" t="t" r="r" b="b"/>
              <a:pathLst>
                <a:path w="325307" h="613359">
                  <a:moveTo>
                    <a:pt x="0" y="613359"/>
                  </a:moveTo>
                  <a:lnTo>
                    <a:pt x="325307" y="613359"/>
                  </a:lnTo>
                  <a:lnTo>
                    <a:pt x="325307" y="2235"/>
                  </a:lnTo>
                  <a:lnTo>
                    <a:pt x="324126" y="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flipV="1">
              <a:off x="8513821" y="3927609"/>
              <a:ext cx="648251" cy="613359"/>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100392" y="0"/>
            <a:ext cx="719758" cy="839790"/>
            <a:chOff x="8100392" y="0"/>
            <a:chExt cx="719758" cy="839790"/>
          </a:xfrm>
        </p:grpSpPr>
        <p:sp>
          <p:nvSpPr>
            <p:cNvPr id="17" name="矩形 16"/>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20" name="TextBox 19"/>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1" name="组合 20"/>
          <p:cNvGrpSpPr/>
          <p:nvPr/>
        </p:nvGrpSpPr>
        <p:grpSpPr>
          <a:xfrm rot="16200000" flipV="1">
            <a:off x="1765191" y="2365470"/>
            <a:ext cx="2707454" cy="2859538"/>
            <a:chOff x="1" y="-1947"/>
            <a:chExt cx="4873628" cy="5147393"/>
          </a:xfrm>
        </p:grpSpPr>
        <p:sp>
          <p:nvSpPr>
            <p:cNvPr id="22" name="等腰三角形 21"/>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flipV="1">
            <a:off x="1863487" y="0"/>
            <a:ext cx="2493852" cy="245516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0" y="-13648"/>
            <a:ext cx="2975211" cy="5172502"/>
          </a:xfrm>
          <a:custGeom>
            <a:avLst/>
            <a:gdLst/>
            <a:ahLst/>
            <a:cxnLst/>
            <a:rect l="l" t="t" r="r" b="b"/>
            <a:pathLst>
              <a:path w="2975211" h="5172502">
                <a:moveTo>
                  <a:pt x="0" y="0"/>
                </a:moveTo>
                <a:lnTo>
                  <a:pt x="1746913" y="0"/>
                </a:lnTo>
                <a:lnTo>
                  <a:pt x="2975211" y="2483893"/>
                </a:lnTo>
                <a:lnTo>
                  <a:pt x="1583140" y="5172502"/>
                </a:lnTo>
                <a:lnTo>
                  <a:pt x="0" y="5159086"/>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3874358" y="3399744"/>
            <a:ext cx="2921429" cy="400110"/>
          </a:xfrm>
          <a:prstGeom prst="rect">
            <a:avLst/>
          </a:prstGeom>
          <a:noFill/>
        </p:spPr>
        <p:txBody>
          <a:bodyPr wrap="square" rtlCol="0">
            <a:spAutoFit/>
          </a:bodyPr>
          <a:lstStyle/>
          <a:p>
            <a:pPr algn="ctr"/>
            <a:r>
              <a:rPr lang="en-US" altLang="zh-CN" sz="2000" b="1" dirty="0">
                <a:latin typeface="微软雅黑" panose="020B0503020204020204" pitchFamily="34" charset="-122"/>
                <a:cs typeface="Mangal" panose="02040503050203030202" pitchFamily="18" charset="0"/>
              </a:rPr>
              <a:t>Add your text here</a:t>
            </a:r>
            <a:endParaRPr lang="zh-CN" altLang="en-US" sz="2000" b="1" dirty="0">
              <a:latin typeface="微软雅黑" panose="020B0503020204020204" pitchFamily="34" charset="-122"/>
              <a:cs typeface="Mangal" panose="02040503050203030202" pitchFamily="18" charset="0"/>
            </a:endParaRPr>
          </a:p>
        </p:txBody>
      </p:sp>
      <p:sp>
        <p:nvSpPr>
          <p:cNvPr id="35" name="TextBox 34"/>
          <p:cNvSpPr txBox="1"/>
          <p:nvPr/>
        </p:nvSpPr>
        <p:spPr>
          <a:xfrm>
            <a:off x="4059867" y="3765427"/>
            <a:ext cx="4863677" cy="738664"/>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 nonummy nibh euismod dolore nibheu here euismod</a:t>
            </a:r>
          </a:p>
          <a:p>
            <a:r>
              <a:rPr lang="en-US" altLang="zh-CN" sz="1400" dirty="0">
                <a:latin typeface="微软雅黑" panose="020B0503020204020204" pitchFamily="34" charset="-122"/>
              </a:rPr>
              <a:t>ismodnon ummy nibh euismod dolore nibh euismod</a:t>
            </a:r>
            <a:endParaRPr lang="zh-CN" altLang="en-US" sz="1400" dirty="0">
              <a:latin typeface="微软雅黑" panose="020B0503020204020204" pitchFamily="34" charset="-122"/>
            </a:endParaRPr>
          </a:p>
        </p:txBody>
      </p:sp>
      <p:graphicFrame>
        <p:nvGraphicFramePr>
          <p:cNvPr id="2" name="图表 1"/>
          <p:cNvGraphicFramePr/>
          <p:nvPr>
            <p:extLst>
              <p:ext uri="{D42A27DB-BD31-4B8C-83A1-F6EECF244321}">
                <p14:modId xmlns:p14="http://schemas.microsoft.com/office/powerpoint/2010/main" val="4160678881"/>
              </p:ext>
            </p:extLst>
          </p:nvPr>
        </p:nvGraphicFramePr>
        <p:xfrm>
          <a:off x="3725976" y="635735"/>
          <a:ext cx="5436096" cy="2644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67028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fltVal val="0"/>
                                          </p:val>
                                        </p:tav>
                                        <p:tav tm="100000">
                                          <p:val>
                                            <p:strVal val="#ppt_w"/>
                                          </p:val>
                                        </p:tav>
                                      </p:tavLst>
                                    </p:anim>
                                    <p:anim calcmode="lin" valueType="num">
                                      <p:cBhvr>
                                        <p:cTn id="13" dur="1000" fill="hold"/>
                                        <p:tgtEl>
                                          <p:spTgt spid="32"/>
                                        </p:tgtEl>
                                        <p:attrNameLst>
                                          <p:attrName>ppt_h</p:attrName>
                                        </p:attrNameLst>
                                      </p:cBhvr>
                                      <p:tavLst>
                                        <p:tav tm="0">
                                          <p:val>
                                            <p:fltVal val="0"/>
                                          </p:val>
                                        </p:tav>
                                        <p:tav tm="100000">
                                          <p:val>
                                            <p:strVal val="#ppt_h"/>
                                          </p:val>
                                        </p:tav>
                                      </p:tavLst>
                                    </p:anim>
                                    <p:anim calcmode="lin" valueType="num">
                                      <p:cBhvr>
                                        <p:cTn id="14"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2"/>
                                        </p:tgtEl>
                                        <p:attrNameLst>
                                          <p:attrName>ppt_y</p:attrName>
                                        </p:attrNameLst>
                                      </p:cBhvr>
                                      <p:tavLst>
                                        <p:tav tm="0" fmla="#ppt_y+(sin(-2*pi*(1-$))*-#ppt_x+cos(-2*pi*(1-$))*(1-#ppt_y))*(1-$)">
                                          <p:val>
                                            <p:fltVal val="0"/>
                                          </p:val>
                                        </p:tav>
                                        <p:tav tm="100000">
                                          <p:val>
                                            <p:fltVal val="1"/>
                                          </p:val>
                                        </p:tav>
                                      </p:tavLst>
                                    </p:anim>
                                  </p:childTnLst>
                                </p:cTn>
                              </p:par>
                              <p:par>
                                <p:cTn id="16" presetID="2" presetClass="entr" presetSubtype="8" fill="hold" grpId="1" nodeType="with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1000" fill="hold"/>
                                        <p:tgtEl>
                                          <p:spTgt spid="32"/>
                                        </p:tgtEl>
                                        <p:attrNameLst>
                                          <p:attrName>ppt_x</p:attrName>
                                        </p:attrNameLst>
                                      </p:cBhvr>
                                      <p:tavLst>
                                        <p:tav tm="0">
                                          <p:val>
                                            <p:strVal val="0-#ppt_w/2"/>
                                          </p:val>
                                        </p:tav>
                                        <p:tav tm="100000">
                                          <p:val>
                                            <p:strVal val="#ppt_x"/>
                                          </p:val>
                                        </p:tav>
                                      </p:tavLst>
                                    </p:anim>
                                    <p:anim calcmode="lin" valueType="num">
                                      <p:cBhvr additive="base">
                                        <p:cTn id="19" dur="1000" fill="hold"/>
                                        <p:tgtEl>
                                          <p:spTgt spid="32"/>
                                        </p:tgtEl>
                                        <p:attrNameLst>
                                          <p:attrName>ppt_y</p:attrName>
                                        </p:attrNameLst>
                                      </p:cBhvr>
                                      <p:tavLst>
                                        <p:tav tm="0">
                                          <p:val>
                                            <p:strVal val="#ppt_y"/>
                                          </p:val>
                                        </p:tav>
                                        <p:tav tm="100000">
                                          <p:val>
                                            <p:strVal val="#ppt_y"/>
                                          </p:val>
                                        </p:tav>
                                      </p:tavLst>
                                    </p:anim>
                                  </p:childTnLst>
                                </p:cTn>
                              </p:par>
                              <p:par>
                                <p:cTn id="20" presetID="2" presetClass="entr" presetSubtype="1"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1000" fill="hold"/>
                                        <p:tgtEl>
                                          <p:spTgt spid="31"/>
                                        </p:tgtEl>
                                        <p:attrNameLst>
                                          <p:attrName>ppt_x</p:attrName>
                                        </p:attrNameLst>
                                      </p:cBhvr>
                                      <p:tavLst>
                                        <p:tav tm="0">
                                          <p:val>
                                            <p:strVal val="#ppt_x"/>
                                          </p:val>
                                        </p:tav>
                                        <p:tav tm="100000">
                                          <p:val>
                                            <p:strVal val="#ppt_x"/>
                                          </p:val>
                                        </p:tav>
                                      </p:tavLst>
                                    </p:anim>
                                    <p:anim calcmode="lin" valueType="num">
                                      <p:cBhvr additive="base">
                                        <p:cTn id="23" dur="1000" fill="hold"/>
                                        <p:tgtEl>
                                          <p:spTgt spid="31"/>
                                        </p:tgtEl>
                                        <p:attrNameLst>
                                          <p:attrName>ppt_y</p:attrName>
                                        </p:attrNameLst>
                                      </p:cBhvr>
                                      <p:tavLst>
                                        <p:tav tm="0">
                                          <p:val>
                                            <p:strVal val="0-#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1000" fill="hold"/>
                                        <p:tgtEl>
                                          <p:spTgt spid="21"/>
                                        </p:tgtEl>
                                        <p:attrNameLst>
                                          <p:attrName>ppt_x</p:attrName>
                                        </p:attrNameLst>
                                      </p:cBhvr>
                                      <p:tavLst>
                                        <p:tav tm="0">
                                          <p:val>
                                            <p:strVal val="#ppt_x"/>
                                          </p:val>
                                        </p:tav>
                                        <p:tav tm="100000">
                                          <p:val>
                                            <p:strVal val="#ppt_x"/>
                                          </p:val>
                                        </p:tav>
                                      </p:tavLst>
                                    </p:anim>
                                    <p:anim calcmode="lin" valueType="num">
                                      <p:cBhvr additive="base">
                                        <p:cTn id="27" dur="1000" fill="hold"/>
                                        <p:tgtEl>
                                          <p:spTgt spid="21"/>
                                        </p:tgtEl>
                                        <p:attrNameLst>
                                          <p:attrName>ppt_y</p:attrName>
                                        </p:attrNameLst>
                                      </p:cBhvr>
                                      <p:tavLst>
                                        <p:tav tm="0">
                                          <p:val>
                                            <p:strVal val="1+#ppt_h/2"/>
                                          </p:val>
                                        </p:tav>
                                        <p:tav tm="100000">
                                          <p:val>
                                            <p:strVal val="#ppt_y"/>
                                          </p:val>
                                        </p:tav>
                                      </p:tavLst>
                                    </p:anim>
                                  </p:childTnLst>
                                </p:cTn>
                              </p:par>
                              <p:par>
                                <p:cTn id="28" presetID="22" presetClass="entr" presetSubtype="4" fill="hold" grpId="0" nodeType="withEffect">
                                  <p:stCondLst>
                                    <p:cond delay="1000"/>
                                  </p:stCondLst>
                                  <p:childTnLst>
                                    <p:set>
                                      <p:cBhvr>
                                        <p:cTn id="29"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30" dur="500"/>
                                        <p:tgtEl>
                                          <p:spTgt spid="2">
                                            <p:graphicEl>
                                              <a:chart seriesIdx="-3" categoryIdx="-3" bldStep="gridLegend"/>
                                            </p:graphicEl>
                                          </p:spTgt>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34" dur="500"/>
                                        <p:tgtEl>
                                          <p:spTgt spid="2">
                                            <p:graphicEl>
                                              <a:chart seriesIdx="-4" categoryIdx="0" bldStep="category"/>
                                            </p:graphicEl>
                                          </p:spTgt>
                                        </p:tgtEl>
                                      </p:cBhvr>
                                    </p:animEffect>
                                  </p:childTnLst>
                                </p:cTn>
                              </p:par>
                            </p:childTnLst>
                          </p:cTn>
                        </p:par>
                        <p:par>
                          <p:cTn id="35" fill="hold">
                            <p:stCondLst>
                              <p:cond delay="2500"/>
                            </p:stCondLst>
                            <p:childTnLst>
                              <p:par>
                                <p:cTn id="36" presetID="22" presetClass="entr" presetSubtype="4" fill="hold" grpId="0" nodeType="afterEffect">
                                  <p:stCondLst>
                                    <p:cond delay="0"/>
                                  </p:stCondLst>
                                  <p:childTnLst>
                                    <p:set>
                                      <p:cBhvr>
                                        <p:cTn id="37"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38" dur="500"/>
                                        <p:tgtEl>
                                          <p:spTgt spid="2">
                                            <p:graphicEl>
                                              <a:chart seriesIdx="-4" categoryIdx="1" bldStep="category"/>
                                            </p:graphicEl>
                                          </p:spTgt>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42" dur="500"/>
                                        <p:tgtEl>
                                          <p:spTgt spid="2">
                                            <p:graphicEl>
                                              <a:chart seriesIdx="-4" categoryIdx="2" bldStep="category"/>
                                            </p:graphicEl>
                                          </p:spTgt>
                                        </p:tgtEl>
                                      </p:cBhvr>
                                    </p:animEffect>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46" dur="500"/>
                                        <p:tgtEl>
                                          <p:spTgt spid="2">
                                            <p:graphicEl>
                                              <a:chart seriesIdx="-4" categoryIdx="3" bldStep="category"/>
                                            </p:graphicEl>
                                          </p:spTgt>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50" dur="500"/>
                                        <p:tgtEl>
                                          <p:spTgt spid="2">
                                            <p:graphicEl>
                                              <a:chart seriesIdx="-4" categoryIdx="4" bldStep="category"/>
                                            </p:graphicEl>
                                          </p:spTgt>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2">
                                            <p:graphicEl>
                                              <a:chart seriesIdx="-4" categoryIdx="5" bldStep="category"/>
                                            </p:graphicEl>
                                          </p:spTgt>
                                        </p:tgtEl>
                                        <p:attrNameLst>
                                          <p:attrName>style.visibility</p:attrName>
                                        </p:attrNameLst>
                                      </p:cBhvr>
                                      <p:to>
                                        <p:strVal val="visible"/>
                                      </p:to>
                                    </p:set>
                                    <p:animEffect transition="in" filter="wipe(down)">
                                      <p:cBhvr>
                                        <p:cTn id="54" dur="500"/>
                                        <p:tgtEl>
                                          <p:spTgt spid="2">
                                            <p:graphicEl>
                                              <a:chart seriesIdx="-4" categoryIdx="5" bldStep="category"/>
                                            </p:graphicEl>
                                          </p:spTgt>
                                        </p:tgtEl>
                                      </p:cBhvr>
                                    </p:animEffect>
                                  </p:childTnLst>
                                </p:cTn>
                              </p:par>
                            </p:childTnLst>
                          </p:cTn>
                        </p:par>
                        <p:par>
                          <p:cTn id="55" fill="hold">
                            <p:stCondLst>
                              <p:cond delay="5000"/>
                            </p:stCondLst>
                            <p:childTnLst>
                              <p:par>
                                <p:cTn id="56" presetID="22" presetClass="entr" presetSubtype="4" fill="hold" grpId="0" nodeType="afterEffect">
                                  <p:stCondLst>
                                    <p:cond delay="0"/>
                                  </p:stCondLst>
                                  <p:childTnLst>
                                    <p:set>
                                      <p:cBhvr>
                                        <p:cTn id="57" dur="1" fill="hold">
                                          <p:stCondLst>
                                            <p:cond delay="0"/>
                                          </p:stCondLst>
                                        </p:cTn>
                                        <p:tgtEl>
                                          <p:spTgt spid="2">
                                            <p:graphicEl>
                                              <a:chart seriesIdx="-4" categoryIdx="6" bldStep="category"/>
                                            </p:graphicEl>
                                          </p:spTgt>
                                        </p:tgtEl>
                                        <p:attrNameLst>
                                          <p:attrName>style.visibility</p:attrName>
                                        </p:attrNameLst>
                                      </p:cBhvr>
                                      <p:to>
                                        <p:strVal val="visible"/>
                                      </p:to>
                                    </p:set>
                                    <p:animEffect transition="in" filter="wipe(down)">
                                      <p:cBhvr>
                                        <p:cTn id="58" dur="500"/>
                                        <p:tgtEl>
                                          <p:spTgt spid="2">
                                            <p:graphicEl>
                                              <a:chart seriesIdx="-4" categoryIdx="6" bldStep="category"/>
                                            </p:graphicEl>
                                          </p:spTgt>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2">
                                            <p:graphicEl>
                                              <a:chart seriesIdx="-4" categoryIdx="7" bldStep="category"/>
                                            </p:graphicEl>
                                          </p:spTgt>
                                        </p:tgtEl>
                                        <p:attrNameLst>
                                          <p:attrName>style.visibility</p:attrName>
                                        </p:attrNameLst>
                                      </p:cBhvr>
                                      <p:to>
                                        <p:strVal val="visible"/>
                                      </p:to>
                                    </p:set>
                                    <p:animEffect transition="in" filter="wipe(down)">
                                      <p:cBhvr>
                                        <p:cTn id="62" dur="500"/>
                                        <p:tgtEl>
                                          <p:spTgt spid="2">
                                            <p:graphicEl>
                                              <a:chart seriesIdx="-4" categoryIdx="7" bldStep="category"/>
                                            </p:graphicEl>
                                          </p:spTgt>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2">
                                            <p:graphicEl>
                                              <a:chart seriesIdx="-4" categoryIdx="8" bldStep="category"/>
                                            </p:graphicEl>
                                          </p:spTgt>
                                        </p:tgtEl>
                                        <p:attrNameLst>
                                          <p:attrName>style.visibility</p:attrName>
                                        </p:attrNameLst>
                                      </p:cBhvr>
                                      <p:to>
                                        <p:strVal val="visible"/>
                                      </p:to>
                                    </p:set>
                                    <p:animEffect transition="in" filter="wipe(down)">
                                      <p:cBhvr>
                                        <p:cTn id="66" dur="500"/>
                                        <p:tgtEl>
                                          <p:spTgt spid="2">
                                            <p:graphicEl>
                                              <a:chart seriesIdx="-4" categoryIdx="8" bldStep="category"/>
                                            </p:graphicEl>
                                          </p:spTgt>
                                        </p:tgtEl>
                                      </p:cBhvr>
                                    </p:animEffect>
                                  </p:childTnLst>
                                </p:cTn>
                              </p:par>
                            </p:childTnLst>
                          </p:cTn>
                        </p:par>
                        <p:par>
                          <p:cTn id="67" fill="hold">
                            <p:stCondLst>
                              <p:cond delay="6500"/>
                            </p:stCondLst>
                            <p:childTnLst>
                              <p:par>
                                <p:cTn id="68" presetID="22" presetClass="entr" presetSubtype="4" fill="hold" grpId="0" nodeType="afterEffect">
                                  <p:stCondLst>
                                    <p:cond delay="0"/>
                                  </p:stCondLst>
                                  <p:childTnLst>
                                    <p:set>
                                      <p:cBhvr>
                                        <p:cTn id="69" dur="1" fill="hold">
                                          <p:stCondLst>
                                            <p:cond delay="0"/>
                                          </p:stCondLst>
                                        </p:cTn>
                                        <p:tgtEl>
                                          <p:spTgt spid="2">
                                            <p:graphicEl>
                                              <a:chart seriesIdx="-4" categoryIdx="9" bldStep="category"/>
                                            </p:graphicEl>
                                          </p:spTgt>
                                        </p:tgtEl>
                                        <p:attrNameLst>
                                          <p:attrName>style.visibility</p:attrName>
                                        </p:attrNameLst>
                                      </p:cBhvr>
                                      <p:to>
                                        <p:strVal val="visible"/>
                                      </p:to>
                                    </p:set>
                                    <p:animEffect transition="in" filter="wipe(down)">
                                      <p:cBhvr>
                                        <p:cTn id="70" dur="500"/>
                                        <p:tgtEl>
                                          <p:spTgt spid="2">
                                            <p:graphicEl>
                                              <a:chart seriesIdx="-4" categoryIdx="9" bldStep="category"/>
                                            </p:graphicEl>
                                          </p:spTgt>
                                        </p:tgtEl>
                                      </p:cBhvr>
                                    </p:animEffect>
                                  </p:childTnLst>
                                </p:cTn>
                              </p:par>
                            </p:childTnLst>
                          </p:cTn>
                        </p:par>
                        <p:par>
                          <p:cTn id="71" fill="hold">
                            <p:stCondLst>
                              <p:cond delay="7000"/>
                            </p:stCondLst>
                            <p:childTnLst>
                              <p:par>
                                <p:cTn id="72" presetID="22" presetClass="entr" presetSubtype="4" fill="hold" grpId="0" nodeType="afterEffect">
                                  <p:stCondLst>
                                    <p:cond delay="0"/>
                                  </p:stCondLst>
                                  <p:childTnLst>
                                    <p:set>
                                      <p:cBhvr>
                                        <p:cTn id="73" dur="1" fill="hold">
                                          <p:stCondLst>
                                            <p:cond delay="0"/>
                                          </p:stCondLst>
                                        </p:cTn>
                                        <p:tgtEl>
                                          <p:spTgt spid="2">
                                            <p:graphicEl>
                                              <a:chart seriesIdx="-4" categoryIdx="10" bldStep="category"/>
                                            </p:graphicEl>
                                          </p:spTgt>
                                        </p:tgtEl>
                                        <p:attrNameLst>
                                          <p:attrName>style.visibility</p:attrName>
                                        </p:attrNameLst>
                                      </p:cBhvr>
                                      <p:to>
                                        <p:strVal val="visible"/>
                                      </p:to>
                                    </p:set>
                                    <p:animEffect transition="in" filter="wipe(down)">
                                      <p:cBhvr>
                                        <p:cTn id="74" dur="500"/>
                                        <p:tgtEl>
                                          <p:spTgt spid="2">
                                            <p:graphicEl>
                                              <a:chart seriesIdx="-4" categoryIdx="10" bldStep="category"/>
                                            </p:graphicEl>
                                          </p:spTgt>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2">
                                            <p:graphicEl>
                                              <a:chart seriesIdx="-4" categoryIdx="11" bldStep="category"/>
                                            </p:graphicEl>
                                          </p:spTgt>
                                        </p:tgtEl>
                                        <p:attrNameLst>
                                          <p:attrName>style.visibility</p:attrName>
                                        </p:attrNameLst>
                                      </p:cBhvr>
                                      <p:to>
                                        <p:strVal val="visible"/>
                                      </p:to>
                                    </p:set>
                                    <p:animEffect transition="in" filter="wipe(down)">
                                      <p:cBhvr>
                                        <p:cTn id="78" dur="500"/>
                                        <p:tgtEl>
                                          <p:spTgt spid="2">
                                            <p:graphicEl>
                                              <a:chart seriesIdx="-4" categoryIdx="11" bldStep="category"/>
                                            </p:graphicEl>
                                          </p:spTgt>
                                        </p:tgtEl>
                                      </p:cBhvr>
                                    </p:animEffect>
                                  </p:childTnLst>
                                </p:cTn>
                              </p:par>
                              <p:par>
                                <p:cTn id="79" presetID="12" presetClass="entr" presetSubtype="4" fill="hold" grpId="0" nodeType="withEffect">
                                  <p:stCondLst>
                                    <p:cond delay="200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p:tgtEl>
                                          <p:spTgt spid="34"/>
                                        </p:tgtEl>
                                        <p:attrNameLst>
                                          <p:attrName>ppt_y</p:attrName>
                                        </p:attrNameLst>
                                      </p:cBhvr>
                                      <p:tavLst>
                                        <p:tav tm="0">
                                          <p:val>
                                            <p:strVal val="#ppt_y+#ppt_h*1.125000"/>
                                          </p:val>
                                        </p:tav>
                                        <p:tav tm="100000">
                                          <p:val>
                                            <p:strVal val="#ppt_y"/>
                                          </p:val>
                                        </p:tav>
                                      </p:tavLst>
                                    </p:anim>
                                    <p:animEffect transition="in" filter="wipe(up)">
                                      <p:cBhvr>
                                        <p:cTn id="82" dur="500"/>
                                        <p:tgtEl>
                                          <p:spTgt spid="34"/>
                                        </p:tgtEl>
                                      </p:cBhvr>
                                    </p:animEffect>
                                  </p:childTnLst>
                                </p:cTn>
                              </p:par>
                              <p:par>
                                <p:cTn id="83" presetID="12" presetClass="entr" presetSubtype="1" fill="hold" grpId="0" nodeType="withEffect">
                                  <p:stCondLst>
                                    <p:cond delay="250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p:tgtEl>
                                          <p:spTgt spid="35"/>
                                        </p:tgtEl>
                                        <p:attrNameLst>
                                          <p:attrName>ppt_y</p:attrName>
                                        </p:attrNameLst>
                                      </p:cBhvr>
                                      <p:tavLst>
                                        <p:tav tm="0">
                                          <p:val>
                                            <p:strVal val="#ppt_y-#ppt_h*1.125000"/>
                                          </p:val>
                                        </p:tav>
                                        <p:tav tm="100000">
                                          <p:val>
                                            <p:strVal val="#ppt_y"/>
                                          </p:val>
                                        </p:tav>
                                      </p:tavLst>
                                    </p:anim>
                                    <p:animEffect transition="in" filter="wipe(down)">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4" grpId="0"/>
      <p:bldP spid="35" grpId="0"/>
      <p:bldGraphic spid="2" grpId="0" uiExpand="1">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81684" y="-27296"/>
            <a:ext cx="3896883" cy="5199798"/>
            <a:chOff x="5281684" y="-27296"/>
            <a:chExt cx="3896883" cy="5199798"/>
          </a:xfrm>
        </p:grpSpPr>
        <p:sp>
          <p:nvSpPr>
            <p:cNvPr id="8" name="任意多边形 7"/>
            <p:cNvSpPr/>
            <p:nvPr/>
          </p:nvSpPr>
          <p:spPr>
            <a:xfrm>
              <a:off x="5281684" y="-27296"/>
              <a:ext cx="3862316" cy="5199798"/>
            </a:xfrm>
            <a:custGeom>
              <a:avLst/>
              <a:gdLst>
                <a:gd name="connsiteX0" fmla="*/ 0 w 3862316"/>
                <a:gd name="connsiteY0" fmla="*/ 0 h 5186150"/>
                <a:gd name="connsiteX1" fmla="*/ 3862316 w 3862316"/>
                <a:gd name="connsiteY1" fmla="*/ 27296 h 5186150"/>
                <a:gd name="connsiteX2" fmla="*/ 3862316 w 3862316"/>
                <a:gd name="connsiteY2" fmla="*/ 5186150 h 5186150"/>
                <a:gd name="connsiteX3" fmla="*/ 2606722 w 3862316"/>
                <a:gd name="connsiteY3" fmla="*/ 5186150 h 5186150"/>
                <a:gd name="connsiteX4" fmla="*/ 0 w 3862316"/>
                <a:gd name="connsiteY4" fmla="*/ 0 h 5186150"/>
                <a:gd name="connsiteX0" fmla="*/ 0 w 3862316"/>
                <a:gd name="connsiteY0" fmla="*/ 0 h 5199798"/>
                <a:gd name="connsiteX1" fmla="*/ 3862316 w 3862316"/>
                <a:gd name="connsiteY1" fmla="*/ 27296 h 5199798"/>
                <a:gd name="connsiteX2" fmla="*/ 3862316 w 3862316"/>
                <a:gd name="connsiteY2" fmla="*/ 5186150 h 5199798"/>
                <a:gd name="connsiteX3" fmla="*/ 2647665 w 3862316"/>
                <a:gd name="connsiteY3" fmla="*/ 5199798 h 5199798"/>
                <a:gd name="connsiteX4" fmla="*/ 0 w 3862316"/>
                <a:gd name="connsiteY4" fmla="*/ 0 h 519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316" h="5199798">
                  <a:moveTo>
                    <a:pt x="0" y="0"/>
                  </a:moveTo>
                  <a:lnTo>
                    <a:pt x="3862316" y="27296"/>
                  </a:lnTo>
                  <a:lnTo>
                    <a:pt x="3862316" y="5186150"/>
                  </a:lnTo>
                  <a:lnTo>
                    <a:pt x="2647665" y="5199798"/>
                  </a:lnTo>
                  <a:lnTo>
                    <a:pt x="0" y="0"/>
                  </a:lnTo>
                  <a:close/>
                </a:path>
              </a:pathLst>
            </a:custGeom>
            <a:blipFill>
              <a:blip r:embed="rId3" cstate="screen">
                <a:graysc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7942997" y="2779933"/>
              <a:ext cx="1235570" cy="2392569"/>
              <a:chOff x="7929349" y="2779933"/>
              <a:chExt cx="1235570" cy="2392569"/>
            </a:xfrm>
          </p:grpSpPr>
          <p:cxnSp>
            <p:nvCxnSpPr>
              <p:cNvPr id="43" name="直接连接符 42"/>
              <p:cNvCxnSpPr>
                <a:endCxn id="8" idx="3"/>
              </p:cNvCxnSpPr>
              <p:nvPr/>
            </p:nvCxnSpPr>
            <p:spPr>
              <a:xfrm flipH="1">
                <a:off x="7929349" y="2779933"/>
                <a:ext cx="1214651" cy="239256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8100393" y="3109808"/>
                <a:ext cx="1043607" cy="2062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8340746" y="3505208"/>
                <a:ext cx="824172" cy="16442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559934" y="3980824"/>
                <a:ext cx="604985" cy="11916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05231" y="4433418"/>
                <a:ext cx="359686" cy="7084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035001" y="4886008"/>
                <a:ext cx="129918" cy="2559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8100392" y="0"/>
            <a:ext cx="719758" cy="839790"/>
            <a:chOff x="8100392" y="0"/>
            <a:chExt cx="719758" cy="839790"/>
          </a:xfrm>
        </p:grpSpPr>
        <p:sp>
          <p:nvSpPr>
            <p:cNvPr id="3" name="矩形 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6" name="TextBox 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9" name="组合 8"/>
          <p:cNvGrpSpPr/>
          <p:nvPr/>
        </p:nvGrpSpPr>
        <p:grpSpPr>
          <a:xfrm rot="16200000" flipV="1">
            <a:off x="5816381" y="3120805"/>
            <a:ext cx="1970474" cy="2081160"/>
            <a:chOff x="1" y="-1947"/>
            <a:chExt cx="4873628" cy="5147393"/>
          </a:xfrm>
        </p:grpSpPr>
        <p:sp>
          <p:nvSpPr>
            <p:cNvPr id="10" name="等腰三角形 9"/>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rot="5400000">
            <a:off x="306348" y="262628"/>
            <a:ext cx="679206" cy="644202"/>
            <a:chOff x="1318352" y="1779662"/>
            <a:chExt cx="1386628" cy="1315166"/>
          </a:xfrm>
        </p:grpSpPr>
        <p:sp>
          <p:nvSpPr>
            <p:cNvPr id="23" name="等腰三角形 2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10800000" flipV="1">
            <a:off x="6056623" y="2463381"/>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6062210" y="3120426"/>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flipV="1">
            <a:off x="5652776" y="2438039"/>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0800000" flipV="1">
            <a:off x="4933904" y="4491314"/>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0800000" flipH="1" flipV="1">
            <a:off x="4405843" y="4642277"/>
            <a:ext cx="528060" cy="499636"/>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a:off x="0" y="1700176"/>
            <a:ext cx="1778944" cy="3472327"/>
          </a:xfrm>
          <a:custGeom>
            <a:avLst/>
            <a:gdLst/>
            <a:ahLst/>
            <a:cxnLst/>
            <a:rect l="l" t="t" r="r" b="b"/>
            <a:pathLst>
              <a:path w="1778944" h="3472327">
                <a:moveTo>
                  <a:pt x="0" y="0"/>
                </a:moveTo>
                <a:lnTo>
                  <a:pt x="1778944" y="3472327"/>
                </a:lnTo>
                <a:lnTo>
                  <a:pt x="0" y="3472327"/>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806869" y="386507"/>
            <a:ext cx="2921429" cy="400110"/>
          </a:xfrm>
          <a:prstGeom prst="rect">
            <a:avLst/>
          </a:prstGeom>
          <a:noFill/>
        </p:spPr>
        <p:txBody>
          <a:bodyPr wrap="square" rtlCol="0">
            <a:spAutoFit/>
          </a:bodyPr>
          <a:lstStyle/>
          <a:p>
            <a:pPr algn="ctr"/>
            <a:r>
              <a:rPr lang="en-US" altLang="zh-CN" sz="2000" b="1" dirty="0">
                <a:latin typeface="微软雅黑" panose="020B0503020204020204" pitchFamily="34" charset="-122"/>
                <a:cs typeface="Mangal" panose="02040503050203030202" pitchFamily="18" charset="0"/>
              </a:rPr>
              <a:t>Add your text here</a:t>
            </a:r>
            <a:endParaRPr lang="zh-CN" altLang="en-US" sz="2000" b="1" dirty="0">
              <a:latin typeface="微软雅黑" panose="020B0503020204020204" pitchFamily="34" charset="-122"/>
              <a:cs typeface="Mangal" panose="02040503050203030202" pitchFamily="18" charset="0"/>
            </a:endParaRPr>
          </a:p>
        </p:txBody>
      </p:sp>
      <p:sp>
        <p:nvSpPr>
          <p:cNvPr id="65" name="TextBox 64"/>
          <p:cNvSpPr txBox="1"/>
          <p:nvPr/>
        </p:nvSpPr>
        <p:spPr>
          <a:xfrm>
            <a:off x="1295950" y="1859993"/>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6" name="TextBox 65"/>
          <p:cNvSpPr txBox="1"/>
          <p:nvPr/>
        </p:nvSpPr>
        <p:spPr>
          <a:xfrm>
            <a:off x="1618814" y="2520419"/>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7" name="TextBox 66"/>
          <p:cNvSpPr txBox="1"/>
          <p:nvPr/>
        </p:nvSpPr>
        <p:spPr>
          <a:xfrm>
            <a:off x="1975086" y="3180845"/>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8" name="TextBox 67"/>
          <p:cNvSpPr txBox="1"/>
          <p:nvPr/>
        </p:nvSpPr>
        <p:spPr>
          <a:xfrm>
            <a:off x="2289848" y="3841270"/>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69" name="椭圆 21"/>
          <p:cNvSpPr/>
          <p:nvPr/>
        </p:nvSpPr>
        <p:spPr>
          <a:xfrm>
            <a:off x="654848" y="1842710"/>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70" name="椭圆 21"/>
          <p:cNvSpPr/>
          <p:nvPr/>
        </p:nvSpPr>
        <p:spPr>
          <a:xfrm>
            <a:off x="977712" y="2503136"/>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71" name="椭圆 21"/>
          <p:cNvSpPr/>
          <p:nvPr/>
        </p:nvSpPr>
        <p:spPr>
          <a:xfrm>
            <a:off x="1333984" y="3163562"/>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72" name="椭圆 21"/>
          <p:cNvSpPr/>
          <p:nvPr/>
        </p:nvSpPr>
        <p:spPr>
          <a:xfrm>
            <a:off x="1648746" y="3823987"/>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
        <p:nvSpPr>
          <p:cNvPr id="76" name="TextBox 75"/>
          <p:cNvSpPr txBox="1"/>
          <p:nvPr/>
        </p:nvSpPr>
        <p:spPr>
          <a:xfrm>
            <a:off x="975419" y="993066"/>
            <a:ext cx="4863677" cy="738664"/>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 nonummy nibh euismod dolore nibheu here euismod</a:t>
            </a:r>
          </a:p>
          <a:p>
            <a:r>
              <a:rPr lang="en-US" altLang="zh-CN" sz="1400" dirty="0">
                <a:latin typeface="微软雅黑" panose="020B0503020204020204" pitchFamily="34" charset="-122"/>
              </a:rPr>
              <a:t>ismodnon ummy nibh euismod dolore nibh euismod</a:t>
            </a:r>
            <a:endParaRPr lang="zh-CN" altLang="en-US" sz="1400" dirty="0">
              <a:latin typeface="微软雅黑" panose="020B0503020204020204" pitchFamily="34" charset="-122"/>
            </a:endParaRPr>
          </a:p>
        </p:txBody>
      </p:sp>
    </p:spTree>
    <p:extLst>
      <p:ext uri="{BB962C8B-B14F-4D97-AF65-F5344CB8AC3E}">
        <p14:creationId xmlns:p14="http://schemas.microsoft.com/office/powerpoint/2010/main" val="25195458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ppt_x"/>
                                          </p:val>
                                        </p:tav>
                                        <p:tav tm="100000">
                                          <p:val>
                                            <p:strVal val="#ppt_x"/>
                                          </p:val>
                                        </p:tav>
                                      </p:tavLst>
                                    </p:anim>
                                    <p:anim calcmode="lin" valueType="num">
                                      <p:cBhvr additive="base">
                                        <p:cTn id="16" dur="1000" fill="hold"/>
                                        <p:tgtEl>
                                          <p:spTgt spid="36"/>
                                        </p:tgtEl>
                                        <p:attrNameLst>
                                          <p:attrName>ppt_y</p:attrName>
                                        </p:attrNameLst>
                                      </p:cBhvr>
                                      <p:tavLst>
                                        <p:tav tm="0">
                                          <p:val>
                                            <p:strVal val="1+#ppt_h/2"/>
                                          </p:val>
                                        </p:tav>
                                        <p:tav tm="100000">
                                          <p:val>
                                            <p:strVal val="#ppt_y"/>
                                          </p:val>
                                        </p:tav>
                                      </p:tavLst>
                                    </p:anim>
                                  </p:childTnLst>
                                </p:cTn>
                              </p:par>
                              <p:par>
                                <p:cTn id="17" presetID="41" presetClass="entr" presetSubtype="0" fill="hold" grpId="0" nodeType="withEffect">
                                  <p:stCondLst>
                                    <p:cond delay="1500"/>
                                  </p:stCondLst>
                                  <p:iterate type="lt">
                                    <p:tmPct val="10000"/>
                                  </p:iterate>
                                  <p:childTnLst>
                                    <p:set>
                                      <p:cBhvr>
                                        <p:cTn id="18" dur="1" fill="hold">
                                          <p:stCondLst>
                                            <p:cond delay="0"/>
                                          </p:stCondLst>
                                        </p:cTn>
                                        <p:tgtEl>
                                          <p:spTgt spid="64"/>
                                        </p:tgtEl>
                                        <p:attrNameLst>
                                          <p:attrName>style.visibility</p:attrName>
                                        </p:attrNameLst>
                                      </p:cBhvr>
                                      <p:to>
                                        <p:strVal val="visible"/>
                                      </p:to>
                                    </p:set>
                                    <p:anim calcmode="lin" valueType="num">
                                      <p:cBhvr>
                                        <p:cTn id="19"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64"/>
                                        </p:tgtEl>
                                        <p:attrNameLst>
                                          <p:attrName>ppt_y</p:attrName>
                                        </p:attrNameLst>
                                      </p:cBhvr>
                                      <p:tavLst>
                                        <p:tav tm="0">
                                          <p:val>
                                            <p:strVal val="#ppt_y"/>
                                          </p:val>
                                        </p:tav>
                                        <p:tav tm="100000">
                                          <p:val>
                                            <p:strVal val="#ppt_y"/>
                                          </p:val>
                                        </p:tav>
                                      </p:tavLst>
                                    </p:anim>
                                    <p:anim calcmode="lin" valueType="num">
                                      <p:cBhvr>
                                        <p:cTn id="21"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64"/>
                                        </p:tgtEl>
                                      </p:cBhvr>
                                    </p:animEffect>
                                  </p:childTnLst>
                                </p:cTn>
                              </p:par>
                              <p:par>
                                <p:cTn id="24" presetID="1" presetClass="entr" presetSubtype="0" fill="hold" nodeType="withEffect">
                                  <p:stCondLst>
                                    <p:cond delay="1500"/>
                                  </p:stCondLst>
                                  <p:childTnLst>
                                    <p:set>
                                      <p:cBhvr>
                                        <p:cTn id="25" dur="1" fill="hold">
                                          <p:stCondLst>
                                            <p:cond delay="0"/>
                                          </p:stCondLst>
                                        </p:cTn>
                                        <p:tgtEl>
                                          <p:spTgt spid="41"/>
                                        </p:tgtEl>
                                        <p:attrNameLst>
                                          <p:attrName>style.visibility</p:attrName>
                                        </p:attrNameLst>
                                      </p:cBhvr>
                                      <p:to>
                                        <p:strVal val="visible"/>
                                      </p:to>
                                    </p:set>
                                  </p:childTnLst>
                                </p:cTn>
                              </p:par>
                              <p:par>
                                <p:cTn id="26" presetID="1" presetClass="entr" presetSubtype="0" fill="hold" grpId="0" nodeType="withEffect">
                                  <p:stCondLst>
                                    <p:cond delay="2700"/>
                                  </p:stCondLst>
                                  <p:childTnLst>
                                    <p:set>
                                      <p:cBhvr>
                                        <p:cTn id="27" dur="1" fill="hold">
                                          <p:stCondLst>
                                            <p:cond delay="0"/>
                                          </p:stCondLst>
                                        </p:cTn>
                                        <p:tgtEl>
                                          <p:spTgt spid="76"/>
                                        </p:tgtEl>
                                        <p:attrNameLst>
                                          <p:attrName>style.visibility</p:attrName>
                                        </p:attrNameLst>
                                      </p:cBhvr>
                                      <p:to>
                                        <p:strVal val="visible"/>
                                      </p:to>
                                    </p:set>
                                  </p:childTnLst>
                                </p:cTn>
                              </p:par>
                              <p:par>
                                <p:cTn id="28" presetID="41" presetClass="entr" presetSubtype="0" fill="hold" grpId="0" nodeType="withEffect">
                                  <p:stCondLst>
                                    <p:cond delay="3000"/>
                                  </p:stCondLst>
                                  <p:iterate type="lt">
                                    <p:tmPct val="10000"/>
                                  </p:iterate>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9"/>
                                        </p:tgtEl>
                                        <p:attrNameLst>
                                          <p:attrName>ppt_y</p:attrName>
                                        </p:attrNameLst>
                                      </p:cBhvr>
                                      <p:tavLst>
                                        <p:tav tm="0">
                                          <p:val>
                                            <p:strVal val="#ppt_y"/>
                                          </p:val>
                                        </p:tav>
                                        <p:tav tm="100000">
                                          <p:val>
                                            <p:strVal val="#ppt_y"/>
                                          </p:val>
                                        </p:tav>
                                      </p:tavLst>
                                    </p:anim>
                                    <p:anim calcmode="lin" valueType="num">
                                      <p:cBhvr>
                                        <p:cTn id="32"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9"/>
                                        </p:tgtEl>
                                      </p:cBhvr>
                                    </p:animEffect>
                                  </p:childTnLst>
                                </p:cTn>
                              </p:par>
                              <p:par>
                                <p:cTn id="35" presetID="10" presetClass="entr" presetSubtype="0" fill="hold" grpId="0" nodeType="withEffect">
                                  <p:stCondLst>
                                    <p:cond delay="25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41" presetClass="entr" presetSubtype="0" fill="hold" grpId="0" nodeType="withEffect">
                                  <p:stCondLst>
                                    <p:cond delay="3500"/>
                                  </p:stCondLst>
                                  <p:iterate type="lt">
                                    <p:tmPct val="10000"/>
                                  </p:iterate>
                                  <p:childTnLst>
                                    <p:set>
                                      <p:cBhvr>
                                        <p:cTn id="39" dur="1" fill="hold">
                                          <p:stCondLst>
                                            <p:cond delay="0"/>
                                          </p:stCondLst>
                                        </p:cTn>
                                        <p:tgtEl>
                                          <p:spTgt spid="70"/>
                                        </p:tgtEl>
                                        <p:attrNameLst>
                                          <p:attrName>style.visibility</p:attrName>
                                        </p:attrNameLst>
                                      </p:cBhvr>
                                      <p:to>
                                        <p:strVal val="visible"/>
                                      </p:to>
                                    </p:set>
                                    <p:anim calcmode="lin" valueType="num">
                                      <p:cBhvr>
                                        <p:cTn id="40"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70"/>
                                        </p:tgtEl>
                                        <p:attrNameLst>
                                          <p:attrName>ppt_y</p:attrName>
                                        </p:attrNameLst>
                                      </p:cBhvr>
                                      <p:tavLst>
                                        <p:tav tm="0">
                                          <p:val>
                                            <p:strVal val="#ppt_y"/>
                                          </p:val>
                                        </p:tav>
                                        <p:tav tm="100000">
                                          <p:val>
                                            <p:strVal val="#ppt_y"/>
                                          </p:val>
                                        </p:tav>
                                      </p:tavLst>
                                    </p:anim>
                                    <p:anim calcmode="lin" valueType="num">
                                      <p:cBhvr>
                                        <p:cTn id="42"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70"/>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41" presetClass="entr" presetSubtype="0" fill="hold" grpId="0" nodeType="withEffect">
                                  <p:stCondLst>
                                    <p:cond delay="4000"/>
                                  </p:stCondLst>
                                  <p:iterate type="lt">
                                    <p:tmPct val="10000"/>
                                  </p:iterate>
                                  <p:childTnLst>
                                    <p:set>
                                      <p:cBhvr>
                                        <p:cTn id="49" dur="1" fill="hold">
                                          <p:stCondLst>
                                            <p:cond delay="0"/>
                                          </p:stCondLst>
                                        </p:cTn>
                                        <p:tgtEl>
                                          <p:spTgt spid="71"/>
                                        </p:tgtEl>
                                        <p:attrNameLst>
                                          <p:attrName>style.visibility</p:attrName>
                                        </p:attrNameLst>
                                      </p:cBhvr>
                                      <p:to>
                                        <p:strVal val="visible"/>
                                      </p:to>
                                    </p:set>
                                    <p:anim calcmode="lin" valueType="num">
                                      <p:cBhvr>
                                        <p:cTn id="50"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71"/>
                                        </p:tgtEl>
                                        <p:attrNameLst>
                                          <p:attrName>ppt_y</p:attrName>
                                        </p:attrNameLst>
                                      </p:cBhvr>
                                      <p:tavLst>
                                        <p:tav tm="0">
                                          <p:val>
                                            <p:strVal val="#ppt_y"/>
                                          </p:val>
                                        </p:tav>
                                        <p:tav tm="100000">
                                          <p:val>
                                            <p:strVal val="#ppt_y"/>
                                          </p:val>
                                        </p:tav>
                                      </p:tavLst>
                                    </p:anim>
                                    <p:anim calcmode="lin" valueType="num">
                                      <p:cBhvr>
                                        <p:cTn id="52"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71"/>
                                        </p:tgtEl>
                                      </p:cBhvr>
                                    </p:animEffect>
                                  </p:childTnLst>
                                </p:cTn>
                              </p:par>
                              <p:par>
                                <p:cTn id="55" presetID="10" presetClass="entr" presetSubtype="0" fill="hold" grpId="0" nodeType="withEffect">
                                  <p:stCondLst>
                                    <p:cond delay="350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41" presetClass="entr" presetSubtype="0" fill="hold" grpId="0" nodeType="withEffect">
                                  <p:stCondLst>
                                    <p:cond delay="4500"/>
                                  </p:stCondLst>
                                  <p:iterate type="lt">
                                    <p:tmPct val="10000"/>
                                  </p:iterate>
                                  <p:childTnLst>
                                    <p:set>
                                      <p:cBhvr>
                                        <p:cTn id="59" dur="1" fill="hold">
                                          <p:stCondLst>
                                            <p:cond delay="0"/>
                                          </p:stCondLst>
                                        </p:cTn>
                                        <p:tgtEl>
                                          <p:spTgt spid="72"/>
                                        </p:tgtEl>
                                        <p:attrNameLst>
                                          <p:attrName>style.visibility</p:attrName>
                                        </p:attrNameLst>
                                      </p:cBhvr>
                                      <p:to>
                                        <p:strVal val="visible"/>
                                      </p:to>
                                    </p:set>
                                    <p:anim calcmode="lin" valueType="num">
                                      <p:cBhvr>
                                        <p:cTn id="60"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72"/>
                                        </p:tgtEl>
                                        <p:attrNameLst>
                                          <p:attrName>ppt_y</p:attrName>
                                        </p:attrNameLst>
                                      </p:cBhvr>
                                      <p:tavLst>
                                        <p:tav tm="0">
                                          <p:val>
                                            <p:strVal val="#ppt_y"/>
                                          </p:val>
                                        </p:tav>
                                        <p:tav tm="100000">
                                          <p:val>
                                            <p:strVal val="#ppt_y"/>
                                          </p:val>
                                        </p:tav>
                                      </p:tavLst>
                                    </p:anim>
                                    <p:anim calcmode="lin" valueType="num">
                                      <p:cBhvr>
                                        <p:cTn id="62"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72"/>
                                        </p:tgtEl>
                                      </p:cBhvr>
                                    </p:animEffect>
                                  </p:childTnLst>
                                </p:cTn>
                              </p:par>
                              <p:par>
                                <p:cTn id="65" presetID="10" presetClass="entr" presetSubtype="0" fill="hold" grpId="0" nodeType="withEffect">
                                  <p:stCondLst>
                                    <p:cond delay="400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2" presetClass="entr" presetSubtype="6" fill="hold" grpId="0" nodeType="withEffect">
                                  <p:stCondLst>
                                    <p:cond delay="450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1+#ppt_w/2"/>
                                          </p:val>
                                        </p:tav>
                                        <p:tav tm="100000">
                                          <p:val>
                                            <p:strVal val="#ppt_x"/>
                                          </p:val>
                                        </p:tav>
                                      </p:tavLst>
                                    </p:anim>
                                    <p:anim calcmode="lin" valueType="num">
                                      <p:cBhvr additive="base">
                                        <p:cTn id="71" dur="500" fill="hold"/>
                                        <p:tgtEl>
                                          <p:spTgt spid="3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490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1+#ppt_w/2"/>
                                          </p:val>
                                        </p:tav>
                                        <p:tav tm="100000">
                                          <p:val>
                                            <p:strVal val="#ppt_x"/>
                                          </p:val>
                                        </p:tav>
                                      </p:tavLst>
                                    </p:anim>
                                    <p:anim calcmode="lin" valueType="num">
                                      <p:cBhvr additive="base">
                                        <p:cTn id="75" dur="500" fill="hold"/>
                                        <p:tgtEl>
                                          <p:spTgt spid="31"/>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460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1+#ppt_w/2"/>
                                          </p:val>
                                        </p:tav>
                                        <p:tav tm="100000">
                                          <p:val>
                                            <p:strVal val="#ppt_x"/>
                                          </p:val>
                                        </p:tav>
                                      </p:tavLst>
                                    </p:anim>
                                    <p:anim calcmode="lin" valueType="num">
                                      <p:cBhvr additive="base">
                                        <p:cTn id="7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64" grpId="0"/>
      <p:bldP spid="65" grpId="0"/>
      <p:bldP spid="66" grpId="0"/>
      <p:bldP spid="67" grpId="0"/>
      <p:bldP spid="68" grpId="0"/>
      <p:bldP spid="69" grpId="0" animBg="1"/>
      <p:bldP spid="70" grpId="0" animBg="1"/>
      <p:bldP spid="71" grpId="0" animBg="1"/>
      <p:bldP spid="72" grpId="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16200000" flipH="1">
            <a:off x="747916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flipH="1">
            <a:off x="747916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flipH="1">
            <a:off x="747916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flipH="1">
            <a:off x="5851418" y="904526"/>
            <a:ext cx="1720347" cy="1627750"/>
          </a:xfrm>
          <a:prstGeom prst="triangle">
            <a:avLst/>
          </a:prstGeom>
          <a:blipFill dpi="0" rotWithShape="0">
            <a:blip r:embed="rId2" cstate="screen">
              <a:grayscl/>
              <a:extLst>
                <a:ext uri="{28A0092B-C50C-407E-A947-70E740481C1C}">
                  <a14:useLocalDpi xmlns:a14="http://schemas.microsoft.com/office/drawing/2010/main"/>
                </a:ext>
              </a:extLst>
            </a:blip>
            <a:srcRect/>
            <a:tile tx="2101850" ty="-1968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flipH="1">
            <a:off x="747916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a:off x="4233290" y="1763708"/>
            <a:ext cx="1720347" cy="1627750"/>
          </a:xfrm>
          <a:prstGeom prst="triangle">
            <a:avLst/>
          </a:prstGeom>
          <a:blipFill dpi="0" rotWithShape="0">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tile tx="2292350" ty="-374650" sx="45000" sy="4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H="1">
            <a:off x="747903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H="1">
            <a:off x="5858378"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a:off x="5858096" y="2613767"/>
            <a:ext cx="1720347" cy="1627750"/>
          </a:xfrm>
          <a:prstGeom prst="triangle">
            <a:avLst/>
          </a:prstGeom>
          <a:blipFill dpi="0" rotWithShape="0">
            <a:blip r:embed="rId5" cstate="screen">
              <a:duotone>
                <a:prstClr val="black"/>
                <a:srgbClr val="D9C3A5">
                  <a:tint val="50000"/>
                  <a:satMod val="180000"/>
                </a:srgbClr>
              </a:duotone>
              <a:extLst>
                <a:ext uri="{28A0092B-C50C-407E-A947-70E740481C1C}">
                  <a14:useLocalDpi xmlns:a14="http://schemas.microsoft.com/office/drawing/2010/main"/>
                </a:ext>
              </a:extLst>
            </a:blip>
            <a:srcRect/>
            <a:tile tx="1701800" ty="-971550" sx="45000" sy="4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8100392" y="0"/>
            <a:ext cx="719758" cy="839790"/>
            <a:chOff x="8100392" y="0"/>
            <a:chExt cx="719758" cy="839790"/>
          </a:xfrm>
        </p:grpSpPr>
        <p:sp>
          <p:nvSpPr>
            <p:cNvPr id="8" name="矩形 7"/>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1" name="TextBox 10"/>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sp>
        <p:nvSpPr>
          <p:cNvPr id="23" name="等腰三角形 22"/>
          <p:cNvSpPr/>
          <p:nvPr/>
        </p:nvSpPr>
        <p:spPr>
          <a:xfrm rot="5400000" flipH="1">
            <a:off x="5267197" y="846407"/>
            <a:ext cx="880888" cy="833476"/>
          </a:xfrm>
          <a:prstGeom prs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806869" y="386507"/>
            <a:ext cx="2921429" cy="400110"/>
          </a:xfrm>
          <a:prstGeom prst="rect">
            <a:avLst/>
          </a:prstGeom>
          <a:noFill/>
        </p:spPr>
        <p:txBody>
          <a:bodyPr wrap="square" rtlCol="0">
            <a:spAutoFit/>
          </a:bodyPr>
          <a:lstStyle/>
          <a:p>
            <a:pPr algn="ctr"/>
            <a:r>
              <a:rPr lang="en-US" altLang="zh-CN" sz="2000" b="1" dirty="0">
                <a:solidFill>
                  <a:srgbClr val="DA1F28"/>
                </a:solidFill>
                <a:latin typeface="微软雅黑" panose="020B0503020204020204" pitchFamily="34" charset="-122"/>
                <a:cs typeface="Mangal" panose="02040503050203030202" pitchFamily="18" charset="0"/>
              </a:rPr>
              <a:t>Add your text here</a:t>
            </a:r>
            <a:endParaRPr lang="zh-CN" altLang="en-US" sz="2000" b="1" dirty="0">
              <a:solidFill>
                <a:srgbClr val="DA1F28"/>
              </a:solidFill>
              <a:latin typeface="微软雅黑" panose="020B0503020204020204" pitchFamily="34" charset="-122"/>
              <a:cs typeface="Mangal" panose="02040503050203030202" pitchFamily="18" charset="0"/>
            </a:endParaRPr>
          </a:p>
        </p:txBody>
      </p:sp>
      <p:sp>
        <p:nvSpPr>
          <p:cNvPr id="33" name="TextBox 32"/>
          <p:cNvSpPr txBox="1"/>
          <p:nvPr/>
        </p:nvSpPr>
        <p:spPr>
          <a:xfrm>
            <a:off x="656272" y="1532743"/>
            <a:ext cx="2921429" cy="369332"/>
          </a:xfrm>
          <a:prstGeom prst="rect">
            <a:avLst/>
          </a:prstGeom>
          <a:noFill/>
        </p:spPr>
        <p:txBody>
          <a:bodyPr wrap="square" rtlCol="0">
            <a:spAutoFit/>
          </a:bodyPr>
          <a:lstStyle/>
          <a:p>
            <a:pPr algn="ctr"/>
            <a:r>
              <a:rPr lang="en-US" altLang="zh-CN" dirty="0">
                <a:latin typeface="微软雅黑" panose="020B0503020204020204" pitchFamily="34" charset="-122"/>
                <a:cs typeface="Mangal" panose="02040503050203030202" pitchFamily="18" charset="0"/>
              </a:rPr>
              <a:t>Add your text here</a:t>
            </a:r>
            <a:endParaRPr lang="zh-CN" altLang="en-US" dirty="0">
              <a:latin typeface="微软雅黑" panose="020B0503020204020204" pitchFamily="34" charset="-122"/>
              <a:cs typeface="Mangal" panose="02040503050203030202" pitchFamily="18" charset="0"/>
            </a:endParaRPr>
          </a:p>
        </p:txBody>
      </p:sp>
      <p:sp>
        <p:nvSpPr>
          <p:cNvPr id="35" name="TextBox 34"/>
          <p:cNvSpPr txBox="1"/>
          <p:nvPr/>
        </p:nvSpPr>
        <p:spPr>
          <a:xfrm>
            <a:off x="916686" y="1859993"/>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6" name="椭圆 21"/>
          <p:cNvSpPr/>
          <p:nvPr/>
        </p:nvSpPr>
        <p:spPr>
          <a:xfrm>
            <a:off x="324390" y="1564079"/>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7" name="TextBox 36"/>
          <p:cNvSpPr txBox="1"/>
          <p:nvPr/>
        </p:nvSpPr>
        <p:spPr>
          <a:xfrm>
            <a:off x="656272" y="2588278"/>
            <a:ext cx="2921429" cy="369332"/>
          </a:xfrm>
          <a:prstGeom prst="rect">
            <a:avLst/>
          </a:prstGeom>
          <a:noFill/>
        </p:spPr>
        <p:txBody>
          <a:bodyPr wrap="square" rtlCol="0">
            <a:spAutoFit/>
          </a:bodyPr>
          <a:lstStyle/>
          <a:p>
            <a:pPr algn="ctr"/>
            <a:r>
              <a:rPr lang="en-US" altLang="zh-CN" dirty="0">
                <a:latin typeface="微软雅黑" panose="020B0503020204020204" pitchFamily="34" charset="-122"/>
                <a:cs typeface="Mangal" panose="02040503050203030202" pitchFamily="18" charset="0"/>
              </a:rPr>
              <a:t>Add your text here</a:t>
            </a:r>
            <a:endParaRPr lang="zh-CN" altLang="en-US" dirty="0">
              <a:latin typeface="微软雅黑" panose="020B0503020204020204" pitchFamily="34" charset="-122"/>
              <a:cs typeface="Mangal" panose="02040503050203030202" pitchFamily="18" charset="0"/>
            </a:endParaRPr>
          </a:p>
        </p:txBody>
      </p:sp>
      <p:sp>
        <p:nvSpPr>
          <p:cNvPr id="38" name="TextBox 37"/>
          <p:cNvSpPr txBox="1"/>
          <p:nvPr/>
        </p:nvSpPr>
        <p:spPr>
          <a:xfrm>
            <a:off x="916686" y="2915528"/>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39" name="椭圆 21"/>
          <p:cNvSpPr/>
          <p:nvPr/>
        </p:nvSpPr>
        <p:spPr>
          <a:xfrm>
            <a:off x="324390" y="2619614"/>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40" name="TextBox 39"/>
          <p:cNvSpPr txBox="1"/>
          <p:nvPr/>
        </p:nvSpPr>
        <p:spPr>
          <a:xfrm>
            <a:off x="656272" y="3698956"/>
            <a:ext cx="2921429" cy="369332"/>
          </a:xfrm>
          <a:prstGeom prst="rect">
            <a:avLst/>
          </a:prstGeom>
          <a:noFill/>
        </p:spPr>
        <p:txBody>
          <a:bodyPr wrap="square" rtlCol="0">
            <a:spAutoFit/>
          </a:bodyPr>
          <a:lstStyle/>
          <a:p>
            <a:pPr algn="ctr"/>
            <a:r>
              <a:rPr lang="en-US" altLang="zh-CN" dirty="0">
                <a:latin typeface="微软雅黑" panose="020B0503020204020204" pitchFamily="34" charset="-122"/>
                <a:cs typeface="Mangal" panose="02040503050203030202" pitchFamily="18" charset="0"/>
              </a:rPr>
              <a:t>Add your text here</a:t>
            </a:r>
            <a:endParaRPr lang="zh-CN" altLang="en-US" dirty="0">
              <a:latin typeface="微软雅黑" panose="020B0503020204020204" pitchFamily="34" charset="-122"/>
              <a:cs typeface="Mangal" panose="02040503050203030202" pitchFamily="18" charset="0"/>
            </a:endParaRPr>
          </a:p>
        </p:txBody>
      </p:sp>
      <p:sp>
        <p:nvSpPr>
          <p:cNvPr id="41" name="TextBox 40"/>
          <p:cNvSpPr txBox="1"/>
          <p:nvPr/>
        </p:nvSpPr>
        <p:spPr>
          <a:xfrm>
            <a:off x="916686" y="4026206"/>
            <a:ext cx="2952328" cy="523220"/>
          </a:xfrm>
          <a:prstGeom prst="rect">
            <a:avLst/>
          </a:prstGeom>
          <a:noFill/>
        </p:spPr>
        <p:txBody>
          <a:bodyPr wrap="square" rtlCol="0">
            <a:spAutoFit/>
          </a:bodyPr>
          <a:lstStyle>
            <a:defPPr>
              <a:defRPr lang="zh-CN"/>
            </a:defPPr>
            <a:lvl1pPr>
              <a:defRPr sz="1400">
                <a:latin typeface="Mangal" panose="02040503050203030202" pitchFamily="18" charset="0"/>
                <a:cs typeface="Mangal" panose="02040503050203030202" pitchFamily="18" charset="0"/>
              </a:defRPr>
            </a:lvl1pPr>
          </a:lstStyle>
          <a:p>
            <a:r>
              <a:rPr lang="en-US" altLang="zh-CN" dirty="0">
                <a:latin typeface="微软雅黑" panose="020B0503020204020204" pitchFamily="34" charset="-122"/>
              </a:rPr>
              <a:t>lorem ispum dolor sit adipiscing elit, sed diam nonummy </a:t>
            </a:r>
            <a:endParaRPr lang="zh-CN" altLang="en-US" dirty="0">
              <a:latin typeface="微软雅黑" panose="020B0503020204020204" pitchFamily="34" charset="-122"/>
            </a:endParaRPr>
          </a:p>
        </p:txBody>
      </p:sp>
      <p:sp>
        <p:nvSpPr>
          <p:cNvPr id="42" name="椭圆 21"/>
          <p:cNvSpPr/>
          <p:nvPr/>
        </p:nvSpPr>
        <p:spPr>
          <a:xfrm>
            <a:off x="324390" y="3730292"/>
            <a:ext cx="557786" cy="557786"/>
          </a:xfrm>
          <a:custGeom>
            <a:avLst/>
            <a:gdLst/>
            <a:ahLst/>
            <a:cxnLst/>
            <a:rect l="l" t="t" r="r" b="b"/>
            <a:pathLst>
              <a:path w="1717642" h="1717642">
                <a:moveTo>
                  <a:pt x="858821" y="0"/>
                </a:moveTo>
                <a:lnTo>
                  <a:pt x="859225" y="918"/>
                </a:lnTo>
                <a:lnTo>
                  <a:pt x="859630" y="0"/>
                </a:lnTo>
                <a:lnTo>
                  <a:pt x="921895" y="141769"/>
                </a:lnTo>
                <a:lnTo>
                  <a:pt x="1007954" y="13047"/>
                </a:lnTo>
                <a:lnTo>
                  <a:pt x="1008193" y="14022"/>
                </a:lnTo>
                <a:lnTo>
                  <a:pt x="1008751" y="13189"/>
                </a:lnTo>
                <a:lnTo>
                  <a:pt x="1045453" y="163615"/>
                </a:lnTo>
                <a:lnTo>
                  <a:pt x="1152555" y="51793"/>
                </a:lnTo>
                <a:lnTo>
                  <a:pt x="1162770" y="207001"/>
                </a:lnTo>
                <a:lnTo>
                  <a:pt x="1288232" y="115060"/>
                </a:lnTo>
                <a:lnTo>
                  <a:pt x="1271339" y="269684"/>
                </a:lnTo>
                <a:lnTo>
                  <a:pt x="1410861" y="200926"/>
                </a:lnTo>
                <a:lnTo>
                  <a:pt x="1367375" y="350267"/>
                </a:lnTo>
                <a:lnTo>
                  <a:pt x="1516716" y="306782"/>
                </a:lnTo>
                <a:lnTo>
                  <a:pt x="1447958" y="446303"/>
                </a:lnTo>
                <a:lnTo>
                  <a:pt x="1602582" y="429411"/>
                </a:lnTo>
                <a:lnTo>
                  <a:pt x="1510641" y="554873"/>
                </a:lnTo>
                <a:lnTo>
                  <a:pt x="1665849" y="565087"/>
                </a:lnTo>
                <a:lnTo>
                  <a:pt x="1553518" y="672677"/>
                </a:lnTo>
                <a:lnTo>
                  <a:pt x="1704595" y="709688"/>
                </a:lnTo>
                <a:lnTo>
                  <a:pt x="1575288" y="796138"/>
                </a:lnTo>
                <a:lnTo>
                  <a:pt x="1717642" y="858821"/>
                </a:lnTo>
                <a:lnTo>
                  <a:pt x="1574644" y="921788"/>
                </a:lnTo>
                <a:lnTo>
                  <a:pt x="1704454" y="1008751"/>
                </a:lnTo>
                <a:lnTo>
                  <a:pt x="1553343" y="1045620"/>
                </a:lnTo>
                <a:lnTo>
                  <a:pt x="1665572" y="1153316"/>
                </a:lnTo>
                <a:lnTo>
                  <a:pt x="1510354" y="1163383"/>
                </a:lnTo>
                <a:lnTo>
                  <a:pt x="1602177" y="1288933"/>
                </a:lnTo>
                <a:lnTo>
                  <a:pt x="1447569" y="1271894"/>
                </a:lnTo>
                <a:lnTo>
                  <a:pt x="1516196" y="1411480"/>
                </a:lnTo>
                <a:lnTo>
                  <a:pt x="1366895" y="1367854"/>
                </a:lnTo>
                <a:lnTo>
                  <a:pt x="1410240" y="1517236"/>
                </a:lnTo>
                <a:lnTo>
                  <a:pt x="1270784" y="1448347"/>
                </a:lnTo>
                <a:lnTo>
                  <a:pt x="1287531" y="1602986"/>
                </a:lnTo>
                <a:lnTo>
                  <a:pt x="1162155" y="1510927"/>
                </a:lnTo>
                <a:lnTo>
                  <a:pt x="1151795" y="1666126"/>
                </a:lnTo>
                <a:lnTo>
                  <a:pt x="1044310" y="1553693"/>
                </a:lnTo>
                <a:lnTo>
                  <a:pt x="1007157" y="1704735"/>
                </a:lnTo>
                <a:lnTo>
                  <a:pt x="921219" y="1575933"/>
                </a:lnTo>
                <a:lnTo>
                  <a:pt x="858821" y="1717642"/>
                </a:lnTo>
                <a:lnTo>
                  <a:pt x="858417" y="1716725"/>
                </a:lnTo>
                <a:lnTo>
                  <a:pt x="858012" y="1717642"/>
                </a:lnTo>
                <a:lnTo>
                  <a:pt x="795747" y="1575874"/>
                </a:lnTo>
                <a:lnTo>
                  <a:pt x="709688" y="1704595"/>
                </a:lnTo>
                <a:lnTo>
                  <a:pt x="709449" y="1703621"/>
                </a:lnTo>
                <a:lnTo>
                  <a:pt x="708891" y="1704454"/>
                </a:lnTo>
                <a:lnTo>
                  <a:pt x="672190" y="1554027"/>
                </a:lnTo>
                <a:lnTo>
                  <a:pt x="565087" y="1665849"/>
                </a:lnTo>
                <a:lnTo>
                  <a:pt x="554873" y="1510641"/>
                </a:lnTo>
                <a:lnTo>
                  <a:pt x="429411" y="1602582"/>
                </a:lnTo>
                <a:lnTo>
                  <a:pt x="446303" y="1447958"/>
                </a:lnTo>
                <a:lnTo>
                  <a:pt x="306782" y="1516716"/>
                </a:lnTo>
                <a:lnTo>
                  <a:pt x="350267" y="1367375"/>
                </a:lnTo>
                <a:lnTo>
                  <a:pt x="200926" y="1410861"/>
                </a:lnTo>
                <a:lnTo>
                  <a:pt x="269684" y="1271339"/>
                </a:lnTo>
                <a:lnTo>
                  <a:pt x="115060" y="1288232"/>
                </a:lnTo>
                <a:lnTo>
                  <a:pt x="207002" y="1162770"/>
                </a:lnTo>
                <a:lnTo>
                  <a:pt x="51793" y="1152555"/>
                </a:lnTo>
                <a:lnTo>
                  <a:pt x="164123" y="1044965"/>
                </a:lnTo>
                <a:lnTo>
                  <a:pt x="13047" y="1007954"/>
                </a:lnTo>
                <a:lnTo>
                  <a:pt x="142354" y="921504"/>
                </a:lnTo>
                <a:lnTo>
                  <a:pt x="0" y="858821"/>
                </a:lnTo>
                <a:lnTo>
                  <a:pt x="142999" y="795855"/>
                </a:lnTo>
                <a:lnTo>
                  <a:pt x="13188" y="708892"/>
                </a:lnTo>
                <a:lnTo>
                  <a:pt x="164299" y="672023"/>
                </a:lnTo>
                <a:lnTo>
                  <a:pt x="52070" y="564326"/>
                </a:lnTo>
                <a:lnTo>
                  <a:pt x="207288" y="554258"/>
                </a:lnTo>
                <a:lnTo>
                  <a:pt x="115465" y="428710"/>
                </a:lnTo>
                <a:lnTo>
                  <a:pt x="270073" y="445748"/>
                </a:lnTo>
                <a:lnTo>
                  <a:pt x="201446" y="306161"/>
                </a:lnTo>
                <a:lnTo>
                  <a:pt x="350747" y="349789"/>
                </a:lnTo>
                <a:lnTo>
                  <a:pt x="307402" y="200406"/>
                </a:lnTo>
                <a:lnTo>
                  <a:pt x="446858" y="269295"/>
                </a:lnTo>
                <a:lnTo>
                  <a:pt x="430112" y="114656"/>
                </a:lnTo>
                <a:lnTo>
                  <a:pt x="555487" y="206715"/>
                </a:lnTo>
                <a:lnTo>
                  <a:pt x="565848" y="51517"/>
                </a:lnTo>
                <a:lnTo>
                  <a:pt x="673333" y="163949"/>
                </a:lnTo>
                <a:lnTo>
                  <a:pt x="710486" y="12907"/>
                </a:lnTo>
                <a:lnTo>
                  <a:pt x="796422" y="141710"/>
                </a:lnTo>
                <a:close/>
              </a:path>
            </a:pathLst>
          </a:cu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43" name="TextBox 42"/>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Tree>
    <p:extLst>
      <p:ext uri="{BB962C8B-B14F-4D97-AF65-F5344CB8AC3E}">
        <p14:creationId xmlns:p14="http://schemas.microsoft.com/office/powerpoint/2010/main" val="14574362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1"/>
                                        </p:tgtEl>
                                        <p:attrNameLst>
                                          <p:attrName>ppt_y</p:attrName>
                                        </p:attrNameLst>
                                      </p:cBhvr>
                                      <p:tavLst>
                                        <p:tav tm="0">
                                          <p:val>
                                            <p:strVal val="#ppt_y"/>
                                          </p:val>
                                        </p:tav>
                                        <p:tav tm="100000">
                                          <p:val>
                                            <p:strVal val="#ppt_y"/>
                                          </p:val>
                                        </p:tav>
                                      </p:tavLst>
                                    </p:anim>
                                    <p:anim calcmode="lin" valueType="num">
                                      <p:cBhvr>
                                        <p:cTn id="1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1"/>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43"/>
                                        </p:tgtEl>
                                        <p:attrNameLst>
                                          <p:attrName>style.visibility</p:attrName>
                                        </p:attrNameLst>
                                      </p:cBhvr>
                                      <p:to>
                                        <p:strVal val="visible"/>
                                      </p:to>
                                    </p:set>
                                  </p:childTnLst>
                                </p:cTn>
                              </p:par>
                              <p:par>
                                <p:cTn id="20" presetID="23" presetClass="entr" presetSubtype="16" fill="hold" grpId="0" nodeType="withEffect">
                                  <p:stCondLst>
                                    <p:cond delay="30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childTnLst>
                                </p:cTn>
                              </p:par>
                              <p:par>
                                <p:cTn id="24" presetID="22" presetClass="entr" presetSubtype="8" fill="hold" grpId="0" nodeType="withEffect">
                                  <p:stCondLst>
                                    <p:cond delay="300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par>
                                <p:cTn id="27" presetID="22" presetClass="entr" presetSubtype="8" fill="hold" grpId="0" nodeType="withEffect">
                                  <p:stCondLst>
                                    <p:cond delay="300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3" presetClass="entr" presetSubtype="16" fill="hold" grpId="0" nodeType="withEffect">
                                  <p:stCondLst>
                                    <p:cond delay="350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childTnLst>
                                </p:cTn>
                              </p:par>
                              <p:par>
                                <p:cTn id="34" presetID="22" presetClass="entr" presetSubtype="8" fill="hold" grpId="0" nodeType="withEffect">
                                  <p:stCondLst>
                                    <p:cond delay="350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22" presetClass="entr" presetSubtype="8" fill="hold" grpId="0" nodeType="withEffect">
                                  <p:stCondLst>
                                    <p:cond delay="350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par>
                                <p:cTn id="40" presetID="23" presetClass="entr" presetSubtype="16" fill="hold" grpId="0" nodeType="withEffect">
                                  <p:stCondLst>
                                    <p:cond delay="400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childTnLst>
                                </p:cTn>
                              </p:par>
                              <p:par>
                                <p:cTn id="44" presetID="22" presetClass="entr" presetSubtype="8" fill="hold" grpId="0" nodeType="withEffect">
                                  <p:stCondLst>
                                    <p:cond delay="400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500"/>
                                        <p:tgtEl>
                                          <p:spTgt spid="40"/>
                                        </p:tgtEl>
                                      </p:cBhvr>
                                    </p:animEffect>
                                  </p:childTnLst>
                                </p:cTn>
                              </p:par>
                              <p:par>
                                <p:cTn id="47" presetID="22" presetClass="entr" presetSubtype="8" fill="hold" grpId="0" nodeType="withEffect">
                                  <p:stCondLst>
                                    <p:cond delay="4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animBg="1"/>
      <p:bldP spid="37" grpId="0"/>
      <p:bldP spid="38" grpId="0"/>
      <p:bldP spid="39" grpId="0" animBg="1"/>
      <p:bldP spid="40" grpId="0"/>
      <p:bldP spid="41" grpId="0"/>
      <p:bldP spid="4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06348" y="262628"/>
            <a:ext cx="679206" cy="644202"/>
            <a:chOff x="1318352" y="1779662"/>
            <a:chExt cx="1386628" cy="1315166"/>
          </a:xfrm>
        </p:grpSpPr>
        <p:sp>
          <p:nvSpPr>
            <p:cNvPr id="3" name="等腰三角形 2"/>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8100392" y="0"/>
            <a:ext cx="719758" cy="839790"/>
            <a:chOff x="8100392" y="0"/>
            <a:chExt cx="719758" cy="839790"/>
          </a:xfrm>
        </p:grpSpPr>
        <p:sp>
          <p:nvSpPr>
            <p:cNvPr id="8" name="矩形 7"/>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01</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1" name="TextBox 10"/>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28" name="组合 27"/>
          <p:cNvGrpSpPr/>
          <p:nvPr/>
        </p:nvGrpSpPr>
        <p:grpSpPr>
          <a:xfrm>
            <a:off x="3851275" y="2560633"/>
            <a:ext cx="4957000" cy="225818"/>
            <a:chOff x="3851275" y="2560633"/>
            <a:chExt cx="4957000" cy="225818"/>
          </a:xfrm>
        </p:grpSpPr>
        <p:cxnSp>
          <p:nvCxnSpPr>
            <p:cNvPr id="13" name="直接连接符 12"/>
            <p:cNvCxnSpPr/>
            <p:nvPr/>
          </p:nvCxnSpPr>
          <p:spPr>
            <a:xfrm>
              <a:off x="3851275" y="2560633"/>
              <a:ext cx="2603375" cy="0"/>
            </a:xfrm>
            <a:prstGeom prst="line">
              <a:avLst/>
            </a:prstGeom>
            <a:ln w="19050">
              <a:solidFill>
                <a:srgbClr val="DA1F28"/>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442775" y="2560633"/>
              <a:ext cx="226864" cy="225818"/>
            </a:xfrm>
            <a:custGeom>
              <a:avLst/>
              <a:gdLst>
                <a:gd name="connsiteX0" fmla="*/ 0 w 2576946"/>
                <a:gd name="connsiteY0" fmla="*/ 11875 h 2565070"/>
                <a:gd name="connsiteX1" fmla="*/ 1294411 w 2576946"/>
                <a:gd name="connsiteY1" fmla="*/ 2565070 h 2565070"/>
                <a:gd name="connsiteX2" fmla="*/ 2576946 w 2576946"/>
                <a:gd name="connsiteY2" fmla="*/ 0 h 2565070"/>
                <a:gd name="connsiteX3" fmla="*/ 2576946 w 2576946"/>
                <a:gd name="connsiteY3" fmla="*/ 0 h 2565070"/>
              </a:gdLst>
              <a:ahLst/>
              <a:cxnLst>
                <a:cxn ang="0">
                  <a:pos x="connsiteX0" y="connsiteY0"/>
                </a:cxn>
                <a:cxn ang="0">
                  <a:pos x="connsiteX1" y="connsiteY1"/>
                </a:cxn>
                <a:cxn ang="0">
                  <a:pos x="connsiteX2" y="connsiteY2"/>
                </a:cxn>
                <a:cxn ang="0">
                  <a:pos x="connsiteX3" y="connsiteY3"/>
                </a:cxn>
              </a:cxnLst>
              <a:rect l="l" t="t" r="r" b="b"/>
              <a:pathLst>
                <a:path w="2576946" h="2565070">
                  <a:moveTo>
                    <a:pt x="0" y="11875"/>
                  </a:moveTo>
                  <a:lnTo>
                    <a:pt x="1294411" y="2565070"/>
                  </a:lnTo>
                  <a:lnTo>
                    <a:pt x="2576946" y="0"/>
                  </a:lnTo>
                  <a:lnTo>
                    <a:pt x="2576946" y="0"/>
                  </a:lnTo>
                </a:path>
              </a:pathLst>
            </a:custGeom>
            <a:noFill/>
            <a:ln w="19050">
              <a:solidFill>
                <a:srgbClr val="DA1F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6669639" y="2564289"/>
              <a:ext cx="2138636" cy="0"/>
            </a:xfrm>
            <a:prstGeom prst="line">
              <a:avLst/>
            </a:prstGeom>
            <a:ln w="19050">
              <a:solidFill>
                <a:srgbClr val="DA1F28"/>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325229" y="3435350"/>
            <a:ext cx="3238659" cy="1708150"/>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851276" y="3440961"/>
            <a:ext cx="2736850" cy="1708150"/>
          </a:xfrm>
          <a:prstGeom prst="rect">
            <a:avLst/>
          </a:prstGeom>
          <a:blipFill dpi="0" rotWithShape="1">
            <a:blip r:embed="rId2" cstate="screen">
              <a:graysc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884041" y="1440033"/>
            <a:ext cx="747775" cy="790314"/>
            <a:chOff x="3884041" y="1440033"/>
            <a:chExt cx="747775" cy="790314"/>
          </a:xfrm>
        </p:grpSpPr>
        <p:sp>
          <p:nvSpPr>
            <p:cNvPr id="34" name="等腰三角形 33"/>
            <p:cNvSpPr/>
            <p:nvPr/>
          </p:nvSpPr>
          <p:spPr>
            <a:xfrm rot="6263222">
              <a:off x="3862772" y="1461302"/>
              <a:ext cx="790314" cy="74777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945563" y="1592197"/>
              <a:ext cx="285148" cy="438484"/>
              <a:chOff x="579081" y="1287047"/>
              <a:chExt cx="384441" cy="591172"/>
            </a:xfrm>
          </p:grpSpPr>
          <p:sp>
            <p:nvSpPr>
              <p:cNvPr id="42" name="Freeform 117"/>
              <p:cNvSpPr>
                <a:spLocks noEditPoints="1"/>
              </p:cNvSpPr>
              <p:nvPr/>
            </p:nvSpPr>
            <p:spPr bwMode="auto">
              <a:xfrm>
                <a:off x="579081" y="1294301"/>
                <a:ext cx="377187" cy="583918"/>
              </a:xfrm>
              <a:custGeom>
                <a:avLst/>
                <a:gdLst>
                  <a:gd name="T0" fmla="*/ 35 w 44"/>
                  <a:gd name="T1" fmla="*/ 0 h 68"/>
                  <a:gd name="T2" fmla="*/ 9 w 44"/>
                  <a:gd name="T3" fmla="*/ 0 h 68"/>
                  <a:gd name="T4" fmla="*/ 0 w 44"/>
                  <a:gd name="T5" fmla="*/ 9 h 68"/>
                  <a:gd name="T6" fmla="*/ 0 w 44"/>
                  <a:gd name="T7" fmla="*/ 59 h 68"/>
                  <a:gd name="T8" fmla="*/ 9 w 44"/>
                  <a:gd name="T9" fmla="*/ 68 h 68"/>
                  <a:gd name="T10" fmla="*/ 35 w 44"/>
                  <a:gd name="T11" fmla="*/ 68 h 68"/>
                  <a:gd name="T12" fmla="*/ 44 w 44"/>
                  <a:gd name="T13" fmla="*/ 59 h 68"/>
                  <a:gd name="T14" fmla="*/ 44 w 44"/>
                  <a:gd name="T15" fmla="*/ 9 h 68"/>
                  <a:gd name="T16" fmla="*/ 35 w 44"/>
                  <a:gd name="T17" fmla="*/ 0 h 68"/>
                  <a:gd name="T18" fmla="*/ 22 w 44"/>
                  <a:gd name="T19" fmla="*/ 65 h 68"/>
                  <a:gd name="T20" fmla="*/ 18 w 44"/>
                  <a:gd name="T21" fmla="*/ 61 h 68"/>
                  <a:gd name="T22" fmla="*/ 22 w 44"/>
                  <a:gd name="T23" fmla="*/ 57 h 68"/>
                  <a:gd name="T24" fmla="*/ 26 w 44"/>
                  <a:gd name="T25" fmla="*/ 61 h 68"/>
                  <a:gd name="T26" fmla="*/ 22 w 44"/>
                  <a:gd name="T27" fmla="*/ 65 h 68"/>
                  <a:gd name="T28" fmla="*/ 40 w 44"/>
                  <a:gd name="T29" fmla="*/ 48 h 68"/>
                  <a:gd name="T30" fmla="*/ 32 w 44"/>
                  <a:gd name="T31" fmla="*/ 55 h 68"/>
                  <a:gd name="T32" fmla="*/ 12 w 44"/>
                  <a:gd name="T33" fmla="*/ 55 h 68"/>
                  <a:gd name="T34" fmla="*/ 5 w 44"/>
                  <a:gd name="T35" fmla="*/ 48 h 68"/>
                  <a:gd name="T36" fmla="*/ 5 w 44"/>
                  <a:gd name="T37" fmla="*/ 13 h 68"/>
                  <a:gd name="T38" fmla="*/ 12 w 44"/>
                  <a:gd name="T39" fmla="*/ 6 h 68"/>
                  <a:gd name="T40" fmla="*/ 32 w 44"/>
                  <a:gd name="T41" fmla="*/ 6 h 68"/>
                  <a:gd name="T42" fmla="*/ 40 w 44"/>
                  <a:gd name="T43" fmla="*/ 13 h 68"/>
                  <a:gd name="T44" fmla="*/ 40 w 44"/>
                  <a:gd name="T45"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68">
                    <a:moveTo>
                      <a:pt x="35" y="0"/>
                    </a:moveTo>
                    <a:cubicBezTo>
                      <a:pt x="9" y="0"/>
                      <a:pt x="9" y="0"/>
                      <a:pt x="9" y="0"/>
                    </a:cubicBezTo>
                    <a:cubicBezTo>
                      <a:pt x="4" y="0"/>
                      <a:pt x="0" y="4"/>
                      <a:pt x="0" y="9"/>
                    </a:cubicBezTo>
                    <a:cubicBezTo>
                      <a:pt x="0" y="59"/>
                      <a:pt x="0" y="59"/>
                      <a:pt x="0" y="59"/>
                    </a:cubicBezTo>
                    <a:cubicBezTo>
                      <a:pt x="0" y="64"/>
                      <a:pt x="4" y="68"/>
                      <a:pt x="9" y="68"/>
                    </a:cubicBezTo>
                    <a:cubicBezTo>
                      <a:pt x="35" y="68"/>
                      <a:pt x="35" y="68"/>
                      <a:pt x="35" y="68"/>
                    </a:cubicBezTo>
                    <a:cubicBezTo>
                      <a:pt x="40" y="68"/>
                      <a:pt x="44" y="64"/>
                      <a:pt x="44" y="59"/>
                    </a:cubicBezTo>
                    <a:cubicBezTo>
                      <a:pt x="44" y="9"/>
                      <a:pt x="44" y="9"/>
                      <a:pt x="44" y="9"/>
                    </a:cubicBezTo>
                    <a:cubicBezTo>
                      <a:pt x="44" y="4"/>
                      <a:pt x="40" y="0"/>
                      <a:pt x="35" y="0"/>
                    </a:cubicBezTo>
                    <a:close/>
                    <a:moveTo>
                      <a:pt x="22" y="65"/>
                    </a:moveTo>
                    <a:cubicBezTo>
                      <a:pt x="20" y="65"/>
                      <a:pt x="18" y="64"/>
                      <a:pt x="18" y="61"/>
                    </a:cubicBezTo>
                    <a:cubicBezTo>
                      <a:pt x="18" y="59"/>
                      <a:pt x="20" y="57"/>
                      <a:pt x="22" y="57"/>
                    </a:cubicBezTo>
                    <a:cubicBezTo>
                      <a:pt x="24" y="57"/>
                      <a:pt x="26" y="59"/>
                      <a:pt x="26" y="61"/>
                    </a:cubicBezTo>
                    <a:cubicBezTo>
                      <a:pt x="26" y="64"/>
                      <a:pt x="24" y="65"/>
                      <a:pt x="22" y="65"/>
                    </a:cubicBezTo>
                    <a:close/>
                    <a:moveTo>
                      <a:pt x="40" y="48"/>
                    </a:moveTo>
                    <a:cubicBezTo>
                      <a:pt x="40" y="52"/>
                      <a:pt x="36" y="55"/>
                      <a:pt x="32" y="55"/>
                    </a:cubicBezTo>
                    <a:cubicBezTo>
                      <a:pt x="12" y="55"/>
                      <a:pt x="12" y="55"/>
                      <a:pt x="12" y="55"/>
                    </a:cubicBezTo>
                    <a:cubicBezTo>
                      <a:pt x="8" y="55"/>
                      <a:pt x="5" y="52"/>
                      <a:pt x="5" y="48"/>
                    </a:cubicBezTo>
                    <a:cubicBezTo>
                      <a:pt x="5" y="13"/>
                      <a:pt x="5" y="13"/>
                      <a:pt x="5" y="13"/>
                    </a:cubicBezTo>
                    <a:cubicBezTo>
                      <a:pt x="5" y="9"/>
                      <a:pt x="8" y="6"/>
                      <a:pt x="12" y="6"/>
                    </a:cubicBezTo>
                    <a:cubicBezTo>
                      <a:pt x="32" y="6"/>
                      <a:pt x="32" y="6"/>
                      <a:pt x="32" y="6"/>
                    </a:cubicBezTo>
                    <a:cubicBezTo>
                      <a:pt x="36" y="6"/>
                      <a:pt x="40" y="9"/>
                      <a:pt x="40" y="13"/>
                    </a:cubicBezTo>
                    <a:lnTo>
                      <a:pt x="40" y="48"/>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8"/>
              <p:cNvSpPr>
                <a:spLocks noEditPoints="1"/>
              </p:cNvSpPr>
              <p:nvPr/>
            </p:nvSpPr>
            <p:spPr bwMode="auto">
              <a:xfrm>
                <a:off x="586335" y="1287047"/>
                <a:ext cx="377187" cy="580291"/>
              </a:xfrm>
              <a:custGeom>
                <a:avLst/>
                <a:gdLst>
                  <a:gd name="T0" fmla="*/ 35 w 44"/>
                  <a:gd name="T1" fmla="*/ 0 h 68"/>
                  <a:gd name="T2" fmla="*/ 10 w 44"/>
                  <a:gd name="T3" fmla="*/ 0 h 68"/>
                  <a:gd name="T4" fmla="*/ 0 w 44"/>
                  <a:gd name="T5" fmla="*/ 9 h 68"/>
                  <a:gd name="T6" fmla="*/ 0 w 44"/>
                  <a:gd name="T7" fmla="*/ 59 h 68"/>
                  <a:gd name="T8" fmla="*/ 10 w 44"/>
                  <a:gd name="T9" fmla="*/ 68 h 68"/>
                  <a:gd name="T10" fmla="*/ 35 w 44"/>
                  <a:gd name="T11" fmla="*/ 68 h 68"/>
                  <a:gd name="T12" fmla="*/ 44 w 44"/>
                  <a:gd name="T13" fmla="*/ 59 h 68"/>
                  <a:gd name="T14" fmla="*/ 44 w 44"/>
                  <a:gd name="T15" fmla="*/ 9 h 68"/>
                  <a:gd name="T16" fmla="*/ 35 w 44"/>
                  <a:gd name="T17" fmla="*/ 0 h 68"/>
                  <a:gd name="T18" fmla="*/ 22 w 44"/>
                  <a:gd name="T19" fmla="*/ 65 h 68"/>
                  <a:gd name="T20" fmla="*/ 18 w 44"/>
                  <a:gd name="T21" fmla="*/ 61 h 68"/>
                  <a:gd name="T22" fmla="*/ 22 w 44"/>
                  <a:gd name="T23" fmla="*/ 57 h 68"/>
                  <a:gd name="T24" fmla="*/ 26 w 44"/>
                  <a:gd name="T25" fmla="*/ 61 h 68"/>
                  <a:gd name="T26" fmla="*/ 22 w 44"/>
                  <a:gd name="T27" fmla="*/ 65 h 68"/>
                  <a:gd name="T28" fmla="*/ 40 w 44"/>
                  <a:gd name="T29" fmla="*/ 48 h 68"/>
                  <a:gd name="T30" fmla="*/ 33 w 44"/>
                  <a:gd name="T31" fmla="*/ 55 h 68"/>
                  <a:gd name="T32" fmla="*/ 12 w 44"/>
                  <a:gd name="T33" fmla="*/ 55 h 68"/>
                  <a:gd name="T34" fmla="*/ 5 w 44"/>
                  <a:gd name="T35" fmla="*/ 48 h 68"/>
                  <a:gd name="T36" fmla="*/ 5 w 44"/>
                  <a:gd name="T37" fmla="*/ 13 h 68"/>
                  <a:gd name="T38" fmla="*/ 12 w 44"/>
                  <a:gd name="T39" fmla="*/ 6 h 68"/>
                  <a:gd name="T40" fmla="*/ 33 w 44"/>
                  <a:gd name="T41" fmla="*/ 6 h 68"/>
                  <a:gd name="T42" fmla="*/ 40 w 44"/>
                  <a:gd name="T43" fmla="*/ 13 h 68"/>
                  <a:gd name="T44" fmla="*/ 40 w 44"/>
                  <a:gd name="T45"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68">
                    <a:moveTo>
                      <a:pt x="35" y="0"/>
                    </a:moveTo>
                    <a:cubicBezTo>
                      <a:pt x="10" y="0"/>
                      <a:pt x="10" y="0"/>
                      <a:pt x="10" y="0"/>
                    </a:cubicBezTo>
                    <a:cubicBezTo>
                      <a:pt x="5" y="0"/>
                      <a:pt x="0" y="4"/>
                      <a:pt x="0" y="9"/>
                    </a:cubicBezTo>
                    <a:cubicBezTo>
                      <a:pt x="0" y="59"/>
                      <a:pt x="0" y="59"/>
                      <a:pt x="0" y="59"/>
                    </a:cubicBezTo>
                    <a:cubicBezTo>
                      <a:pt x="0" y="64"/>
                      <a:pt x="5" y="68"/>
                      <a:pt x="10" y="68"/>
                    </a:cubicBezTo>
                    <a:cubicBezTo>
                      <a:pt x="35" y="68"/>
                      <a:pt x="35" y="68"/>
                      <a:pt x="35" y="68"/>
                    </a:cubicBezTo>
                    <a:cubicBezTo>
                      <a:pt x="40" y="68"/>
                      <a:pt x="44" y="64"/>
                      <a:pt x="44" y="59"/>
                    </a:cubicBezTo>
                    <a:cubicBezTo>
                      <a:pt x="44" y="9"/>
                      <a:pt x="44" y="9"/>
                      <a:pt x="44" y="9"/>
                    </a:cubicBezTo>
                    <a:cubicBezTo>
                      <a:pt x="44" y="4"/>
                      <a:pt x="40" y="0"/>
                      <a:pt x="35" y="0"/>
                    </a:cubicBezTo>
                    <a:close/>
                    <a:moveTo>
                      <a:pt x="22" y="65"/>
                    </a:moveTo>
                    <a:cubicBezTo>
                      <a:pt x="20" y="65"/>
                      <a:pt x="18" y="63"/>
                      <a:pt x="18" y="61"/>
                    </a:cubicBezTo>
                    <a:cubicBezTo>
                      <a:pt x="18" y="59"/>
                      <a:pt x="20" y="57"/>
                      <a:pt x="22" y="57"/>
                    </a:cubicBezTo>
                    <a:cubicBezTo>
                      <a:pt x="25" y="57"/>
                      <a:pt x="26" y="59"/>
                      <a:pt x="26" y="61"/>
                    </a:cubicBezTo>
                    <a:cubicBezTo>
                      <a:pt x="26" y="63"/>
                      <a:pt x="25" y="65"/>
                      <a:pt x="22" y="65"/>
                    </a:cubicBezTo>
                    <a:close/>
                    <a:moveTo>
                      <a:pt x="40" y="48"/>
                    </a:moveTo>
                    <a:cubicBezTo>
                      <a:pt x="40" y="51"/>
                      <a:pt x="37" y="55"/>
                      <a:pt x="33" y="55"/>
                    </a:cubicBezTo>
                    <a:cubicBezTo>
                      <a:pt x="12" y="55"/>
                      <a:pt x="12" y="55"/>
                      <a:pt x="12" y="55"/>
                    </a:cubicBezTo>
                    <a:cubicBezTo>
                      <a:pt x="8" y="55"/>
                      <a:pt x="5" y="51"/>
                      <a:pt x="5" y="48"/>
                    </a:cubicBezTo>
                    <a:cubicBezTo>
                      <a:pt x="5" y="13"/>
                      <a:pt x="5" y="13"/>
                      <a:pt x="5" y="13"/>
                    </a:cubicBezTo>
                    <a:cubicBezTo>
                      <a:pt x="5" y="9"/>
                      <a:pt x="8" y="6"/>
                      <a:pt x="12" y="6"/>
                    </a:cubicBezTo>
                    <a:cubicBezTo>
                      <a:pt x="33" y="6"/>
                      <a:pt x="33" y="6"/>
                      <a:pt x="33" y="6"/>
                    </a:cubicBezTo>
                    <a:cubicBezTo>
                      <a:pt x="37" y="6"/>
                      <a:pt x="40" y="9"/>
                      <a:pt x="40" y="13"/>
                    </a:cubicBezTo>
                    <a:lnTo>
                      <a:pt x="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8" name="组合 17"/>
          <p:cNvGrpSpPr/>
          <p:nvPr/>
        </p:nvGrpSpPr>
        <p:grpSpPr>
          <a:xfrm>
            <a:off x="4565080" y="932550"/>
            <a:ext cx="747775" cy="790314"/>
            <a:chOff x="4565080" y="932550"/>
            <a:chExt cx="747775" cy="790314"/>
          </a:xfrm>
        </p:grpSpPr>
        <p:sp>
          <p:nvSpPr>
            <p:cNvPr id="32" name="等腰三角形 31"/>
            <p:cNvSpPr/>
            <p:nvPr/>
          </p:nvSpPr>
          <p:spPr>
            <a:xfrm rot="16200000">
              <a:off x="4543811" y="953819"/>
              <a:ext cx="790314" cy="747775"/>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4938968" y="1079923"/>
              <a:ext cx="331572" cy="485230"/>
              <a:chOff x="-656704" y="2825656"/>
              <a:chExt cx="446097" cy="652828"/>
            </a:xfrm>
          </p:grpSpPr>
          <p:sp>
            <p:nvSpPr>
              <p:cNvPr id="45" name="Freeform 150"/>
              <p:cNvSpPr>
                <a:spLocks noEditPoints="1"/>
              </p:cNvSpPr>
              <p:nvPr/>
            </p:nvSpPr>
            <p:spPr bwMode="auto">
              <a:xfrm>
                <a:off x="-562407" y="2832910"/>
                <a:ext cx="246622" cy="413458"/>
              </a:xfrm>
              <a:custGeom>
                <a:avLst/>
                <a:gdLst>
                  <a:gd name="T0" fmla="*/ 13 w 29"/>
                  <a:gd name="T1" fmla="*/ 48 h 48"/>
                  <a:gd name="T2" fmla="*/ 16 w 29"/>
                  <a:gd name="T3" fmla="*/ 48 h 48"/>
                  <a:gd name="T4" fmla="*/ 29 w 29"/>
                  <a:gd name="T5" fmla="*/ 37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7 h 48"/>
                  <a:gd name="T24" fmla="*/ 13 w 29"/>
                  <a:gd name="T25" fmla="*/ 48 h 48"/>
                  <a:gd name="T26" fmla="*/ 27 w 29"/>
                  <a:gd name="T27" fmla="*/ 37 h 48"/>
                  <a:gd name="T28" fmla="*/ 16 w 29"/>
                  <a:gd name="T29" fmla="*/ 46 h 48"/>
                  <a:gd name="T30" fmla="*/ 13 w 29"/>
                  <a:gd name="T31" fmla="*/ 46 h 48"/>
                  <a:gd name="T32" fmla="*/ 2 w 29"/>
                  <a:gd name="T33" fmla="*/ 37 h 48"/>
                  <a:gd name="T34" fmla="*/ 2 w 29"/>
                  <a:gd name="T35" fmla="*/ 25 h 48"/>
                  <a:gd name="T36" fmla="*/ 27 w 29"/>
                  <a:gd name="T37" fmla="*/ 25 h 48"/>
                  <a:gd name="T38" fmla="*/ 27 w 29"/>
                  <a:gd name="T39"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7"/>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5" y="0"/>
                      <a:pt x="0" y="5"/>
                      <a:pt x="0" y="12"/>
                    </a:cubicBezTo>
                    <a:cubicBezTo>
                      <a:pt x="0" y="22"/>
                      <a:pt x="0" y="22"/>
                      <a:pt x="0" y="22"/>
                    </a:cubicBezTo>
                    <a:cubicBezTo>
                      <a:pt x="0" y="23"/>
                      <a:pt x="0" y="24"/>
                      <a:pt x="0" y="24"/>
                    </a:cubicBezTo>
                    <a:cubicBezTo>
                      <a:pt x="0" y="37"/>
                      <a:pt x="0" y="37"/>
                      <a:pt x="0" y="37"/>
                    </a:cubicBezTo>
                    <a:cubicBezTo>
                      <a:pt x="0" y="43"/>
                      <a:pt x="5" y="48"/>
                      <a:pt x="13" y="48"/>
                    </a:cubicBezTo>
                    <a:close/>
                    <a:moveTo>
                      <a:pt x="27" y="37"/>
                    </a:moveTo>
                    <a:cubicBezTo>
                      <a:pt x="27" y="42"/>
                      <a:pt x="22" y="46"/>
                      <a:pt x="16" y="46"/>
                    </a:cubicBezTo>
                    <a:cubicBezTo>
                      <a:pt x="13" y="46"/>
                      <a:pt x="13" y="46"/>
                      <a:pt x="13" y="46"/>
                    </a:cubicBezTo>
                    <a:cubicBezTo>
                      <a:pt x="7" y="46"/>
                      <a:pt x="2" y="42"/>
                      <a:pt x="2" y="37"/>
                    </a:cubicBezTo>
                    <a:cubicBezTo>
                      <a:pt x="2" y="25"/>
                      <a:pt x="2" y="25"/>
                      <a:pt x="2" y="25"/>
                    </a:cubicBezTo>
                    <a:cubicBezTo>
                      <a:pt x="27" y="25"/>
                      <a:pt x="27" y="25"/>
                      <a:pt x="27" y="25"/>
                    </a:cubicBezTo>
                    <a:lnTo>
                      <a:pt x="27" y="37"/>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51"/>
              <p:cNvSpPr>
                <a:spLocks/>
              </p:cNvSpPr>
              <p:nvPr/>
            </p:nvSpPr>
            <p:spPr bwMode="auto">
              <a:xfrm>
                <a:off x="-656704" y="3133936"/>
                <a:ext cx="435216" cy="344548"/>
              </a:xfrm>
              <a:custGeom>
                <a:avLst/>
                <a:gdLst>
                  <a:gd name="T0" fmla="*/ 51 w 51"/>
                  <a:gd name="T1" fmla="*/ 2 h 40"/>
                  <a:gd name="T2" fmla="*/ 48 w 51"/>
                  <a:gd name="T3" fmla="*/ 0 h 40"/>
                  <a:gd name="T4" fmla="*/ 45 w 51"/>
                  <a:gd name="T5" fmla="*/ 2 h 40"/>
                  <a:gd name="T6" fmla="*/ 25 w 51"/>
                  <a:gd name="T7" fmla="*/ 22 h 40"/>
                  <a:gd name="T8" fmla="*/ 5 w 51"/>
                  <a:gd name="T9" fmla="*/ 2 h 40"/>
                  <a:gd name="T10" fmla="*/ 3 w 51"/>
                  <a:gd name="T11" fmla="*/ 0 h 40"/>
                  <a:gd name="T12" fmla="*/ 0 w 51"/>
                  <a:gd name="T13" fmla="*/ 2 h 40"/>
                  <a:gd name="T14" fmla="*/ 23 w 51"/>
                  <a:gd name="T15" fmla="*/ 27 h 40"/>
                  <a:gd name="T16" fmla="*/ 23 w 51"/>
                  <a:gd name="T17" fmla="*/ 35 h 40"/>
                  <a:gd name="T18" fmla="*/ 10 w 51"/>
                  <a:gd name="T19" fmla="*/ 35 h 40"/>
                  <a:gd name="T20" fmla="*/ 7 w 51"/>
                  <a:gd name="T21" fmla="*/ 38 h 40"/>
                  <a:gd name="T22" fmla="*/ 10 w 51"/>
                  <a:gd name="T23" fmla="*/ 40 h 40"/>
                  <a:gd name="T24" fmla="*/ 41 w 51"/>
                  <a:gd name="T25" fmla="*/ 40 h 40"/>
                  <a:gd name="T26" fmla="*/ 43 w 51"/>
                  <a:gd name="T27" fmla="*/ 38 h 40"/>
                  <a:gd name="T28" fmla="*/ 41 w 51"/>
                  <a:gd name="T29" fmla="*/ 35 h 40"/>
                  <a:gd name="T30" fmla="*/ 28 w 51"/>
                  <a:gd name="T31" fmla="*/ 35 h 40"/>
                  <a:gd name="T32" fmla="*/ 28 w 51"/>
                  <a:gd name="T33" fmla="*/ 27 h 40"/>
                  <a:gd name="T34" fmla="*/ 51 w 51"/>
                  <a:gd name="T3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0">
                    <a:moveTo>
                      <a:pt x="51" y="2"/>
                    </a:moveTo>
                    <a:cubicBezTo>
                      <a:pt x="51" y="1"/>
                      <a:pt x="49" y="0"/>
                      <a:pt x="48" y="0"/>
                    </a:cubicBezTo>
                    <a:cubicBezTo>
                      <a:pt x="47" y="0"/>
                      <a:pt x="45" y="1"/>
                      <a:pt x="45" y="2"/>
                    </a:cubicBezTo>
                    <a:cubicBezTo>
                      <a:pt x="45" y="13"/>
                      <a:pt x="36" y="22"/>
                      <a:pt x="25" y="22"/>
                    </a:cubicBezTo>
                    <a:cubicBezTo>
                      <a:pt x="14" y="22"/>
                      <a:pt x="5" y="13"/>
                      <a:pt x="5" y="2"/>
                    </a:cubicBezTo>
                    <a:cubicBezTo>
                      <a:pt x="5" y="1"/>
                      <a:pt x="4" y="0"/>
                      <a:pt x="3" y="0"/>
                    </a:cubicBezTo>
                    <a:cubicBezTo>
                      <a:pt x="1" y="0"/>
                      <a:pt x="0" y="1"/>
                      <a:pt x="0" y="2"/>
                    </a:cubicBezTo>
                    <a:cubicBezTo>
                      <a:pt x="0" y="15"/>
                      <a:pt x="10" y="26"/>
                      <a:pt x="23" y="27"/>
                    </a:cubicBezTo>
                    <a:cubicBezTo>
                      <a:pt x="23" y="35"/>
                      <a:pt x="23" y="35"/>
                      <a:pt x="23" y="35"/>
                    </a:cubicBezTo>
                    <a:cubicBezTo>
                      <a:pt x="10" y="35"/>
                      <a:pt x="10" y="35"/>
                      <a:pt x="10" y="35"/>
                    </a:cubicBezTo>
                    <a:cubicBezTo>
                      <a:pt x="9" y="35"/>
                      <a:pt x="7" y="36"/>
                      <a:pt x="7" y="38"/>
                    </a:cubicBezTo>
                    <a:cubicBezTo>
                      <a:pt x="7" y="39"/>
                      <a:pt x="9" y="40"/>
                      <a:pt x="10" y="40"/>
                    </a:cubicBezTo>
                    <a:cubicBezTo>
                      <a:pt x="41" y="40"/>
                      <a:pt x="41" y="40"/>
                      <a:pt x="41" y="40"/>
                    </a:cubicBezTo>
                    <a:cubicBezTo>
                      <a:pt x="42" y="40"/>
                      <a:pt x="43" y="39"/>
                      <a:pt x="43" y="38"/>
                    </a:cubicBezTo>
                    <a:cubicBezTo>
                      <a:pt x="43" y="36"/>
                      <a:pt x="42" y="35"/>
                      <a:pt x="41" y="35"/>
                    </a:cubicBezTo>
                    <a:cubicBezTo>
                      <a:pt x="28" y="35"/>
                      <a:pt x="28" y="35"/>
                      <a:pt x="28" y="35"/>
                    </a:cubicBezTo>
                    <a:cubicBezTo>
                      <a:pt x="28" y="27"/>
                      <a:pt x="28" y="27"/>
                      <a:pt x="28" y="27"/>
                    </a:cubicBezTo>
                    <a:cubicBezTo>
                      <a:pt x="41" y="26"/>
                      <a:pt x="51" y="15"/>
                      <a:pt x="51" y="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52"/>
              <p:cNvSpPr>
                <a:spLocks noEditPoints="1"/>
              </p:cNvSpPr>
              <p:nvPr/>
            </p:nvSpPr>
            <p:spPr bwMode="auto">
              <a:xfrm>
                <a:off x="-555153" y="2825656"/>
                <a:ext cx="250249" cy="409831"/>
              </a:xfrm>
              <a:custGeom>
                <a:avLst/>
                <a:gdLst>
                  <a:gd name="T0" fmla="*/ 13 w 29"/>
                  <a:gd name="T1" fmla="*/ 48 h 48"/>
                  <a:gd name="T2" fmla="*/ 16 w 29"/>
                  <a:gd name="T3" fmla="*/ 48 h 48"/>
                  <a:gd name="T4" fmla="*/ 29 w 29"/>
                  <a:gd name="T5" fmla="*/ 36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6 h 48"/>
                  <a:gd name="T24" fmla="*/ 13 w 29"/>
                  <a:gd name="T25" fmla="*/ 48 h 48"/>
                  <a:gd name="T26" fmla="*/ 27 w 29"/>
                  <a:gd name="T27" fmla="*/ 36 h 48"/>
                  <a:gd name="T28" fmla="*/ 16 w 29"/>
                  <a:gd name="T29" fmla="*/ 46 h 48"/>
                  <a:gd name="T30" fmla="*/ 13 w 29"/>
                  <a:gd name="T31" fmla="*/ 46 h 48"/>
                  <a:gd name="T32" fmla="*/ 2 w 29"/>
                  <a:gd name="T33" fmla="*/ 36 h 48"/>
                  <a:gd name="T34" fmla="*/ 2 w 29"/>
                  <a:gd name="T35" fmla="*/ 25 h 48"/>
                  <a:gd name="T36" fmla="*/ 27 w 29"/>
                  <a:gd name="T37" fmla="*/ 25 h 48"/>
                  <a:gd name="T38" fmla="*/ 27 w 29"/>
                  <a:gd name="T3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6"/>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6" y="0"/>
                      <a:pt x="0" y="5"/>
                      <a:pt x="0" y="12"/>
                    </a:cubicBezTo>
                    <a:cubicBezTo>
                      <a:pt x="0" y="22"/>
                      <a:pt x="0" y="22"/>
                      <a:pt x="0" y="22"/>
                    </a:cubicBezTo>
                    <a:cubicBezTo>
                      <a:pt x="0" y="23"/>
                      <a:pt x="0" y="24"/>
                      <a:pt x="0" y="24"/>
                    </a:cubicBezTo>
                    <a:cubicBezTo>
                      <a:pt x="0" y="36"/>
                      <a:pt x="0" y="36"/>
                      <a:pt x="0" y="36"/>
                    </a:cubicBezTo>
                    <a:cubicBezTo>
                      <a:pt x="0" y="43"/>
                      <a:pt x="6" y="48"/>
                      <a:pt x="13" y="48"/>
                    </a:cubicBezTo>
                    <a:close/>
                    <a:moveTo>
                      <a:pt x="27" y="36"/>
                    </a:moveTo>
                    <a:cubicBezTo>
                      <a:pt x="27" y="42"/>
                      <a:pt x="22" y="46"/>
                      <a:pt x="16" y="46"/>
                    </a:cubicBezTo>
                    <a:cubicBezTo>
                      <a:pt x="13" y="46"/>
                      <a:pt x="13" y="46"/>
                      <a:pt x="13" y="46"/>
                    </a:cubicBezTo>
                    <a:cubicBezTo>
                      <a:pt x="7" y="46"/>
                      <a:pt x="2" y="42"/>
                      <a:pt x="2" y="36"/>
                    </a:cubicBezTo>
                    <a:cubicBezTo>
                      <a:pt x="2" y="25"/>
                      <a:pt x="2" y="25"/>
                      <a:pt x="2" y="25"/>
                    </a:cubicBezTo>
                    <a:cubicBezTo>
                      <a:pt x="27" y="25"/>
                      <a:pt x="27" y="25"/>
                      <a:pt x="27" y="25"/>
                    </a:cubicBezTo>
                    <a:lnTo>
                      <a:pt x="27"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53"/>
              <p:cNvSpPr>
                <a:spLocks/>
              </p:cNvSpPr>
              <p:nvPr/>
            </p:nvSpPr>
            <p:spPr bwMode="auto">
              <a:xfrm>
                <a:off x="-649450" y="3115802"/>
                <a:ext cx="438843" cy="351802"/>
              </a:xfrm>
              <a:custGeom>
                <a:avLst/>
                <a:gdLst>
                  <a:gd name="T0" fmla="*/ 51 w 51"/>
                  <a:gd name="T1" fmla="*/ 3 h 41"/>
                  <a:gd name="T2" fmla="*/ 48 w 51"/>
                  <a:gd name="T3" fmla="*/ 0 h 41"/>
                  <a:gd name="T4" fmla="*/ 46 w 51"/>
                  <a:gd name="T5" fmla="*/ 3 h 41"/>
                  <a:gd name="T6" fmla="*/ 26 w 51"/>
                  <a:gd name="T7" fmla="*/ 23 h 41"/>
                  <a:gd name="T8" fmla="*/ 6 w 51"/>
                  <a:gd name="T9" fmla="*/ 3 h 41"/>
                  <a:gd name="T10" fmla="*/ 3 w 51"/>
                  <a:gd name="T11" fmla="*/ 0 h 41"/>
                  <a:gd name="T12" fmla="*/ 0 w 51"/>
                  <a:gd name="T13" fmla="*/ 3 h 41"/>
                  <a:gd name="T14" fmla="*/ 23 w 51"/>
                  <a:gd name="T15" fmla="*/ 28 h 41"/>
                  <a:gd name="T16" fmla="*/ 23 w 51"/>
                  <a:gd name="T17" fmla="*/ 36 h 41"/>
                  <a:gd name="T18" fmla="*/ 10 w 51"/>
                  <a:gd name="T19" fmla="*/ 36 h 41"/>
                  <a:gd name="T20" fmla="*/ 8 w 51"/>
                  <a:gd name="T21" fmla="*/ 39 h 41"/>
                  <a:gd name="T22" fmla="*/ 10 w 51"/>
                  <a:gd name="T23" fmla="*/ 41 h 41"/>
                  <a:gd name="T24" fmla="*/ 41 w 51"/>
                  <a:gd name="T25" fmla="*/ 41 h 41"/>
                  <a:gd name="T26" fmla="*/ 43 w 51"/>
                  <a:gd name="T27" fmla="*/ 39 h 41"/>
                  <a:gd name="T28" fmla="*/ 41 w 51"/>
                  <a:gd name="T29" fmla="*/ 36 h 41"/>
                  <a:gd name="T30" fmla="*/ 28 w 51"/>
                  <a:gd name="T31" fmla="*/ 36 h 41"/>
                  <a:gd name="T32" fmla="*/ 28 w 51"/>
                  <a:gd name="T33" fmla="*/ 28 h 41"/>
                  <a:gd name="T34" fmla="*/ 51 w 51"/>
                  <a:gd name="T35"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1">
                    <a:moveTo>
                      <a:pt x="51" y="3"/>
                    </a:moveTo>
                    <a:cubicBezTo>
                      <a:pt x="51" y="1"/>
                      <a:pt x="50" y="0"/>
                      <a:pt x="48" y="0"/>
                    </a:cubicBezTo>
                    <a:cubicBezTo>
                      <a:pt x="47" y="0"/>
                      <a:pt x="46" y="1"/>
                      <a:pt x="46" y="3"/>
                    </a:cubicBezTo>
                    <a:cubicBezTo>
                      <a:pt x="46" y="14"/>
                      <a:pt x="37" y="23"/>
                      <a:pt x="26" y="23"/>
                    </a:cubicBezTo>
                    <a:cubicBezTo>
                      <a:pt x="14" y="23"/>
                      <a:pt x="6" y="14"/>
                      <a:pt x="6" y="3"/>
                    </a:cubicBezTo>
                    <a:cubicBezTo>
                      <a:pt x="6" y="1"/>
                      <a:pt x="4" y="0"/>
                      <a:pt x="3" y="0"/>
                    </a:cubicBezTo>
                    <a:cubicBezTo>
                      <a:pt x="1" y="0"/>
                      <a:pt x="0" y="1"/>
                      <a:pt x="0" y="3"/>
                    </a:cubicBezTo>
                    <a:cubicBezTo>
                      <a:pt x="0" y="16"/>
                      <a:pt x="10" y="27"/>
                      <a:pt x="23" y="28"/>
                    </a:cubicBezTo>
                    <a:cubicBezTo>
                      <a:pt x="23" y="36"/>
                      <a:pt x="23" y="36"/>
                      <a:pt x="23" y="36"/>
                    </a:cubicBezTo>
                    <a:cubicBezTo>
                      <a:pt x="10" y="36"/>
                      <a:pt x="10" y="36"/>
                      <a:pt x="10" y="36"/>
                    </a:cubicBezTo>
                    <a:cubicBezTo>
                      <a:pt x="9" y="36"/>
                      <a:pt x="8" y="37"/>
                      <a:pt x="8" y="39"/>
                    </a:cubicBezTo>
                    <a:cubicBezTo>
                      <a:pt x="8" y="40"/>
                      <a:pt x="9" y="41"/>
                      <a:pt x="10" y="41"/>
                    </a:cubicBezTo>
                    <a:cubicBezTo>
                      <a:pt x="41" y="41"/>
                      <a:pt x="41" y="41"/>
                      <a:pt x="41" y="41"/>
                    </a:cubicBezTo>
                    <a:cubicBezTo>
                      <a:pt x="42" y="41"/>
                      <a:pt x="43" y="40"/>
                      <a:pt x="43" y="39"/>
                    </a:cubicBezTo>
                    <a:cubicBezTo>
                      <a:pt x="43" y="37"/>
                      <a:pt x="42" y="36"/>
                      <a:pt x="41" y="36"/>
                    </a:cubicBezTo>
                    <a:cubicBezTo>
                      <a:pt x="28" y="36"/>
                      <a:pt x="28" y="36"/>
                      <a:pt x="28" y="36"/>
                    </a:cubicBezTo>
                    <a:cubicBezTo>
                      <a:pt x="28" y="28"/>
                      <a:pt x="28" y="28"/>
                      <a:pt x="28" y="28"/>
                    </a:cubicBezTo>
                    <a:cubicBezTo>
                      <a:pt x="41" y="27"/>
                      <a:pt x="51" y="16"/>
                      <a:pt x="5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9" name="组合 18"/>
          <p:cNvGrpSpPr/>
          <p:nvPr/>
        </p:nvGrpSpPr>
        <p:grpSpPr>
          <a:xfrm>
            <a:off x="5954336" y="484724"/>
            <a:ext cx="747775" cy="790314"/>
            <a:chOff x="5954336" y="484724"/>
            <a:chExt cx="747775" cy="790314"/>
          </a:xfrm>
        </p:grpSpPr>
        <p:sp>
          <p:nvSpPr>
            <p:cNvPr id="39" name="等腰三角形 38"/>
            <p:cNvSpPr/>
            <p:nvPr/>
          </p:nvSpPr>
          <p:spPr>
            <a:xfrm rot="6201403">
              <a:off x="5933067" y="505993"/>
              <a:ext cx="790314" cy="747775"/>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128"/>
            <p:cNvSpPr>
              <a:spLocks noEditPoints="1"/>
            </p:cNvSpPr>
            <p:nvPr/>
          </p:nvSpPr>
          <p:spPr bwMode="auto">
            <a:xfrm>
              <a:off x="6014431" y="595981"/>
              <a:ext cx="320350" cy="441833"/>
            </a:xfrm>
            <a:custGeom>
              <a:avLst/>
              <a:gdLst>
                <a:gd name="T0" fmla="*/ 25 w 49"/>
                <a:gd name="T1" fmla="*/ 23 h 65"/>
                <a:gd name="T2" fmla="*/ 36 w 49"/>
                <a:gd name="T3" fmla="*/ 12 h 65"/>
                <a:gd name="T4" fmla="*/ 25 w 49"/>
                <a:gd name="T5" fmla="*/ 0 h 65"/>
                <a:gd name="T6" fmla="*/ 13 w 49"/>
                <a:gd name="T7" fmla="*/ 12 h 65"/>
                <a:gd name="T8" fmla="*/ 25 w 49"/>
                <a:gd name="T9" fmla="*/ 23 h 65"/>
                <a:gd name="T10" fmla="*/ 32 w 49"/>
                <a:gd name="T11" fmla="*/ 25 h 65"/>
                <a:gd name="T12" fmla="*/ 18 w 49"/>
                <a:gd name="T13" fmla="*/ 25 h 65"/>
                <a:gd name="T14" fmla="*/ 0 w 49"/>
                <a:gd name="T15" fmla="*/ 42 h 65"/>
                <a:gd name="T16" fmla="*/ 0 w 49"/>
                <a:gd name="T17" fmla="*/ 65 h 65"/>
                <a:gd name="T18" fmla="*/ 10 w 49"/>
                <a:gd name="T19" fmla="*/ 65 h 65"/>
                <a:gd name="T20" fmla="*/ 10 w 49"/>
                <a:gd name="T21" fmla="*/ 42 h 65"/>
                <a:gd name="T22" fmla="*/ 14 w 49"/>
                <a:gd name="T23" fmla="*/ 42 h 65"/>
                <a:gd name="T24" fmla="*/ 14 w 49"/>
                <a:gd name="T25" fmla="*/ 65 h 65"/>
                <a:gd name="T26" fmla="*/ 35 w 49"/>
                <a:gd name="T27" fmla="*/ 65 h 65"/>
                <a:gd name="T28" fmla="*/ 35 w 49"/>
                <a:gd name="T29" fmla="*/ 42 h 65"/>
                <a:gd name="T30" fmla="*/ 39 w 49"/>
                <a:gd name="T31" fmla="*/ 42 h 65"/>
                <a:gd name="T32" fmla="*/ 39 w 49"/>
                <a:gd name="T33" fmla="*/ 65 h 65"/>
                <a:gd name="T34" fmla="*/ 49 w 49"/>
                <a:gd name="T35" fmla="*/ 65 h 65"/>
                <a:gd name="T36" fmla="*/ 49 w 49"/>
                <a:gd name="T37" fmla="*/ 42 h 65"/>
                <a:gd name="T38" fmla="*/ 32 w 49"/>
                <a:gd name="T39"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65">
                  <a:moveTo>
                    <a:pt x="25" y="23"/>
                  </a:moveTo>
                  <a:cubicBezTo>
                    <a:pt x="31" y="23"/>
                    <a:pt x="36" y="18"/>
                    <a:pt x="36" y="12"/>
                  </a:cubicBezTo>
                  <a:cubicBezTo>
                    <a:pt x="36" y="5"/>
                    <a:pt x="31" y="0"/>
                    <a:pt x="25" y="0"/>
                  </a:cubicBezTo>
                  <a:cubicBezTo>
                    <a:pt x="19" y="0"/>
                    <a:pt x="13" y="5"/>
                    <a:pt x="13" y="12"/>
                  </a:cubicBezTo>
                  <a:cubicBezTo>
                    <a:pt x="13" y="18"/>
                    <a:pt x="19" y="23"/>
                    <a:pt x="25" y="23"/>
                  </a:cubicBezTo>
                  <a:close/>
                  <a:moveTo>
                    <a:pt x="32" y="25"/>
                  </a:moveTo>
                  <a:cubicBezTo>
                    <a:pt x="18" y="25"/>
                    <a:pt x="18" y="25"/>
                    <a:pt x="18" y="25"/>
                  </a:cubicBezTo>
                  <a:cubicBezTo>
                    <a:pt x="8" y="25"/>
                    <a:pt x="0" y="33"/>
                    <a:pt x="0" y="42"/>
                  </a:cubicBezTo>
                  <a:cubicBezTo>
                    <a:pt x="0" y="65"/>
                    <a:pt x="0" y="65"/>
                    <a:pt x="0" y="65"/>
                  </a:cubicBezTo>
                  <a:cubicBezTo>
                    <a:pt x="10" y="65"/>
                    <a:pt x="10" y="65"/>
                    <a:pt x="10" y="65"/>
                  </a:cubicBezTo>
                  <a:cubicBezTo>
                    <a:pt x="10" y="42"/>
                    <a:pt x="10" y="42"/>
                    <a:pt x="10" y="42"/>
                  </a:cubicBezTo>
                  <a:cubicBezTo>
                    <a:pt x="14" y="42"/>
                    <a:pt x="14" y="42"/>
                    <a:pt x="14" y="42"/>
                  </a:cubicBezTo>
                  <a:cubicBezTo>
                    <a:pt x="14" y="65"/>
                    <a:pt x="14" y="65"/>
                    <a:pt x="14" y="65"/>
                  </a:cubicBezTo>
                  <a:cubicBezTo>
                    <a:pt x="35" y="65"/>
                    <a:pt x="35" y="65"/>
                    <a:pt x="35" y="65"/>
                  </a:cubicBezTo>
                  <a:cubicBezTo>
                    <a:pt x="35" y="42"/>
                    <a:pt x="35" y="42"/>
                    <a:pt x="35" y="42"/>
                  </a:cubicBezTo>
                  <a:cubicBezTo>
                    <a:pt x="39" y="42"/>
                    <a:pt x="39" y="42"/>
                    <a:pt x="39" y="42"/>
                  </a:cubicBezTo>
                  <a:cubicBezTo>
                    <a:pt x="39" y="65"/>
                    <a:pt x="39" y="65"/>
                    <a:pt x="39" y="65"/>
                  </a:cubicBezTo>
                  <a:cubicBezTo>
                    <a:pt x="49" y="65"/>
                    <a:pt x="49" y="65"/>
                    <a:pt x="49" y="65"/>
                  </a:cubicBezTo>
                  <a:cubicBezTo>
                    <a:pt x="49" y="42"/>
                    <a:pt x="49" y="42"/>
                    <a:pt x="49" y="42"/>
                  </a:cubicBezTo>
                  <a:cubicBezTo>
                    <a:pt x="49" y="33"/>
                    <a:pt x="42" y="25"/>
                    <a:pt x="32" y="25"/>
                  </a:cubicBezTo>
                  <a:close/>
                </a:path>
              </a:pathLst>
            </a:custGeom>
            <a:solidFill>
              <a:srgbClr val="DA1F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7075999" y="985293"/>
            <a:ext cx="747775" cy="790314"/>
            <a:chOff x="7075999" y="985293"/>
            <a:chExt cx="747775" cy="790314"/>
          </a:xfrm>
        </p:grpSpPr>
        <p:sp>
          <p:nvSpPr>
            <p:cNvPr id="33" name="等腰三角形 32"/>
            <p:cNvSpPr/>
            <p:nvPr/>
          </p:nvSpPr>
          <p:spPr>
            <a:xfrm rot="5400000">
              <a:off x="7054730" y="1006562"/>
              <a:ext cx="790314" cy="747775"/>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191"/>
            <p:cNvSpPr>
              <a:spLocks noEditPoints="1"/>
            </p:cNvSpPr>
            <p:nvPr/>
          </p:nvSpPr>
          <p:spPr bwMode="auto">
            <a:xfrm>
              <a:off x="7129988" y="1194134"/>
              <a:ext cx="387094" cy="387096"/>
            </a:xfrm>
            <a:custGeom>
              <a:avLst/>
              <a:gdLst>
                <a:gd name="T0" fmla="*/ 67 w 67"/>
                <a:gd name="T1" fmla="*/ 31 h 67"/>
                <a:gd name="T2" fmla="*/ 52 w 67"/>
                <a:gd name="T3" fmla="*/ 14 h 67"/>
                <a:gd name="T4" fmla="*/ 35 w 67"/>
                <a:gd name="T5" fmla="*/ 50 h 67"/>
                <a:gd name="T6" fmla="*/ 53 w 67"/>
                <a:gd name="T7" fmla="*/ 35 h 67"/>
                <a:gd name="T8" fmla="*/ 35 w 67"/>
                <a:gd name="T9" fmla="*/ 50 h 67"/>
                <a:gd name="T10" fmla="*/ 35 w 67"/>
                <a:gd name="T11" fmla="*/ 0 h 67"/>
                <a:gd name="T12" fmla="*/ 47 w 67"/>
                <a:gd name="T13" fmla="*/ 12 h 67"/>
                <a:gd name="T14" fmla="*/ 47 w 67"/>
                <a:gd name="T15" fmla="*/ 55 h 67"/>
                <a:gd name="T16" fmla="*/ 35 w 67"/>
                <a:gd name="T17" fmla="*/ 67 h 67"/>
                <a:gd name="T18" fmla="*/ 47 w 67"/>
                <a:gd name="T19" fmla="*/ 55 h 67"/>
                <a:gd name="T20" fmla="*/ 52 w 67"/>
                <a:gd name="T21" fmla="*/ 53 h 67"/>
                <a:gd name="T22" fmla="*/ 67 w 67"/>
                <a:gd name="T23" fmla="*/ 35 h 67"/>
                <a:gd name="T24" fmla="*/ 46 w 67"/>
                <a:gd name="T25" fmla="*/ 62 h 67"/>
                <a:gd name="T26" fmla="*/ 42 w 67"/>
                <a:gd name="T27" fmla="*/ 66 h 67"/>
                <a:gd name="T28" fmla="*/ 51 w 67"/>
                <a:gd name="T29" fmla="*/ 56 h 67"/>
                <a:gd name="T30" fmla="*/ 46 w 67"/>
                <a:gd name="T31" fmla="*/ 5 h 67"/>
                <a:gd name="T32" fmla="*/ 51 w 67"/>
                <a:gd name="T33" fmla="*/ 11 h 67"/>
                <a:gd name="T34" fmla="*/ 42 w 67"/>
                <a:gd name="T35" fmla="*/ 1 h 67"/>
                <a:gd name="T36" fmla="*/ 49 w 67"/>
                <a:gd name="T37" fmla="*/ 15 h 67"/>
                <a:gd name="T38" fmla="*/ 35 w 67"/>
                <a:gd name="T39" fmla="*/ 31 h 67"/>
                <a:gd name="T40" fmla="*/ 49 w 67"/>
                <a:gd name="T41" fmla="*/ 15 h 67"/>
                <a:gd name="T42" fmla="*/ 20 w 67"/>
                <a:gd name="T43" fmla="*/ 12 h 67"/>
                <a:gd name="T44" fmla="*/ 32 w 67"/>
                <a:gd name="T45" fmla="*/ 0 h 67"/>
                <a:gd name="T46" fmla="*/ 14 w 67"/>
                <a:gd name="T47" fmla="*/ 31 h 67"/>
                <a:gd name="T48" fmla="*/ 32 w 67"/>
                <a:gd name="T49" fmla="*/ 17 h 67"/>
                <a:gd name="T50" fmla="*/ 14 w 67"/>
                <a:gd name="T51" fmla="*/ 31 h 67"/>
                <a:gd name="T52" fmla="*/ 8 w 67"/>
                <a:gd name="T53" fmla="*/ 12 h 67"/>
                <a:gd name="T54" fmla="*/ 11 w 67"/>
                <a:gd name="T55" fmla="*/ 31 h 67"/>
                <a:gd name="T56" fmla="*/ 21 w 67"/>
                <a:gd name="T57" fmla="*/ 5 h 67"/>
                <a:gd name="T58" fmla="*/ 10 w 67"/>
                <a:gd name="T59" fmla="*/ 9 h 67"/>
                <a:gd name="T60" fmla="*/ 21 w 67"/>
                <a:gd name="T61" fmla="*/ 5 h 67"/>
                <a:gd name="T62" fmla="*/ 0 w 67"/>
                <a:gd name="T63" fmla="*/ 35 h 67"/>
                <a:gd name="T64" fmla="*/ 15 w 67"/>
                <a:gd name="T65" fmla="*/ 53 h 67"/>
                <a:gd name="T66" fmla="*/ 21 w 67"/>
                <a:gd name="T67" fmla="*/ 62 h 67"/>
                <a:gd name="T68" fmla="*/ 10 w 67"/>
                <a:gd name="T69" fmla="*/ 58 h 67"/>
                <a:gd name="T70" fmla="*/ 21 w 67"/>
                <a:gd name="T71" fmla="*/ 62 h 67"/>
                <a:gd name="T72" fmla="*/ 32 w 67"/>
                <a:gd name="T73" fmla="*/ 50 h 67"/>
                <a:gd name="T74" fmla="*/ 14 w 67"/>
                <a:gd name="T75" fmla="*/ 35 h 67"/>
                <a:gd name="T76" fmla="*/ 23 w 67"/>
                <a:gd name="T77" fmla="*/ 60 h 67"/>
                <a:gd name="T78" fmla="*/ 32 w 67"/>
                <a:gd name="T79" fmla="*/ 53 h 67"/>
                <a:gd name="T80" fmla="*/ 23 w 67"/>
                <a:gd name="T81"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67">
                  <a:moveTo>
                    <a:pt x="57" y="31"/>
                  </a:moveTo>
                  <a:cubicBezTo>
                    <a:pt x="67" y="31"/>
                    <a:pt x="67" y="31"/>
                    <a:pt x="67" y="31"/>
                  </a:cubicBezTo>
                  <a:cubicBezTo>
                    <a:pt x="67" y="24"/>
                    <a:pt x="64" y="17"/>
                    <a:pt x="59" y="12"/>
                  </a:cubicBezTo>
                  <a:cubicBezTo>
                    <a:pt x="57" y="13"/>
                    <a:pt x="55" y="13"/>
                    <a:pt x="52" y="14"/>
                  </a:cubicBezTo>
                  <a:cubicBezTo>
                    <a:pt x="55" y="19"/>
                    <a:pt x="56" y="25"/>
                    <a:pt x="57" y="31"/>
                  </a:cubicBezTo>
                  <a:close/>
                  <a:moveTo>
                    <a:pt x="35" y="50"/>
                  </a:moveTo>
                  <a:cubicBezTo>
                    <a:pt x="40" y="50"/>
                    <a:pt x="45" y="51"/>
                    <a:pt x="49" y="52"/>
                  </a:cubicBezTo>
                  <a:cubicBezTo>
                    <a:pt x="52" y="47"/>
                    <a:pt x="53" y="41"/>
                    <a:pt x="53" y="35"/>
                  </a:cubicBezTo>
                  <a:cubicBezTo>
                    <a:pt x="35" y="35"/>
                    <a:pt x="35" y="35"/>
                    <a:pt x="35" y="35"/>
                  </a:cubicBezTo>
                  <a:lnTo>
                    <a:pt x="35" y="50"/>
                  </a:lnTo>
                  <a:close/>
                  <a:moveTo>
                    <a:pt x="44" y="7"/>
                  </a:moveTo>
                  <a:cubicBezTo>
                    <a:pt x="41" y="4"/>
                    <a:pt x="38" y="2"/>
                    <a:pt x="35" y="0"/>
                  </a:cubicBezTo>
                  <a:cubicBezTo>
                    <a:pt x="35" y="13"/>
                    <a:pt x="35" y="13"/>
                    <a:pt x="35" y="13"/>
                  </a:cubicBezTo>
                  <a:cubicBezTo>
                    <a:pt x="39" y="13"/>
                    <a:pt x="43" y="13"/>
                    <a:pt x="47" y="12"/>
                  </a:cubicBezTo>
                  <a:cubicBezTo>
                    <a:pt x="46" y="10"/>
                    <a:pt x="45" y="9"/>
                    <a:pt x="44" y="7"/>
                  </a:cubicBezTo>
                  <a:close/>
                  <a:moveTo>
                    <a:pt x="47" y="55"/>
                  </a:moveTo>
                  <a:cubicBezTo>
                    <a:pt x="43" y="54"/>
                    <a:pt x="39" y="53"/>
                    <a:pt x="35" y="53"/>
                  </a:cubicBezTo>
                  <a:cubicBezTo>
                    <a:pt x="35" y="67"/>
                    <a:pt x="35" y="67"/>
                    <a:pt x="35" y="67"/>
                  </a:cubicBezTo>
                  <a:cubicBezTo>
                    <a:pt x="38" y="65"/>
                    <a:pt x="41" y="63"/>
                    <a:pt x="44" y="60"/>
                  </a:cubicBezTo>
                  <a:cubicBezTo>
                    <a:pt x="45" y="58"/>
                    <a:pt x="46" y="57"/>
                    <a:pt x="47" y="55"/>
                  </a:cubicBezTo>
                  <a:close/>
                  <a:moveTo>
                    <a:pt x="57" y="35"/>
                  </a:moveTo>
                  <a:cubicBezTo>
                    <a:pt x="56" y="41"/>
                    <a:pt x="55" y="47"/>
                    <a:pt x="52" y="53"/>
                  </a:cubicBezTo>
                  <a:cubicBezTo>
                    <a:pt x="55" y="53"/>
                    <a:pt x="57" y="54"/>
                    <a:pt x="59" y="55"/>
                  </a:cubicBezTo>
                  <a:cubicBezTo>
                    <a:pt x="64" y="50"/>
                    <a:pt x="67" y="42"/>
                    <a:pt x="67" y="35"/>
                  </a:cubicBezTo>
                  <a:lnTo>
                    <a:pt x="57" y="35"/>
                  </a:lnTo>
                  <a:close/>
                  <a:moveTo>
                    <a:pt x="46" y="62"/>
                  </a:moveTo>
                  <a:cubicBezTo>
                    <a:pt x="46" y="62"/>
                    <a:pt x="46" y="62"/>
                    <a:pt x="46" y="62"/>
                  </a:cubicBezTo>
                  <a:cubicBezTo>
                    <a:pt x="45" y="63"/>
                    <a:pt x="44" y="65"/>
                    <a:pt x="42" y="66"/>
                  </a:cubicBezTo>
                  <a:cubicBezTo>
                    <a:pt x="48" y="64"/>
                    <a:pt x="53" y="62"/>
                    <a:pt x="57" y="58"/>
                  </a:cubicBezTo>
                  <a:cubicBezTo>
                    <a:pt x="55" y="57"/>
                    <a:pt x="53" y="56"/>
                    <a:pt x="51" y="56"/>
                  </a:cubicBezTo>
                  <a:cubicBezTo>
                    <a:pt x="49" y="58"/>
                    <a:pt x="48" y="60"/>
                    <a:pt x="46" y="62"/>
                  </a:cubicBezTo>
                  <a:close/>
                  <a:moveTo>
                    <a:pt x="46" y="5"/>
                  </a:moveTo>
                  <a:cubicBezTo>
                    <a:pt x="46" y="5"/>
                    <a:pt x="46" y="5"/>
                    <a:pt x="46" y="5"/>
                  </a:cubicBezTo>
                  <a:cubicBezTo>
                    <a:pt x="48" y="7"/>
                    <a:pt x="49" y="9"/>
                    <a:pt x="51" y="11"/>
                  </a:cubicBezTo>
                  <a:cubicBezTo>
                    <a:pt x="53" y="11"/>
                    <a:pt x="55" y="10"/>
                    <a:pt x="57" y="9"/>
                  </a:cubicBezTo>
                  <a:cubicBezTo>
                    <a:pt x="53" y="5"/>
                    <a:pt x="48" y="2"/>
                    <a:pt x="42" y="1"/>
                  </a:cubicBezTo>
                  <a:cubicBezTo>
                    <a:pt x="44" y="2"/>
                    <a:pt x="45" y="3"/>
                    <a:pt x="46" y="5"/>
                  </a:cubicBezTo>
                  <a:close/>
                  <a:moveTo>
                    <a:pt x="49" y="15"/>
                  </a:moveTo>
                  <a:cubicBezTo>
                    <a:pt x="45" y="16"/>
                    <a:pt x="40" y="17"/>
                    <a:pt x="35" y="17"/>
                  </a:cubicBezTo>
                  <a:cubicBezTo>
                    <a:pt x="35" y="31"/>
                    <a:pt x="35" y="31"/>
                    <a:pt x="35" y="31"/>
                  </a:cubicBezTo>
                  <a:cubicBezTo>
                    <a:pt x="53" y="31"/>
                    <a:pt x="53" y="31"/>
                    <a:pt x="53" y="31"/>
                  </a:cubicBezTo>
                  <a:cubicBezTo>
                    <a:pt x="53" y="25"/>
                    <a:pt x="51" y="20"/>
                    <a:pt x="49" y="15"/>
                  </a:cubicBezTo>
                  <a:close/>
                  <a:moveTo>
                    <a:pt x="23" y="7"/>
                  </a:moveTo>
                  <a:cubicBezTo>
                    <a:pt x="22" y="9"/>
                    <a:pt x="21" y="10"/>
                    <a:pt x="20" y="12"/>
                  </a:cubicBezTo>
                  <a:cubicBezTo>
                    <a:pt x="24" y="13"/>
                    <a:pt x="28" y="13"/>
                    <a:pt x="32" y="13"/>
                  </a:cubicBezTo>
                  <a:cubicBezTo>
                    <a:pt x="32" y="0"/>
                    <a:pt x="32" y="0"/>
                    <a:pt x="32" y="0"/>
                  </a:cubicBezTo>
                  <a:cubicBezTo>
                    <a:pt x="29" y="2"/>
                    <a:pt x="26" y="4"/>
                    <a:pt x="23" y="7"/>
                  </a:cubicBezTo>
                  <a:close/>
                  <a:moveTo>
                    <a:pt x="14" y="31"/>
                  </a:moveTo>
                  <a:cubicBezTo>
                    <a:pt x="32" y="31"/>
                    <a:pt x="32" y="31"/>
                    <a:pt x="32" y="31"/>
                  </a:cubicBezTo>
                  <a:cubicBezTo>
                    <a:pt x="32" y="17"/>
                    <a:pt x="32" y="17"/>
                    <a:pt x="32" y="17"/>
                  </a:cubicBezTo>
                  <a:cubicBezTo>
                    <a:pt x="27" y="17"/>
                    <a:pt x="23" y="16"/>
                    <a:pt x="18" y="15"/>
                  </a:cubicBezTo>
                  <a:cubicBezTo>
                    <a:pt x="16" y="20"/>
                    <a:pt x="14" y="25"/>
                    <a:pt x="14" y="31"/>
                  </a:cubicBezTo>
                  <a:close/>
                  <a:moveTo>
                    <a:pt x="15" y="14"/>
                  </a:moveTo>
                  <a:cubicBezTo>
                    <a:pt x="12" y="13"/>
                    <a:pt x="10" y="13"/>
                    <a:pt x="8" y="12"/>
                  </a:cubicBezTo>
                  <a:cubicBezTo>
                    <a:pt x="3" y="17"/>
                    <a:pt x="0" y="24"/>
                    <a:pt x="0" y="31"/>
                  </a:cubicBezTo>
                  <a:cubicBezTo>
                    <a:pt x="11" y="31"/>
                    <a:pt x="11" y="31"/>
                    <a:pt x="11" y="31"/>
                  </a:cubicBezTo>
                  <a:cubicBezTo>
                    <a:pt x="11" y="25"/>
                    <a:pt x="12" y="19"/>
                    <a:pt x="15" y="14"/>
                  </a:cubicBezTo>
                  <a:close/>
                  <a:moveTo>
                    <a:pt x="21" y="5"/>
                  </a:moveTo>
                  <a:cubicBezTo>
                    <a:pt x="22" y="3"/>
                    <a:pt x="24" y="2"/>
                    <a:pt x="25" y="1"/>
                  </a:cubicBezTo>
                  <a:cubicBezTo>
                    <a:pt x="19" y="2"/>
                    <a:pt x="14" y="5"/>
                    <a:pt x="10" y="9"/>
                  </a:cubicBezTo>
                  <a:cubicBezTo>
                    <a:pt x="12" y="10"/>
                    <a:pt x="14" y="11"/>
                    <a:pt x="16" y="11"/>
                  </a:cubicBezTo>
                  <a:cubicBezTo>
                    <a:pt x="18" y="9"/>
                    <a:pt x="19" y="7"/>
                    <a:pt x="21" y="5"/>
                  </a:cubicBezTo>
                  <a:close/>
                  <a:moveTo>
                    <a:pt x="10" y="35"/>
                  </a:moveTo>
                  <a:cubicBezTo>
                    <a:pt x="0" y="35"/>
                    <a:pt x="0" y="35"/>
                    <a:pt x="0" y="35"/>
                  </a:cubicBezTo>
                  <a:cubicBezTo>
                    <a:pt x="0" y="42"/>
                    <a:pt x="3" y="50"/>
                    <a:pt x="8" y="55"/>
                  </a:cubicBezTo>
                  <a:cubicBezTo>
                    <a:pt x="10" y="54"/>
                    <a:pt x="12" y="53"/>
                    <a:pt x="15" y="53"/>
                  </a:cubicBezTo>
                  <a:cubicBezTo>
                    <a:pt x="12" y="47"/>
                    <a:pt x="11" y="41"/>
                    <a:pt x="10" y="35"/>
                  </a:cubicBezTo>
                  <a:close/>
                  <a:moveTo>
                    <a:pt x="21" y="62"/>
                  </a:moveTo>
                  <a:cubicBezTo>
                    <a:pt x="19" y="60"/>
                    <a:pt x="18" y="58"/>
                    <a:pt x="16" y="56"/>
                  </a:cubicBezTo>
                  <a:cubicBezTo>
                    <a:pt x="14" y="56"/>
                    <a:pt x="12" y="57"/>
                    <a:pt x="10" y="58"/>
                  </a:cubicBezTo>
                  <a:cubicBezTo>
                    <a:pt x="14" y="62"/>
                    <a:pt x="19" y="64"/>
                    <a:pt x="25" y="66"/>
                  </a:cubicBezTo>
                  <a:cubicBezTo>
                    <a:pt x="24" y="65"/>
                    <a:pt x="22" y="63"/>
                    <a:pt x="21" y="62"/>
                  </a:cubicBezTo>
                  <a:close/>
                  <a:moveTo>
                    <a:pt x="18" y="52"/>
                  </a:moveTo>
                  <a:cubicBezTo>
                    <a:pt x="23" y="51"/>
                    <a:pt x="27" y="50"/>
                    <a:pt x="32" y="50"/>
                  </a:cubicBezTo>
                  <a:cubicBezTo>
                    <a:pt x="32" y="35"/>
                    <a:pt x="32" y="35"/>
                    <a:pt x="32" y="35"/>
                  </a:cubicBezTo>
                  <a:cubicBezTo>
                    <a:pt x="14" y="35"/>
                    <a:pt x="14" y="35"/>
                    <a:pt x="14" y="35"/>
                  </a:cubicBezTo>
                  <a:cubicBezTo>
                    <a:pt x="14" y="41"/>
                    <a:pt x="16" y="47"/>
                    <a:pt x="18" y="52"/>
                  </a:cubicBezTo>
                  <a:close/>
                  <a:moveTo>
                    <a:pt x="23" y="60"/>
                  </a:moveTo>
                  <a:cubicBezTo>
                    <a:pt x="26" y="63"/>
                    <a:pt x="29" y="65"/>
                    <a:pt x="32" y="67"/>
                  </a:cubicBezTo>
                  <a:cubicBezTo>
                    <a:pt x="32" y="53"/>
                    <a:pt x="32" y="53"/>
                    <a:pt x="32" y="53"/>
                  </a:cubicBezTo>
                  <a:cubicBezTo>
                    <a:pt x="28" y="53"/>
                    <a:pt x="24" y="54"/>
                    <a:pt x="20" y="55"/>
                  </a:cubicBezTo>
                  <a:cubicBezTo>
                    <a:pt x="21" y="57"/>
                    <a:pt x="22" y="58"/>
                    <a:pt x="2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7762707" y="1398341"/>
            <a:ext cx="747775" cy="790314"/>
            <a:chOff x="7762707" y="1398341"/>
            <a:chExt cx="747775" cy="790314"/>
          </a:xfrm>
        </p:grpSpPr>
        <p:sp>
          <p:nvSpPr>
            <p:cNvPr id="37" name="等腰三角形 36"/>
            <p:cNvSpPr/>
            <p:nvPr/>
          </p:nvSpPr>
          <p:spPr>
            <a:xfrm rot="17161615">
              <a:off x="7741438" y="1419610"/>
              <a:ext cx="790314" cy="747775"/>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238"/>
            <p:cNvSpPr>
              <a:spLocks noEditPoints="1"/>
            </p:cNvSpPr>
            <p:nvPr/>
          </p:nvSpPr>
          <p:spPr bwMode="auto">
            <a:xfrm>
              <a:off x="8152122" y="1613683"/>
              <a:ext cx="279358" cy="429580"/>
            </a:xfrm>
            <a:custGeom>
              <a:avLst/>
              <a:gdLst>
                <a:gd name="T0" fmla="*/ 23 w 45"/>
                <a:gd name="T1" fmla="*/ 31 h 69"/>
                <a:gd name="T2" fmla="*/ 6 w 45"/>
                <a:gd name="T3" fmla="*/ 47 h 69"/>
                <a:gd name="T4" fmla="*/ 23 w 45"/>
                <a:gd name="T5" fmla="*/ 63 h 69"/>
                <a:gd name="T6" fmla="*/ 39 w 45"/>
                <a:gd name="T7" fmla="*/ 47 h 69"/>
                <a:gd name="T8" fmla="*/ 23 w 45"/>
                <a:gd name="T9" fmla="*/ 31 h 69"/>
                <a:gd name="T10" fmla="*/ 23 w 45"/>
                <a:gd name="T11" fmla="*/ 61 h 69"/>
                <a:gd name="T12" fmla="*/ 8 w 45"/>
                <a:gd name="T13" fmla="*/ 47 h 69"/>
                <a:gd name="T14" fmla="*/ 23 w 45"/>
                <a:gd name="T15" fmla="*/ 33 h 69"/>
                <a:gd name="T16" fmla="*/ 37 w 45"/>
                <a:gd name="T17" fmla="*/ 47 h 69"/>
                <a:gd name="T18" fmla="*/ 23 w 45"/>
                <a:gd name="T19" fmla="*/ 61 h 69"/>
                <a:gd name="T20" fmla="*/ 23 w 45"/>
                <a:gd name="T21" fmla="*/ 40 h 69"/>
                <a:gd name="T22" fmla="*/ 15 w 45"/>
                <a:gd name="T23" fmla="*/ 47 h 69"/>
                <a:gd name="T24" fmla="*/ 23 w 45"/>
                <a:gd name="T25" fmla="*/ 54 h 69"/>
                <a:gd name="T26" fmla="*/ 30 w 45"/>
                <a:gd name="T27" fmla="*/ 47 h 69"/>
                <a:gd name="T28" fmla="*/ 23 w 45"/>
                <a:gd name="T29" fmla="*/ 40 h 69"/>
                <a:gd name="T30" fmla="*/ 34 w 45"/>
                <a:gd name="T31" fmla="*/ 0 h 69"/>
                <a:gd name="T32" fmla="*/ 11 w 45"/>
                <a:gd name="T33" fmla="*/ 0 h 69"/>
                <a:gd name="T34" fmla="*/ 0 w 45"/>
                <a:gd name="T35" fmla="*/ 11 h 69"/>
                <a:gd name="T36" fmla="*/ 0 w 45"/>
                <a:gd name="T37" fmla="*/ 58 h 69"/>
                <a:gd name="T38" fmla="*/ 11 w 45"/>
                <a:gd name="T39" fmla="*/ 69 h 69"/>
                <a:gd name="T40" fmla="*/ 34 w 45"/>
                <a:gd name="T41" fmla="*/ 69 h 69"/>
                <a:gd name="T42" fmla="*/ 45 w 45"/>
                <a:gd name="T43" fmla="*/ 58 h 69"/>
                <a:gd name="T44" fmla="*/ 45 w 45"/>
                <a:gd name="T45" fmla="*/ 11 h 69"/>
                <a:gd name="T46" fmla="*/ 34 w 45"/>
                <a:gd name="T47" fmla="*/ 0 h 69"/>
                <a:gd name="T48" fmla="*/ 23 w 45"/>
                <a:gd name="T49" fmla="*/ 7 h 69"/>
                <a:gd name="T50" fmla="*/ 32 w 45"/>
                <a:gd name="T51" fmla="*/ 16 h 69"/>
                <a:gd name="T52" fmla="*/ 23 w 45"/>
                <a:gd name="T53" fmla="*/ 25 h 69"/>
                <a:gd name="T54" fmla="*/ 14 w 45"/>
                <a:gd name="T55" fmla="*/ 16 h 69"/>
                <a:gd name="T56" fmla="*/ 23 w 45"/>
                <a:gd name="T57" fmla="*/ 7 h 69"/>
                <a:gd name="T58" fmla="*/ 23 w 45"/>
                <a:gd name="T59" fmla="*/ 65 h 69"/>
                <a:gd name="T60" fmla="*/ 4 w 45"/>
                <a:gd name="T61" fmla="*/ 47 h 69"/>
                <a:gd name="T62" fmla="*/ 23 w 45"/>
                <a:gd name="T63" fmla="*/ 29 h 69"/>
                <a:gd name="T64" fmla="*/ 41 w 45"/>
                <a:gd name="T65" fmla="*/ 47 h 69"/>
                <a:gd name="T66" fmla="*/ 23 w 45"/>
                <a:gd name="T67" fmla="*/ 65 h 69"/>
                <a:gd name="T68" fmla="*/ 23 w 45"/>
                <a:gd name="T69" fmla="*/ 20 h 69"/>
                <a:gd name="T70" fmla="*/ 27 w 45"/>
                <a:gd name="T71" fmla="*/ 16 h 69"/>
                <a:gd name="T72" fmla="*/ 23 w 45"/>
                <a:gd name="T73" fmla="*/ 12 h 69"/>
                <a:gd name="T74" fmla="*/ 18 w 45"/>
                <a:gd name="T75" fmla="*/ 16 h 69"/>
                <a:gd name="T76" fmla="*/ 23 w 45"/>
                <a:gd name="T77"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69">
                  <a:moveTo>
                    <a:pt x="23" y="31"/>
                  </a:moveTo>
                  <a:cubicBezTo>
                    <a:pt x="14" y="31"/>
                    <a:pt x="6" y="38"/>
                    <a:pt x="6" y="47"/>
                  </a:cubicBezTo>
                  <a:cubicBezTo>
                    <a:pt x="6" y="56"/>
                    <a:pt x="14" y="63"/>
                    <a:pt x="23" y="63"/>
                  </a:cubicBezTo>
                  <a:cubicBezTo>
                    <a:pt x="31" y="63"/>
                    <a:pt x="39" y="56"/>
                    <a:pt x="39" y="47"/>
                  </a:cubicBezTo>
                  <a:cubicBezTo>
                    <a:pt x="39" y="38"/>
                    <a:pt x="31" y="31"/>
                    <a:pt x="23" y="31"/>
                  </a:cubicBezTo>
                  <a:close/>
                  <a:moveTo>
                    <a:pt x="23" y="61"/>
                  </a:moveTo>
                  <a:cubicBezTo>
                    <a:pt x="15" y="61"/>
                    <a:pt x="8" y="55"/>
                    <a:pt x="8" y="47"/>
                  </a:cubicBezTo>
                  <a:cubicBezTo>
                    <a:pt x="8" y="39"/>
                    <a:pt x="15" y="33"/>
                    <a:pt x="23" y="33"/>
                  </a:cubicBezTo>
                  <a:cubicBezTo>
                    <a:pt x="30" y="33"/>
                    <a:pt x="37" y="39"/>
                    <a:pt x="37" y="47"/>
                  </a:cubicBezTo>
                  <a:cubicBezTo>
                    <a:pt x="37" y="55"/>
                    <a:pt x="30" y="61"/>
                    <a:pt x="23" y="61"/>
                  </a:cubicBezTo>
                  <a:close/>
                  <a:moveTo>
                    <a:pt x="23" y="40"/>
                  </a:moveTo>
                  <a:cubicBezTo>
                    <a:pt x="18" y="40"/>
                    <a:pt x="15" y="43"/>
                    <a:pt x="15" y="47"/>
                  </a:cubicBezTo>
                  <a:cubicBezTo>
                    <a:pt x="15" y="51"/>
                    <a:pt x="18" y="54"/>
                    <a:pt x="23" y="54"/>
                  </a:cubicBezTo>
                  <a:cubicBezTo>
                    <a:pt x="27" y="54"/>
                    <a:pt x="30" y="51"/>
                    <a:pt x="30" y="47"/>
                  </a:cubicBezTo>
                  <a:cubicBezTo>
                    <a:pt x="30" y="43"/>
                    <a:pt x="27" y="40"/>
                    <a:pt x="23" y="40"/>
                  </a:cubicBezTo>
                  <a:close/>
                  <a:moveTo>
                    <a:pt x="34" y="0"/>
                  </a:moveTo>
                  <a:cubicBezTo>
                    <a:pt x="11" y="0"/>
                    <a:pt x="11" y="0"/>
                    <a:pt x="11" y="0"/>
                  </a:cubicBezTo>
                  <a:cubicBezTo>
                    <a:pt x="5" y="0"/>
                    <a:pt x="0" y="5"/>
                    <a:pt x="0" y="11"/>
                  </a:cubicBezTo>
                  <a:cubicBezTo>
                    <a:pt x="0" y="58"/>
                    <a:pt x="0" y="58"/>
                    <a:pt x="0" y="58"/>
                  </a:cubicBezTo>
                  <a:cubicBezTo>
                    <a:pt x="0" y="64"/>
                    <a:pt x="5" y="69"/>
                    <a:pt x="11" y="69"/>
                  </a:cubicBezTo>
                  <a:cubicBezTo>
                    <a:pt x="34" y="69"/>
                    <a:pt x="34" y="69"/>
                    <a:pt x="34" y="69"/>
                  </a:cubicBezTo>
                  <a:cubicBezTo>
                    <a:pt x="40" y="69"/>
                    <a:pt x="45" y="64"/>
                    <a:pt x="45" y="58"/>
                  </a:cubicBezTo>
                  <a:cubicBezTo>
                    <a:pt x="45" y="11"/>
                    <a:pt x="45" y="11"/>
                    <a:pt x="45" y="11"/>
                  </a:cubicBezTo>
                  <a:cubicBezTo>
                    <a:pt x="45" y="5"/>
                    <a:pt x="40" y="0"/>
                    <a:pt x="34" y="0"/>
                  </a:cubicBezTo>
                  <a:close/>
                  <a:moveTo>
                    <a:pt x="23" y="7"/>
                  </a:moveTo>
                  <a:cubicBezTo>
                    <a:pt x="28" y="7"/>
                    <a:pt x="32" y="11"/>
                    <a:pt x="32" y="16"/>
                  </a:cubicBezTo>
                  <a:cubicBezTo>
                    <a:pt x="32" y="21"/>
                    <a:pt x="28" y="25"/>
                    <a:pt x="23" y="25"/>
                  </a:cubicBezTo>
                  <a:cubicBezTo>
                    <a:pt x="18" y="25"/>
                    <a:pt x="14" y="21"/>
                    <a:pt x="14" y="16"/>
                  </a:cubicBezTo>
                  <a:cubicBezTo>
                    <a:pt x="14" y="11"/>
                    <a:pt x="18" y="7"/>
                    <a:pt x="23" y="7"/>
                  </a:cubicBezTo>
                  <a:close/>
                  <a:moveTo>
                    <a:pt x="23" y="65"/>
                  </a:moveTo>
                  <a:cubicBezTo>
                    <a:pt x="12" y="65"/>
                    <a:pt x="4" y="57"/>
                    <a:pt x="4" y="47"/>
                  </a:cubicBezTo>
                  <a:cubicBezTo>
                    <a:pt x="4" y="37"/>
                    <a:pt x="12" y="29"/>
                    <a:pt x="23" y="29"/>
                  </a:cubicBezTo>
                  <a:cubicBezTo>
                    <a:pt x="33" y="29"/>
                    <a:pt x="41" y="37"/>
                    <a:pt x="41" y="47"/>
                  </a:cubicBezTo>
                  <a:cubicBezTo>
                    <a:pt x="41" y="57"/>
                    <a:pt x="33" y="65"/>
                    <a:pt x="23" y="65"/>
                  </a:cubicBezTo>
                  <a:close/>
                  <a:moveTo>
                    <a:pt x="23" y="20"/>
                  </a:moveTo>
                  <a:cubicBezTo>
                    <a:pt x="25" y="20"/>
                    <a:pt x="27" y="18"/>
                    <a:pt x="27" y="16"/>
                  </a:cubicBezTo>
                  <a:cubicBezTo>
                    <a:pt x="27" y="14"/>
                    <a:pt x="25" y="12"/>
                    <a:pt x="23" y="12"/>
                  </a:cubicBezTo>
                  <a:cubicBezTo>
                    <a:pt x="20" y="12"/>
                    <a:pt x="18" y="14"/>
                    <a:pt x="18" y="16"/>
                  </a:cubicBezTo>
                  <a:cubicBezTo>
                    <a:pt x="18" y="18"/>
                    <a:pt x="20" y="20"/>
                    <a:pt x="2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TextBox 34"/>
          <p:cNvSpPr txBox="1"/>
          <p:nvPr/>
        </p:nvSpPr>
        <p:spPr>
          <a:xfrm>
            <a:off x="806869" y="386507"/>
            <a:ext cx="2921429" cy="400110"/>
          </a:xfrm>
          <a:prstGeom prst="rect">
            <a:avLst/>
          </a:prstGeom>
          <a:noFill/>
        </p:spPr>
        <p:txBody>
          <a:bodyPr wrap="square" rtlCol="0">
            <a:spAutoFit/>
          </a:bodyPr>
          <a:lstStyle/>
          <a:p>
            <a:pPr algn="ctr"/>
            <a:r>
              <a:rPr lang="en-US" altLang="zh-CN" sz="2000" b="1" dirty="0">
                <a:solidFill>
                  <a:srgbClr val="DA1F28"/>
                </a:solidFill>
                <a:latin typeface="微软雅黑" panose="020B0503020204020204" pitchFamily="34" charset="-122"/>
                <a:cs typeface="Mangal" panose="02040503050203030202" pitchFamily="18" charset="0"/>
              </a:rPr>
              <a:t>Add your text here</a:t>
            </a:r>
            <a:endParaRPr lang="zh-CN" altLang="en-US" sz="2000" b="1" dirty="0">
              <a:solidFill>
                <a:srgbClr val="DA1F28"/>
              </a:solidFill>
              <a:latin typeface="微软雅黑" panose="020B0503020204020204" pitchFamily="34" charset="-122"/>
              <a:cs typeface="Mangal" panose="02040503050203030202" pitchFamily="18" charset="0"/>
            </a:endParaRPr>
          </a:p>
        </p:txBody>
      </p:sp>
      <p:sp>
        <p:nvSpPr>
          <p:cNvPr id="36" name="TextBox 35"/>
          <p:cNvSpPr txBox="1"/>
          <p:nvPr/>
        </p:nvSpPr>
        <p:spPr>
          <a:xfrm>
            <a:off x="943350" y="770823"/>
            <a:ext cx="348463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edit</a:t>
            </a:r>
            <a:endParaRPr lang="zh-CN" altLang="en-US" sz="1400" dirty="0">
              <a:latin typeface="微软雅黑" panose="020B0503020204020204" pitchFamily="34" charset="-122"/>
            </a:endParaRPr>
          </a:p>
        </p:txBody>
      </p:sp>
      <p:sp>
        <p:nvSpPr>
          <p:cNvPr id="40" name="TextBox 39"/>
          <p:cNvSpPr txBox="1"/>
          <p:nvPr/>
        </p:nvSpPr>
        <p:spPr>
          <a:xfrm>
            <a:off x="647594" y="1421134"/>
            <a:ext cx="2700269" cy="400110"/>
          </a:xfrm>
          <a:prstGeom prst="rect">
            <a:avLst/>
          </a:prstGeom>
          <a:noFill/>
        </p:spPr>
        <p:txBody>
          <a:bodyPr wrap="square" rtlCol="0">
            <a:spAutoFit/>
          </a:bodyPr>
          <a:lstStyle/>
          <a:p>
            <a:pPr algn="ctr"/>
            <a:r>
              <a:rPr lang="en-US" altLang="zh-CN" sz="1600" dirty="0">
                <a:latin typeface="微软雅黑" panose="020B0503020204020204" pitchFamily="34" charset="-122"/>
                <a:cs typeface="Mangal" panose="02040503050203030202" pitchFamily="18" charset="0"/>
              </a:rPr>
              <a:t>Add Your</a:t>
            </a:r>
            <a:r>
              <a:rPr lang="en-US" altLang="zh-CN" sz="2000" dirty="0">
                <a:latin typeface="微软雅黑" panose="020B0503020204020204" pitchFamily="34" charset="-122"/>
                <a:cs typeface="Mangal" panose="02040503050203030202" pitchFamily="18" charset="0"/>
              </a:rPr>
              <a:t> </a:t>
            </a:r>
            <a:r>
              <a:rPr lang="en-US" altLang="zh-CN" sz="1600" dirty="0">
                <a:latin typeface="微软雅黑" panose="020B0503020204020204" pitchFamily="34" charset="-122"/>
                <a:cs typeface="Mangal" panose="02040503050203030202" pitchFamily="18" charset="0"/>
              </a:rPr>
              <a:t>text here</a:t>
            </a:r>
            <a:endParaRPr lang="zh-CN" altLang="en-US" sz="2000" dirty="0">
              <a:latin typeface="微软雅黑" panose="020B0503020204020204" pitchFamily="34" charset="-122"/>
              <a:cs typeface="Mangal" panose="02040503050203030202" pitchFamily="18" charset="0"/>
            </a:endParaRPr>
          </a:p>
        </p:txBody>
      </p:sp>
      <p:sp>
        <p:nvSpPr>
          <p:cNvPr id="52" name="TextBox 51"/>
          <p:cNvSpPr txBox="1"/>
          <p:nvPr/>
        </p:nvSpPr>
        <p:spPr>
          <a:xfrm>
            <a:off x="795472" y="1842189"/>
            <a:ext cx="2404513"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pPr algn="ctr"/>
            <a:r>
              <a:rPr lang="en-US" altLang="zh-CN" sz="1400" dirty="0">
                <a:latin typeface="微软雅黑" panose="020B0503020204020204" pitchFamily="34" charset="-122"/>
              </a:rPr>
              <a:t>lorem ispum dolor sit adipiscing elit, sed diam</a:t>
            </a:r>
          </a:p>
          <a:p>
            <a:pPr algn="ctr"/>
            <a:r>
              <a:rPr lang="en-US" altLang="zh-CN" sz="1400" dirty="0">
                <a:latin typeface="微软雅黑" panose="020B0503020204020204" pitchFamily="34" charset="-122"/>
              </a:rPr>
              <a:t>diamlorem ispum dolor sit adipiscing elit, sed</a:t>
            </a:r>
            <a:endParaRPr lang="zh-CN" altLang="en-US" sz="1400" dirty="0">
              <a:latin typeface="微软雅黑" panose="020B0503020204020204" pitchFamily="34" charset="-122"/>
            </a:endParaRPr>
          </a:p>
        </p:txBody>
      </p:sp>
      <p:sp>
        <p:nvSpPr>
          <p:cNvPr id="53" name="TextBox 52"/>
          <p:cNvSpPr txBox="1"/>
          <p:nvPr/>
        </p:nvSpPr>
        <p:spPr>
          <a:xfrm>
            <a:off x="6413484" y="3590855"/>
            <a:ext cx="2700269" cy="400110"/>
          </a:xfrm>
          <a:prstGeom prst="rect">
            <a:avLst/>
          </a:prstGeom>
          <a:noFill/>
        </p:spPr>
        <p:txBody>
          <a:bodyPr wrap="square" rtlCol="0">
            <a:spAutoFit/>
          </a:bodyPr>
          <a:lstStyle/>
          <a:p>
            <a:pPr algn="ctr"/>
            <a:r>
              <a:rPr lang="en-US" altLang="zh-CN" sz="1600" dirty="0">
                <a:latin typeface="微软雅黑" panose="020B0503020204020204" pitchFamily="34" charset="-122"/>
                <a:cs typeface="Mangal" panose="02040503050203030202" pitchFamily="18" charset="0"/>
              </a:rPr>
              <a:t>Add Your</a:t>
            </a:r>
            <a:r>
              <a:rPr lang="en-US" altLang="zh-CN" sz="2000" dirty="0">
                <a:latin typeface="微软雅黑" panose="020B0503020204020204" pitchFamily="34" charset="-122"/>
                <a:cs typeface="Mangal" panose="02040503050203030202" pitchFamily="18" charset="0"/>
              </a:rPr>
              <a:t> </a:t>
            </a:r>
            <a:r>
              <a:rPr lang="en-US" altLang="zh-CN" sz="1600" dirty="0">
                <a:latin typeface="微软雅黑" panose="020B0503020204020204" pitchFamily="34" charset="-122"/>
                <a:cs typeface="Mangal" panose="02040503050203030202" pitchFamily="18" charset="0"/>
              </a:rPr>
              <a:t>text here</a:t>
            </a:r>
            <a:endParaRPr lang="zh-CN" altLang="en-US" sz="2000" dirty="0">
              <a:latin typeface="微软雅黑" panose="020B0503020204020204" pitchFamily="34" charset="-122"/>
              <a:cs typeface="Mangal" panose="02040503050203030202" pitchFamily="18" charset="0"/>
            </a:endParaRPr>
          </a:p>
        </p:txBody>
      </p:sp>
      <p:sp>
        <p:nvSpPr>
          <p:cNvPr id="54" name="TextBox 53"/>
          <p:cNvSpPr txBox="1"/>
          <p:nvPr/>
        </p:nvSpPr>
        <p:spPr>
          <a:xfrm>
            <a:off x="6561362" y="4011910"/>
            <a:ext cx="2404513"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pPr algn="ctr"/>
            <a:r>
              <a:rPr lang="en-US" altLang="zh-CN" sz="1400" dirty="0">
                <a:latin typeface="微软雅黑" panose="020B0503020204020204" pitchFamily="34" charset="-122"/>
              </a:rPr>
              <a:t>lorem ispum dolor sit adipiscing elit, sed diam</a:t>
            </a:r>
          </a:p>
          <a:p>
            <a:pPr algn="ctr"/>
            <a:r>
              <a:rPr lang="en-US" altLang="zh-CN" sz="1400" dirty="0">
                <a:latin typeface="微软雅黑" panose="020B0503020204020204" pitchFamily="34" charset="-122"/>
              </a:rPr>
              <a:t>diamlorem ispum dolor sit adipiscing elit, sed</a:t>
            </a:r>
            <a:endParaRPr lang="zh-CN" altLang="en-US" sz="1400" dirty="0">
              <a:latin typeface="微软雅黑" panose="020B0503020204020204" pitchFamily="34" charset="-122"/>
            </a:endParaRPr>
          </a:p>
        </p:txBody>
      </p:sp>
      <p:graphicFrame>
        <p:nvGraphicFramePr>
          <p:cNvPr id="12" name="图表 11"/>
          <p:cNvGraphicFramePr/>
          <p:nvPr>
            <p:extLst>
              <p:ext uri="{D42A27DB-BD31-4B8C-83A1-F6EECF244321}">
                <p14:modId xmlns:p14="http://schemas.microsoft.com/office/powerpoint/2010/main" val="3184815071"/>
              </p:ext>
            </p:extLst>
          </p:nvPr>
        </p:nvGraphicFramePr>
        <p:xfrm>
          <a:off x="143887" y="3514344"/>
          <a:ext cx="3156913" cy="1264068"/>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直接连接符 14"/>
          <p:cNvCxnSpPr/>
          <p:nvPr/>
        </p:nvCxnSpPr>
        <p:spPr>
          <a:xfrm>
            <a:off x="1020294" y="3480833"/>
            <a:ext cx="0" cy="115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673" y="4231364"/>
            <a:ext cx="618121" cy="261610"/>
          </a:xfrm>
          <a:prstGeom prst="rect">
            <a:avLst/>
          </a:prstGeom>
          <a:noFill/>
        </p:spPr>
        <p:txBody>
          <a:bodyPr wrap="square" rtlCol="0">
            <a:spAutoFit/>
          </a:bodyPr>
          <a:lstStyle/>
          <a:p>
            <a:r>
              <a:rPr lang="zh-CN" altLang="en-US" sz="1100" dirty="0">
                <a:solidFill>
                  <a:schemeClr val="bg1"/>
                </a:solidFill>
                <a:latin typeface="+mn-ea"/>
              </a:rPr>
              <a:t>类别</a:t>
            </a:r>
            <a:r>
              <a:rPr lang="en-US" altLang="zh-CN" sz="1100" dirty="0">
                <a:solidFill>
                  <a:schemeClr val="bg1"/>
                </a:solidFill>
                <a:latin typeface="+mn-ea"/>
              </a:rPr>
              <a:t>1</a:t>
            </a:r>
            <a:endParaRPr lang="zh-CN" altLang="en-US" sz="1100" dirty="0">
              <a:solidFill>
                <a:schemeClr val="bg1"/>
              </a:solidFill>
              <a:latin typeface="+mn-ea"/>
            </a:endParaRPr>
          </a:p>
        </p:txBody>
      </p:sp>
      <p:sp>
        <p:nvSpPr>
          <p:cNvPr id="55" name="TextBox 54"/>
          <p:cNvSpPr txBox="1"/>
          <p:nvPr/>
        </p:nvSpPr>
        <p:spPr>
          <a:xfrm>
            <a:off x="449673" y="3667838"/>
            <a:ext cx="618121" cy="261610"/>
          </a:xfrm>
          <a:prstGeom prst="rect">
            <a:avLst/>
          </a:prstGeom>
          <a:noFill/>
        </p:spPr>
        <p:txBody>
          <a:bodyPr wrap="square" rtlCol="0">
            <a:spAutoFit/>
          </a:bodyPr>
          <a:lstStyle/>
          <a:p>
            <a:r>
              <a:rPr lang="zh-CN" altLang="en-US" sz="1100" dirty="0">
                <a:solidFill>
                  <a:schemeClr val="bg1"/>
                </a:solidFill>
                <a:latin typeface="+mn-ea"/>
              </a:rPr>
              <a:t>类别</a:t>
            </a:r>
            <a:r>
              <a:rPr lang="en-US" altLang="zh-CN" sz="1100" dirty="0">
                <a:solidFill>
                  <a:schemeClr val="bg1"/>
                </a:solidFill>
                <a:latin typeface="+mn-ea"/>
              </a:rPr>
              <a:t>2</a:t>
            </a:r>
            <a:endParaRPr lang="zh-CN" altLang="en-US" sz="1100" dirty="0">
              <a:solidFill>
                <a:schemeClr val="bg1"/>
              </a:solidFill>
              <a:latin typeface="+mn-ea"/>
            </a:endParaRPr>
          </a:p>
        </p:txBody>
      </p:sp>
      <p:sp>
        <p:nvSpPr>
          <p:cNvPr id="24" name="TextBox 23"/>
          <p:cNvSpPr txBox="1"/>
          <p:nvPr/>
        </p:nvSpPr>
        <p:spPr>
          <a:xfrm>
            <a:off x="486411" y="4639782"/>
            <a:ext cx="2713574" cy="369332"/>
          </a:xfrm>
          <a:prstGeom prst="rect">
            <a:avLst/>
          </a:prstGeom>
          <a:noFill/>
        </p:spPr>
        <p:txBody>
          <a:bodyPr wrap="square" rtlCol="0">
            <a:spAutoFit/>
          </a:bodyPr>
          <a:lstStyle/>
          <a:p>
            <a:r>
              <a:rPr lang="zh-CN" altLang="en-US" dirty="0">
                <a:solidFill>
                  <a:schemeClr val="bg1"/>
                </a:solidFill>
                <a:latin typeface="+mj-ea"/>
                <a:ea typeface="+mj-ea"/>
              </a:rPr>
              <a:t>图表</a:t>
            </a:r>
            <a:r>
              <a:rPr lang="en-US" altLang="zh-CN" dirty="0">
                <a:solidFill>
                  <a:schemeClr val="bg1"/>
                </a:solidFill>
                <a:latin typeface="+mj-ea"/>
                <a:ea typeface="+mj-ea"/>
              </a:rPr>
              <a:t>1</a:t>
            </a:r>
            <a:r>
              <a:rPr lang="zh-CN" altLang="en-US" dirty="0">
                <a:solidFill>
                  <a:schemeClr val="bg1"/>
                </a:solidFill>
                <a:latin typeface="+mj-ea"/>
                <a:ea typeface="+mj-ea"/>
              </a:rPr>
              <a:t>：</a:t>
            </a:r>
          </a:p>
        </p:txBody>
      </p:sp>
    </p:spTree>
    <p:extLst>
      <p:ext uri="{BB962C8B-B14F-4D97-AF65-F5344CB8AC3E}">
        <p14:creationId xmlns:p14="http://schemas.microsoft.com/office/powerpoint/2010/main" val="17061773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2"/>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5"/>
                                        </p:tgtEl>
                                        <p:attrNameLst>
                                          <p:attrName>ppt_y</p:attrName>
                                        </p:attrNameLst>
                                      </p:cBhvr>
                                      <p:tavLst>
                                        <p:tav tm="0">
                                          <p:val>
                                            <p:strVal val="#ppt_y"/>
                                          </p:val>
                                        </p:tav>
                                        <p:tav tm="100000">
                                          <p:val>
                                            <p:strVal val="#ppt_y"/>
                                          </p:val>
                                        </p:tav>
                                      </p:tavLst>
                                    </p:anim>
                                    <p:anim calcmode="lin" valueType="num">
                                      <p:cBhvr>
                                        <p:cTn id="15"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5"/>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36"/>
                                        </p:tgtEl>
                                        <p:attrNameLst>
                                          <p:attrName>style.visibility</p:attrName>
                                        </p:attrNameLst>
                                      </p:cBhvr>
                                      <p:to>
                                        <p:strVal val="visible"/>
                                      </p:to>
                                    </p:set>
                                  </p:childTnLst>
                                </p:cTn>
                              </p:par>
                              <p:par>
                                <p:cTn id="20" presetID="6" presetClass="entr" presetSubtype="16" fill="hold" nodeType="withEffect">
                                  <p:stCondLst>
                                    <p:cond delay="2700"/>
                                  </p:stCondLst>
                                  <p:childTnLst>
                                    <p:set>
                                      <p:cBhvr>
                                        <p:cTn id="21" dur="1" fill="hold">
                                          <p:stCondLst>
                                            <p:cond delay="0"/>
                                          </p:stCondLst>
                                        </p:cTn>
                                        <p:tgtEl>
                                          <p:spTgt spid="28"/>
                                        </p:tgtEl>
                                        <p:attrNameLst>
                                          <p:attrName>style.visibility</p:attrName>
                                        </p:attrNameLst>
                                      </p:cBhvr>
                                      <p:to>
                                        <p:strVal val="visible"/>
                                      </p:to>
                                    </p:set>
                                    <p:animEffect transition="in" filter="circle(in)">
                                      <p:cBhvr>
                                        <p:cTn id="22" dur="2500"/>
                                        <p:tgtEl>
                                          <p:spTgt spid="28"/>
                                        </p:tgtEl>
                                      </p:cBhvr>
                                    </p:animEffect>
                                  </p:childTnLst>
                                </p:cTn>
                              </p:par>
                              <p:par>
                                <p:cTn id="23" presetID="53" presetClass="entr" presetSubtype="16" fill="hold" nodeType="withEffect">
                                  <p:stCondLst>
                                    <p:cond delay="27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53" presetClass="entr" presetSubtype="16" fill="hold" nodeType="withEffect">
                                  <p:stCondLst>
                                    <p:cond delay="320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par>
                                <p:cTn id="33" presetID="53" presetClass="entr" presetSubtype="16" fill="hold" nodeType="withEffect">
                                  <p:stCondLst>
                                    <p:cond delay="37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par>
                                <p:cTn id="38" presetID="53" presetClass="entr" presetSubtype="16" fill="hold" nodeType="withEffect">
                                  <p:stCondLst>
                                    <p:cond delay="420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53" presetClass="entr" presetSubtype="16" fill="hold" nodeType="withEffect">
                                  <p:stCondLst>
                                    <p:cond delay="47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par>
                          <p:cTn id="48" fill="hold">
                            <p:stCondLst>
                              <p:cond delay="5200"/>
                            </p:stCondLst>
                            <p:childTnLst>
                              <p:par>
                                <p:cTn id="49" presetID="1" presetClass="entr" presetSubtype="0"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par>
                          <p:cTn id="51" fill="hold">
                            <p:stCondLst>
                              <p:cond delay="5200"/>
                            </p:stCondLst>
                            <p:childTnLst>
                              <p:par>
                                <p:cTn id="52" presetID="1" presetClass="entr" presetSubtype="0"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par>
                          <p:cTn id="54" fill="hold">
                            <p:stCondLst>
                              <p:cond delay="5200"/>
                            </p:stCondLst>
                            <p:childTnLst>
                              <p:par>
                                <p:cTn id="55" presetID="1" presetClass="entr" presetSubtype="0"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par>
                          <p:cTn id="57" fill="hold">
                            <p:stCondLst>
                              <p:cond delay="5200"/>
                            </p:stCondLst>
                            <p:childTnLst>
                              <p:par>
                                <p:cTn id="58" presetID="1" presetClass="entr" presetSubtype="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childTnLst>
                                </p:cTn>
                              </p:par>
                            </p:childTnLst>
                          </p:cTn>
                        </p:par>
                        <p:par>
                          <p:cTn id="60" fill="hold">
                            <p:stCondLst>
                              <p:cond delay="5200"/>
                            </p:stCondLst>
                            <p:childTnLst>
                              <p:par>
                                <p:cTn id="61" presetID="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par>
                          <p:cTn id="63" fill="hold">
                            <p:stCondLst>
                              <p:cond delay="5200"/>
                            </p:stCondLst>
                            <p:childTnLst>
                              <p:par>
                                <p:cTn id="64" presetID="1"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par>
                          <p:cTn id="66" fill="hold">
                            <p:stCondLst>
                              <p:cond delay="5200"/>
                            </p:stCondLst>
                            <p:childTnLst>
                              <p:par>
                                <p:cTn id="67" presetID="1" presetClass="entr" presetSubtype="0"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par>
                          <p:cTn id="69" fill="hold">
                            <p:stCondLst>
                              <p:cond delay="5200"/>
                            </p:stCondLst>
                            <p:childTnLst>
                              <p:par>
                                <p:cTn id="70" presetID="22" presetClass="entr" presetSubtype="8" fill="hold" grpId="0" nodeType="afterEffect">
                                  <p:stCondLst>
                                    <p:cond delay="0"/>
                                  </p:stCondLst>
                                  <p:childTnLst>
                                    <p:set>
                                      <p:cBhvr>
                                        <p:cTn id="7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left)">
                                      <p:cBhvr>
                                        <p:cTn id="72" dur="500"/>
                                        <p:tgtEl>
                                          <p:spTgt spid="12">
                                            <p:graphicEl>
                                              <a:chart seriesIdx="-3" categoryIdx="-3" bldStep="gridLegend"/>
                                            </p:graphicEl>
                                          </p:spTgt>
                                        </p:tgtEl>
                                      </p:cBhvr>
                                    </p:animEffect>
                                  </p:childTnLst>
                                </p:cTn>
                              </p:par>
                            </p:childTnLst>
                          </p:cTn>
                        </p:par>
                        <p:par>
                          <p:cTn id="73" fill="hold">
                            <p:stCondLst>
                              <p:cond delay="5700"/>
                            </p:stCondLst>
                            <p:childTnLst>
                              <p:par>
                                <p:cTn id="74" presetID="22" presetClass="entr" presetSubtype="8" fill="hold" grpId="0" nodeType="afterEffect">
                                  <p:stCondLst>
                                    <p:cond delay="0"/>
                                  </p:stCondLst>
                                  <p:childTnLst>
                                    <p:set>
                                      <p:cBhvr>
                                        <p:cTn id="75"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wipe(left)">
                                      <p:cBhvr>
                                        <p:cTn id="76" dur="500"/>
                                        <p:tgtEl>
                                          <p:spTgt spid="12">
                                            <p:graphicEl>
                                              <a:chart seriesIdx="-4" categoryIdx="0" bldStep="category"/>
                                            </p:graphicEl>
                                          </p:spTgt>
                                        </p:tgtEl>
                                      </p:cBhvr>
                                    </p:animEffect>
                                  </p:childTnLst>
                                </p:cTn>
                              </p:par>
                            </p:childTnLst>
                          </p:cTn>
                        </p:par>
                        <p:par>
                          <p:cTn id="77" fill="hold">
                            <p:stCondLst>
                              <p:cond delay="6200"/>
                            </p:stCondLst>
                            <p:childTnLst>
                              <p:par>
                                <p:cTn id="78" presetID="22" presetClass="entr" presetSubtype="8" fill="hold" grpId="0" nodeType="afterEffect">
                                  <p:stCondLst>
                                    <p:cond delay="0"/>
                                  </p:stCondLst>
                                  <p:childTnLst>
                                    <p:set>
                                      <p:cBhvr>
                                        <p:cTn id="79"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wipe(left)">
                                      <p:cBhvr>
                                        <p:cTn id="80" dur="500"/>
                                        <p:tgtEl>
                                          <p:spTgt spid="12">
                                            <p:graphicEl>
                                              <a:chart seriesIdx="-4" categoryIdx="1" bldStep="category"/>
                                            </p:graphicEl>
                                          </p:spTgt>
                                        </p:tgtEl>
                                      </p:cBhvr>
                                    </p:animEffect>
                                  </p:childTnLst>
                                </p:cTn>
                              </p:par>
                            </p:childTnLst>
                          </p:cTn>
                        </p:par>
                        <p:par>
                          <p:cTn id="81" fill="hold">
                            <p:stCondLst>
                              <p:cond delay="6700"/>
                            </p:stCondLst>
                            <p:childTnLst>
                              <p:par>
                                <p:cTn id="82" presetID="10" presetClass="entr" presetSubtype="0" fill="hold" grpId="0"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childTnLst>
                          </p:cTn>
                        </p:par>
                        <p:par>
                          <p:cTn id="85" fill="hold">
                            <p:stCondLst>
                              <p:cond delay="7200"/>
                            </p:stCondLst>
                            <p:childTnLst>
                              <p:par>
                                <p:cTn id="86" presetID="10" presetClass="entr" presetSubtype="0" fill="hold" grpId="0" nodeType="after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p:bldP spid="36" grpId="0"/>
      <p:bldP spid="40" grpId="0"/>
      <p:bldP spid="52" grpId="0"/>
      <p:bldP spid="53" grpId="0"/>
      <p:bldP spid="54" grpId="0"/>
      <p:bldGraphic spid="12" grpId="0" uiExpand="1">
        <p:bldSub>
          <a:bldChart bld="category"/>
        </p:bldSub>
      </p:bldGraphic>
      <p:bldP spid="20" grpId="0"/>
      <p:bldP spid="55"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rot="5400000" flipH="1" flipV="1">
            <a:off x="3165128" y="1106658"/>
            <a:ext cx="2813744" cy="2971800"/>
            <a:chOff x="1" y="-1947"/>
            <a:chExt cx="4873628" cy="5147393"/>
          </a:xfrm>
        </p:grpSpPr>
        <p:sp>
          <p:nvSpPr>
            <p:cNvPr id="2" name="等腰三角形 1"/>
            <p:cNvSpPr/>
            <p:nvPr/>
          </p:nvSpPr>
          <p:spPr>
            <a:xfrm rot="5400000">
              <a:off x="-46298" y="44352"/>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6200000">
              <a:off x="-46298" y="9045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6298" y="1764699"/>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1581452" y="904526"/>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46298" y="3471398"/>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3199580" y="1763708"/>
              <a:ext cx="1720347" cy="1627750"/>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46164" y="2606926"/>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574492" y="1749888"/>
              <a:ext cx="1720347" cy="1627750"/>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574774" y="2613767"/>
              <a:ext cx="1720347" cy="1627750"/>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100392" y="0"/>
            <a:ext cx="719758" cy="839790"/>
            <a:chOff x="8100392" y="0"/>
            <a:chExt cx="719758" cy="839790"/>
          </a:xfrm>
        </p:grpSpPr>
        <p:sp>
          <p:nvSpPr>
            <p:cNvPr id="13" name="矩形 12"/>
            <p:cNvSpPr/>
            <p:nvPr/>
          </p:nvSpPr>
          <p:spPr>
            <a:xfrm>
              <a:off x="8100392" y="0"/>
              <a:ext cx="719758" cy="695774"/>
            </a:xfrm>
            <a:prstGeom prst="rect">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00392" y="695774"/>
              <a:ext cx="719758" cy="144016"/>
            </a:xfrm>
            <a:prstGeom prst="rect">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8100392" y="14294"/>
              <a:ext cx="71975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cs typeface="Mangal" panose="02040503050203030202" pitchFamily="18" charset="0"/>
                </a:rPr>
                <a:t>02</a:t>
              </a:r>
              <a:endParaRPr lang="zh-CN" altLang="en-US" sz="2400" b="1" dirty="0">
                <a:solidFill>
                  <a:schemeClr val="bg1"/>
                </a:solidFill>
                <a:latin typeface="微软雅黑" panose="020B0503020204020204" pitchFamily="34" charset="-122"/>
                <a:cs typeface="Mangal" panose="02040503050203030202" pitchFamily="18" charset="0"/>
              </a:endParaRPr>
            </a:p>
          </p:txBody>
        </p:sp>
        <p:sp>
          <p:nvSpPr>
            <p:cNvPr id="16" name="TextBox 15"/>
            <p:cNvSpPr txBox="1"/>
            <p:nvPr/>
          </p:nvSpPr>
          <p:spPr>
            <a:xfrm>
              <a:off x="8100392" y="302914"/>
              <a:ext cx="719758"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cs typeface="Mangal" panose="02040503050203030202" pitchFamily="18" charset="0"/>
                </a:rPr>
                <a:t>part</a:t>
              </a:r>
              <a:endParaRPr lang="zh-CN" altLang="en-US" dirty="0">
                <a:solidFill>
                  <a:schemeClr val="bg1"/>
                </a:solidFill>
                <a:latin typeface="微软雅黑" panose="020B0503020204020204" pitchFamily="34" charset="-122"/>
                <a:cs typeface="Mangal" panose="02040503050203030202" pitchFamily="18" charset="0"/>
              </a:endParaRPr>
            </a:p>
          </p:txBody>
        </p:sp>
      </p:grpSp>
      <p:grpSp>
        <p:nvGrpSpPr>
          <p:cNvPr id="17" name="组合 16"/>
          <p:cNvGrpSpPr/>
          <p:nvPr/>
        </p:nvGrpSpPr>
        <p:grpSpPr>
          <a:xfrm rot="5400000">
            <a:off x="306348" y="262628"/>
            <a:ext cx="679206" cy="644202"/>
            <a:chOff x="1318352" y="1779662"/>
            <a:chExt cx="1386628" cy="1315166"/>
          </a:xfrm>
        </p:grpSpPr>
        <p:sp>
          <p:nvSpPr>
            <p:cNvPr id="18" name="等腰三角形 17"/>
            <p:cNvSpPr/>
            <p:nvPr/>
          </p:nvSpPr>
          <p:spPr>
            <a:xfrm rot="10800000" flipV="1">
              <a:off x="2009421" y="2433893"/>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flipV="1">
              <a:off x="1662042" y="1779662"/>
              <a:ext cx="695559" cy="658121"/>
            </a:xfrm>
            <a:prstGeom prst="triangle">
              <a:avLst/>
            </a:prstGeom>
            <a:solidFill>
              <a:srgbClr val="403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1667629" y="2436707"/>
              <a:ext cx="695559" cy="658121"/>
            </a:xfrm>
            <a:prstGeom prst="triangle">
              <a:avLst/>
            </a:prstGeom>
            <a:solidFill>
              <a:srgbClr val="DA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flipV="1">
              <a:off x="1318352" y="2436593"/>
              <a:ext cx="695559" cy="658121"/>
            </a:xfrm>
            <a:prstGeom prst="triangle">
              <a:avLst/>
            </a:prstGeom>
            <a:pattFill prst="wdDnDiag">
              <a:fgClr>
                <a:srgbClr val="403D3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肘形连接符 32"/>
          <p:cNvCxnSpPr/>
          <p:nvPr/>
        </p:nvCxnSpPr>
        <p:spPr>
          <a:xfrm rot="10800000">
            <a:off x="1907704" y="2068687"/>
            <a:ext cx="1470568" cy="1410708"/>
          </a:xfrm>
          <a:prstGeom prst="bentConnector3">
            <a:avLst>
              <a:gd name="adj1" fmla="val 50000"/>
            </a:avLst>
          </a:prstGeom>
          <a:ln w="19050">
            <a:solidFill>
              <a:srgbClr val="403D3C"/>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5724128" y="2060187"/>
            <a:ext cx="1463171" cy="1410710"/>
          </a:xfrm>
          <a:prstGeom prst="bentConnector3">
            <a:avLst>
              <a:gd name="adj1" fmla="val 48047"/>
            </a:avLst>
          </a:prstGeom>
          <a:ln w="19050">
            <a:solidFill>
              <a:srgbClr val="403D3C"/>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2074967" y="2060186"/>
            <a:ext cx="2028289" cy="2022973"/>
          </a:xfrm>
          <a:prstGeom prst="bentConnector3">
            <a:avLst>
              <a:gd name="adj1" fmla="val 60331"/>
            </a:avLst>
          </a:prstGeom>
          <a:ln w="19050">
            <a:solidFill>
              <a:srgbClr val="403D3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a:off x="5004048" y="2066935"/>
            <a:ext cx="2088902" cy="2016224"/>
          </a:xfrm>
          <a:prstGeom prst="bentConnector3">
            <a:avLst>
              <a:gd name="adj1" fmla="val 58208"/>
            </a:avLst>
          </a:prstGeom>
          <a:ln w="19050">
            <a:solidFill>
              <a:srgbClr val="403D3C"/>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6869" y="386507"/>
            <a:ext cx="2921429" cy="400110"/>
          </a:xfrm>
          <a:prstGeom prst="rect">
            <a:avLst/>
          </a:prstGeom>
          <a:noFill/>
        </p:spPr>
        <p:txBody>
          <a:bodyPr wrap="square" rtlCol="0">
            <a:spAutoFit/>
          </a:bodyPr>
          <a:lstStyle/>
          <a:p>
            <a:pPr algn="ctr"/>
            <a:r>
              <a:rPr lang="en-US" altLang="zh-CN" sz="2000" b="1" dirty="0">
                <a:solidFill>
                  <a:srgbClr val="DA1F28"/>
                </a:solidFill>
                <a:latin typeface="微软雅黑" panose="020B0503020204020204" pitchFamily="34" charset="-122"/>
                <a:cs typeface="Mangal" panose="02040503050203030202" pitchFamily="18" charset="0"/>
              </a:rPr>
              <a:t>Add your text here</a:t>
            </a:r>
            <a:endParaRPr lang="zh-CN" altLang="en-US" sz="2000" b="1" dirty="0">
              <a:solidFill>
                <a:srgbClr val="DA1F28"/>
              </a:solidFill>
              <a:latin typeface="微软雅黑" panose="020B0503020204020204" pitchFamily="34" charset="-122"/>
              <a:cs typeface="Mangal" panose="02040503050203030202" pitchFamily="18" charset="0"/>
            </a:endParaRPr>
          </a:p>
        </p:txBody>
      </p:sp>
      <p:sp>
        <p:nvSpPr>
          <p:cNvPr id="27" name="TextBox 26"/>
          <p:cNvSpPr txBox="1"/>
          <p:nvPr/>
        </p:nvSpPr>
        <p:spPr>
          <a:xfrm>
            <a:off x="943350" y="770823"/>
            <a:ext cx="4347554" cy="30777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22" name="TextBox 21"/>
          <p:cNvSpPr txBox="1"/>
          <p:nvPr/>
        </p:nvSpPr>
        <p:spPr>
          <a:xfrm>
            <a:off x="316862" y="1779662"/>
            <a:ext cx="1438314" cy="461665"/>
          </a:xfrm>
          <a:prstGeom prst="rect">
            <a:avLst/>
          </a:prstGeom>
          <a:noFill/>
        </p:spPr>
        <p:txBody>
          <a:bodyPr wrap="square" rtlCol="0">
            <a:spAutoFit/>
          </a:bodyPr>
          <a:lstStyle/>
          <a:p>
            <a:pPr algn="ctr"/>
            <a:r>
              <a:rPr lang="en-US" altLang="zh-CN" b="1" dirty="0">
                <a:latin typeface="微软雅黑" panose="020B0503020204020204" pitchFamily="34" charset="-122"/>
                <a:cs typeface="Mangal" panose="02040503050203030202" pitchFamily="18" charset="0"/>
              </a:rPr>
              <a:t>Your</a:t>
            </a:r>
            <a:r>
              <a:rPr lang="en-US" altLang="zh-CN" sz="2400" b="1" dirty="0"/>
              <a:t> text</a:t>
            </a:r>
            <a:endParaRPr lang="zh-CN" altLang="en-US" sz="2400" b="1" dirty="0"/>
          </a:p>
        </p:txBody>
      </p:sp>
      <p:sp>
        <p:nvSpPr>
          <p:cNvPr id="31" name="TextBox 30"/>
          <p:cNvSpPr txBox="1"/>
          <p:nvPr/>
        </p:nvSpPr>
        <p:spPr>
          <a:xfrm>
            <a:off x="164335" y="2141342"/>
            <a:ext cx="1743368"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36" name="TextBox 35"/>
          <p:cNvSpPr txBox="1"/>
          <p:nvPr/>
        </p:nvSpPr>
        <p:spPr>
          <a:xfrm>
            <a:off x="7363576" y="1779662"/>
            <a:ext cx="1438314" cy="461665"/>
          </a:xfrm>
          <a:prstGeom prst="rect">
            <a:avLst/>
          </a:prstGeom>
          <a:noFill/>
        </p:spPr>
        <p:txBody>
          <a:bodyPr wrap="square" rtlCol="0">
            <a:spAutoFit/>
          </a:bodyPr>
          <a:lstStyle/>
          <a:p>
            <a:pPr algn="ctr"/>
            <a:r>
              <a:rPr lang="en-US" altLang="zh-CN" b="1" dirty="0">
                <a:latin typeface="微软雅黑" panose="020B0503020204020204" pitchFamily="34" charset="-122"/>
                <a:cs typeface="Mangal" panose="02040503050203030202" pitchFamily="18" charset="0"/>
              </a:rPr>
              <a:t>Your</a:t>
            </a:r>
            <a:r>
              <a:rPr lang="en-US" altLang="zh-CN" sz="2400" b="1" dirty="0"/>
              <a:t> text</a:t>
            </a:r>
            <a:endParaRPr lang="zh-CN" altLang="en-US" sz="2400" b="1" dirty="0"/>
          </a:p>
        </p:txBody>
      </p:sp>
      <p:sp>
        <p:nvSpPr>
          <p:cNvPr id="38" name="TextBox 37"/>
          <p:cNvSpPr txBox="1"/>
          <p:nvPr/>
        </p:nvSpPr>
        <p:spPr>
          <a:xfrm>
            <a:off x="7211049" y="2141342"/>
            <a:ext cx="1743368"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41" name="TextBox 40"/>
          <p:cNvSpPr txBox="1"/>
          <p:nvPr/>
        </p:nvSpPr>
        <p:spPr>
          <a:xfrm>
            <a:off x="7363576" y="3651870"/>
            <a:ext cx="1438314" cy="461665"/>
          </a:xfrm>
          <a:prstGeom prst="rect">
            <a:avLst/>
          </a:prstGeom>
          <a:noFill/>
        </p:spPr>
        <p:txBody>
          <a:bodyPr wrap="square" rtlCol="0">
            <a:spAutoFit/>
          </a:bodyPr>
          <a:lstStyle/>
          <a:p>
            <a:pPr algn="ctr"/>
            <a:r>
              <a:rPr lang="en-US" altLang="zh-CN" b="1" dirty="0">
                <a:latin typeface="微软雅黑" panose="020B0503020204020204" pitchFamily="34" charset="-122"/>
                <a:cs typeface="Mangal" panose="02040503050203030202" pitchFamily="18" charset="0"/>
              </a:rPr>
              <a:t>Your</a:t>
            </a:r>
            <a:r>
              <a:rPr lang="en-US" altLang="zh-CN" sz="2400" b="1" dirty="0"/>
              <a:t> text</a:t>
            </a:r>
            <a:endParaRPr lang="zh-CN" altLang="en-US" sz="2400" b="1" dirty="0"/>
          </a:p>
        </p:txBody>
      </p:sp>
      <p:sp>
        <p:nvSpPr>
          <p:cNvPr id="42" name="TextBox 41"/>
          <p:cNvSpPr txBox="1"/>
          <p:nvPr/>
        </p:nvSpPr>
        <p:spPr>
          <a:xfrm>
            <a:off x="7211049" y="4013550"/>
            <a:ext cx="1743368"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
        <p:nvSpPr>
          <p:cNvPr id="44" name="TextBox 43"/>
          <p:cNvSpPr txBox="1"/>
          <p:nvPr/>
        </p:nvSpPr>
        <p:spPr>
          <a:xfrm>
            <a:off x="316862" y="3651870"/>
            <a:ext cx="1438314" cy="461665"/>
          </a:xfrm>
          <a:prstGeom prst="rect">
            <a:avLst/>
          </a:prstGeom>
          <a:noFill/>
        </p:spPr>
        <p:txBody>
          <a:bodyPr wrap="square" rtlCol="0">
            <a:spAutoFit/>
          </a:bodyPr>
          <a:lstStyle/>
          <a:p>
            <a:pPr algn="ctr"/>
            <a:r>
              <a:rPr lang="en-US" altLang="zh-CN" b="1" dirty="0">
                <a:latin typeface="微软雅黑" panose="020B0503020204020204" pitchFamily="34" charset="-122"/>
                <a:cs typeface="Mangal" panose="02040503050203030202" pitchFamily="18" charset="0"/>
              </a:rPr>
              <a:t>Your</a:t>
            </a:r>
            <a:r>
              <a:rPr lang="en-US" altLang="zh-CN" sz="2400" b="1" dirty="0"/>
              <a:t> text</a:t>
            </a:r>
            <a:endParaRPr lang="zh-CN" altLang="en-US" sz="2400" b="1" dirty="0"/>
          </a:p>
        </p:txBody>
      </p:sp>
      <p:sp>
        <p:nvSpPr>
          <p:cNvPr id="45" name="TextBox 44"/>
          <p:cNvSpPr txBox="1"/>
          <p:nvPr/>
        </p:nvSpPr>
        <p:spPr>
          <a:xfrm>
            <a:off x="164335" y="4013550"/>
            <a:ext cx="1743368" cy="954107"/>
          </a:xfrm>
          <a:prstGeom prst="rect">
            <a:avLst/>
          </a:prstGeom>
          <a:noFill/>
        </p:spPr>
        <p:txBody>
          <a:bodyPr wrap="square" rtlCol="0">
            <a:spAutoFit/>
          </a:bodyPr>
          <a:lstStyle>
            <a:defPPr>
              <a:defRPr lang="zh-CN"/>
            </a:defPPr>
            <a:lvl1pPr>
              <a:defRPr sz="1600">
                <a:latin typeface="Mangal" panose="02040503050203030202" pitchFamily="18" charset="0"/>
                <a:cs typeface="Mangal" panose="02040503050203030202" pitchFamily="18" charset="0"/>
              </a:defRPr>
            </a:lvl1pPr>
          </a:lstStyle>
          <a:p>
            <a:r>
              <a:rPr lang="en-US" altLang="zh-CN" sz="1400" dirty="0">
                <a:latin typeface="微软雅黑" panose="020B0503020204020204" pitchFamily="34" charset="-122"/>
              </a:rPr>
              <a:t>lorem ispum dolor sit adipiscing elit, sed diam</a:t>
            </a:r>
            <a:endParaRPr lang="zh-CN" altLang="en-US" sz="1400" dirty="0">
              <a:latin typeface="微软雅黑" panose="020B0503020204020204" pitchFamily="34" charset="-122"/>
            </a:endParaRPr>
          </a:p>
        </p:txBody>
      </p:sp>
    </p:spTree>
    <p:extLst>
      <p:ext uri="{BB962C8B-B14F-4D97-AF65-F5344CB8AC3E}">
        <p14:creationId xmlns:p14="http://schemas.microsoft.com/office/powerpoint/2010/main" val="7412153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1500"/>
                                  </p:stCondLst>
                                  <p:childTnLst>
                                    <p:set>
                                      <p:cBhvr>
                                        <p:cTn id="10" dur="1" fill="hold">
                                          <p:stCondLst>
                                            <p:cond delay="0"/>
                                          </p:stCondLst>
                                        </p:cTn>
                                        <p:tgtEl>
                                          <p:spTgt spid="17"/>
                                        </p:tgtEl>
                                        <p:attrNameLst>
                                          <p:attrName>style.visibility</p:attrName>
                                        </p:attrNameLst>
                                      </p:cBhvr>
                                      <p:to>
                                        <p:strVal val="visible"/>
                                      </p:to>
                                    </p:set>
                                  </p:childTnLst>
                                </p:cTn>
                              </p:par>
                              <p:par>
                                <p:cTn id="11" presetID="41" presetClass="entr" presetSubtype="0" fill="hold" grpId="0" nodeType="withEffect">
                                  <p:stCondLst>
                                    <p:cond delay="1500"/>
                                  </p:stCondLst>
                                  <p:iterate type="lt">
                                    <p:tmPct val="10000"/>
                                  </p:iterate>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6"/>
                                        </p:tgtEl>
                                        <p:attrNameLst>
                                          <p:attrName>ppt_y</p:attrName>
                                        </p:attrNameLst>
                                      </p:cBhvr>
                                      <p:tavLst>
                                        <p:tav tm="0">
                                          <p:val>
                                            <p:strVal val="#ppt_y"/>
                                          </p:val>
                                        </p:tav>
                                        <p:tav tm="100000">
                                          <p:val>
                                            <p:strVal val="#ppt_y"/>
                                          </p:val>
                                        </p:tav>
                                      </p:tavLst>
                                    </p:anim>
                                    <p:anim calcmode="lin" valueType="num">
                                      <p:cBhvr>
                                        <p:cTn id="15"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6"/>
                                        </p:tgtEl>
                                      </p:cBhvr>
                                    </p:animEffect>
                                  </p:childTnLst>
                                </p:cTn>
                              </p:par>
                              <p:par>
                                <p:cTn id="18" presetID="1" presetClass="entr" presetSubtype="0" fill="hold" grpId="0" nodeType="withEffect">
                                  <p:stCondLst>
                                    <p:cond delay="2700"/>
                                  </p:stCondLst>
                                  <p:childTnLst>
                                    <p:set>
                                      <p:cBhvr>
                                        <p:cTn id="19" dur="1" fill="hold">
                                          <p:stCondLst>
                                            <p:cond delay="0"/>
                                          </p:stCondLst>
                                        </p:cTn>
                                        <p:tgtEl>
                                          <p:spTgt spid="27"/>
                                        </p:tgtEl>
                                        <p:attrNameLst>
                                          <p:attrName>style.visibility</p:attrName>
                                        </p:attrNameLst>
                                      </p:cBhvr>
                                      <p:to>
                                        <p:strVal val="visible"/>
                                      </p:to>
                                    </p:set>
                                  </p:childTnLst>
                                </p:cTn>
                              </p:par>
                              <p:par>
                                <p:cTn id="20" presetID="53" presetClass="entr" presetSubtype="16" fill="hold" nodeType="withEffect">
                                  <p:stCondLst>
                                    <p:cond delay="27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22" presetClass="entr" presetSubtype="1" fill="hold" nodeType="withEffect">
                                  <p:stCondLst>
                                    <p:cond delay="300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par>
                                <p:cTn id="28" presetID="22" presetClass="entr" presetSubtype="4" fill="hold" nodeType="withEffect">
                                  <p:stCondLst>
                                    <p:cond delay="3000"/>
                                  </p:stCondLst>
                                  <p:childTnLst>
                                    <p:set>
                                      <p:cBhvr>
                                        <p:cTn id="29" dur="1" fill="hold">
                                          <p:stCondLst>
                                            <p:cond delay="0"/>
                                          </p:stCondLst>
                                        </p:cTn>
                                        <p:tgtEl>
                                          <p:spTgt spid="33"/>
                                        </p:tgtEl>
                                        <p:attrNameLst>
                                          <p:attrName>style.visibility</p:attrName>
                                        </p:attrNameLst>
                                      </p:cBhvr>
                                      <p:to>
                                        <p:strVal val="visible"/>
                                      </p:to>
                                    </p:set>
                                    <p:animEffect transition="in" filter="wipe(down)">
                                      <p:cBhvr>
                                        <p:cTn id="30" dur="500"/>
                                        <p:tgtEl>
                                          <p:spTgt spid="33"/>
                                        </p:tgtEl>
                                      </p:cBhvr>
                                    </p:animEffect>
                                  </p:childTnLst>
                                </p:cTn>
                              </p:par>
                              <p:par>
                                <p:cTn id="31" presetID="22" presetClass="entr" presetSubtype="1" fill="hold" nodeType="withEffect">
                                  <p:stCondLst>
                                    <p:cond delay="300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500"/>
                                        <p:tgtEl>
                                          <p:spTgt spid="40"/>
                                        </p:tgtEl>
                                      </p:cBhvr>
                                    </p:animEffect>
                                  </p:childTnLst>
                                </p:cTn>
                              </p:par>
                              <p:par>
                                <p:cTn id="34" presetID="22" presetClass="entr" presetSubtype="4" fill="hold" nodeType="withEffect">
                                  <p:stCondLst>
                                    <p:cond delay="300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par>
                                <p:cTn id="37" presetID="53" presetClass="entr" presetSubtype="16" fill="hold" grpId="0" nodeType="withEffect">
                                  <p:stCondLst>
                                    <p:cond delay="30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grpId="0" nodeType="withEffect">
                                  <p:stCondLst>
                                    <p:cond delay="300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animEffect transition="in" filter="fade">
                                      <p:cBhvr>
                                        <p:cTn id="51" dur="500"/>
                                        <p:tgtEl>
                                          <p:spTgt spid="44"/>
                                        </p:tgtEl>
                                      </p:cBhvr>
                                    </p:animEffect>
                                  </p:childTnLst>
                                </p:cTn>
                              </p:par>
                              <p:par>
                                <p:cTn id="52" presetID="53" presetClass="entr" presetSubtype="16" fill="hold" grpId="0" nodeType="withEffect">
                                  <p:stCondLst>
                                    <p:cond delay="300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par>
                                <p:cTn id="57" presetID="53" presetClass="entr" presetSubtype="16" fill="hold" grpId="0" nodeType="withEffect">
                                  <p:stCondLst>
                                    <p:cond delay="300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ppt_w</p:attrName>
                                        </p:attrNameLst>
                                      </p:cBhvr>
                                      <p:tavLst>
                                        <p:tav tm="0">
                                          <p:val>
                                            <p:fltVal val="0"/>
                                          </p:val>
                                        </p:tav>
                                        <p:tav tm="100000">
                                          <p:val>
                                            <p:strVal val="#ppt_w"/>
                                          </p:val>
                                        </p:tav>
                                      </p:tavLst>
                                    </p:anim>
                                    <p:anim calcmode="lin" valueType="num">
                                      <p:cBhvr>
                                        <p:cTn id="60" dur="500" fill="hold"/>
                                        <p:tgtEl>
                                          <p:spTgt spid="36"/>
                                        </p:tgtEl>
                                        <p:attrNameLst>
                                          <p:attrName>ppt_h</p:attrName>
                                        </p:attrNameLst>
                                      </p:cBhvr>
                                      <p:tavLst>
                                        <p:tav tm="0">
                                          <p:val>
                                            <p:fltVal val="0"/>
                                          </p:val>
                                        </p:tav>
                                        <p:tav tm="100000">
                                          <p:val>
                                            <p:strVal val="#ppt_h"/>
                                          </p:val>
                                        </p:tav>
                                      </p:tavLst>
                                    </p:anim>
                                    <p:animEffect transition="in" filter="fade">
                                      <p:cBhvr>
                                        <p:cTn id="61" dur="500"/>
                                        <p:tgtEl>
                                          <p:spTgt spid="36"/>
                                        </p:tgtEl>
                                      </p:cBhvr>
                                    </p:animEffect>
                                  </p:childTnLst>
                                </p:cTn>
                              </p:par>
                              <p:par>
                                <p:cTn id="62" presetID="53" presetClass="entr" presetSubtype="16" fill="hold" grpId="0" nodeType="withEffect">
                                  <p:stCondLst>
                                    <p:cond delay="300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ppt_w</p:attrName>
                                        </p:attrNameLst>
                                      </p:cBhvr>
                                      <p:tavLst>
                                        <p:tav tm="0">
                                          <p:val>
                                            <p:fltVal val="0"/>
                                          </p:val>
                                        </p:tav>
                                        <p:tav tm="100000">
                                          <p:val>
                                            <p:strVal val="#ppt_w"/>
                                          </p:val>
                                        </p:tav>
                                      </p:tavLst>
                                    </p:anim>
                                    <p:anim calcmode="lin" valueType="num">
                                      <p:cBhvr>
                                        <p:cTn id="65" dur="500" fill="hold"/>
                                        <p:tgtEl>
                                          <p:spTgt spid="38"/>
                                        </p:tgtEl>
                                        <p:attrNameLst>
                                          <p:attrName>ppt_h</p:attrName>
                                        </p:attrNameLst>
                                      </p:cBhvr>
                                      <p:tavLst>
                                        <p:tav tm="0">
                                          <p:val>
                                            <p:fltVal val="0"/>
                                          </p:val>
                                        </p:tav>
                                        <p:tav tm="100000">
                                          <p:val>
                                            <p:strVal val="#ppt_h"/>
                                          </p:val>
                                        </p:tav>
                                      </p:tavLst>
                                    </p:anim>
                                    <p:animEffect transition="in" filter="fade">
                                      <p:cBhvr>
                                        <p:cTn id="66" dur="500"/>
                                        <p:tgtEl>
                                          <p:spTgt spid="38"/>
                                        </p:tgtEl>
                                      </p:cBhvr>
                                    </p:animEffect>
                                  </p:childTnLst>
                                </p:cTn>
                              </p:par>
                              <p:par>
                                <p:cTn id="67" presetID="53" presetClass="entr" presetSubtype="16" fill="hold" grpId="0" nodeType="withEffect">
                                  <p:stCondLst>
                                    <p:cond delay="300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grpId="0" nodeType="withEffect">
                                  <p:stCondLst>
                                    <p:cond delay="300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2" grpId="0"/>
      <p:bldP spid="31" grpId="0"/>
      <p:bldP spid="36" grpId="0"/>
      <p:bldP spid="38" grpId="0"/>
      <p:bldP spid="41" grpId="0"/>
      <p:bldP spid="42" grpId="0"/>
      <p:bldP spid="44" grpId="0"/>
      <p:bldP spid="4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1161</Words>
  <Application>Microsoft Office PowerPoint</Application>
  <PresentationFormat>全屏显示(16:9)</PresentationFormat>
  <Paragraphs>202</Paragraphs>
  <Slides>20</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Ebrima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红色三角形</dc:title>
  <dc:creator>第一PPT</dc:creator>
  <cp:keywords>www.1ppt.com</cp:keywords>
  <cp:lastModifiedBy>Alan Yuan</cp:lastModifiedBy>
  <cp:revision>86</cp:revision>
  <dcterms:created xsi:type="dcterms:W3CDTF">2015-06-06T03:32:42Z</dcterms:created>
  <dcterms:modified xsi:type="dcterms:W3CDTF">2018-12-23T02:29:51Z</dcterms:modified>
</cp:coreProperties>
</file>