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0" r:id="rId4"/>
    <p:sldId id="280" r:id="rId5"/>
    <p:sldId id="276" r:id="rId6"/>
    <p:sldId id="281" r:id="rId7"/>
    <p:sldId id="278" r:id="rId8"/>
    <p:sldId id="283" r:id="rId9"/>
    <p:sldId id="282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3114" userDrawn="1">
          <p15:clr>
            <a:srgbClr val="A4A3A4"/>
          </p15:clr>
        </p15:guide>
        <p15:guide id="5" pos="4430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orient="horz" pos="2886" userDrawn="1">
          <p15:clr>
            <a:srgbClr val="A4A3A4"/>
          </p15:clr>
        </p15:guide>
        <p15:guide id="8" pos="483" userDrawn="1">
          <p15:clr>
            <a:srgbClr val="A4A3A4"/>
          </p15:clr>
        </p15:guide>
        <p15:guide id="9" orient="horz" pos="414" userDrawn="1">
          <p15:clr>
            <a:srgbClr val="A4A3A4"/>
          </p15:clr>
        </p15:guide>
        <p15:guide id="10" pos="3115">
          <p15:clr>
            <a:srgbClr val="A4A3A4"/>
          </p15:clr>
        </p15:guide>
        <p15:guide id="11" pos="4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3E0"/>
    <a:srgbClr val="18059D"/>
    <a:srgbClr val="280F93"/>
    <a:srgbClr val="F59023"/>
    <a:srgbClr val="8C5109"/>
    <a:srgbClr val="181818"/>
    <a:srgbClr val="FFFFFF"/>
    <a:srgbClr val="F8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039" autoAdjust="0"/>
    <p:restoredTop sz="96318" autoAdjust="0"/>
  </p:normalViewPr>
  <p:slideViewPr>
    <p:cSldViewPr snapToGrid="0">
      <p:cViewPr varScale="1">
        <p:scale>
          <a:sx n="73" d="100"/>
          <a:sy n="73" d="100"/>
        </p:scale>
        <p:origin x="96" y="264"/>
      </p:cViewPr>
      <p:guideLst>
        <p:guide orient="horz" pos="2160"/>
        <p:guide pos="3840"/>
        <p:guide pos="597"/>
        <p:guide pos="3114"/>
        <p:guide pos="4430"/>
        <p:guide orient="horz" pos="1525"/>
        <p:guide orient="horz" pos="2886"/>
        <p:guide pos="483"/>
        <p:guide orient="horz" pos="414"/>
        <p:guide pos="3115"/>
        <p:guide pos="4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96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2-4899-9402-B0B7328607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100000">
                  <a:srgbClr val="FFC000"/>
                </a:gs>
                <a:gs pos="0">
                  <a:schemeClr val="accent2">
                    <a:lumMod val="75000"/>
                  </a:schemeClr>
                </a:gs>
              </a:gsLst>
              <a:lin ang="96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E2-4899-9402-B0B7328607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6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E2-4899-9402-B0B732860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645952"/>
        <c:axId val="127651840"/>
      </c:barChart>
      <c:catAx>
        <c:axId val="12764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27651840"/>
        <c:crosses val="autoZero"/>
        <c:auto val="1"/>
        <c:lblAlgn val="ctr"/>
        <c:lblOffset val="100"/>
        <c:noMultiLvlLbl val="0"/>
      </c:catAx>
      <c:valAx>
        <c:axId val="127651840"/>
        <c:scaling>
          <c:orientation val="minMax"/>
          <c:max val="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FFFFFF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zh-CN"/>
          </a:p>
        </c:txPr>
        <c:crossAx val="12764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B5-416C-9097-35E076DB68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B5-416C-9097-35E076DB6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7283200"/>
        <c:axId val="127284736"/>
      </c:barChart>
      <c:catAx>
        <c:axId val="12728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27284736"/>
        <c:crosses val="autoZero"/>
        <c:auto val="1"/>
        <c:lblAlgn val="ctr"/>
        <c:lblOffset val="100"/>
        <c:noMultiLvlLbl val="0"/>
      </c:catAx>
      <c:valAx>
        <c:axId val="127284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zh-CN"/>
          </a:p>
        </c:txPr>
        <c:crossAx val="12728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6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8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2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6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77D1-26FE-401B-B04E-7438BEA0A79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CE61-5734-4A03-BC1E-99A621CB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detail.docer.com/1050970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://www.zcool.com.cn/u/15069790" TargetMode="External"/><Relationship Id="rId5" Type="http://schemas.openxmlformats.org/officeDocument/2006/relationships/hyperlink" Target="http://www.ppt20.com/sppt/20161168962.html" TargetMode="External"/><Relationship Id="rId4" Type="http://schemas.openxmlformats.org/officeDocument/2006/relationships/hyperlink" Target="http://www.jianshu.com/users/ef29c300d66b/latest_artic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7" b="12907"/>
          <a:stretch/>
        </p:blipFill>
        <p:spPr bwMode="hidden">
          <a:xfrm>
            <a:off x="1" y="2"/>
            <a:ext cx="12206515" cy="68652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" y="1"/>
            <a:ext cx="12206515" cy="6857999"/>
          </a:xfrm>
          <a:prstGeom prst="rect">
            <a:avLst/>
          </a:prstGeom>
          <a:gradFill>
            <a:gsLst>
              <a:gs pos="100000">
                <a:srgbClr val="1D03E0">
                  <a:alpha val="99000"/>
                </a:srgbClr>
              </a:gs>
              <a:gs pos="0">
                <a:srgbClr val="280F93">
                  <a:alpha val="85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6200000">
            <a:off x="3425365" y="758368"/>
            <a:ext cx="5341264" cy="534126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6200000">
            <a:off x="3656959" y="989959"/>
            <a:ext cx="4878082" cy="4878080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19583" y="1757655"/>
            <a:ext cx="30265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gradFill>
                  <a:gsLst>
                    <a:gs pos="100000">
                      <a:srgbClr val="1D03E0"/>
                    </a:gs>
                    <a:gs pos="0">
                      <a:srgbClr val="280F93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8800" b="1" dirty="0">
              <a:gradFill>
                <a:gsLst>
                  <a:gs pos="100000">
                    <a:srgbClr val="1D03E0"/>
                  </a:gs>
                  <a:gs pos="0">
                    <a:srgbClr val="280F93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294" y="3037199"/>
            <a:ext cx="4884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渐变简约通用模板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047127" y="4349857"/>
            <a:ext cx="2097740" cy="690976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D03E0"/>
              </a:gs>
              <a:gs pos="0">
                <a:srgbClr val="280F9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21294" y="3735888"/>
            <a:ext cx="487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BUSINESS REPORT SUMMARIZES TEMPLATE</a:t>
            </a:r>
            <a:endParaRPr lang="zh-CN" altLang="en-US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56875" y="4495290"/>
            <a:ext cx="127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8F7F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美仑设计</a:t>
            </a:r>
          </a:p>
        </p:txBody>
      </p:sp>
    </p:spTree>
    <p:extLst>
      <p:ext uri="{BB962C8B-B14F-4D97-AF65-F5344CB8AC3E}">
        <p14:creationId xmlns:p14="http://schemas.microsoft.com/office/powerpoint/2010/main" val="350227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038221" y="3665071"/>
            <a:ext cx="8385731" cy="0"/>
          </a:xfrm>
          <a:prstGeom prst="line">
            <a:avLst/>
          </a:prstGeom>
          <a:ln w="19050">
            <a:solidFill>
              <a:srgbClr val="180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603252" y="3234345"/>
            <a:ext cx="861273" cy="861454"/>
            <a:chOff x="1342571" y="3021808"/>
            <a:chExt cx="868701" cy="868884"/>
          </a:xfrm>
        </p:grpSpPr>
        <p:sp>
          <p:nvSpPr>
            <p:cNvPr id="41" name="任意多边形 40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660297" y="3234345"/>
            <a:ext cx="861273" cy="861454"/>
            <a:chOff x="1342571" y="3021808"/>
            <a:chExt cx="868701" cy="868884"/>
          </a:xfrm>
        </p:grpSpPr>
        <p:sp>
          <p:nvSpPr>
            <p:cNvPr id="68" name="任意多边形 67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17342" y="3234345"/>
            <a:ext cx="861273" cy="861454"/>
            <a:chOff x="1342571" y="3021808"/>
            <a:chExt cx="868701" cy="868884"/>
          </a:xfrm>
        </p:grpSpPr>
        <p:sp>
          <p:nvSpPr>
            <p:cNvPr id="72" name="任意多边形 71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774389" y="3234345"/>
            <a:ext cx="861273" cy="861454"/>
            <a:chOff x="1342571" y="3021808"/>
            <a:chExt cx="868701" cy="868884"/>
          </a:xfrm>
        </p:grpSpPr>
        <p:sp>
          <p:nvSpPr>
            <p:cNvPr id="75" name="任意多边形 74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831434" y="3234345"/>
            <a:ext cx="861273" cy="861454"/>
            <a:chOff x="1342571" y="3021808"/>
            <a:chExt cx="868701" cy="868884"/>
          </a:xfrm>
        </p:grpSpPr>
        <p:sp>
          <p:nvSpPr>
            <p:cNvPr id="80" name="任意多边形 79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3490" y="1225482"/>
            <a:ext cx="1892881" cy="1892879"/>
            <a:chOff x="937987" y="789364"/>
            <a:chExt cx="1582057" cy="1582057"/>
          </a:xfrm>
        </p:grpSpPr>
        <p:sp>
          <p:nvSpPr>
            <p:cNvPr id="17" name="椭圆 16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49561" y="1225482"/>
            <a:ext cx="1892881" cy="1892879"/>
            <a:chOff x="937987" y="789364"/>
            <a:chExt cx="1582057" cy="1582057"/>
          </a:xfrm>
        </p:grpSpPr>
        <p:sp>
          <p:nvSpPr>
            <p:cNvPr id="87" name="椭圆 86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315632" y="1225482"/>
            <a:ext cx="1892881" cy="1892879"/>
            <a:chOff x="937987" y="789364"/>
            <a:chExt cx="1582057" cy="1582057"/>
          </a:xfrm>
        </p:grpSpPr>
        <p:sp>
          <p:nvSpPr>
            <p:cNvPr id="90" name="椭圆 89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306667" y="4307103"/>
            <a:ext cx="1568531" cy="1568529"/>
            <a:chOff x="937987" y="789364"/>
            <a:chExt cx="1582057" cy="1582057"/>
          </a:xfrm>
        </p:grpSpPr>
        <p:sp>
          <p:nvSpPr>
            <p:cNvPr id="93" name="椭圆 92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420757" y="4307103"/>
            <a:ext cx="1568531" cy="1568529"/>
            <a:chOff x="937987" y="789364"/>
            <a:chExt cx="1582057" cy="1582057"/>
          </a:xfrm>
        </p:grpSpPr>
        <p:sp>
          <p:nvSpPr>
            <p:cNvPr id="96" name="椭圆 95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Freeform 116"/>
          <p:cNvSpPr>
            <a:spLocks noChangeArrowheads="1"/>
          </p:cNvSpPr>
          <p:nvPr/>
        </p:nvSpPr>
        <p:spPr bwMode="auto">
          <a:xfrm>
            <a:off x="9991164" y="1956423"/>
            <a:ext cx="541811" cy="478988"/>
          </a:xfrm>
          <a:custGeom>
            <a:avLst/>
            <a:gdLst>
              <a:gd name="T0" fmla="*/ 173023 w 609"/>
              <a:gd name="T1" fmla="*/ 86398 h 538"/>
              <a:gd name="T2" fmla="*/ 173023 w 609"/>
              <a:gd name="T3" fmla="*/ 0 h 538"/>
              <a:gd name="T4" fmla="*/ 173023 w 609"/>
              <a:gd name="T5" fmla="*/ 86398 h 538"/>
              <a:gd name="T6" fmla="*/ 160433 w 609"/>
              <a:gd name="T7" fmla="*/ 20159 h 538"/>
              <a:gd name="T8" fmla="*/ 188131 w 609"/>
              <a:gd name="T9" fmla="*/ 20159 h 538"/>
              <a:gd name="T10" fmla="*/ 198563 w 609"/>
              <a:gd name="T11" fmla="*/ 30239 h 538"/>
              <a:gd name="T12" fmla="*/ 188131 w 609"/>
              <a:gd name="T13" fmla="*/ 20159 h 538"/>
              <a:gd name="T14" fmla="*/ 180577 w 609"/>
              <a:gd name="T15" fmla="*/ 22679 h 538"/>
              <a:gd name="T16" fmla="*/ 167987 w 609"/>
              <a:gd name="T17" fmla="*/ 22679 h 538"/>
              <a:gd name="T18" fmla="*/ 160433 w 609"/>
              <a:gd name="T19" fmla="*/ 20159 h 538"/>
              <a:gd name="T20" fmla="*/ 152520 w 609"/>
              <a:gd name="T21" fmla="*/ 35279 h 538"/>
              <a:gd name="T22" fmla="*/ 160433 w 609"/>
              <a:gd name="T23" fmla="*/ 43199 h 538"/>
              <a:gd name="T24" fmla="*/ 152520 w 609"/>
              <a:gd name="T25" fmla="*/ 50759 h 538"/>
              <a:gd name="T26" fmla="*/ 160433 w 609"/>
              <a:gd name="T27" fmla="*/ 65878 h 538"/>
              <a:gd name="T28" fmla="*/ 167987 w 609"/>
              <a:gd name="T29" fmla="*/ 63358 h 538"/>
              <a:gd name="T30" fmla="*/ 180577 w 609"/>
              <a:gd name="T31" fmla="*/ 63358 h 538"/>
              <a:gd name="T32" fmla="*/ 188131 w 609"/>
              <a:gd name="T33" fmla="*/ 65878 h 538"/>
              <a:gd name="T34" fmla="*/ 193167 w 609"/>
              <a:gd name="T35" fmla="*/ 50759 h 538"/>
              <a:gd name="T36" fmla="*/ 188131 w 609"/>
              <a:gd name="T37" fmla="*/ 43199 h 538"/>
              <a:gd name="T38" fmla="*/ 193167 w 609"/>
              <a:gd name="T39" fmla="*/ 35279 h 538"/>
              <a:gd name="T40" fmla="*/ 198563 w 609"/>
              <a:gd name="T41" fmla="*/ 60838 h 538"/>
              <a:gd name="T42" fmla="*/ 84174 w 609"/>
              <a:gd name="T43" fmla="*/ 116997 h 538"/>
              <a:gd name="T44" fmla="*/ 170505 w 609"/>
              <a:gd name="T45" fmla="*/ 111957 h 538"/>
              <a:gd name="T46" fmla="*/ 203599 w 609"/>
              <a:gd name="T47" fmla="*/ 88918 h 538"/>
              <a:gd name="T48" fmla="*/ 185613 w 609"/>
              <a:gd name="T49" fmla="*/ 124557 h 538"/>
              <a:gd name="T50" fmla="*/ 178059 w 609"/>
              <a:gd name="T51" fmla="*/ 132117 h 538"/>
              <a:gd name="T52" fmla="*/ 94246 w 609"/>
              <a:gd name="T53" fmla="*/ 152636 h 538"/>
              <a:gd name="T54" fmla="*/ 211153 w 609"/>
              <a:gd name="T55" fmla="*/ 172796 h 538"/>
              <a:gd name="T56" fmla="*/ 170505 w 609"/>
              <a:gd name="T57" fmla="*/ 172796 h 538"/>
              <a:gd name="T58" fmla="*/ 56116 w 609"/>
              <a:gd name="T59" fmla="*/ 193315 h 538"/>
              <a:gd name="T60" fmla="*/ 56116 w 609"/>
              <a:gd name="T61" fmla="*/ 152636 h 538"/>
              <a:gd name="T62" fmla="*/ 33094 w 609"/>
              <a:gd name="T63" fmla="*/ 40679 h 538"/>
              <a:gd name="T64" fmla="*/ 0 w 609"/>
              <a:gd name="T65" fmla="*/ 30239 h 538"/>
              <a:gd name="T66" fmla="*/ 40648 w 609"/>
              <a:gd name="T67" fmla="*/ 20159 h 538"/>
              <a:gd name="T68" fmla="*/ 51080 w 609"/>
              <a:gd name="T69" fmla="*/ 25199 h 538"/>
              <a:gd name="T70" fmla="*/ 119785 w 609"/>
              <a:gd name="T71" fmla="*/ 43199 h 538"/>
              <a:gd name="T72" fmla="*/ 63670 w 609"/>
              <a:gd name="T73" fmla="*/ 63358 h 53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2" y="0"/>
                  <a:pt x="608" y="49"/>
                  <a:pt x="608" y="120"/>
                </a:cubicBezTo>
                <a:cubicBezTo>
                  <a:pt x="608" y="191"/>
                  <a:pt x="552" y="240"/>
                  <a:pt x="481" y="240"/>
                </a:cubicBezTo>
                <a:close/>
                <a:moveTo>
                  <a:pt x="446" y="56"/>
                </a:moveTo>
                <a:lnTo>
                  <a:pt x="446" y="56"/>
                </a:lnTo>
                <a:close/>
                <a:moveTo>
                  <a:pt x="523" y="56"/>
                </a:moveTo>
                <a:lnTo>
                  <a:pt x="523" y="56"/>
                </a:lnTo>
                <a:close/>
                <a:moveTo>
                  <a:pt x="552" y="84"/>
                </a:moveTo>
                <a:lnTo>
                  <a:pt x="552" y="84"/>
                </a:lnTo>
                <a:cubicBezTo>
                  <a:pt x="552" y="63"/>
                  <a:pt x="537" y="56"/>
                  <a:pt x="523" y="56"/>
                </a:cubicBezTo>
                <a:cubicBezTo>
                  <a:pt x="516" y="56"/>
                  <a:pt x="509" y="56"/>
                  <a:pt x="502" y="63"/>
                </a:cubicBezTo>
                <a:cubicBezTo>
                  <a:pt x="481" y="77"/>
                  <a:pt x="481" y="77"/>
                  <a:pt x="481" y="77"/>
                </a:cubicBezTo>
                <a:cubicBezTo>
                  <a:pt x="467" y="63"/>
                  <a:pt x="467" y="63"/>
                  <a:pt x="467" y="63"/>
                </a:cubicBezTo>
                <a:cubicBezTo>
                  <a:pt x="460" y="56"/>
                  <a:pt x="453" y="56"/>
                  <a:pt x="446" y="56"/>
                </a:cubicBezTo>
                <a:cubicBezTo>
                  <a:pt x="432" y="56"/>
                  <a:pt x="417" y="63"/>
                  <a:pt x="417" y="84"/>
                </a:cubicBezTo>
                <a:cubicBezTo>
                  <a:pt x="417" y="91"/>
                  <a:pt x="417" y="98"/>
                  <a:pt x="424" y="98"/>
                </a:cubicBezTo>
                <a:cubicBezTo>
                  <a:pt x="446" y="120"/>
                  <a:pt x="446" y="120"/>
                  <a:pt x="446" y="120"/>
                </a:cubicBezTo>
                <a:cubicBezTo>
                  <a:pt x="424" y="141"/>
                  <a:pt x="424" y="141"/>
                  <a:pt x="424" y="141"/>
                </a:cubicBezTo>
                <a:cubicBezTo>
                  <a:pt x="417" y="141"/>
                  <a:pt x="417" y="148"/>
                  <a:pt x="417" y="155"/>
                </a:cubicBezTo>
                <a:cubicBezTo>
                  <a:pt x="417" y="176"/>
                  <a:pt x="432" y="183"/>
                  <a:pt x="446" y="183"/>
                </a:cubicBezTo>
                <a:cubicBezTo>
                  <a:pt x="453" y="183"/>
                  <a:pt x="460" y="183"/>
                  <a:pt x="467" y="176"/>
                </a:cubicBezTo>
                <a:cubicBezTo>
                  <a:pt x="481" y="162"/>
                  <a:pt x="481" y="162"/>
                  <a:pt x="481" y="162"/>
                </a:cubicBezTo>
                <a:cubicBezTo>
                  <a:pt x="502" y="176"/>
                  <a:pt x="502" y="176"/>
                  <a:pt x="502" y="176"/>
                </a:cubicBezTo>
                <a:cubicBezTo>
                  <a:pt x="509" y="183"/>
                  <a:pt x="516" y="183"/>
                  <a:pt x="523" y="183"/>
                </a:cubicBezTo>
                <a:cubicBezTo>
                  <a:pt x="537" y="183"/>
                  <a:pt x="552" y="176"/>
                  <a:pt x="552" y="155"/>
                </a:cubicBezTo>
                <a:cubicBezTo>
                  <a:pt x="552" y="148"/>
                  <a:pt x="545" y="141"/>
                  <a:pt x="537" y="141"/>
                </a:cubicBezTo>
                <a:cubicBezTo>
                  <a:pt x="523" y="120"/>
                  <a:pt x="523" y="120"/>
                  <a:pt x="523" y="120"/>
                </a:cubicBezTo>
                <a:cubicBezTo>
                  <a:pt x="537" y="98"/>
                  <a:pt x="537" y="98"/>
                  <a:pt x="537" y="98"/>
                </a:cubicBezTo>
                <a:cubicBezTo>
                  <a:pt x="545" y="98"/>
                  <a:pt x="552" y="91"/>
                  <a:pt x="552" y="84"/>
                </a:cubicBezTo>
                <a:close/>
                <a:moveTo>
                  <a:pt x="552" y="169"/>
                </a:moveTo>
                <a:lnTo>
                  <a:pt x="552" y="169"/>
                </a:lnTo>
                <a:close/>
                <a:moveTo>
                  <a:pt x="234" y="325"/>
                </a:moveTo>
                <a:lnTo>
                  <a:pt x="234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5" y="261"/>
                  <a:pt x="566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16" y="360"/>
                  <a:pt x="502" y="367"/>
                  <a:pt x="495" y="367"/>
                </a:cubicBez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1" y="537"/>
                  <a:pt x="99" y="509"/>
                  <a:pt x="99" y="480"/>
                </a:cubicBezTo>
                <a:cubicBezTo>
                  <a:pt x="99" y="445"/>
                  <a:pt x="121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42" y="63"/>
                  <a:pt x="142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40" y="162"/>
                  <a:pt x="347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4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9" name="Freeform 117"/>
          <p:cNvSpPr>
            <a:spLocks noChangeArrowheads="1"/>
          </p:cNvSpPr>
          <p:nvPr/>
        </p:nvSpPr>
        <p:spPr bwMode="auto">
          <a:xfrm>
            <a:off x="3867319" y="4888453"/>
            <a:ext cx="447224" cy="398254"/>
          </a:xfrm>
          <a:custGeom>
            <a:avLst/>
            <a:gdLst>
              <a:gd name="T0" fmla="*/ 173766 w 602"/>
              <a:gd name="T1" fmla="*/ 86398 h 538"/>
              <a:gd name="T2" fmla="*/ 173766 w 602"/>
              <a:gd name="T3" fmla="*/ 86398 h 538"/>
              <a:gd name="T4" fmla="*/ 130415 w 602"/>
              <a:gd name="T5" fmla="*/ 43199 h 538"/>
              <a:gd name="T6" fmla="*/ 173766 w 602"/>
              <a:gd name="T7" fmla="*/ 0 h 538"/>
              <a:gd name="T8" fmla="*/ 217118 w 602"/>
              <a:gd name="T9" fmla="*/ 43199 h 538"/>
              <a:gd name="T10" fmla="*/ 173766 w 602"/>
              <a:gd name="T11" fmla="*/ 86398 h 538"/>
              <a:gd name="T12" fmla="*/ 193997 w 602"/>
              <a:gd name="T13" fmla="*/ 22679 h 538"/>
              <a:gd name="T14" fmla="*/ 193997 w 602"/>
              <a:gd name="T15" fmla="*/ 22679 h 538"/>
              <a:gd name="T16" fmla="*/ 186411 w 602"/>
              <a:gd name="T17" fmla="*/ 25199 h 538"/>
              <a:gd name="T18" fmla="*/ 166180 w 602"/>
              <a:gd name="T19" fmla="*/ 45719 h 538"/>
              <a:gd name="T20" fmla="*/ 161122 w 602"/>
              <a:gd name="T21" fmla="*/ 40679 h 538"/>
              <a:gd name="T22" fmla="*/ 153175 w 602"/>
              <a:gd name="T23" fmla="*/ 35279 h 538"/>
              <a:gd name="T24" fmla="*/ 143059 w 602"/>
              <a:gd name="T25" fmla="*/ 45719 h 538"/>
              <a:gd name="T26" fmla="*/ 145588 w 602"/>
              <a:gd name="T27" fmla="*/ 53279 h 538"/>
              <a:gd name="T28" fmla="*/ 161122 w 602"/>
              <a:gd name="T29" fmla="*/ 65878 h 538"/>
              <a:gd name="T30" fmla="*/ 166180 w 602"/>
              <a:gd name="T31" fmla="*/ 71278 h 538"/>
              <a:gd name="T32" fmla="*/ 173766 w 602"/>
              <a:gd name="T33" fmla="*/ 65878 h 538"/>
              <a:gd name="T34" fmla="*/ 201945 w 602"/>
              <a:gd name="T35" fmla="*/ 40679 h 538"/>
              <a:gd name="T36" fmla="*/ 204474 w 602"/>
              <a:gd name="T37" fmla="*/ 32759 h 538"/>
              <a:gd name="T38" fmla="*/ 193997 w 602"/>
              <a:gd name="T39" fmla="*/ 22679 h 538"/>
              <a:gd name="T40" fmla="*/ 81645 w 602"/>
              <a:gd name="T41" fmla="*/ 116997 h 538"/>
              <a:gd name="T42" fmla="*/ 81645 w 602"/>
              <a:gd name="T43" fmla="*/ 116997 h 538"/>
              <a:gd name="T44" fmla="*/ 171238 w 602"/>
              <a:gd name="T45" fmla="*/ 111957 h 538"/>
              <a:gd name="T46" fmla="*/ 176295 w 602"/>
              <a:gd name="T47" fmla="*/ 96478 h 538"/>
              <a:gd name="T48" fmla="*/ 201945 w 602"/>
              <a:gd name="T49" fmla="*/ 88918 h 538"/>
              <a:gd name="T50" fmla="*/ 186411 w 602"/>
              <a:gd name="T51" fmla="*/ 124557 h 538"/>
              <a:gd name="T52" fmla="*/ 186411 w 602"/>
              <a:gd name="T53" fmla="*/ 124557 h 538"/>
              <a:gd name="T54" fmla="*/ 178824 w 602"/>
              <a:gd name="T55" fmla="*/ 132117 h 538"/>
              <a:gd name="T56" fmla="*/ 178824 w 602"/>
              <a:gd name="T57" fmla="*/ 132117 h 538"/>
              <a:gd name="T58" fmla="*/ 89593 w 602"/>
              <a:gd name="T59" fmla="*/ 137156 h 538"/>
              <a:gd name="T60" fmla="*/ 94650 w 602"/>
              <a:gd name="T61" fmla="*/ 152636 h 538"/>
              <a:gd name="T62" fmla="*/ 191468 w 602"/>
              <a:gd name="T63" fmla="*/ 152636 h 538"/>
              <a:gd name="T64" fmla="*/ 212060 w 602"/>
              <a:gd name="T65" fmla="*/ 172796 h 538"/>
              <a:gd name="T66" fmla="*/ 191468 w 602"/>
              <a:gd name="T67" fmla="*/ 193315 h 538"/>
              <a:gd name="T68" fmla="*/ 171238 w 602"/>
              <a:gd name="T69" fmla="*/ 172796 h 538"/>
              <a:gd name="T70" fmla="*/ 74058 w 602"/>
              <a:gd name="T71" fmla="*/ 172796 h 538"/>
              <a:gd name="T72" fmla="*/ 53828 w 602"/>
              <a:gd name="T73" fmla="*/ 193315 h 538"/>
              <a:gd name="T74" fmla="*/ 33236 w 602"/>
              <a:gd name="T75" fmla="*/ 172796 h 538"/>
              <a:gd name="T76" fmla="*/ 53828 w 602"/>
              <a:gd name="T77" fmla="*/ 152636 h 538"/>
              <a:gd name="T78" fmla="*/ 74058 w 602"/>
              <a:gd name="T79" fmla="*/ 152636 h 538"/>
              <a:gd name="T80" fmla="*/ 33236 w 602"/>
              <a:gd name="T81" fmla="*/ 40679 h 538"/>
              <a:gd name="T82" fmla="*/ 10477 w 602"/>
              <a:gd name="T83" fmla="*/ 40679 h 538"/>
              <a:gd name="T84" fmla="*/ 0 w 602"/>
              <a:gd name="T85" fmla="*/ 30239 h 538"/>
              <a:gd name="T86" fmla="*/ 10477 w 602"/>
              <a:gd name="T87" fmla="*/ 20159 h 538"/>
              <a:gd name="T88" fmla="*/ 40822 w 602"/>
              <a:gd name="T89" fmla="*/ 20159 h 538"/>
              <a:gd name="T90" fmla="*/ 51299 w 602"/>
              <a:gd name="T91" fmla="*/ 25199 h 538"/>
              <a:gd name="T92" fmla="*/ 51299 w 602"/>
              <a:gd name="T93" fmla="*/ 25199 h 538"/>
              <a:gd name="T94" fmla="*/ 56357 w 602"/>
              <a:gd name="T95" fmla="*/ 43199 h 538"/>
              <a:gd name="T96" fmla="*/ 120300 w 602"/>
              <a:gd name="T97" fmla="*/ 43199 h 538"/>
              <a:gd name="T98" fmla="*/ 122829 w 602"/>
              <a:gd name="T99" fmla="*/ 63358 h 538"/>
              <a:gd name="T100" fmla="*/ 63943 w 602"/>
              <a:gd name="T101" fmla="*/ 63358 h 538"/>
              <a:gd name="T102" fmla="*/ 81645 w 602"/>
              <a:gd name="T103" fmla="*/ 116997 h 53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61" y="191"/>
                  <a:pt x="361" y="120"/>
                </a:cubicBezTo>
                <a:cubicBezTo>
                  <a:pt x="361" y="49"/>
                  <a:pt x="410" y="0"/>
                  <a:pt x="481" y="0"/>
                </a:cubicBezTo>
                <a:cubicBezTo>
                  <a:pt x="552" y="0"/>
                  <a:pt x="601" y="49"/>
                  <a:pt x="601" y="120"/>
                </a:cubicBezTo>
                <a:cubicBezTo>
                  <a:pt x="601" y="191"/>
                  <a:pt x="552" y="240"/>
                  <a:pt x="481" y="240"/>
                </a:cubicBezTo>
                <a:close/>
                <a:moveTo>
                  <a:pt x="537" y="63"/>
                </a:moveTo>
                <a:lnTo>
                  <a:pt x="537" y="63"/>
                </a:lnTo>
                <a:cubicBezTo>
                  <a:pt x="530" y="63"/>
                  <a:pt x="523" y="63"/>
                  <a:pt x="516" y="70"/>
                </a:cubicBezTo>
                <a:cubicBezTo>
                  <a:pt x="460" y="127"/>
                  <a:pt x="460" y="127"/>
                  <a:pt x="460" y="127"/>
                </a:cubicBezTo>
                <a:cubicBezTo>
                  <a:pt x="446" y="113"/>
                  <a:pt x="446" y="113"/>
                  <a:pt x="446" y="113"/>
                </a:cubicBezTo>
                <a:cubicBezTo>
                  <a:pt x="439" y="106"/>
                  <a:pt x="431" y="98"/>
                  <a:pt x="424" y="98"/>
                </a:cubicBezTo>
                <a:cubicBezTo>
                  <a:pt x="410" y="98"/>
                  <a:pt x="396" y="113"/>
                  <a:pt x="396" y="127"/>
                </a:cubicBezTo>
                <a:cubicBezTo>
                  <a:pt x="396" y="134"/>
                  <a:pt x="396" y="141"/>
                  <a:pt x="403" y="148"/>
                </a:cubicBezTo>
                <a:cubicBezTo>
                  <a:pt x="446" y="183"/>
                  <a:pt x="446" y="183"/>
                  <a:pt x="446" y="183"/>
                </a:cubicBezTo>
                <a:cubicBezTo>
                  <a:pt x="446" y="191"/>
                  <a:pt x="453" y="198"/>
                  <a:pt x="460" y="198"/>
                </a:cubicBezTo>
                <a:cubicBezTo>
                  <a:pt x="467" y="198"/>
                  <a:pt x="474" y="191"/>
                  <a:pt x="481" y="183"/>
                </a:cubicBezTo>
                <a:cubicBezTo>
                  <a:pt x="559" y="113"/>
                  <a:pt x="559" y="113"/>
                  <a:pt x="559" y="113"/>
                </a:cubicBezTo>
                <a:cubicBezTo>
                  <a:pt x="566" y="106"/>
                  <a:pt x="566" y="98"/>
                  <a:pt x="566" y="91"/>
                </a:cubicBezTo>
                <a:cubicBezTo>
                  <a:pt x="566" y="77"/>
                  <a:pt x="552" y="63"/>
                  <a:pt x="537" y="63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09" y="360"/>
                  <a:pt x="502" y="367"/>
                  <a:pt x="495" y="367"/>
                </a:cubicBez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495" y="537"/>
                  <a:pt x="474" y="509"/>
                  <a:pt x="474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84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35" y="63"/>
                  <a:pt x="142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33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0" name="Freeform 118"/>
          <p:cNvSpPr>
            <a:spLocks noChangeArrowheads="1"/>
          </p:cNvSpPr>
          <p:nvPr/>
        </p:nvSpPr>
        <p:spPr bwMode="auto">
          <a:xfrm>
            <a:off x="7981409" y="4888453"/>
            <a:ext cx="447227" cy="398256"/>
          </a:xfrm>
          <a:custGeom>
            <a:avLst/>
            <a:gdLst>
              <a:gd name="T0" fmla="*/ 173767 w 602"/>
              <a:gd name="T1" fmla="*/ 86398 h 538"/>
              <a:gd name="T2" fmla="*/ 173767 w 602"/>
              <a:gd name="T3" fmla="*/ 86398 h 538"/>
              <a:gd name="T4" fmla="*/ 127887 w 602"/>
              <a:gd name="T5" fmla="*/ 43199 h 538"/>
              <a:gd name="T6" fmla="*/ 173767 w 602"/>
              <a:gd name="T7" fmla="*/ 0 h 538"/>
              <a:gd name="T8" fmla="*/ 217119 w 602"/>
              <a:gd name="T9" fmla="*/ 43199 h 538"/>
              <a:gd name="T10" fmla="*/ 173767 w 602"/>
              <a:gd name="T11" fmla="*/ 86398 h 538"/>
              <a:gd name="T12" fmla="*/ 193998 w 602"/>
              <a:gd name="T13" fmla="*/ 32759 h 538"/>
              <a:gd name="T14" fmla="*/ 193998 w 602"/>
              <a:gd name="T15" fmla="*/ 32759 h 538"/>
              <a:gd name="T16" fmla="*/ 153175 w 602"/>
              <a:gd name="T17" fmla="*/ 32759 h 538"/>
              <a:gd name="T18" fmla="*/ 143060 w 602"/>
              <a:gd name="T19" fmla="*/ 43199 h 538"/>
              <a:gd name="T20" fmla="*/ 153175 w 602"/>
              <a:gd name="T21" fmla="*/ 53279 h 538"/>
              <a:gd name="T22" fmla="*/ 193998 w 602"/>
              <a:gd name="T23" fmla="*/ 53279 h 538"/>
              <a:gd name="T24" fmla="*/ 204475 w 602"/>
              <a:gd name="T25" fmla="*/ 43199 h 538"/>
              <a:gd name="T26" fmla="*/ 193998 w 602"/>
              <a:gd name="T27" fmla="*/ 32759 h 538"/>
              <a:gd name="T28" fmla="*/ 81645 w 602"/>
              <a:gd name="T29" fmla="*/ 116997 h 538"/>
              <a:gd name="T30" fmla="*/ 81645 w 602"/>
              <a:gd name="T31" fmla="*/ 116997 h 538"/>
              <a:gd name="T32" fmla="*/ 168710 w 602"/>
              <a:gd name="T33" fmla="*/ 111957 h 538"/>
              <a:gd name="T34" fmla="*/ 176296 w 602"/>
              <a:gd name="T35" fmla="*/ 96478 h 538"/>
              <a:gd name="T36" fmla="*/ 201946 w 602"/>
              <a:gd name="T37" fmla="*/ 88918 h 538"/>
              <a:gd name="T38" fmla="*/ 186411 w 602"/>
              <a:gd name="T39" fmla="*/ 124557 h 538"/>
              <a:gd name="T40" fmla="*/ 186411 w 602"/>
              <a:gd name="T41" fmla="*/ 124557 h 538"/>
              <a:gd name="T42" fmla="*/ 176296 w 602"/>
              <a:gd name="T43" fmla="*/ 132117 h 538"/>
              <a:gd name="T44" fmla="*/ 176296 w 602"/>
              <a:gd name="T45" fmla="*/ 132117 h 538"/>
              <a:gd name="T46" fmla="*/ 89593 w 602"/>
              <a:gd name="T47" fmla="*/ 137156 h 538"/>
              <a:gd name="T48" fmla="*/ 94651 w 602"/>
              <a:gd name="T49" fmla="*/ 152636 h 538"/>
              <a:gd name="T50" fmla="*/ 188940 w 602"/>
              <a:gd name="T51" fmla="*/ 152636 h 538"/>
              <a:gd name="T52" fmla="*/ 209532 w 602"/>
              <a:gd name="T53" fmla="*/ 172796 h 538"/>
              <a:gd name="T54" fmla="*/ 188940 w 602"/>
              <a:gd name="T55" fmla="*/ 193315 h 538"/>
              <a:gd name="T56" fmla="*/ 168710 w 602"/>
              <a:gd name="T57" fmla="*/ 172796 h 538"/>
              <a:gd name="T58" fmla="*/ 74059 w 602"/>
              <a:gd name="T59" fmla="*/ 172796 h 538"/>
              <a:gd name="T60" fmla="*/ 53828 w 602"/>
              <a:gd name="T61" fmla="*/ 193315 h 538"/>
              <a:gd name="T62" fmla="*/ 33236 w 602"/>
              <a:gd name="T63" fmla="*/ 172796 h 538"/>
              <a:gd name="T64" fmla="*/ 53828 w 602"/>
              <a:gd name="T65" fmla="*/ 152636 h 538"/>
              <a:gd name="T66" fmla="*/ 71530 w 602"/>
              <a:gd name="T67" fmla="*/ 152636 h 538"/>
              <a:gd name="T68" fmla="*/ 33236 w 602"/>
              <a:gd name="T69" fmla="*/ 40679 h 538"/>
              <a:gd name="T70" fmla="*/ 10477 w 602"/>
              <a:gd name="T71" fmla="*/ 40679 h 538"/>
              <a:gd name="T72" fmla="*/ 0 w 602"/>
              <a:gd name="T73" fmla="*/ 30239 h 538"/>
              <a:gd name="T74" fmla="*/ 10477 w 602"/>
              <a:gd name="T75" fmla="*/ 20159 h 538"/>
              <a:gd name="T76" fmla="*/ 40823 w 602"/>
              <a:gd name="T77" fmla="*/ 20159 h 538"/>
              <a:gd name="T78" fmla="*/ 48770 w 602"/>
              <a:gd name="T79" fmla="*/ 25199 h 538"/>
              <a:gd name="T80" fmla="*/ 48770 w 602"/>
              <a:gd name="T81" fmla="*/ 25199 h 538"/>
              <a:gd name="T82" fmla="*/ 56357 w 602"/>
              <a:gd name="T83" fmla="*/ 43199 h 538"/>
              <a:gd name="T84" fmla="*/ 117410 w 602"/>
              <a:gd name="T85" fmla="*/ 43199 h 538"/>
              <a:gd name="T86" fmla="*/ 122829 w 602"/>
              <a:gd name="T87" fmla="*/ 63358 h 538"/>
              <a:gd name="T88" fmla="*/ 63943 w 602"/>
              <a:gd name="T89" fmla="*/ 63358 h 538"/>
              <a:gd name="T90" fmla="*/ 81645 w 602"/>
              <a:gd name="T91" fmla="*/ 116997 h 53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54" y="191"/>
                  <a:pt x="354" y="120"/>
                </a:cubicBezTo>
                <a:cubicBezTo>
                  <a:pt x="354" y="49"/>
                  <a:pt x="410" y="0"/>
                  <a:pt x="481" y="0"/>
                </a:cubicBezTo>
                <a:cubicBezTo>
                  <a:pt x="544" y="0"/>
                  <a:pt x="601" y="49"/>
                  <a:pt x="601" y="120"/>
                </a:cubicBezTo>
                <a:cubicBezTo>
                  <a:pt x="601" y="191"/>
                  <a:pt x="544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424" y="91"/>
                  <a:pt x="424" y="91"/>
                  <a:pt x="424" y="91"/>
                </a:cubicBezTo>
                <a:cubicBezTo>
                  <a:pt x="403" y="91"/>
                  <a:pt x="396" y="106"/>
                  <a:pt x="396" y="120"/>
                </a:cubicBezTo>
                <a:cubicBezTo>
                  <a:pt x="396" y="134"/>
                  <a:pt x="403" y="148"/>
                  <a:pt x="424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1" y="148"/>
                  <a:pt x="566" y="134"/>
                  <a:pt x="566" y="120"/>
                </a:cubicBezTo>
                <a:cubicBezTo>
                  <a:pt x="566" y="106"/>
                  <a:pt x="551" y="91"/>
                  <a:pt x="537" y="91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67" y="311"/>
                  <a:pt x="467" y="311"/>
                  <a:pt x="467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09" y="360"/>
                  <a:pt x="502" y="367"/>
                  <a:pt x="488" y="367"/>
                </a:cubicBez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23" y="424"/>
                  <a:pt x="523" y="424"/>
                  <a:pt x="523" y="424"/>
                </a:cubicBezTo>
                <a:cubicBezTo>
                  <a:pt x="559" y="424"/>
                  <a:pt x="580" y="445"/>
                  <a:pt x="580" y="480"/>
                </a:cubicBezTo>
                <a:cubicBezTo>
                  <a:pt x="580" y="509"/>
                  <a:pt x="559" y="537"/>
                  <a:pt x="523" y="537"/>
                </a:cubicBezTo>
                <a:cubicBezTo>
                  <a:pt x="495" y="537"/>
                  <a:pt x="467" y="509"/>
                  <a:pt x="467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77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198" y="424"/>
                  <a:pt x="198" y="424"/>
                  <a:pt x="198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0" y="56"/>
                  <a:pt x="135" y="63"/>
                  <a:pt x="135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25" y="141"/>
                  <a:pt x="332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1" name="Freeform 119"/>
          <p:cNvSpPr>
            <a:spLocks noChangeArrowheads="1"/>
          </p:cNvSpPr>
          <p:nvPr/>
        </p:nvSpPr>
        <p:spPr bwMode="auto">
          <a:xfrm>
            <a:off x="5825095" y="1927860"/>
            <a:ext cx="541811" cy="478988"/>
          </a:xfrm>
          <a:custGeom>
            <a:avLst/>
            <a:gdLst>
              <a:gd name="T0" fmla="*/ 173023 w 609"/>
              <a:gd name="T1" fmla="*/ 86398 h 538"/>
              <a:gd name="T2" fmla="*/ 173023 w 609"/>
              <a:gd name="T3" fmla="*/ 86398 h 538"/>
              <a:gd name="T4" fmla="*/ 129857 w 609"/>
              <a:gd name="T5" fmla="*/ 43199 h 538"/>
              <a:gd name="T6" fmla="*/ 173023 w 609"/>
              <a:gd name="T7" fmla="*/ 0 h 538"/>
              <a:gd name="T8" fmla="*/ 218707 w 609"/>
              <a:gd name="T9" fmla="*/ 43199 h 538"/>
              <a:gd name="T10" fmla="*/ 173023 w 609"/>
              <a:gd name="T11" fmla="*/ 86398 h 538"/>
              <a:gd name="T12" fmla="*/ 193167 w 609"/>
              <a:gd name="T13" fmla="*/ 32759 h 538"/>
              <a:gd name="T14" fmla="*/ 193167 w 609"/>
              <a:gd name="T15" fmla="*/ 32759 h 538"/>
              <a:gd name="T16" fmla="*/ 183095 w 609"/>
              <a:gd name="T17" fmla="*/ 32759 h 538"/>
              <a:gd name="T18" fmla="*/ 183095 w 609"/>
              <a:gd name="T19" fmla="*/ 22679 h 538"/>
              <a:gd name="T20" fmla="*/ 173023 w 609"/>
              <a:gd name="T21" fmla="*/ 12600 h 538"/>
              <a:gd name="T22" fmla="*/ 162592 w 609"/>
              <a:gd name="T23" fmla="*/ 22679 h 538"/>
              <a:gd name="T24" fmla="*/ 162592 w 609"/>
              <a:gd name="T25" fmla="*/ 32759 h 538"/>
              <a:gd name="T26" fmla="*/ 152520 w 609"/>
              <a:gd name="T27" fmla="*/ 32759 h 538"/>
              <a:gd name="T28" fmla="*/ 142448 w 609"/>
              <a:gd name="T29" fmla="*/ 43199 h 538"/>
              <a:gd name="T30" fmla="*/ 152520 w 609"/>
              <a:gd name="T31" fmla="*/ 53279 h 538"/>
              <a:gd name="T32" fmla="*/ 162592 w 609"/>
              <a:gd name="T33" fmla="*/ 53279 h 538"/>
              <a:gd name="T34" fmla="*/ 162592 w 609"/>
              <a:gd name="T35" fmla="*/ 63358 h 538"/>
              <a:gd name="T36" fmla="*/ 173023 w 609"/>
              <a:gd name="T37" fmla="*/ 73798 h 538"/>
              <a:gd name="T38" fmla="*/ 183095 w 609"/>
              <a:gd name="T39" fmla="*/ 63358 h 538"/>
              <a:gd name="T40" fmla="*/ 183095 w 609"/>
              <a:gd name="T41" fmla="*/ 53279 h 538"/>
              <a:gd name="T42" fmla="*/ 193167 w 609"/>
              <a:gd name="T43" fmla="*/ 53279 h 538"/>
              <a:gd name="T44" fmla="*/ 203239 w 609"/>
              <a:gd name="T45" fmla="*/ 43199 h 538"/>
              <a:gd name="T46" fmla="*/ 193167 w 609"/>
              <a:gd name="T47" fmla="*/ 32759 h 538"/>
              <a:gd name="T48" fmla="*/ 83814 w 609"/>
              <a:gd name="T49" fmla="*/ 116997 h 538"/>
              <a:gd name="T50" fmla="*/ 83814 w 609"/>
              <a:gd name="T51" fmla="*/ 116997 h 538"/>
              <a:gd name="T52" fmla="*/ 170505 w 609"/>
              <a:gd name="T53" fmla="*/ 111957 h 538"/>
              <a:gd name="T54" fmla="*/ 178059 w 609"/>
              <a:gd name="T55" fmla="*/ 96478 h 538"/>
              <a:gd name="T56" fmla="*/ 203239 w 609"/>
              <a:gd name="T57" fmla="*/ 88918 h 538"/>
              <a:gd name="T58" fmla="*/ 185613 w 609"/>
              <a:gd name="T59" fmla="*/ 124557 h 538"/>
              <a:gd name="T60" fmla="*/ 185613 w 609"/>
              <a:gd name="T61" fmla="*/ 124557 h 538"/>
              <a:gd name="T62" fmla="*/ 178059 w 609"/>
              <a:gd name="T63" fmla="*/ 132117 h 538"/>
              <a:gd name="T64" fmla="*/ 178059 w 609"/>
              <a:gd name="T65" fmla="*/ 132117 h 538"/>
              <a:gd name="T66" fmla="*/ 88850 w 609"/>
              <a:gd name="T67" fmla="*/ 137156 h 538"/>
              <a:gd name="T68" fmla="*/ 94246 w 609"/>
              <a:gd name="T69" fmla="*/ 152636 h 538"/>
              <a:gd name="T70" fmla="*/ 190649 w 609"/>
              <a:gd name="T71" fmla="*/ 152636 h 538"/>
              <a:gd name="T72" fmla="*/ 211153 w 609"/>
              <a:gd name="T73" fmla="*/ 172796 h 538"/>
              <a:gd name="T74" fmla="*/ 190649 w 609"/>
              <a:gd name="T75" fmla="*/ 193315 h 538"/>
              <a:gd name="T76" fmla="*/ 170505 w 609"/>
              <a:gd name="T77" fmla="*/ 172796 h 538"/>
              <a:gd name="T78" fmla="*/ 76260 w 609"/>
              <a:gd name="T79" fmla="*/ 172796 h 538"/>
              <a:gd name="T80" fmla="*/ 56116 w 609"/>
              <a:gd name="T81" fmla="*/ 193315 h 538"/>
              <a:gd name="T82" fmla="*/ 35612 w 609"/>
              <a:gd name="T83" fmla="*/ 172796 h 538"/>
              <a:gd name="T84" fmla="*/ 56116 w 609"/>
              <a:gd name="T85" fmla="*/ 152636 h 538"/>
              <a:gd name="T86" fmla="*/ 73742 w 609"/>
              <a:gd name="T87" fmla="*/ 152636 h 538"/>
              <a:gd name="T88" fmla="*/ 33094 w 609"/>
              <a:gd name="T89" fmla="*/ 40679 h 538"/>
              <a:gd name="T90" fmla="*/ 10072 w 609"/>
              <a:gd name="T91" fmla="*/ 40679 h 538"/>
              <a:gd name="T92" fmla="*/ 0 w 609"/>
              <a:gd name="T93" fmla="*/ 30239 h 538"/>
              <a:gd name="T94" fmla="*/ 10072 w 609"/>
              <a:gd name="T95" fmla="*/ 20159 h 538"/>
              <a:gd name="T96" fmla="*/ 40648 w 609"/>
              <a:gd name="T97" fmla="*/ 20159 h 538"/>
              <a:gd name="T98" fmla="*/ 50720 w 609"/>
              <a:gd name="T99" fmla="*/ 25199 h 538"/>
              <a:gd name="T100" fmla="*/ 50720 w 609"/>
              <a:gd name="T101" fmla="*/ 25199 h 538"/>
              <a:gd name="T102" fmla="*/ 56116 w 609"/>
              <a:gd name="T103" fmla="*/ 43199 h 538"/>
              <a:gd name="T104" fmla="*/ 119426 w 609"/>
              <a:gd name="T105" fmla="*/ 43199 h 538"/>
              <a:gd name="T106" fmla="*/ 124462 w 609"/>
              <a:gd name="T107" fmla="*/ 63358 h 538"/>
              <a:gd name="T108" fmla="*/ 63670 w 609"/>
              <a:gd name="T109" fmla="*/ 63358 h 538"/>
              <a:gd name="T110" fmla="*/ 83814 w 609"/>
              <a:gd name="T111" fmla="*/ 116997 h 53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1" y="0"/>
                  <a:pt x="608" y="49"/>
                  <a:pt x="608" y="120"/>
                </a:cubicBezTo>
                <a:cubicBezTo>
                  <a:pt x="608" y="191"/>
                  <a:pt x="551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509" y="91"/>
                  <a:pt x="509" y="91"/>
                  <a:pt x="509" y="91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49"/>
                  <a:pt x="502" y="35"/>
                  <a:pt x="481" y="35"/>
                </a:cubicBezTo>
                <a:cubicBezTo>
                  <a:pt x="467" y="35"/>
                  <a:pt x="452" y="49"/>
                  <a:pt x="452" y="63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24" y="91"/>
                  <a:pt x="424" y="91"/>
                  <a:pt x="424" y="91"/>
                </a:cubicBezTo>
                <a:cubicBezTo>
                  <a:pt x="410" y="91"/>
                  <a:pt x="396" y="106"/>
                  <a:pt x="396" y="120"/>
                </a:cubicBezTo>
                <a:cubicBezTo>
                  <a:pt x="396" y="134"/>
                  <a:pt x="410" y="148"/>
                  <a:pt x="424" y="148"/>
                </a:cubicBezTo>
                <a:cubicBezTo>
                  <a:pt x="452" y="148"/>
                  <a:pt x="452" y="148"/>
                  <a:pt x="452" y="148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2" y="191"/>
                  <a:pt x="467" y="205"/>
                  <a:pt x="481" y="205"/>
                </a:cubicBezTo>
                <a:cubicBezTo>
                  <a:pt x="502" y="205"/>
                  <a:pt x="509" y="191"/>
                  <a:pt x="509" y="176"/>
                </a:cubicBezTo>
                <a:cubicBezTo>
                  <a:pt x="509" y="148"/>
                  <a:pt x="509" y="148"/>
                  <a:pt x="509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8" y="148"/>
                  <a:pt x="565" y="134"/>
                  <a:pt x="565" y="120"/>
                </a:cubicBezTo>
                <a:cubicBezTo>
                  <a:pt x="565" y="106"/>
                  <a:pt x="558" y="91"/>
                  <a:pt x="537" y="91"/>
                </a:cubicBezTo>
                <a:close/>
                <a:moveTo>
                  <a:pt x="233" y="325"/>
                </a:moveTo>
                <a:lnTo>
                  <a:pt x="233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4" y="261"/>
                  <a:pt x="565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16" y="360"/>
                  <a:pt x="502" y="367"/>
                  <a:pt x="495" y="367"/>
                </a:cubicBezTo>
                <a:cubicBezTo>
                  <a:pt x="247" y="381"/>
                  <a:pt x="247" y="381"/>
                  <a:pt x="247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8" y="424"/>
                  <a:pt x="587" y="445"/>
                  <a:pt x="587" y="480"/>
                </a:cubicBezTo>
                <a:cubicBezTo>
                  <a:pt x="587" y="509"/>
                  <a:pt x="558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0" y="537"/>
                  <a:pt x="99" y="509"/>
                  <a:pt x="99" y="480"/>
                </a:cubicBezTo>
                <a:cubicBezTo>
                  <a:pt x="99" y="445"/>
                  <a:pt x="120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14" y="113"/>
                  <a:pt x="0" y="98"/>
                  <a:pt x="0" y="84"/>
                </a:cubicBezTo>
                <a:cubicBezTo>
                  <a:pt x="0" y="63"/>
                  <a:pt x="14" y="56"/>
                  <a:pt x="28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7" y="56"/>
                  <a:pt x="141" y="63"/>
                  <a:pt x="141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41"/>
                  <a:pt x="339" y="162"/>
                  <a:pt x="346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3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" name="Freeform 120"/>
          <p:cNvSpPr>
            <a:spLocks noChangeArrowheads="1"/>
          </p:cNvSpPr>
          <p:nvPr/>
        </p:nvSpPr>
        <p:spPr bwMode="auto">
          <a:xfrm>
            <a:off x="1627215" y="1960725"/>
            <a:ext cx="537883" cy="427944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2988799" y="1759335"/>
            <a:ext cx="183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88798" y="2055255"/>
            <a:ext cx="2125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151205" y="1759335"/>
            <a:ext cx="183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1204" y="2055255"/>
            <a:ext cx="2125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59517" y="4369759"/>
            <a:ext cx="183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59517" y="4665679"/>
            <a:ext cx="2125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221923" y="4369759"/>
            <a:ext cx="183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221922" y="4665679"/>
            <a:ext cx="2125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236203" y="4369759"/>
            <a:ext cx="183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202" y="4665679"/>
            <a:ext cx="2125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11183086" y="4862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1183086" y="5941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1183086" y="7084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1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304802" y="4354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802" y="5433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4802" y="6576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43430" y="1272256"/>
            <a:ext cx="3948639" cy="4673158"/>
            <a:chOff x="1309162" y="1575543"/>
            <a:chExt cx="3175751" cy="375845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4" r="9440" b="5833"/>
            <a:stretch>
              <a:fillRect/>
            </a:stretch>
          </p:blipFill>
          <p:spPr>
            <a:xfrm flipH="1">
              <a:off x="1524000" y="1575543"/>
              <a:ext cx="2960913" cy="2961532"/>
            </a:xfrm>
            <a:custGeom>
              <a:avLst/>
              <a:gdLst>
                <a:gd name="connsiteX0" fmla="*/ 2269491 w 6456599"/>
                <a:gd name="connsiteY0" fmla="*/ 0 h 6457950"/>
                <a:gd name="connsiteX1" fmla="*/ 4236909 w 6456599"/>
                <a:gd name="connsiteY1" fmla="*/ 0 h 6457950"/>
                <a:gd name="connsiteX2" fmla="*/ 4480544 w 6456599"/>
                <a:gd name="connsiteY2" fmla="*/ 49199 h 6457950"/>
                <a:gd name="connsiteX3" fmla="*/ 4566467 w 6456599"/>
                <a:gd name="connsiteY3" fmla="*/ 95846 h 6457950"/>
                <a:gd name="connsiteX4" fmla="*/ 4633308 w 6456599"/>
                <a:gd name="connsiteY4" fmla="*/ 115659 h 6457950"/>
                <a:gd name="connsiteX5" fmla="*/ 4840366 w 6456599"/>
                <a:gd name="connsiteY5" fmla="*/ 253184 h 6457950"/>
                <a:gd name="connsiteX6" fmla="*/ 6231540 w 6456599"/>
                <a:gd name="connsiteY6" fmla="*/ 1644650 h 6457950"/>
                <a:gd name="connsiteX7" fmla="*/ 6403411 w 6456599"/>
                <a:gd name="connsiteY7" fmla="*/ 1967764 h 6457950"/>
                <a:gd name="connsiteX8" fmla="*/ 6406831 w 6456599"/>
                <a:gd name="connsiteY8" fmla="*/ 2003477 h 6457950"/>
                <a:gd name="connsiteX9" fmla="*/ 6407413 w 6456599"/>
                <a:gd name="connsiteY9" fmla="*/ 2004542 h 6457950"/>
                <a:gd name="connsiteX10" fmla="*/ 6456599 w 6456599"/>
                <a:gd name="connsiteY10" fmla="*/ 2248229 h 6457950"/>
                <a:gd name="connsiteX11" fmla="*/ 6456599 w 6456599"/>
                <a:gd name="connsiteY11" fmla="*/ 4216058 h 6457950"/>
                <a:gd name="connsiteX12" fmla="*/ 6407413 w 6456599"/>
                <a:gd name="connsiteY12" fmla="*/ 4459747 h 6457950"/>
                <a:gd name="connsiteX13" fmla="*/ 6405357 w 6456599"/>
                <a:gd name="connsiteY13" fmla="*/ 4463533 h 6457950"/>
                <a:gd name="connsiteX14" fmla="*/ 6403409 w 6456599"/>
                <a:gd name="connsiteY14" fmla="*/ 4483867 h 6457950"/>
                <a:gd name="connsiteX15" fmla="*/ 6231538 w 6456599"/>
                <a:gd name="connsiteY15" fmla="*/ 4806979 h 6457950"/>
                <a:gd name="connsiteX16" fmla="*/ 4840364 w 6456599"/>
                <a:gd name="connsiteY16" fmla="*/ 6198444 h 6457950"/>
                <a:gd name="connsiteX17" fmla="*/ 4633305 w 6456599"/>
                <a:gd name="connsiteY17" fmla="*/ 6335969 h 6457950"/>
                <a:gd name="connsiteX18" fmla="*/ 4589316 w 6456599"/>
                <a:gd name="connsiteY18" fmla="*/ 6349008 h 6457950"/>
                <a:gd name="connsiteX19" fmla="*/ 4586866 w 6456599"/>
                <a:gd name="connsiteY19" fmla="*/ 6351031 h 6457950"/>
                <a:gd name="connsiteX20" fmla="*/ 4236909 w 6456599"/>
                <a:gd name="connsiteY20" fmla="*/ 6457950 h 6457950"/>
                <a:gd name="connsiteX21" fmla="*/ 2269491 w 6456599"/>
                <a:gd name="connsiteY21" fmla="*/ 6457950 h 6457950"/>
                <a:gd name="connsiteX22" fmla="*/ 2025854 w 6456599"/>
                <a:gd name="connsiteY22" fmla="*/ 6408752 h 6457950"/>
                <a:gd name="connsiteX23" fmla="*/ 1965655 w 6456599"/>
                <a:gd name="connsiteY23" fmla="*/ 6376070 h 6457950"/>
                <a:gd name="connsiteX24" fmla="*/ 1873093 w 6456599"/>
                <a:gd name="connsiteY24" fmla="*/ 6348633 h 6457950"/>
                <a:gd name="connsiteX25" fmla="*/ 1666035 w 6456599"/>
                <a:gd name="connsiteY25" fmla="*/ 6211108 h 6457950"/>
                <a:gd name="connsiteX26" fmla="*/ 274862 w 6456599"/>
                <a:gd name="connsiteY26" fmla="*/ 4819644 h 6457950"/>
                <a:gd name="connsiteX27" fmla="*/ 137366 w 6456599"/>
                <a:gd name="connsiteY27" fmla="*/ 4612542 h 6457950"/>
                <a:gd name="connsiteX28" fmla="*/ 132967 w 6456599"/>
                <a:gd name="connsiteY28" fmla="*/ 4597690 h 6457950"/>
                <a:gd name="connsiteX29" fmla="*/ 106898 w 6456599"/>
                <a:gd name="connsiteY29" fmla="*/ 4566091 h 6457950"/>
                <a:gd name="connsiteX30" fmla="*/ 0 w 6456599"/>
                <a:gd name="connsiteY30" fmla="*/ 4216058 h 6457950"/>
                <a:gd name="connsiteX31" fmla="*/ 0 w 6456599"/>
                <a:gd name="connsiteY31" fmla="*/ 2248229 h 6457950"/>
                <a:gd name="connsiteX32" fmla="*/ 106898 w 6456599"/>
                <a:gd name="connsiteY32" fmla="*/ 1898198 h 6457950"/>
                <a:gd name="connsiteX33" fmla="*/ 127109 w 6456599"/>
                <a:gd name="connsiteY33" fmla="*/ 1873699 h 6457950"/>
                <a:gd name="connsiteX34" fmla="*/ 137364 w 6456599"/>
                <a:gd name="connsiteY34" fmla="*/ 1839087 h 6457950"/>
                <a:gd name="connsiteX35" fmla="*/ 274859 w 6456599"/>
                <a:gd name="connsiteY35" fmla="*/ 1631987 h 6457950"/>
                <a:gd name="connsiteX36" fmla="*/ 1666033 w 6456599"/>
                <a:gd name="connsiteY36" fmla="*/ 240519 h 6457950"/>
                <a:gd name="connsiteX37" fmla="*/ 1989079 w 6456599"/>
                <a:gd name="connsiteY37" fmla="*/ 68614 h 6457950"/>
                <a:gd name="connsiteX38" fmla="*/ 1990312 w 6456599"/>
                <a:gd name="connsiteY38" fmla="*/ 68496 h 6457950"/>
                <a:gd name="connsiteX39" fmla="*/ 2025854 w 6456599"/>
                <a:gd name="connsiteY39" fmla="*/ 49199 h 6457950"/>
                <a:gd name="connsiteX40" fmla="*/ 2269491 w 6456599"/>
                <a:gd name="connsiteY40" fmla="*/ 0 h 645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456599" h="6457950">
                  <a:moveTo>
                    <a:pt x="2269491" y="0"/>
                  </a:moveTo>
                  <a:lnTo>
                    <a:pt x="4236909" y="0"/>
                  </a:lnTo>
                  <a:cubicBezTo>
                    <a:pt x="4323329" y="0"/>
                    <a:pt x="4405659" y="17518"/>
                    <a:pt x="4480544" y="49199"/>
                  </a:cubicBezTo>
                  <a:lnTo>
                    <a:pt x="4566467" y="95846"/>
                  </a:lnTo>
                  <a:lnTo>
                    <a:pt x="4633308" y="115659"/>
                  </a:lnTo>
                  <a:cubicBezTo>
                    <a:pt x="4708655" y="146221"/>
                    <a:pt x="4779256" y="192062"/>
                    <a:pt x="4840366" y="253184"/>
                  </a:cubicBezTo>
                  <a:lnTo>
                    <a:pt x="6231540" y="1644650"/>
                  </a:lnTo>
                  <a:cubicBezTo>
                    <a:pt x="6323205" y="1736332"/>
                    <a:pt x="6380493" y="1849377"/>
                    <a:pt x="6403411" y="1967764"/>
                  </a:cubicBezTo>
                  <a:lnTo>
                    <a:pt x="6406831" y="2003477"/>
                  </a:lnTo>
                  <a:lnTo>
                    <a:pt x="6407413" y="2004542"/>
                  </a:lnTo>
                  <a:cubicBezTo>
                    <a:pt x="6439084" y="2079442"/>
                    <a:pt x="6456599" y="2161791"/>
                    <a:pt x="6456599" y="2248229"/>
                  </a:cubicBezTo>
                  <a:lnTo>
                    <a:pt x="6456599" y="4216058"/>
                  </a:lnTo>
                  <a:cubicBezTo>
                    <a:pt x="6456599" y="4302498"/>
                    <a:pt x="6439084" y="4384846"/>
                    <a:pt x="6407413" y="4459747"/>
                  </a:cubicBezTo>
                  <a:lnTo>
                    <a:pt x="6405357" y="4463533"/>
                  </a:lnTo>
                  <a:lnTo>
                    <a:pt x="6403409" y="4483867"/>
                  </a:lnTo>
                  <a:cubicBezTo>
                    <a:pt x="6380492" y="4602252"/>
                    <a:pt x="6323202" y="4715296"/>
                    <a:pt x="6231538" y="4806979"/>
                  </a:cubicBezTo>
                  <a:lnTo>
                    <a:pt x="4840364" y="6198444"/>
                  </a:lnTo>
                  <a:cubicBezTo>
                    <a:pt x="4779255" y="6259565"/>
                    <a:pt x="4708654" y="6305406"/>
                    <a:pt x="4633305" y="6335969"/>
                  </a:cubicBezTo>
                  <a:lnTo>
                    <a:pt x="4589316" y="6349008"/>
                  </a:lnTo>
                  <a:lnTo>
                    <a:pt x="4586866" y="6351031"/>
                  </a:lnTo>
                  <a:cubicBezTo>
                    <a:pt x="4486968" y="6418534"/>
                    <a:pt x="4366541" y="6457950"/>
                    <a:pt x="4236909" y="6457950"/>
                  </a:cubicBezTo>
                  <a:lnTo>
                    <a:pt x="2269491" y="6457950"/>
                  </a:lnTo>
                  <a:cubicBezTo>
                    <a:pt x="2183071" y="6457950"/>
                    <a:pt x="2100738" y="6440432"/>
                    <a:pt x="2025854" y="6408752"/>
                  </a:cubicBezTo>
                  <a:lnTo>
                    <a:pt x="1965655" y="6376070"/>
                  </a:lnTo>
                  <a:lnTo>
                    <a:pt x="1873093" y="6348633"/>
                  </a:lnTo>
                  <a:cubicBezTo>
                    <a:pt x="1797747" y="6318071"/>
                    <a:pt x="1727145" y="6272230"/>
                    <a:pt x="1666035" y="6211108"/>
                  </a:cubicBezTo>
                  <a:lnTo>
                    <a:pt x="274862" y="4819644"/>
                  </a:lnTo>
                  <a:cubicBezTo>
                    <a:pt x="213753" y="4758523"/>
                    <a:pt x="167922" y="4687904"/>
                    <a:pt x="137366" y="4612542"/>
                  </a:cubicBezTo>
                  <a:lnTo>
                    <a:pt x="132967" y="4597690"/>
                  </a:lnTo>
                  <a:lnTo>
                    <a:pt x="106898" y="4566091"/>
                  </a:lnTo>
                  <a:cubicBezTo>
                    <a:pt x="39409" y="4466171"/>
                    <a:pt x="0" y="4345719"/>
                    <a:pt x="0" y="4216058"/>
                  </a:cubicBezTo>
                  <a:lnTo>
                    <a:pt x="0" y="2248229"/>
                  </a:lnTo>
                  <a:cubicBezTo>
                    <a:pt x="0" y="2118570"/>
                    <a:pt x="39409" y="1998118"/>
                    <a:pt x="106898" y="1898198"/>
                  </a:cubicBezTo>
                  <a:lnTo>
                    <a:pt x="127109" y="1873699"/>
                  </a:lnTo>
                  <a:lnTo>
                    <a:pt x="137364" y="1839087"/>
                  </a:lnTo>
                  <a:cubicBezTo>
                    <a:pt x="167920" y="1763723"/>
                    <a:pt x="213751" y="1693108"/>
                    <a:pt x="274859" y="1631987"/>
                  </a:cubicBezTo>
                  <a:lnTo>
                    <a:pt x="1666033" y="240519"/>
                  </a:lnTo>
                  <a:cubicBezTo>
                    <a:pt x="1757698" y="148837"/>
                    <a:pt x="1870719" y="91535"/>
                    <a:pt x="1989079" y="68614"/>
                  </a:cubicBezTo>
                  <a:lnTo>
                    <a:pt x="1990312" y="68496"/>
                  </a:lnTo>
                  <a:lnTo>
                    <a:pt x="2025854" y="49199"/>
                  </a:lnTo>
                  <a:cubicBezTo>
                    <a:pt x="2100738" y="17518"/>
                    <a:pt x="2183071" y="0"/>
                    <a:pt x="2269491" y="0"/>
                  </a:cubicBezTo>
                  <a:close/>
                </a:path>
              </a:pathLst>
            </a:custGeom>
          </p:spPr>
        </p:pic>
        <p:sp>
          <p:nvSpPr>
            <p:cNvPr id="38" name="任意多边形 37"/>
            <p:cNvSpPr>
              <a:spLocks noChangeAspect="1"/>
            </p:cNvSpPr>
            <p:nvPr/>
          </p:nvSpPr>
          <p:spPr>
            <a:xfrm rot="5400000">
              <a:off x="1308992" y="3705214"/>
              <a:ext cx="1628956" cy="162861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>
              <a:spLocks noChangeAspect="1"/>
            </p:cNvSpPr>
            <p:nvPr/>
          </p:nvSpPr>
          <p:spPr>
            <a:xfrm rot="5400000">
              <a:off x="1386689" y="3782895"/>
              <a:ext cx="1473562" cy="1473254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5400000" scaled="1"/>
            </a:gra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809343" y="1871163"/>
            <a:ext cx="17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人物介绍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83944" y="2301781"/>
            <a:ext cx="32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2800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PA_矩形 75"/>
          <p:cNvSpPr/>
          <p:nvPr>
            <p:custDataLst>
              <p:tags r:id="rId1"/>
            </p:custDataLst>
          </p:nvPr>
        </p:nvSpPr>
        <p:spPr>
          <a:xfrm>
            <a:off x="5796643" y="2920784"/>
            <a:ext cx="5231696" cy="11726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美仑设计是集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模板开发、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设计定制、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培训于一体的专业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服务提供商。深受大家的好评和肯定。还有，他是个帅哥呢，不信你去问他。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5938296" y="1701968"/>
            <a:ext cx="325437" cy="0"/>
          </a:xfrm>
          <a:prstGeom prst="line">
            <a:avLst/>
          </a:prstGeom>
          <a:ln w="38100"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hlinkClick r:id="rId4"/>
          </p:cNvPr>
          <p:cNvSpPr/>
          <p:nvPr/>
        </p:nvSpPr>
        <p:spPr>
          <a:xfrm>
            <a:off x="9382713" y="4403731"/>
            <a:ext cx="922684" cy="922684"/>
          </a:xfrm>
          <a:prstGeom prst="ellipse">
            <a:avLst/>
          </a:pr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hlinkClick r:id="rId5"/>
          </p:cNvPr>
          <p:cNvSpPr/>
          <p:nvPr/>
        </p:nvSpPr>
        <p:spPr>
          <a:xfrm>
            <a:off x="6991999" y="4403731"/>
            <a:ext cx="922684" cy="922684"/>
          </a:xfrm>
          <a:prstGeom prst="ellipse">
            <a:avLst/>
          </a:pr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hlinkClick r:id="rId6"/>
          </p:cNvPr>
          <p:cNvSpPr/>
          <p:nvPr/>
        </p:nvSpPr>
        <p:spPr>
          <a:xfrm>
            <a:off x="5796643" y="4403731"/>
            <a:ext cx="922684" cy="922684"/>
          </a:xfrm>
          <a:prstGeom prst="ellipse">
            <a:avLst/>
          </a:pr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hlinkClick r:id="rId7"/>
          </p:cNvPr>
          <p:cNvSpPr/>
          <p:nvPr/>
        </p:nvSpPr>
        <p:spPr>
          <a:xfrm>
            <a:off x="8187357" y="4403731"/>
            <a:ext cx="922684" cy="922684"/>
          </a:xfrm>
          <a:prstGeom prst="ellipse">
            <a:avLst/>
          </a:pr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1099583" y="4258454"/>
            <a:ext cx="1712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Jane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55842" y="4929704"/>
            <a:ext cx="12001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099583" y="4858168"/>
            <a:ext cx="1712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PM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Freeform 45"/>
          <p:cNvSpPr>
            <a:spLocks noChangeArrowheads="1"/>
          </p:cNvSpPr>
          <p:nvPr/>
        </p:nvSpPr>
        <p:spPr bwMode="auto">
          <a:xfrm>
            <a:off x="7247367" y="4675131"/>
            <a:ext cx="411948" cy="406830"/>
          </a:xfrm>
          <a:custGeom>
            <a:avLst/>
            <a:gdLst>
              <a:gd name="T0" fmla="*/ 240904 w 470"/>
              <a:gd name="T1" fmla="*/ 77959 h 463"/>
              <a:gd name="T2" fmla="*/ 240904 w 470"/>
              <a:gd name="T3" fmla="*/ 77959 h 463"/>
              <a:gd name="T4" fmla="*/ 129969 w 470"/>
              <a:gd name="T5" fmla="*/ 237147 h 463"/>
              <a:gd name="T6" fmla="*/ 76676 w 470"/>
              <a:gd name="T7" fmla="*/ 213160 h 463"/>
              <a:gd name="T8" fmla="*/ 33716 w 470"/>
              <a:gd name="T9" fmla="*/ 87227 h 463"/>
              <a:gd name="T10" fmla="*/ 9788 w 470"/>
              <a:gd name="T11" fmla="*/ 97040 h 463"/>
              <a:gd name="T12" fmla="*/ 0 w 470"/>
              <a:gd name="T13" fmla="*/ 82320 h 463"/>
              <a:gd name="T14" fmla="*/ 71782 w 470"/>
              <a:gd name="T15" fmla="*/ 24532 h 463"/>
              <a:gd name="T16" fmla="*/ 110392 w 470"/>
              <a:gd name="T17" fmla="*/ 111214 h 463"/>
              <a:gd name="T18" fmla="*/ 134319 w 470"/>
              <a:gd name="T19" fmla="*/ 159734 h 463"/>
              <a:gd name="T20" fmla="*/ 168579 w 470"/>
              <a:gd name="T21" fmla="*/ 116120 h 463"/>
              <a:gd name="T22" fmla="*/ 139213 w 470"/>
              <a:gd name="T23" fmla="*/ 82320 h 463"/>
              <a:gd name="T24" fmla="*/ 240904 w 470"/>
              <a:gd name="T25" fmla="*/ 77959 h 4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0" h="463">
                <a:moveTo>
                  <a:pt x="443" y="143"/>
                </a:moveTo>
                <a:lnTo>
                  <a:pt x="443" y="143"/>
                </a:lnTo>
                <a:cubicBezTo>
                  <a:pt x="416" y="284"/>
                  <a:pt x="275" y="408"/>
                  <a:pt x="239" y="435"/>
                </a:cubicBezTo>
                <a:cubicBezTo>
                  <a:pt x="194" y="462"/>
                  <a:pt x="159" y="417"/>
                  <a:pt x="141" y="391"/>
                </a:cubicBezTo>
                <a:cubicBezTo>
                  <a:pt x="124" y="355"/>
                  <a:pt x="79" y="178"/>
                  <a:pt x="62" y="160"/>
                </a:cubicBezTo>
                <a:cubicBezTo>
                  <a:pt x="53" y="151"/>
                  <a:pt x="18" y="178"/>
                  <a:pt x="18" y="178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71" y="63"/>
                  <a:pt x="132" y="45"/>
                </a:cubicBezTo>
                <a:cubicBezTo>
                  <a:pt x="194" y="36"/>
                  <a:pt x="194" y="143"/>
                  <a:pt x="203" y="204"/>
                </a:cubicBezTo>
                <a:cubicBezTo>
                  <a:pt x="222" y="266"/>
                  <a:pt x="230" y="293"/>
                  <a:pt x="247" y="293"/>
                </a:cubicBezTo>
                <a:cubicBezTo>
                  <a:pt x="256" y="293"/>
                  <a:pt x="283" y="266"/>
                  <a:pt x="310" y="213"/>
                </a:cubicBezTo>
                <a:cubicBezTo>
                  <a:pt x="328" y="160"/>
                  <a:pt x="301" y="125"/>
                  <a:pt x="256" y="151"/>
                </a:cubicBezTo>
                <a:cubicBezTo>
                  <a:pt x="275" y="27"/>
                  <a:pt x="469" y="0"/>
                  <a:pt x="443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8" name="Freeform 56"/>
          <p:cNvSpPr>
            <a:spLocks noChangeArrowheads="1"/>
          </p:cNvSpPr>
          <p:nvPr/>
        </p:nvSpPr>
        <p:spPr bwMode="auto">
          <a:xfrm>
            <a:off x="6078878" y="4666776"/>
            <a:ext cx="358215" cy="396594"/>
          </a:xfrm>
          <a:custGeom>
            <a:avLst/>
            <a:gdLst>
              <a:gd name="T0" fmla="*/ 197797 w 409"/>
              <a:gd name="T1" fmla="*/ 43455 h 453"/>
              <a:gd name="T2" fmla="*/ 197797 w 409"/>
              <a:gd name="T3" fmla="*/ 43455 h 453"/>
              <a:gd name="T4" fmla="*/ 178778 w 409"/>
              <a:gd name="T5" fmla="*/ 28789 h 453"/>
              <a:gd name="T6" fmla="*/ 120634 w 409"/>
              <a:gd name="T7" fmla="*/ 24443 h 453"/>
              <a:gd name="T8" fmla="*/ 110853 w 409"/>
              <a:gd name="T9" fmla="*/ 4889 h 453"/>
              <a:gd name="T10" fmla="*/ 77163 w 409"/>
              <a:gd name="T11" fmla="*/ 0 h 453"/>
              <a:gd name="T12" fmla="*/ 67381 w 409"/>
              <a:gd name="T13" fmla="*/ 24443 h 453"/>
              <a:gd name="T14" fmla="*/ 67381 w 409"/>
              <a:gd name="T15" fmla="*/ 53232 h 453"/>
              <a:gd name="T16" fmla="*/ 43472 w 409"/>
              <a:gd name="T17" fmla="*/ 72243 h 453"/>
              <a:gd name="T18" fmla="*/ 14672 w 409"/>
              <a:gd name="T19" fmla="*/ 72243 h 453"/>
              <a:gd name="T20" fmla="*/ 0 w 409"/>
              <a:gd name="T21" fmla="*/ 82021 h 453"/>
              <a:gd name="T22" fmla="*/ 24453 w 409"/>
              <a:gd name="T23" fmla="*/ 164041 h 453"/>
              <a:gd name="T24" fmla="*/ 91834 w 409"/>
              <a:gd name="T25" fmla="*/ 173275 h 453"/>
              <a:gd name="T26" fmla="*/ 101072 w 409"/>
              <a:gd name="T27" fmla="*/ 144487 h 453"/>
              <a:gd name="T28" fmla="*/ 125525 w 409"/>
              <a:gd name="T29" fmla="*/ 168387 h 453"/>
              <a:gd name="T30" fmla="*/ 164106 w 409"/>
              <a:gd name="T31" fmla="*/ 183053 h 453"/>
              <a:gd name="T32" fmla="*/ 159216 w 409"/>
              <a:gd name="T33" fmla="*/ 216730 h 453"/>
              <a:gd name="T34" fmla="*/ 134763 w 409"/>
              <a:gd name="T35" fmla="*/ 221619 h 453"/>
              <a:gd name="T36" fmla="*/ 129872 w 409"/>
              <a:gd name="T37" fmla="*/ 202064 h 453"/>
              <a:gd name="T38" fmla="*/ 139653 w 409"/>
              <a:gd name="T39" fmla="*/ 202064 h 453"/>
              <a:gd name="T40" fmla="*/ 139653 w 409"/>
              <a:gd name="T41" fmla="*/ 183053 h 453"/>
              <a:gd name="T42" fmla="*/ 101072 w 409"/>
              <a:gd name="T43" fmla="*/ 202064 h 453"/>
              <a:gd name="T44" fmla="*/ 105963 w 409"/>
              <a:gd name="T45" fmla="*/ 235742 h 453"/>
              <a:gd name="T46" fmla="*/ 159216 w 409"/>
              <a:gd name="T47" fmla="*/ 245519 h 453"/>
              <a:gd name="T48" fmla="*/ 197797 w 409"/>
              <a:gd name="T49" fmla="*/ 43455 h 453"/>
              <a:gd name="T50" fmla="*/ 173344 w 409"/>
              <a:gd name="T51" fmla="*/ 125475 h 453"/>
              <a:gd name="T52" fmla="*/ 173344 w 409"/>
              <a:gd name="T53" fmla="*/ 125475 h 453"/>
              <a:gd name="T54" fmla="*/ 154325 w 409"/>
              <a:gd name="T55" fmla="*/ 120587 h 453"/>
              <a:gd name="T56" fmla="*/ 134763 w 409"/>
              <a:gd name="T57" fmla="*/ 125475 h 453"/>
              <a:gd name="T58" fmla="*/ 154325 w 409"/>
              <a:gd name="T59" fmla="*/ 96143 h 453"/>
              <a:gd name="T60" fmla="*/ 173344 w 409"/>
              <a:gd name="T61" fmla="*/ 125475 h 45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09" h="453">
                <a:moveTo>
                  <a:pt x="364" y="80"/>
                </a:moveTo>
                <a:lnTo>
                  <a:pt x="364" y="80"/>
                </a:lnTo>
                <a:cubicBezTo>
                  <a:pt x="364" y="53"/>
                  <a:pt x="329" y="53"/>
                  <a:pt x="329" y="53"/>
                </a:cubicBezTo>
                <a:cubicBezTo>
                  <a:pt x="222" y="45"/>
                  <a:pt x="222" y="45"/>
                  <a:pt x="222" y="45"/>
                </a:cubicBezTo>
                <a:cubicBezTo>
                  <a:pt x="222" y="45"/>
                  <a:pt x="222" y="18"/>
                  <a:pt x="204" y="9"/>
                </a:cubicBezTo>
                <a:cubicBezTo>
                  <a:pt x="177" y="0"/>
                  <a:pt x="160" y="0"/>
                  <a:pt x="142" y="0"/>
                </a:cubicBezTo>
                <a:cubicBezTo>
                  <a:pt x="124" y="0"/>
                  <a:pt x="124" y="27"/>
                  <a:pt x="124" y="45"/>
                </a:cubicBezTo>
                <a:cubicBezTo>
                  <a:pt x="124" y="62"/>
                  <a:pt x="124" y="89"/>
                  <a:pt x="124" y="98"/>
                </a:cubicBezTo>
                <a:cubicBezTo>
                  <a:pt x="124" y="124"/>
                  <a:pt x="116" y="133"/>
                  <a:pt x="80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0" y="133"/>
                  <a:pt x="0" y="133"/>
                  <a:pt x="0" y="151"/>
                </a:cubicBezTo>
                <a:cubicBezTo>
                  <a:pt x="0" y="159"/>
                  <a:pt x="18" y="275"/>
                  <a:pt x="45" y="302"/>
                </a:cubicBezTo>
                <a:cubicBezTo>
                  <a:pt x="63" y="310"/>
                  <a:pt x="151" y="319"/>
                  <a:pt x="169" y="319"/>
                </a:cubicBezTo>
                <a:cubicBezTo>
                  <a:pt x="186" y="319"/>
                  <a:pt x="177" y="266"/>
                  <a:pt x="186" y="266"/>
                </a:cubicBezTo>
                <a:cubicBezTo>
                  <a:pt x="195" y="266"/>
                  <a:pt x="195" y="302"/>
                  <a:pt x="231" y="310"/>
                </a:cubicBezTo>
                <a:cubicBezTo>
                  <a:pt x="257" y="310"/>
                  <a:pt x="302" y="310"/>
                  <a:pt x="302" y="337"/>
                </a:cubicBezTo>
                <a:cubicBezTo>
                  <a:pt x="302" y="363"/>
                  <a:pt x="310" y="399"/>
                  <a:pt x="293" y="399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13" y="399"/>
                  <a:pt x="222" y="372"/>
                  <a:pt x="239" y="372"/>
                </a:cubicBezTo>
                <a:cubicBezTo>
                  <a:pt x="248" y="372"/>
                  <a:pt x="257" y="372"/>
                  <a:pt x="257" y="372"/>
                </a:cubicBezTo>
                <a:cubicBezTo>
                  <a:pt x="257" y="337"/>
                  <a:pt x="257" y="337"/>
                  <a:pt x="257" y="337"/>
                </a:cubicBezTo>
                <a:cubicBezTo>
                  <a:pt x="257" y="337"/>
                  <a:pt x="195" y="328"/>
                  <a:pt x="186" y="372"/>
                </a:cubicBezTo>
                <a:cubicBezTo>
                  <a:pt x="186" y="417"/>
                  <a:pt x="195" y="434"/>
                  <a:pt x="195" y="434"/>
                </a:cubicBezTo>
                <a:cubicBezTo>
                  <a:pt x="204" y="443"/>
                  <a:pt x="213" y="452"/>
                  <a:pt x="293" y="452"/>
                </a:cubicBezTo>
                <a:cubicBezTo>
                  <a:pt x="408" y="452"/>
                  <a:pt x="364" y="115"/>
                  <a:pt x="364" y="80"/>
                </a:cubicBezTo>
                <a:close/>
                <a:moveTo>
                  <a:pt x="319" y="231"/>
                </a:moveTo>
                <a:lnTo>
                  <a:pt x="319" y="231"/>
                </a:lnTo>
                <a:cubicBezTo>
                  <a:pt x="319" y="240"/>
                  <a:pt x="302" y="222"/>
                  <a:pt x="284" y="222"/>
                </a:cubicBezTo>
                <a:cubicBezTo>
                  <a:pt x="266" y="222"/>
                  <a:pt x="248" y="231"/>
                  <a:pt x="248" y="231"/>
                </a:cubicBezTo>
                <a:cubicBezTo>
                  <a:pt x="239" y="222"/>
                  <a:pt x="248" y="177"/>
                  <a:pt x="284" y="177"/>
                </a:cubicBezTo>
                <a:cubicBezTo>
                  <a:pt x="310" y="177"/>
                  <a:pt x="329" y="231"/>
                  <a:pt x="319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Freeform 74"/>
          <p:cNvSpPr>
            <a:spLocks noChangeArrowheads="1"/>
          </p:cNvSpPr>
          <p:nvPr/>
        </p:nvSpPr>
        <p:spPr bwMode="auto">
          <a:xfrm>
            <a:off x="9649595" y="4686646"/>
            <a:ext cx="388919" cy="383800"/>
          </a:xfrm>
          <a:custGeom>
            <a:avLst/>
            <a:gdLst>
              <a:gd name="T0" fmla="*/ 14641 w 445"/>
              <a:gd name="T1" fmla="*/ 58439 h 436"/>
              <a:gd name="T2" fmla="*/ 14641 w 445"/>
              <a:gd name="T3" fmla="*/ 58439 h 436"/>
              <a:gd name="T4" fmla="*/ 33619 w 445"/>
              <a:gd name="T5" fmla="*/ 101585 h 436"/>
              <a:gd name="T6" fmla="*/ 62901 w 445"/>
              <a:gd name="T7" fmla="*/ 111416 h 436"/>
              <a:gd name="T8" fmla="*/ 67781 w 445"/>
              <a:gd name="T9" fmla="*/ 111416 h 436"/>
              <a:gd name="T10" fmla="*/ 72661 w 445"/>
              <a:gd name="T11" fmla="*/ 135447 h 436"/>
              <a:gd name="T12" fmla="*/ 72661 w 445"/>
              <a:gd name="T13" fmla="*/ 135447 h 436"/>
              <a:gd name="T14" fmla="*/ 0 w 445"/>
              <a:gd name="T15" fmla="*/ 188425 h 436"/>
              <a:gd name="T16" fmla="*/ 62901 w 445"/>
              <a:gd name="T17" fmla="*/ 237579 h 436"/>
              <a:gd name="T18" fmla="*/ 62901 w 445"/>
              <a:gd name="T19" fmla="*/ 237579 h 436"/>
              <a:gd name="T20" fmla="*/ 67781 w 445"/>
              <a:gd name="T21" fmla="*/ 237579 h 436"/>
              <a:gd name="T22" fmla="*/ 106280 w 445"/>
              <a:gd name="T23" fmla="*/ 227748 h 436"/>
              <a:gd name="T24" fmla="*/ 135020 w 445"/>
              <a:gd name="T25" fmla="*/ 174771 h 436"/>
              <a:gd name="T26" fmla="*/ 111161 w 445"/>
              <a:gd name="T27" fmla="*/ 125616 h 436"/>
              <a:gd name="T28" fmla="*/ 96520 w 445"/>
              <a:gd name="T29" fmla="*/ 111416 h 436"/>
              <a:gd name="T30" fmla="*/ 106280 w 445"/>
              <a:gd name="T31" fmla="*/ 96670 h 436"/>
              <a:gd name="T32" fmla="*/ 125259 w 445"/>
              <a:gd name="T33" fmla="*/ 53524 h 436"/>
              <a:gd name="T34" fmla="*/ 106280 w 445"/>
              <a:gd name="T35" fmla="*/ 9831 h 436"/>
              <a:gd name="T36" fmla="*/ 115499 w 445"/>
              <a:gd name="T37" fmla="*/ 9831 h 436"/>
              <a:gd name="T38" fmla="*/ 135020 w 445"/>
              <a:gd name="T39" fmla="*/ 0 h 436"/>
              <a:gd name="T40" fmla="*/ 135020 w 445"/>
              <a:gd name="T41" fmla="*/ 0 h 436"/>
              <a:gd name="T42" fmla="*/ 77541 w 445"/>
              <a:gd name="T43" fmla="*/ 0 h 436"/>
              <a:gd name="T44" fmla="*/ 14641 w 445"/>
              <a:gd name="T45" fmla="*/ 58439 h 436"/>
              <a:gd name="T46" fmla="*/ 111161 w 445"/>
              <a:gd name="T47" fmla="*/ 179140 h 436"/>
              <a:gd name="T48" fmla="*/ 111161 w 445"/>
              <a:gd name="T49" fmla="*/ 179140 h 436"/>
              <a:gd name="T50" fmla="*/ 72661 w 445"/>
              <a:gd name="T51" fmla="*/ 213002 h 436"/>
              <a:gd name="T52" fmla="*/ 29281 w 445"/>
              <a:gd name="T53" fmla="*/ 188425 h 436"/>
              <a:gd name="T54" fmla="*/ 38500 w 445"/>
              <a:gd name="T55" fmla="*/ 159478 h 436"/>
              <a:gd name="T56" fmla="*/ 67781 w 445"/>
              <a:gd name="T57" fmla="*/ 150194 h 436"/>
              <a:gd name="T58" fmla="*/ 72661 w 445"/>
              <a:gd name="T59" fmla="*/ 150194 h 436"/>
              <a:gd name="T60" fmla="*/ 111161 w 445"/>
              <a:gd name="T61" fmla="*/ 179140 h 436"/>
              <a:gd name="T62" fmla="*/ 96520 w 445"/>
              <a:gd name="T63" fmla="*/ 43693 h 436"/>
              <a:gd name="T64" fmla="*/ 96520 w 445"/>
              <a:gd name="T65" fmla="*/ 43693 h 436"/>
              <a:gd name="T66" fmla="*/ 77541 w 445"/>
              <a:gd name="T67" fmla="*/ 92301 h 436"/>
              <a:gd name="T68" fmla="*/ 72661 w 445"/>
              <a:gd name="T69" fmla="*/ 92301 h 436"/>
              <a:gd name="T70" fmla="*/ 43922 w 445"/>
              <a:gd name="T71" fmla="*/ 63354 h 436"/>
              <a:gd name="T72" fmla="*/ 43922 w 445"/>
              <a:gd name="T73" fmla="*/ 33862 h 436"/>
              <a:gd name="T74" fmla="*/ 58020 w 445"/>
              <a:gd name="T75" fmla="*/ 14200 h 436"/>
              <a:gd name="T76" fmla="*/ 62901 w 445"/>
              <a:gd name="T77" fmla="*/ 14200 h 436"/>
              <a:gd name="T78" fmla="*/ 96520 w 445"/>
              <a:gd name="T79" fmla="*/ 43693 h 436"/>
              <a:gd name="T80" fmla="*/ 202258 w 445"/>
              <a:gd name="T81" fmla="*/ 92301 h 436"/>
              <a:gd name="T82" fmla="*/ 202258 w 445"/>
              <a:gd name="T83" fmla="*/ 92301 h 436"/>
              <a:gd name="T84" fmla="*/ 202258 w 445"/>
              <a:gd name="T85" fmla="*/ 53524 h 436"/>
              <a:gd name="T86" fmla="*/ 172977 w 445"/>
              <a:gd name="T87" fmla="*/ 53524 h 436"/>
              <a:gd name="T88" fmla="*/ 172977 w 445"/>
              <a:gd name="T89" fmla="*/ 92301 h 436"/>
              <a:gd name="T90" fmla="*/ 135020 w 445"/>
              <a:gd name="T91" fmla="*/ 92301 h 436"/>
              <a:gd name="T92" fmla="*/ 135020 w 445"/>
              <a:gd name="T93" fmla="*/ 116332 h 436"/>
              <a:gd name="T94" fmla="*/ 172977 w 445"/>
              <a:gd name="T95" fmla="*/ 116332 h 436"/>
              <a:gd name="T96" fmla="*/ 172977 w 445"/>
              <a:gd name="T97" fmla="*/ 159478 h 436"/>
              <a:gd name="T98" fmla="*/ 202258 w 445"/>
              <a:gd name="T99" fmla="*/ 159478 h 436"/>
              <a:gd name="T100" fmla="*/ 202258 w 445"/>
              <a:gd name="T101" fmla="*/ 116332 h 436"/>
              <a:gd name="T102" fmla="*/ 240758 w 445"/>
              <a:gd name="T103" fmla="*/ 116332 h 436"/>
              <a:gd name="T104" fmla="*/ 240758 w 445"/>
              <a:gd name="T105" fmla="*/ 92301 h 436"/>
              <a:gd name="T106" fmla="*/ 202258 w 445"/>
              <a:gd name="T107" fmla="*/ 92301 h 4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5" h="436">
                <a:moveTo>
                  <a:pt x="27" y="107"/>
                </a:moveTo>
                <a:lnTo>
                  <a:pt x="27" y="107"/>
                </a:lnTo>
                <a:cubicBezTo>
                  <a:pt x="27" y="142"/>
                  <a:pt x="36" y="169"/>
                  <a:pt x="62" y="186"/>
                </a:cubicBezTo>
                <a:cubicBezTo>
                  <a:pt x="81" y="195"/>
                  <a:pt x="107" y="204"/>
                  <a:pt x="116" y="204"/>
                </a:cubicBezTo>
                <a:lnTo>
                  <a:pt x="125" y="204"/>
                </a:lnTo>
                <a:cubicBezTo>
                  <a:pt x="125" y="204"/>
                  <a:pt x="116" y="222"/>
                  <a:pt x="134" y="248"/>
                </a:cubicBezTo>
                <a:cubicBezTo>
                  <a:pt x="107" y="248"/>
                  <a:pt x="0" y="257"/>
                  <a:pt x="0" y="345"/>
                </a:cubicBezTo>
                <a:cubicBezTo>
                  <a:pt x="0" y="435"/>
                  <a:pt x="98" y="435"/>
                  <a:pt x="116" y="435"/>
                </a:cubicBezTo>
                <a:cubicBezTo>
                  <a:pt x="116" y="435"/>
                  <a:pt x="116" y="435"/>
                  <a:pt x="125" y="435"/>
                </a:cubicBezTo>
                <a:cubicBezTo>
                  <a:pt x="134" y="435"/>
                  <a:pt x="169" y="435"/>
                  <a:pt x="196" y="417"/>
                </a:cubicBezTo>
                <a:cubicBezTo>
                  <a:pt x="231" y="399"/>
                  <a:pt x="249" y="364"/>
                  <a:pt x="249" y="320"/>
                </a:cubicBezTo>
                <a:cubicBezTo>
                  <a:pt x="249" y="275"/>
                  <a:pt x="222" y="248"/>
                  <a:pt x="205" y="230"/>
                </a:cubicBezTo>
                <a:cubicBezTo>
                  <a:pt x="187" y="222"/>
                  <a:pt x="178" y="213"/>
                  <a:pt x="178" y="204"/>
                </a:cubicBezTo>
                <a:cubicBezTo>
                  <a:pt x="178" y="195"/>
                  <a:pt x="187" y="186"/>
                  <a:pt x="196" y="177"/>
                </a:cubicBezTo>
                <a:cubicBezTo>
                  <a:pt x="213" y="160"/>
                  <a:pt x="231" y="142"/>
                  <a:pt x="231" y="98"/>
                </a:cubicBezTo>
                <a:cubicBezTo>
                  <a:pt x="231" y="62"/>
                  <a:pt x="222" y="36"/>
                  <a:pt x="196" y="18"/>
                </a:cubicBezTo>
                <a:lnTo>
                  <a:pt x="213" y="18"/>
                </a:lnTo>
                <a:cubicBezTo>
                  <a:pt x="231" y="18"/>
                  <a:pt x="249" y="9"/>
                  <a:pt x="24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27" y="0"/>
                  <a:pt x="27" y="107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213" y="364"/>
                  <a:pt x="178" y="390"/>
                  <a:pt x="134" y="390"/>
                </a:cubicBezTo>
                <a:cubicBezTo>
                  <a:pt x="90" y="399"/>
                  <a:pt x="54" y="381"/>
                  <a:pt x="54" y="345"/>
                </a:cubicBezTo>
                <a:cubicBezTo>
                  <a:pt x="45" y="328"/>
                  <a:pt x="54" y="310"/>
                  <a:pt x="71" y="292"/>
                </a:cubicBezTo>
                <a:cubicBezTo>
                  <a:pt x="90" y="283"/>
                  <a:pt x="107" y="275"/>
                  <a:pt x="125" y="275"/>
                </a:cubicBezTo>
                <a:cubicBezTo>
                  <a:pt x="134" y="275"/>
                  <a:pt x="134" y="275"/>
                  <a:pt x="134" y="275"/>
                </a:cubicBezTo>
                <a:cubicBezTo>
                  <a:pt x="178" y="275"/>
                  <a:pt x="205" y="301"/>
                  <a:pt x="205" y="328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87" y="124"/>
                  <a:pt x="169" y="160"/>
                  <a:pt x="143" y="169"/>
                </a:cubicBezTo>
                <a:cubicBezTo>
                  <a:pt x="143" y="169"/>
                  <a:pt x="143" y="169"/>
                  <a:pt x="134" y="169"/>
                </a:cubicBezTo>
                <a:cubicBezTo>
                  <a:pt x="107" y="169"/>
                  <a:pt x="90" y="151"/>
                  <a:pt x="81" y="116"/>
                </a:cubicBezTo>
                <a:cubicBezTo>
                  <a:pt x="71" y="98"/>
                  <a:pt x="71" y="80"/>
                  <a:pt x="81" y="62"/>
                </a:cubicBezTo>
                <a:cubicBezTo>
                  <a:pt x="81" y="45"/>
                  <a:pt x="98" y="36"/>
                  <a:pt x="107" y="26"/>
                </a:cubicBezTo>
                <a:lnTo>
                  <a:pt x="116" y="26"/>
                </a:lnTo>
                <a:cubicBezTo>
                  <a:pt x="151" y="26"/>
                  <a:pt x="169" y="45"/>
                  <a:pt x="178" y="80"/>
                </a:cubicBezTo>
                <a:close/>
                <a:moveTo>
                  <a:pt x="373" y="169"/>
                </a:moveTo>
                <a:lnTo>
                  <a:pt x="373" y="169"/>
                </a:lnTo>
                <a:cubicBezTo>
                  <a:pt x="373" y="98"/>
                  <a:pt x="373" y="98"/>
                  <a:pt x="373" y="98"/>
                </a:cubicBezTo>
                <a:cubicBezTo>
                  <a:pt x="319" y="98"/>
                  <a:pt x="319" y="98"/>
                  <a:pt x="319" y="98"/>
                </a:cubicBezTo>
                <a:cubicBezTo>
                  <a:pt x="319" y="169"/>
                  <a:pt x="319" y="169"/>
                  <a:pt x="319" y="169"/>
                </a:cubicBezTo>
                <a:cubicBezTo>
                  <a:pt x="249" y="169"/>
                  <a:pt x="249" y="169"/>
                  <a:pt x="249" y="169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373" y="292"/>
                  <a:pt x="373" y="292"/>
                  <a:pt x="373" y="292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444" y="213"/>
                  <a:pt x="444" y="213"/>
                  <a:pt x="444" y="213"/>
                </a:cubicBezTo>
                <a:cubicBezTo>
                  <a:pt x="444" y="169"/>
                  <a:pt x="444" y="169"/>
                  <a:pt x="444" y="169"/>
                </a:cubicBezTo>
                <a:lnTo>
                  <a:pt x="373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0" name="Freeform 120"/>
          <p:cNvSpPr>
            <a:spLocks noChangeArrowheads="1"/>
          </p:cNvSpPr>
          <p:nvPr/>
        </p:nvSpPr>
        <p:spPr bwMode="auto">
          <a:xfrm>
            <a:off x="8431211" y="4666776"/>
            <a:ext cx="434976" cy="381244"/>
          </a:xfrm>
          <a:custGeom>
            <a:avLst/>
            <a:gdLst>
              <a:gd name="T0" fmla="*/ 197112 w 497"/>
              <a:gd name="T1" fmla="*/ 120716 h 435"/>
              <a:gd name="T2" fmla="*/ 197112 w 497"/>
              <a:gd name="T3" fmla="*/ 120716 h 435"/>
              <a:gd name="T4" fmla="*/ 192225 w 497"/>
              <a:gd name="T5" fmla="*/ 110384 h 435"/>
              <a:gd name="T6" fmla="*/ 192225 w 497"/>
              <a:gd name="T7" fmla="*/ 86459 h 435"/>
              <a:gd name="T8" fmla="*/ 134123 w 497"/>
              <a:gd name="T9" fmla="*/ 86459 h 435"/>
              <a:gd name="T10" fmla="*/ 129779 w 497"/>
              <a:gd name="T11" fmla="*/ 81565 h 435"/>
              <a:gd name="T12" fmla="*/ 124892 w 497"/>
              <a:gd name="T13" fmla="*/ 48395 h 435"/>
              <a:gd name="T14" fmla="*/ 38554 w 497"/>
              <a:gd name="T15" fmla="*/ 86459 h 435"/>
              <a:gd name="T16" fmla="*/ 0 w 497"/>
              <a:gd name="T17" fmla="*/ 159323 h 435"/>
              <a:gd name="T18" fmla="*/ 110231 w 497"/>
              <a:gd name="T19" fmla="*/ 235994 h 435"/>
              <a:gd name="T20" fmla="*/ 230778 w 497"/>
              <a:gd name="T21" fmla="*/ 154429 h 435"/>
              <a:gd name="T22" fmla="*/ 197112 w 497"/>
              <a:gd name="T23" fmla="*/ 120716 h 435"/>
              <a:gd name="T24" fmla="*/ 110231 w 497"/>
              <a:gd name="T25" fmla="*/ 212069 h 435"/>
              <a:gd name="T26" fmla="*/ 110231 w 497"/>
              <a:gd name="T27" fmla="*/ 212069 h 435"/>
              <a:gd name="T28" fmla="*/ 28779 w 497"/>
              <a:gd name="T29" fmla="*/ 168567 h 435"/>
              <a:gd name="T30" fmla="*/ 100999 w 497"/>
              <a:gd name="T31" fmla="*/ 110384 h 435"/>
              <a:gd name="T32" fmla="*/ 182451 w 497"/>
              <a:gd name="T33" fmla="*/ 154429 h 435"/>
              <a:gd name="T34" fmla="*/ 110231 w 497"/>
              <a:gd name="T35" fmla="*/ 212069 h 435"/>
              <a:gd name="T36" fmla="*/ 269332 w 497"/>
              <a:gd name="T37" fmla="*/ 81565 h 435"/>
              <a:gd name="T38" fmla="*/ 269332 w 497"/>
              <a:gd name="T39" fmla="*/ 81565 h 435"/>
              <a:gd name="T40" fmla="*/ 187338 w 497"/>
              <a:gd name="T41" fmla="*/ 0 h 435"/>
              <a:gd name="T42" fmla="*/ 177564 w 497"/>
              <a:gd name="T43" fmla="*/ 9788 h 435"/>
              <a:gd name="T44" fmla="*/ 187338 w 497"/>
              <a:gd name="T45" fmla="*/ 19576 h 435"/>
              <a:gd name="T46" fmla="*/ 249784 w 497"/>
              <a:gd name="T47" fmla="*/ 81565 h 435"/>
              <a:gd name="T48" fmla="*/ 259558 w 497"/>
              <a:gd name="T49" fmla="*/ 91353 h 435"/>
              <a:gd name="T50" fmla="*/ 269332 w 497"/>
              <a:gd name="T51" fmla="*/ 81565 h 435"/>
              <a:gd name="T52" fmla="*/ 230778 w 497"/>
              <a:gd name="T53" fmla="*/ 81565 h 435"/>
              <a:gd name="T54" fmla="*/ 230778 w 497"/>
              <a:gd name="T55" fmla="*/ 81565 h 435"/>
              <a:gd name="T56" fmla="*/ 187338 w 497"/>
              <a:gd name="T57" fmla="*/ 38607 h 435"/>
              <a:gd name="T58" fmla="*/ 177564 w 497"/>
              <a:gd name="T59" fmla="*/ 48395 h 435"/>
              <a:gd name="T60" fmla="*/ 187338 w 497"/>
              <a:gd name="T61" fmla="*/ 57639 h 435"/>
              <a:gd name="T62" fmla="*/ 211773 w 497"/>
              <a:gd name="T63" fmla="*/ 86459 h 435"/>
              <a:gd name="T64" fmla="*/ 225891 w 497"/>
              <a:gd name="T65" fmla="*/ 91353 h 435"/>
              <a:gd name="T66" fmla="*/ 230778 w 497"/>
              <a:gd name="T67" fmla="*/ 81565 h 435"/>
              <a:gd name="T68" fmla="*/ 86338 w 497"/>
              <a:gd name="T69" fmla="*/ 139748 h 435"/>
              <a:gd name="T70" fmla="*/ 86338 w 497"/>
              <a:gd name="T71" fmla="*/ 139748 h 435"/>
              <a:gd name="T72" fmla="*/ 62446 w 497"/>
              <a:gd name="T73" fmla="*/ 168567 h 435"/>
              <a:gd name="T74" fmla="*/ 100999 w 497"/>
              <a:gd name="T75" fmla="*/ 192493 h 435"/>
              <a:gd name="T76" fmla="*/ 124892 w 497"/>
              <a:gd name="T77" fmla="*/ 159323 h 435"/>
              <a:gd name="T78" fmla="*/ 86338 w 497"/>
              <a:gd name="T79" fmla="*/ 139748 h 43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97" h="435">
                <a:moveTo>
                  <a:pt x="363" y="222"/>
                </a:moveTo>
                <a:lnTo>
                  <a:pt x="363" y="222"/>
                </a:lnTo>
                <a:cubicBezTo>
                  <a:pt x="354" y="213"/>
                  <a:pt x="354" y="213"/>
                  <a:pt x="354" y="203"/>
                </a:cubicBezTo>
                <a:cubicBezTo>
                  <a:pt x="363" y="186"/>
                  <a:pt x="363" y="168"/>
                  <a:pt x="354" y="159"/>
                </a:cubicBezTo>
                <a:cubicBezTo>
                  <a:pt x="336" y="133"/>
                  <a:pt x="300" y="133"/>
                  <a:pt x="247" y="159"/>
                </a:cubicBezTo>
                <a:cubicBezTo>
                  <a:pt x="247" y="159"/>
                  <a:pt x="230" y="159"/>
                  <a:pt x="239" y="150"/>
                </a:cubicBezTo>
                <a:cubicBezTo>
                  <a:pt x="247" y="124"/>
                  <a:pt x="239" y="106"/>
                  <a:pt x="230" y="89"/>
                </a:cubicBezTo>
                <a:cubicBezTo>
                  <a:pt x="203" y="62"/>
                  <a:pt x="132" y="97"/>
                  <a:pt x="71" y="159"/>
                </a:cubicBezTo>
                <a:cubicBezTo>
                  <a:pt x="26" y="203"/>
                  <a:pt x="0" y="248"/>
                  <a:pt x="0" y="293"/>
                </a:cubicBezTo>
                <a:cubicBezTo>
                  <a:pt x="0" y="372"/>
                  <a:pt x="106" y="434"/>
                  <a:pt x="203" y="434"/>
                </a:cubicBezTo>
                <a:cubicBezTo>
                  <a:pt x="336" y="434"/>
                  <a:pt x="425" y="346"/>
                  <a:pt x="425" y="284"/>
                </a:cubicBezTo>
                <a:cubicBezTo>
                  <a:pt x="425" y="248"/>
                  <a:pt x="390" y="231"/>
                  <a:pt x="363" y="222"/>
                </a:cubicBezTo>
                <a:close/>
                <a:moveTo>
                  <a:pt x="203" y="390"/>
                </a:moveTo>
                <a:lnTo>
                  <a:pt x="203" y="390"/>
                </a:lnTo>
                <a:cubicBezTo>
                  <a:pt x="124" y="399"/>
                  <a:pt x="53" y="363"/>
                  <a:pt x="53" y="310"/>
                </a:cubicBezTo>
                <a:cubicBezTo>
                  <a:pt x="44" y="257"/>
                  <a:pt x="106" y="213"/>
                  <a:pt x="186" y="203"/>
                </a:cubicBezTo>
                <a:cubicBezTo>
                  <a:pt x="265" y="195"/>
                  <a:pt x="336" y="231"/>
                  <a:pt x="336" y="284"/>
                </a:cubicBezTo>
                <a:cubicBezTo>
                  <a:pt x="345" y="337"/>
                  <a:pt x="283" y="381"/>
                  <a:pt x="203" y="390"/>
                </a:cubicBezTo>
                <a:close/>
                <a:moveTo>
                  <a:pt x="496" y="150"/>
                </a:moveTo>
                <a:lnTo>
                  <a:pt x="496" y="150"/>
                </a:lnTo>
                <a:cubicBezTo>
                  <a:pt x="496" y="71"/>
                  <a:pt x="425" y="0"/>
                  <a:pt x="345" y="0"/>
                </a:cubicBezTo>
                <a:cubicBezTo>
                  <a:pt x="336" y="0"/>
                  <a:pt x="327" y="9"/>
                  <a:pt x="327" y="18"/>
                </a:cubicBezTo>
                <a:cubicBezTo>
                  <a:pt x="327" y="27"/>
                  <a:pt x="336" y="36"/>
                  <a:pt x="345" y="36"/>
                </a:cubicBezTo>
                <a:cubicBezTo>
                  <a:pt x="407" y="36"/>
                  <a:pt x="460" y="89"/>
                  <a:pt x="460" y="150"/>
                </a:cubicBezTo>
                <a:cubicBezTo>
                  <a:pt x="460" y="159"/>
                  <a:pt x="469" y="168"/>
                  <a:pt x="478" y="168"/>
                </a:cubicBezTo>
                <a:cubicBezTo>
                  <a:pt x="487" y="168"/>
                  <a:pt x="496" y="159"/>
                  <a:pt x="496" y="150"/>
                </a:cubicBezTo>
                <a:close/>
                <a:moveTo>
                  <a:pt x="425" y="150"/>
                </a:moveTo>
                <a:lnTo>
                  <a:pt x="425" y="150"/>
                </a:lnTo>
                <a:cubicBezTo>
                  <a:pt x="416" y="106"/>
                  <a:pt x="390" y="80"/>
                  <a:pt x="345" y="71"/>
                </a:cubicBezTo>
                <a:cubicBezTo>
                  <a:pt x="336" y="71"/>
                  <a:pt x="327" y="80"/>
                  <a:pt x="327" y="89"/>
                </a:cubicBezTo>
                <a:cubicBezTo>
                  <a:pt x="327" y="97"/>
                  <a:pt x="327" y="106"/>
                  <a:pt x="345" y="106"/>
                </a:cubicBezTo>
                <a:cubicBezTo>
                  <a:pt x="363" y="115"/>
                  <a:pt x="390" y="133"/>
                  <a:pt x="390" y="159"/>
                </a:cubicBezTo>
                <a:cubicBezTo>
                  <a:pt x="390" y="168"/>
                  <a:pt x="398" y="168"/>
                  <a:pt x="416" y="168"/>
                </a:cubicBezTo>
                <a:cubicBezTo>
                  <a:pt x="425" y="168"/>
                  <a:pt x="425" y="159"/>
                  <a:pt x="425" y="150"/>
                </a:cubicBezTo>
                <a:close/>
                <a:moveTo>
                  <a:pt x="159" y="257"/>
                </a:moveTo>
                <a:lnTo>
                  <a:pt x="159" y="257"/>
                </a:lnTo>
                <a:cubicBezTo>
                  <a:pt x="132" y="257"/>
                  <a:pt x="106" y="284"/>
                  <a:pt x="115" y="310"/>
                </a:cubicBezTo>
                <a:cubicBezTo>
                  <a:pt x="124" y="337"/>
                  <a:pt x="150" y="354"/>
                  <a:pt x="186" y="354"/>
                </a:cubicBezTo>
                <a:cubicBezTo>
                  <a:pt x="212" y="346"/>
                  <a:pt x="239" y="319"/>
                  <a:pt x="230" y="293"/>
                </a:cubicBezTo>
                <a:cubicBezTo>
                  <a:pt x="221" y="266"/>
                  <a:pt x="194" y="248"/>
                  <a:pt x="15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>
            <a:spLocks noChangeAspect="1"/>
          </p:cNvSpPr>
          <p:nvPr/>
        </p:nvSpPr>
        <p:spPr>
          <a:xfrm rot="5400000" flipV="1">
            <a:off x="7141733" y="-1682947"/>
            <a:ext cx="3367316" cy="6733213"/>
          </a:xfrm>
          <a:custGeom>
            <a:avLst/>
            <a:gdLst>
              <a:gd name="connsiteX0" fmla="*/ 2279742 w 2279742"/>
              <a:gd name="connsiteY0" fmla="*/ 1602318 h 4558523"/>
              <a:gd name="connsiteX1" fmla="*/ 2279742 w 2279742"/>
              <a:gd name="connsiteY1" fmla="*/ 2991365 h 4558523"/>
              <a:gd name="connsiteX2" fmla="*/ 2204253 w 2279742"/>
              <a:gd name="connsiteY2" fmla="*/ 3238445 h 4558523"/>
              <a:gd name="connsiteX3" fmla="*/ 2202825 w 2279742"/>
              <a:gd name="connsiteY3" fmla="*/ 3240175 h 4558523"/>
              <a:gd name="connsiteX4" fmla="*/ 2193619 w 2279742"/>
              <a:gd name="connsiteY4" fmla="*/ 3271232 h 4558523"/>
              <a:gd name="connsiteX5" fmla="*/ 2096523 w 2279742"/>
              <a:gd name="connsiteY5" fmla="*/ 3417420 h 4558523"/>
              <a:gd name="connsiteX6" fmla="*/ 1114113 w 2279742"/>
              <a:gd name="connsiteY6" fmla="*/ 4399625 h 4558523"/>
              <a:gd name="connsiteX7" fmla="*/ 885986 w 2279742"/>
              <a:gd name="connsiteY7" fmla="*/ 4520969 h 4558523"/>
              <a:gd name="connsiteX8" fmla="*/ 871630 w 2279742"/>
              <a:gd name="connsiteY8" fmla="*/ 4522345 h 4558523"/>
              <a:gd name="connsiteX9" fmla="*/ 868956 w 2279742"/>
              <a:gd name="connsiteY9" fmla="*/ 4523796 h 4558523"/>
              <a:gd name="connsiteX10" fmla="*/ 696907 w 2279742"/>
              <a:gd name="connsiteY10" fmla="*/ 4558523 h 4558523"/>
              <a:gd name="connsiteX11" fmla="*/ 0 w 2279742"/>
              <a:gd name="connsiteY11" fmla="*/ 4558523 h 4558523"/>
              <a:gd name="connsiteX12" fmla="*/ 0 w 2279742"/>
              <a:gd name="connsiteY12" fmla="*/ 0 h 4558523"/>
              <a:gd name="connsiteX13" fmla="*/ 696907 w 2279742"/>
              <a:gd name="connsiteY13" fmla="*/ 0 h 4558523"/>
              <a:gd name="connsiteX14" fmla="*/ 944038 w 2279742"/>
              <a:gd name="connsiteY14" fmla="*/ 75473 h 4558523"/>
              <a:gd name="connsiteX15" fmla="*/ 966349 w 2279742"/>
              <a:gd name="connsiteY15" fmla="*/ 93878 h 4558523"/>
              <a:gd name="connsiteX16" fmla="*/ 976835 w 2279742"/>
              <a:gd name="connsiteY16" fmla="*/ 96984 h 4558523"/>
              <a:gd name="connsiteX17" fmla="*/ 1123054 w 2279742"/>
              <a:gd name="connsiteY17" fmla="*/ 194059 h 4558523"/>
              <a:gd name="connsiteX18" fmla="*/ 2105465 w 2279742"/>
              <a:gd name="connsiteY18" fmla="*/ 1176264 h 4558523"/>
              <a:gd name="connsiteX19" fmla="*/ 2202561 w 2279742"/>
              <a:gd name="connsiteY19" fmla="*/ 1322452 h 4558523"/>
              <a:gd name="connsiteX20" fmla="*/ 2221932 w 2279742"/>
              <a:gd name="connsiteY20" fmla="*/ 1387803 h 4558523"/>
              <a:gd name="connsiteX21" fmla="*/ 2245006 w 2279742"/>
              <a:gd name="connsiteY21" fmla="*/ 1430305 h 4558523"/>
              <a:gd name="connsiteX22" fmla="*/ 2279742 w 2279742"/>
              <a:gd name="connsiteY22" fmla="*/ 1602318 h 455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79742" h="4558523">
                <a:moveTo>
                  <a:pt x="2279742" y="1602318"/>
                </a:moveTo>
                <a:lnTo>
                  <a:pt x="2279742" y="2991365"/>
                </a:lnTo>
                <a:cubicBezTo>
                  <a:pt x="2279742" y="3082889"/>
                  <a:pt x="2251912" y="3167914"/>
                  <a:pt x="2204253" y="3238445"/>
                </a:cubicBezTo>
                <a:lnTo>
                  <a:pt x="2202825" y="3240175"/>
                </a:lnTo>
                <a:lnTo>
                  <a:pt x="2193619" y="3271232"/>
                </a:lnTo>
                <a:cubicBezTo>
                  <a:pt x="2172042" y="3324429"/>
                  <a:pt x="2139677" y="3374275"/>
                  <a:pt x="2096523" y="3417420"/>
                </a:cubicBezTo>
                <a:lnTo>
                  <a:pt x="1114113" y="4399625"/>
                </a:lnTo>
                <a:cubicBezTo>
                  <a:pt x="1049382" y="4464341"/>
                  <a:pt x="969569" y="4504789"/>
                  <a:pt x="885986" y="4520969"/>
                </a:cubicBezTo>
                <a:lnTo>
                  <a:pt x="871630" y="4522345"/>
                </a:lnTo>
                <a:lnTo>
                  <a:pt x="868956" y="4523796"/>
                </a:lnTo>
                <a:cubicBezTo>
                  <a:pt x="816076" y="4546157"/>
                  <a:pt x="757935" y="4558523"/>
                  <a:pt x="696907" y="4558523"/>
                </a:cubicBezTo>
                <a:lnTo>
                  <a:pt x="0" y="4558523"/>
                </a:lnTo>
                <a:lnTo>
                  <a:pt x="0" y="0"/>
                </a:lnTo>
                <a:lnTo>
                  <a:pt x="696907" y="0"/>
                </a:lnTo>
                <a:cubicBezTo>
                  <a:pt x="788450" y="0"/>
                  <a:pt x="873493" y="27824"/>
                  <a:pt x="944038" y="75473"/>
                </a:cubicBezTo>
                <a:lnTo>
                  <a:pt x="966349" y="93878"/>
                </a:lnTo>
                <a:lnTo>
                  <a:pt x="976835" y="96984"/>
                </a:lnTo>
                <a:cubicBezTo>
                  <a:pt x="1030043" y="118557"/>
                  <a:pt x="1079901" y="150915"/>
                  <a:pt x="1123054" y="194059"/>
                </a:cubicBezTo>
                <a:lnTo>
                  <a:pt x="2105465" y="1176264"/>
                </a:lnTo>
                <a:cubicBezTo>
                  <a:pt x="2148618" y="1219408"/>
                  <a:pt x="2180983" y="1269255"/>
                  <a:pt x="2202561" y="1322452"/>
                </a:cubicBezTo>
                <a:lnTo>
                  <a:pt x="2221932" y="1387803"/>
                </a:lnTo>
                <a:lnTo>
                  <a:pt x="2245006" y="1430305"/>
                </a:lnTo>
                <a:cubicBezTo>
                  <a:pt x="2267373" y="1483175"/>
                  <a:pt x="2279742" y="1541303"/>
                  <a:pt x="2279742" y="1602318"/>
                </a:cubicBez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51555" y="1571511"/>
            <a:ext cx="17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26156" y="2002129"/>
            <a:ext cx="32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2800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995" y="2551938"/>
            <a:ext cx="5426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 </a:t>
            </a:r>
            <a:r>
              <a:rPr lang="en-US" altLang="zh-CN" dirty="0">
                <a:solidFill>
                  <a:srgbClr val="404040"/>
                </a:solidFill>
                <a:latin typeface="Century Gothic" panose="020B0502020202020204" pitchFamily="34" charset="0"/>
              </a:rPr>
              <a:t>Be always as merry as ever you can</a:t>
            </a:r>
            <a:endParaRPr lang="zh-CN" alt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858" y="1397668"/>
            <a:ext cx="325437" cy="0"/>
          </a:xfrm>
          <a:prstGeom prst="line">
            <a:avLst/>
          </a:prstGeom>
          <a:ln w="38100"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04802" y="4354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802" y="5433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4802" y="6576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>
            <a:spLocks noChangeAspect="1"/>
          </p:cNvSpPr>
          <p:nvPr/>
        </p:nvSpPr>
        <p:spPr>
          <a:xfrm rot="5400000">
            <a:off x="6376567" y="4413021"/>
            <a:ext cx="1272596" cy="1272331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chemeClr val="bg1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>
            <a:spLocks noChangeAspect="1"/>
          </p:cNvSpPr>
          <p:nvPr/>
        </p:nvSpPr>
        <p:spPr>
          <a:xfrm rot="5400000">
            <a:off x="8216841" y="4413021"/>
            <a:ext cx="1272596" cy="1272331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chemeClr val="bg1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17"/>
          <p:cNvSpPr>
            <a:spLocks noChangeArrowheads="1"/>
          </p:cNvSpPr>
          <p:nvPr/>
        </p:nvSpPr>
        <p:spPr bwMode="auto">
          <a:xfrm>
            <a:off x="8598335" y="4794384"/>
            <a:ext cx="509608" cy="509604"/>
          </a:xfrm>
          <a:custGeom>
            <a:avLst/>
            <a:gdLst>
              <a:gd name="T0" fmla="*/ 104207 w 461"/>
              <a:gd name="T1" fmla="*/ 4060 h 461"/>
              <a:gd name="T2" fmla="*/ 104207 w 461"/>
              <a:gd name="T3" fmla="*/ 4060 h 461"/>
              <a:gd name="T4" fmla="*/ 0 w 461"/>
              <a:gd name="T5" fmla="*/ 107815 h 461"/>
              <a:gd name="T6" fmla="*/ 104207 w 461"/>
              <a:gd name="T7" fmla="*/ 207511 h 461"/>
              <a:gd name="T8" fmla="*/ 207512 w 461"/>
              <a:gd name="T9" fmla="*/ 103755 h 461"/>
              <a:gd name="T10" fmla="*/ 104207 w 461"/>
              <a:gd name="T11" fmla="*/ 4060 h 461"/>
              <a:gd name="T12" fmla="*/ 104207 w 461"/>
              <a:gd name="T13" fmla="*/ 167813 h 461"/>
              <a:gd name="T14" fmla="*/ 104207 w 461"/>
              <a:gd name="T15" fmla="*/ 167813 h 461"/>
              <a:gd name="T16" fmla="*/ 99696 w 461"/>
              <a:gd name="T17" fmla="*/ 167813 h 461"/>
              <a:gd name="T18" fmla="*/ 87967 w 461"/>
              <a:gd name="T19" fmla="*/ 151573 h 461"/>
              <a:gd name="T20" fmla="*/ 104207 w 461"/>
              <a:gd name="T21" fmla="*/ 135784 h 461"/>
              <a:gd name="T22" fmla="*/ 104207 w 461"/>
              <a:gd name="T23" fmla="*/ 135784 h 461"/>
              <a:gd name="T24" fmla="*/ 115936 w 461"/>
              <a:gd name="T25" fmla="*/ 151573 h 461"/>
              <a:gd name="T26" fmla="*/ 104207 w 461"/>
              <a:gd name="T27" fmla="*/ 167813 h 461"/>
              <a:gd name="T28" fmla="*/ 139845 w 461"/>
              <a:gd name="T29" fmla="*/ 96087 h 461"/>
              <a:gd name="T30" fmla="*/ 139845 w 461"/>
              <a:gd name="T31" fmla="*/ 96087 h 461"/>
              <a:gd name="T32" fmla="*/ 128116 w 461"/>
              <a:gd name="T33" fmla="*/ 103755 h 461"/>
              <a:gd name="T34" fmla="*/ 119996 w 461"/>
              <a:gd name="T35" fmla="*/ 111875 h 461"/>
              <a:gd name="T36" fmla="*/ 115936 w 461"/>
              <a:gd name="T37" fmla="*/ 115935 h 461"/>
              <a:gd name="T38" fmla="*/ 111876 w 461"/>
              <a:gd name="T39" fmla="*/ 123604 h 461"/>
              <a:gd name="T40" fmla="*/ 111876 w 461"/>
              <a:gd name="T41" fmla="*/ 123604 h 461"/>
              <a:gd name="T42" fmla="*/ 87967 w 461"/>
              <a:gd name="T43" fmla="*/ 123604 h 461"/>
              <a:gd name="T44" fmla="*/ 87967 w 461"/>
              <a:gd name="T45" fmla="*/ 123604 h 461"/>
              <a:gd name="T46" fmla="*/ 92027 w 461"/>
              <a:gd name="T47" fmla="*/ 103755 h 461"/>
              <a:gd name="T48" fmla="*/ 111876 w 461"/>
              <a:gd name="T49" fmla="*/ 92027 h 461"/>
              <a:gd name="T50" fmla="*/ 115936 w 461"/>
              <a:gd name="T51" fmla="*/ 87967 h 461"/>
              <a:gd name="T52" fmla="*/ 119996 w 461"/>
              <a:gd name="T53" fmla="*/ 79395 h 461"/>
              <a:gd name="T54" fmla="*/ 115936 w 461"/>
              <a:gd name="T55" fmla="*/ 67667 h 461"/>
              <a:gd name="T56" fmla="*/ 104207 w 461"/>
              <a:gd name="T57" fmla="*/ 63607 h 461"/>
              <a:gd name="T58" fmla="*/ 92027 w 461"/>
              <a:gd name="T59" fmla="*/ 67667 h 461"/>
              <a:gd name="T60" fmla="*/ 87967 w 461"/>
              <a:gd name="T61" fmla="*/ 79395 h 461"/>
              <a:gd name="T62" fmla="*/ 87967 w 461"/>
              <a:gd name="T63" fmla="*/ 83455 h 461"/>
              <a:gd name="T64" fmla="*/ 64058 w 461"/>
              <a:gd name="T65" fmla="*/ 83455 h 461"/>
              <a:gd name="T66" fmla="*/ 64058 w 461"/>
              <a:gd name="T67" fmla="*/ 79395 h 461"/>
              <a:gd name="T68" fmla="*/ 79847 w 461"/>
              <a:gd name="T69" fmla="*/ 47818 h 461"/>
              <a:gd name="T70" fmla="*/ 104207 w 461"/>
              <a:gd name="T71" fmla="*/ 43758 h 461"/>
              <a:gd name="T72" fmla="*/ 132176 w 461"/>
              <a:gd name="T73" fmla="*/ 51878 h 461"/>
              <a:gd name="T74" fmla="*/ 143905 w 461"/>
              <a:gd name="T75" fmla="*/ 75787 h 461"/>
              <a:gd name="T76" fmla="*/ 139845 w 461"/>
              <a:gd name="T77" fmla="*/ 96087 h 46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1" h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cubicBezTo>
                  <a:pt x="195" y="274"/>
                  <a:pt x="195" y="274"/>
                  <a:pt x="195" y="274"/>
                </a:cubicBez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 w="53975">
            <a:noFill/>
          </a:ln>
          <a:effectLst>
            <a:outerShdw blurRad="63500" sx="108000" sy="108000" algn="ctr" rotWithShape="0">
              <a:prstClr val="black">
                <a:alpha val="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任意多边形 46"/>
          <p:cNvSpPr>
            <a:spLocks noChangeAspect="1"/>
          </p:cNvSpPr>
          <p:nvPr/>
        </p:nvSpPr>
        <p:spPr>
          <a:xfrm rot="5400000">
            <a:off x="10057113" y="4413021"/>
            <a:ext cx="1272596" cy="1272331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chemeClr val="bg1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89"/>
          <p:cNvSpPr>
            <a:spLocks noChangeArrowheads="1"/>
          </p:cNvSpPr>
          <p:nvPr/>
        </p:nvSpPr>
        <p:spPr bwMode="auto">
          <a:xfrm>
            <a:off x="10438607" y="4794384"/>
            <a:ext cx="509607" cy="501824"/>
          </a:xfrm>
          <a:custGeom>
            <a:avLst/>
            <a:gdLst>
              <a:gd name="T0" fmla="*/ 103531 w 462"/>
              <a:gd name="T1" fmla="*/ 0 h 453"/>
              <a:gd name="T2" fmla="*/ 103531 w 462"/>
              <a:gd name="T3" fmla="*/ 0 h 453"/>
              <a:gd name="T4" fmla="*/ 0 w 462"/>
              <a:gd name="T5" fmla="*/ 100359 h 453"/>
              <a:gd name="T6" fmla="*/ 103531 w 462"/>
              <a:gd name="T7" fmla="*/ 204335 h 453"/>
              <a:gd name="T8" fmla="*/ 207512 w 462"/>
              <a:gd name="T9" fmla="*/ 100359 h 453"/>
              <a:gd name="T10" fmla="*/ 103531 w 462"/>
              <a:gd name="T11" fmla="*/ 0 h 453"/>
              <a:gd name="T12" fmla="*/ 103531 w 462"/>
              <a:gd name="T13" fmla="*/ 136525 h 453"/>
              <a:gd name="T14" fmla="*/ 103531 w 462"/>
              <a:gd name="T15" fmla="*/ 136525 h 453"/>
              <a:gd name="T16" fmla="*/ 71571 w 462"/>
              <a:gd name="T17" fmla="*/ 100359 h 453"/>
              <a:gd name="T18" fmla="*/ 103531 w 462"/>
              <a:gd name="T19" fmla="*/ 68262 h 453"/>
              <a:gd name="T20" fmla="*/ 135490 w 462"/>
              <a:gd name="T21" fmla="*/ 100359 h 453"/>
              <a:gd name="T22" fmla="*/ 103531 w 462"/>
              <a:gd name="T23" fmla="*/ 136525 h 4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2" h="453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0" y="452"/>
                </a:cubicBezTo>
                <a:cubicBezTo>
                  <a:pt x="354" y="452"/>
                  <a:pt x="461" y="346"/>
                  <a:pt x="461" y="222"/>
                </a:cubicBezTo>
                <a:cubicBezTo>
                  <a:pt x="461" y="98"/>
                  <a:pt x="354" y="0"/>
                  <a:pt x="230" y="0"/>
                </a:cubicBezTo>
                <a:close/>
                <a:moveTo>
                  <a:pt x="230" y="302"/>
                </a:moveTo>
                <a:lnTo>
                  <a:pt x="230" y="302"/>
                </a:lnTo>
                <a:cubicBezTo>
                  <a:pt x="186" y="302"/>
                  <a:pt x="159" y="266"/>
                  <a:pt x="159" y="222"/>
                </a:cubicBezTo>
                <a:cubicBezTo>
                  <a:pt x="159" y="187"/>
                  <a:pt x="186" y="151"/>
                  <a:pt x="230" y="151"/>
                </a:cubicBezTo>
                <a:cubicBezTo>
                  <a:pt x="274" y="151"/>
                  <a:pt x="301" y="187"/>
                  <a:pt x="301" y="222"/>
                </a:cubicBezTo>
                <a:cubicBezTo>
                  <a:pt x="301" y="266"/>
                  <a:pt x="274" y="302"/>
                  <a:pt x="230" y="302"/>
                </a:cubicBez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 w="53975">
            <a:noFill/>
          </a:ln>
          <a:effectLst>
            <a:outerShdw blurRad="63500" sx="108000" sy="108000" algn="ctr" rotWithShape="0">
              <a:prstClr val="black">
                <a:alpha val="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t="7245" r="5786" b="5895"/>
          <a:stretch>
            <a:fillRect/>
          </a:stretch>
        </p:blipFill>
        <p:spPr>
          <a:xfrm>
            <a:off x="650858" y="3791567"/>
            <a:ext cx="2275079" cy="2275554"/>
          </a:xfrm>
          <a:custGeom>
            <a:avLst/>
            <a:gdLst>
              <a:gd name="connsiteX0" fmla="*/ 2047461 w 5955621"/>
              <a:gd name="connsiteY0" fmla="*/ 0 h 5956869"/>
              <a:gd name="connsiteX1" fmla="*/ 3862224 w 5955621"/>
              <a:gd name="connsiteY1" fmla="*/ 0 h 5956869"/>
              <a:gd name="connsiteX2" fmla="*/ 4086956 w 5955621"/>
              <a:gd name="connsiteY2" fmla="*/ 45382 h 5956869"/>
              <a:gd name="connsiteX3" fmla="*/ 4119741 w 5955621"/>
              <a:gd name="connsiteY3" fmla="*/ 63181 h 5956869"/>
              <a:gd name="connsiteX4" fmla="*/ 4120878 w 5955621"/>
              <a:gd name="connsiteY4" fmla="*/ 63290 h 5956869"/>
              <a:gd name="connsiteX5" fmla="*/ 4418858 w 5955621"/>
              <a:gd name="connsiteY5" fmla="*/ 221856 h 5956869"/>
              <a:gd name="connsiteX6" fmla="*/ 5702088 w 5955621"/>
              <a:gd name="connsiteY6" fmla="*/ 1505358 h 5956869"/>
              <a:gd name="connsiteX7" fmla="*/ 5828915 w 5955621"/>
              <a:gd name="connsiteY7" fmla="*/ 1696389 h 5956869"/>
              <a:gd name="connsiteX8" fmla="*/ 5838375 w 5955621"/>
              <a:gd name="connsiteY8" fmla="*/ 1728316 h 5956869"/>
              <a:gd name="connsiteX9" fmla="*/ 5857017 w 5955621"/>
              <a:gd name="connsiteY9" fmla="*/ 1750914 h 5956869"/>
              <a:gd name="connsiteX10" fmla="*/ 5955621 w 5955621"/>
              <a:gd name="connsiteY10" fmla="*/ 2073786 h 5956869"/>
              <a:gd name="connsiteX11" fmla="*/ 5955621 w 5955621"/>
              <a:gd name="connsiteY11" fmla="*/ 3888928 h 5956869"/>
              <a:gd name="connsiteX12" fmla="*/ 5857017 w 5955621"/>
              <a:gd name="connsiteY12" fmla="*/ 4211801 h 5956869"/>
              <a:gd name="connsiteX13" fmla="*/ 5832972 w 5955621"/>
              <a:gd name="connsiteY13" fmla="*/ 4240949 h 5956869"/>
              <a:gd name="connsiteX14" fmla="*/ 5828913 w 5955621"/>
              <a:gd name="connsiteY14" fmla="*/ 4254649 h 5956869"/>
              <a:gd name="connsiteX15" fmla="*/ 5702086 w 5955621"/>
              <a:gd name="connsiteY15" fmla="*/ 4445681 h 5956869"/>
              <a:gd name="connsiteX16" fmla="*/ 4418856 w 5955621"/>
              <a:gd name="connsiteY16" fmla="*/ 5729180 h 5956869"/>
              <a:gd name="connsiteX17" fmla="*/ 4227864 w 5955621"/>
              <a:gd name="connsiteY17" fmla="*/ 5856034 h 5956869"/>
              <a:gd name="connsiteX18" fmla="*/ 4142484 w 5955621"/>
              <a:gd name="connsiteY18" fmla="*/ 5881342 h 5956869"/>
              <a:gd name="connsiteX19" fmla="*/ 4086956 w 5955621"/>
              <a:gd name="connsiteY19" fmla="*/ 5911488 h 5956869"/>
              <a:gd name="connsiteX20" fmla="*/ 3862224 w 5955621"/>
              <a:gd name="connsiteY20" fmla="*/ 5956869 h 5956869"/>
              <a:gd name="connsiteX21" fmla="*/ 2047461 w 5955621"/>
              <a:gd name="connsiteY21" fmla="*/ 5956869 h 5956869"/>
              <a:gd name="connsiteX22" fmla="*/ 1724657 w 5955621"/>
              <a:gd name="connsiteY22" fmla="*/ 5858245 h 5956869"/>
              <a:gd name="connsiteX23" fmla="*/ 1722397 w 5955621"/>
              <a:gd name="connsiteY23" fmla="*/ 5856380 h 5956869"/>
              <a:gd name="connsiteX24" fmla="*/ 1681821 w 5955621"/>
              <a:gd name="connsiteY24" fmla="*/ 5844352 h 5956869"/>
              <a:gd name="connsiteX25" fmla="*/ 1490829 w 5955621"/>
              <a:gd name="connsiteY25" fmla="*/ 5717498 h 5956869"/>
              <a:gd name="connsiteX26" fmla="*/ 207598 w 5955621"/>
              <a:gd name="connsiteY26" fmla="*/ 4433999 h 5956869"/>
              <a:gd name="connsiteX27" fmla="*/ 49063 w 5955621"/>
              <a:gd name="connsiteY27" fmla="*/ 4135957 h 5956869"/>
              <a:gd name="connsiteX28" fmla="*/ 47266 w 5955621"/>
              <a:gd name="connsiteY28" fmla="*/ 4117201 h 5956869"/>
              <a:gd name="connsiteX29" fmla="*/ 45370 w 5955621"/>
              <a:gd name="connsiteY29" fmla="*/ 4113708 h 5956869"/>
              <a:gd name="connsiteX30" fmla="*/ 0 w 5955621"/>
              <a:gd name="connsiteY30" fmla="*/ 3888928 h 5956869"/>
              <a:gd name="connsiteX31" fmla="*/ 0 w 5955621"/>
              <a:gd name="connsiteY31" fmla="*/ 2073786 h 5956869"/>
              <a:gd name="connsiteX32" fmla="*/ 45370 w 5955621"/>
              <a:gd name="connsiteY32" fmla="*/ 1849007 h 5956869"/>
              <a:gd name="connsiteX33" fmla="*/ 45906 w 5955621"/>
              <a:gd name="connsiteY33" fmla="*/ 1848024 h 5956869"/>
              <a:gd name="connsiteX34" fmla="*/ 49061 w 5955621"/>
              <a:gd name="connsiteY34" fmla="*/ 1815082 h 5956869"/>
              <a:gd name="connsiteX35" fmla="*/ 207596 w 5955621"/>
              <a:gd name="connsiteY35" fmla="*/ 1517039 h 5956869"/>
              <a:gd name="connsiteX36" fmla="*/ 1490827 w 5955621"/>
              <a:gd name="connsiteY36" fmla="*/ 233538 h 5956869"/>
              <a:gd name="connsiteX37" fmla="*/ 1681819 w 5955621"/>
              <a:gd name="connsiteY37" fmla="*/ 106685 h 5956869"/>
              <a:gd name="connsiteX38" fmla="*/ 1743474 w 5955621"/>
              <a:gd name="connsiteY38" fmla="*/ 88409 h 5956869"/>
              <a:gd name="connsiteX39" fmla="*/ 1822729 w 5955621"/>
              <a:gd name="connsiteY39" fmla="*/ 45382 h 5956869"/>
              <a:gd name="connsiteX40" fmla="*/ 2047461 w 5955621"/>
              <a:gd name="connsiteY40" fmla="*/ 0 h 595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55621" h="5956869">
                <a:moveTo>
                  <a:pt x="2047461" y="0"/>
                </a:moveTo>
                <a:lnTo>
                  <a:pt x="3862224" y="0"/>
                </a:lnTo>
                <a:cubicBezTo>
                  <a:pt x="3941939" y="0"/>
                  <a:pt x="4017883" y="16159"/>
                  <a:pt x="4086956" y="45382"/>
                </a:cubicBezTo>
                <a:lnTo>
                  <a:pt x="4119741" y="63181"/>
                </a:lnTo>
                <a:lnTo>
                  <a:pt x="4120878" y="63290"/>
                </a:lnTo>
                <a:cubicBezTo>
                  <a:pt x="4230054" y="84432"/>
                  <a:pt x="4334306" y="137289"/>
                  <a:pt x="4418858" y="221856"/>
                </a:cubicBezTo>
                <a:lnTo>
                  <a:pt x="5702088" y="1505358"/>
                </a:lnTo>
                <a:cubicBezTo>
                  <a:pt x="5758456" y="1561737"/>
                  <a:pt x="5800731" y="1626873"/>
                  <a:pt x="5828915" y="1696389"/>
                </a:cubicBezTo>
                <a:lnTo>
                  <a:pt x="5838375" y="1728316"/>
                </a:lnTo>
                <a:lnTo>
                  <a:pt x="5857017" y="1750914"/>
                </a:lnTo>
                <a:cubicBezTo>
                  <a:pt x="5919269" y="1843081"/>
                  <a:pt x="5955621" y="1954187"/>
                  <a:pt x="5955621" y="2073786"/>
                </a:cubicBezTo>
                <a:lnTo>
                  <a:pt x="5955621" y="3888928"/>
                </a:lnTo>
                <a:cubicBezTo>
                  <a:pt x="5955621" y="4008528"/>
                  <a:pt x="5919269" y="4119634"/>
                  <a:pt x="5857017" y="4211801"/>
                </a:cubicBezTo>
                <a:lnTo>
                  <a:pt x="5832972" y="4240949"/>
                </a:lnTo>
                <a:lnTo>
                  <a:pt x="5828913" y="4254649"/>
                </a:lnTo>
                <a:cubicBezTo>
                  <a:pt x="5800729" y="4324163"/>
                  <a:pt x="5758454" y="4389302"/>
                  <a:pt x="5702086" y="4445681"/>
                </a:cubicBezTo>
                <a:lnTo>
                  <a:pt x="4418856" y="5729180"/>
                </a:lnTo>
                <a:cubicBezTo>
                  <a:pt x="4362488" y="5785559"/>
                  <a:pt x="4297364" y="5827843"/>
                  <a:pt x="4227864" y="5856034"/>
                </a:cubicBezTo>
                <a:lnTo>
                  <a:pt x="4142484" y="5881342"/>
                </a:lnTo>
                <a:lnTo>
                  <a:pt x="4086956" y="5911488"/>
                </a:lnTo>
                <a:cubicBezTo>
                  <a:pt x="4017883" y="5940710"/>
                  <a:pt x="3941939" y="5956869"/>
                  <a:pt x="3862224" y="5956869"/>
                </a:cubicBezTo>
                <a:lnTo>
                  <a:pt x="2047461" y="5956869"/>
                </a:lnTo>
                <a:cubicBezTo>
                  <a:pt x="1927887" y="5956869"/>
                  <a:pt x="1816804" y="5920510"/>
                  <a:pt x="1724657" y="5858245"/>
                </a:cubicBezTo>
                <a:lnTo>
                  <a:pt x="1722397" y="5856380"/>
                </a:lnTo>
                <a:lnTo>
                  <a:pt x="1681821" y="5844352"/>
                </a:lnTo>
                <a:cubicBezTo>
                  <a:pt x="1612319" y="5816161"/>
                  <a:pt x="1547196" y="5773877"/>
                  <a:pt x="1490829" y="5717498"/>
                </a:cubicBezTo>
                <a:lnTo>
                  <a:pt x="207598" y="4433999"/>
                </a:lnTo>
                <a:cubicBezTo>
                  <a:pt x="123046" y="4349429"/>
                  <a:pt x="70202" y="4245156"/>
                  <a:pt x="49063" y="4135957"/>
                </a:cubicBezTo>
                <a:lnTo>
                  <a:pt x="47266" y="4117201"/>
                </a:lnTo>
                <a:lnTo>
                  <a:pt x="45370" y="4113708"/>
                </a:lnTo>
                <a:cubicBezTo>
                  <a:pt x="16156" y="4044620"/>
                  <a:pt x="0" y="3968661"/>
                  <a:pt x="0" y="3888928"/>
                </a:cubicBezTo>
                <a:lnTo>
                  <a:pt x="0" y="2073786"/>
                </a:lnTo>
                <a:cubicBezTo>
                  <a:pt x="0" y="1994054"/>
                  <a:pt x="16156" y="1918095"/>
                  <a:pt x="45370" y="1849007"/>
                </a:cubicBezTo>
                <a:lnTo>
                  <a:pt x="45906" y="1848024"/>
                </a:lnTo>
                <a:lnTo>
                  <a:pt x="49061" y="1815082"/>
                </a:lnTo>
                <a:cubicBezTo>
                  <a:pt x="70201" y="1705881"/>
                  <a:pt x="123044" y="1601607"/>
                  <a:pt x="207596" y="1517039"/>
                </a:cubicBezTo>
                <a:lnTo>
                  <a:pt x="1490827" y="233538"/>
                </a:lnTo>
                <a:cubicBezTo>
                  <a:pt x="1547195" y="177159"/>
                  <a:pt x="1612318" y="134875"/>
                  <a:pt x="1681819" y="106685"/>
                </a:cubicBezTo>
                <a:lnTo>
                  <a:pt x="1743474" y="88409"/>
                </a:lnTo>
                <a:lnTo>
                  <a:pt x="1822729" y="45382"/>
                </a:lnTo>
                <a:cubicBezTo>
                  <a:pt x="1891804" y="16159"/>
                  <a:pt x="1967746" y="0"/>
                  <a:pt x="2047461" y="0"/>
                </a:cubicBezTo>
                <a:close/>
              </a:path>
            </a:pathLst>
          </a:custGeom>
          <a:solidFill>
            <a:schemeClr val="bg1"/>
          </a:solidFill>
          <a:ln w="53975">
            <a:noFill/>
          </a:ln>
          <a:effectLst>
            <a:outerShdw blurRad="63500" sx="102000" sy="102000" algn="ctr" rotWithShape="0">
              <a:prstClr val="black">
                <a:alpha val="32000"/>
              </a:prstClr>
            </a:outerShdw>
          </a:effectLst>
        </p:spPr>
      </p:pic>
      <p:sp>
        <p:nvSpPr>
          <p:cNvPr id="40" name="任意多边形 39"/>
          <p:cNvSpPr>
            <a:spLocks noChangeAspect="1"/>
          </p:cNvSpPr>
          <p:nvPr/>
        </p:nvSpPr>
        <p:spPr>
          <a:xfrm rot="5400000">
            <a:off x="6484800" y="4517343"/>
            <a:ext cx="1056130" cy="1055908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noFill/>
          <a:ln w="31750">
            <a:gradFill>
              <a:gsLst>
                <a:gs pos="0">
                  <a:srgbClr val="280F93"/>
                </a:gs>
                <a:gs pos="91000">
                  <a:srgbClr val="1D03E0"/>
                </a:gs>
              </a:gsLst>
              <a:lin ang="5400000" scaled="1"/>
            </a:gradFill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>
            <a:spLocks noChangeAspect="1"/>
          </p:cNvSpPr>
          <p:nvPr/>
        </p:nvSpPr>
        <p:spPr>
          <a:xfrm rot="5400000">
            <a:off x="8325074" y="4517343"/>
            <a:ext cx="1056130" cy="1055908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noFill/>
          <a:ln w="31750">
            <a:gradFill>
              <a:gsLst>
                <a:gs pos="0">
                  <a:srgbClr val="280F93"/>
                </a:gs>
                <a:gs pos="91000">
                  <a:srgbClr val="1D03E0"/>
                </a:gs>
              </a:gsLst>
              <a:lin ang="5400000" scaled="1"/>
            </a:gradFill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>
            <a:spLocks noChangeAspect="1"/>
          </p:cNvSpPr>
          <p:nvPr/>
        </p:nvSpPr>
        <p:spPr>
          <a:xfrm rot="5400000">
            <a:off x="10165346" y="4517343"/>
            <a:ext cx="1056130" cy="1055908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noFill/>
          <a:ln w="31750">
            <a:gradFill>
              <a:gsLst>
                <a:gs pos="0">
                  <a:srgbClr val="280F93"/>
                </a:gs>
                <a:gs pos="91000">
                  <a:srgbClr val="1D03E0"/>
                </a:gs>
              </a:gsLst>
              <a:lin ang="5400000" scaled="1"/>
            </a:gradFill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02153" y="4055538"/>
            <a:ext cx="457027" cy="301968"/>
            <a:chOff x="4181505" y="3972988"/>
            <a:chExt cx="457027" cy="301968"/>
          </a:xfrm>
        </p:grpSpPr>
        <p:sp>
          <p:nvSpPr>
            <p:cNvPr id="60" name="任意多边形 59"/>
            <p:cNvSpPr/>
            <p:nvPr/>
          </p:nvSpPr>
          <p:spPr>
            <a:xfrm rot="1800000">
              <a:off x="4181505" y="3972988"/>
              <a:ext cx="215727" cy="301968"/>
            </a:xfrm>
            <a:custGeom>
              <a:avLst/>
              <a:gdLst>
                <a:gd name="connsiteX0" fmla="*/ 0 w 1183566"/>
                <a:gd name="connsiteY0" fmla="*/ 0 h 1656718"/>
                <a:gd name="connsiteX1" fmla="*/ 314398 w 1183566"/>
                <a:gd name="connsiteY1" fmla="*/ 0 h 1656718"/>
                <a:gd name="connsiteX2" fmla="*/ 314398 w 1183566"/>
                <a:gd name="connsiteY2" fmla="*/ 545188 h 1656718"/>
                <a:gd name="connsiteX3" fmla="*/ 361434 w 1183566"/>
                <a:gd name="connsiteY3" fmla="*/ 519657 h 1656718"/>
                <a:gd name="connsiteX4" fmla="*/ 591783 w 1183566"/>
                <a:gd name="connsiteY4" fmla="*/ 473152 h 1656718"/>
                <a:gd name="connsiteX5" fmla="*/ 1183566 w 1183566"/>
                <a:gd name="connsiteY5" fmla="*/ 1064935 h 1656718"/>
                <a:gd name="connsiteX6" fmla="*/ 591783 w 1183566"/>
                <a:gd name="connsiteY6" fmla="*/ 1656718 h 1656718"/>
                <a:gd name="connsiteX7" fmla="*/ 0 w 1183566"/>
                <a:gd name="connsiteY7" fmla="*/ 1064935 h 165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66" h="1656718">
                  <a:moveTo>
                    <a:pt x="0" y="0"/>
                  </a:moveTo>
                  <a:lnTo>
                    <a:pt x="314398" y="0"/>
                  </a:lnTo>
                  <a:lnTo>
                    <a:pt x="314398" y="545188"/>
                  </a:lnTo>
                  <a:lnTo>
                    <a:pt x="361434" y="519657"/>
                  </a:lnTo>
                  <a:cubicBezTo>
                    <a:pt x="432234" y="489712"/>
                    <a:pt x="510075" y="473152"/>
                    <a:pt x="591783" y="473152"/>
                  </a:cubicBezTo>
                  <a:cubicBezTo>
                    <a:pt x="918616" y="473152"/>
                    <a:pt x="1183566" y="738102"/>
                    <a:pt x="1183566" y="1064935"/>
                  </a:cubicBezTo>
                  <a:cubicBezTo>
                    <a:pt x="1183566" y="1391768"/>
                    <a:pt x="918616" y="1656718"/>
                    <a:pt x="591783" y="1656718"/>
                  </a:cubicBezTo>
                  <a:cubicBezTo>
                    <a:pt x="264950" y="1656718"/>
                    <a:pt x="0" y="1391768"/>
                    <a:pt x="0" y="1064935"/>
                  </a:cubicBezTo>
                  <a:close/>
                </a:path>
              </a:pathLst>
            </a:cu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800000">
              <a:off x="4422805" y="3972988"/>
              <a:ext cx="215727" cy="301968"/>
            </a:xfrm>
            <a:custGeom>
              <a:avLst/>
              <a:gdLst>
                <a:gd name="connsiteX0" fmla="*/ 0 w 1183566"/>
                <a:gd name="connsiteY0" fmla="*/ 0 h 1656718"/>
                <a:gd name="connsiteX1" fmla="*/ 314398 w 1183566"/>
                <a:gd name="connsiteY1" fmla="*/ 0 h 1656718"/>
                <a:gd name="connsiteX2" fmla="*/ 314398 w 1183566"/>
                <a:gd name="connsiteY2" fmla="*/ 545188 h 1656718"/>
                <a:gd name="connsiteX3" fmla="*/ 361434 w 1183566"/>
                <a:gd name="connsiteY3" fmla="*/ 519657 h 1656718"/>
                <a:gd name="connsiteX4" fmla="*/ 591783 w 1183566"/>
                <a:gd name="connsiteY4" fmla="*/ 473152 h 1656718"/>
                <a:gd name="connsiteX5" fmla="*/ 1183566 w 1183566"/>
                <a:gd name="connsiteY5" fmla="*/ 1064935 h 1656718"/>
                <a:gd name="connsiteX6" fmla="*/ 591783 w 1183566"/>
                <a:gd name="connsiteY6" fmla="*/ 1656718 h 1656718"/>
                <a:gd name="connsiteX7" fmla="*/ 0 w 1183566"/>
                <a:gd name="connsiteY7" fmla="*/ 1064935 h 165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66" h="1656718">
                  <a:moveTo>
                    <a:pt x="0" y="0"/>
                  </a:moveTo>
                  <a:lnTo>
                    <a:pt x="314398" y="0"/>
                  </a:lnTo>
                  <a:lnTo>
                    <a:pt x="314398" y="545188"/>
                  </a:lnTo>
                  <a:lnTo>
                    <a:pt x="361434" y="519657"/>
                  </a:lnTo>
                  <a:cubicBezTo>
                    <a:pt x="432234" y="489712"/>
                    <a:pt x="510075" y="473152"/>
                    <a:pt x="591783" y="473152"/>
                  </a:cubicBezTo>
                  <a:cubicBezTo>
                    <a:pt x="918616" y="473152"/>
                    <a:pt x="1183566" y="738102"/>
                    <a:pt x="1183566" y="1064935"/>
                  </a:cubicBezTo>
                  <a:cubicBezTo>
                    <a:pt x="1183566" y="1391768"/>
                    <a:pt x="918616" y="1656718"/>
                    <a:pt x="591783" y="1656718"/>
                  </a:cubicBezTo>
                  <a:cubicBezTo>
                    <a:pt x="264950" y="1656718"/>
                    <a:pt x="0" y="1391768"/>
                    <a:pt x="0" y="1064935"/>
                  </a:cubicBezTo>
                  <a:close/>
                </a:path>
              </a:pathLst>
            </a:cu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3327474" y="4437926"/>
            <a:ext cx="24063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 </a:t>
            </a:r>
            <a:endParaRPr lang="zh-CN" altLang="en-US" sz="16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 flipV="1">
            <a:off x="4253897" y="5685484"/>
            <a:ext cx="457027" cy="301968"/>
            <a:chOff x="4181505" y="3972988"/>
            <a:chExt cx="457027" cy="301968"/>
          </a:xfrm>
        </p:grpSpPr>
        <p:sp>
          <p:nvSpPr>
            <p:cNvPr id="64" name="任意多边形 63"/>
            <p:cNvSpPr/>
            <p:nvPr/>
          </p:nvSpPr>
          <p:spPr>
            <a:xfrm rot="1800000">
              <a:off x="4181505" y="3972988"/>
              <a:ext cx="215727" cy="301968"/>
            </a:xfrm>
            <a:custGeom>
              <a:avLst/>
              <a:gdLst>
                <a:gd name="connsiteX0" fmla="*/ 0 w 1183566"/>
                <a:gd name="connsiteY0" fmla="*/ 0 h 1656718"/>
                <a:gd name="connsiteX1" fmla="*/ 314398 w 1183566"/>
                <a:gd name="connsiteY1" fmla="*/ 0 h 1656718"/>
                <a:gd name="connsiteX2" fmla="*/ 314398 w 1183566"/>
                <a:gd name="connsiteY2" fmla="*/ 545188 h 1656718"/>
                <a:gd name="connsiteX3" fmla="*/ 361434 w 1183566"/>
                <a:gd name="connsiteY3" fmla="*/ 519657 h 1656718"/>
                <a:gd name="connsiteX4" fmla="*/ 591783 w 1183566"/>
                <a:gd name="connsiteY4" fmla="*/ 473152 h 1656718"/>
                <a:gd name="connsiteX5" fmla="*/ 1183566 w 1183566"/>
                <a:gd name="connsiteY5" fmla="*/ 1064935 h 1656718"/>
                <a:gd name="connsiteX6" fmla="*/ 591783 w 1183566"/>
                <a:gd name="connsiteY6" fmla="*/ 1656718 h 1656718"/>
                <a:gd name="connsiteX7" fmla="*/ 0 w 1183566"/>
                <a:gd name="connsiteY7" fmla="*/ 1064935 h 165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66" h="1656718">
                  <a:moveTo>
                    <a:pt x="0" y="0"/>
                  </a:moveTo>
                  <a:lnTo>
                    <a:pt x="314398" y="0"/>
                  </a:lnTo>
                  <a:lnTo>
                    <a:pt x="314398" y="545188"/>
                  </a:lnTo>
                  <a:lnTo>
                    <a:pt x="361434" y="519657"/>
                  </a:lnTo>
                  <a:cubicBezTo>
                    <a:pt x="432234" y="489712"/>
                    <a:pt x="510075" y="473152"/>
                    <a:pt x="591783" y="473152"/>
                  </a:cubicBezTo>
                  <a:cubicBezTo>
                    <a:pt x="918616" y="473152"/>
                    <a:pt x="1183566" y="738102"/>
                    <a:pt x="1183566" y="1064935"/>
                  </a:cubicBezTo>
                  <a:cubicBezTo>
                    <a:pt x="1183566" y="1391768"/>
                    <a:pt x="918616" y="1656718"/>
                    <a:pt x="591783" y="1656718"/>
                  </a:cubicBezTo>
                  <a:cubicBezTo>
                    <a:pt x="264950" y="1656718"/>
                    <a:pt x="0" y="1391768"/>
                    <a:pt x="0" y="1064935"/>
                  </a:cubicBezTo>
                  <a:close/>
                </a:path>
              </a:pathLst>
            </a:cu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800000">
              <a:off x="4422805" y="3972988"/>
              <a:ext cx="215727" cy="301968"/>
            </a:xfrm>
            <a:custGeom>
              <a:avLst/>
              <a:gdLst>
                <a:gd name="connsiteX0" fmla="*/ 0 w 1183566"/>
                <a:gd name="connsiteY0" fmla="*/ 0 h 1656718"/>
                <a:gd name="connsiteX1" fmla="*/ 314398 w 1183566"/>
                <a:gd name="connsiteY1" fmla="*/ 0 h 1656718"/>
                <a:gd name="connsiteX2" fmla="*/ 314398 w 1183566"/>
                <a:gd name="connsiteY2" fmla="*/ 545188 h 1656718"/>
                <a:gd name="connsiteX3" fmla="*/ 361434 w 1183566"/>
                <a:gd name="connsiteY3" fmla="*/ 519657 h 1656718"/>
                <a:gd name="connsiteX4" fmla="*/ 591783 w 1183566"/>
                <a:gd name="connsiteY4" fmla="*/ 473152 h 1656718"/>
                <a:gd name="connsiteX5" fmla="*/ 1183566 w 1183566"/>
                <a:gd name="connsiteY5" fmla="*/ 1064935 h 1656718"/>
                <a:gd name="connsiteX6" fmla="*/ 591783 w 1183566"/>
                <a:gd name="connsiteY6" fmla="*/ 1656718 h 1656718"/>
                <a:gd name="connsiteX7" fmla="*/ 0 w 1183566"/>
                <a:gd name="connsiteY7" fmla="*/ 1064935 h 165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66" h="1656718">
                  <a:moveTo>
                    <a:pt x="0" y="0"/>
                  </a:moveTo>
                  <a:lnTo>
                    <a:pt x="314398" y="0"/>
                  </a:lnTo>
                  <a:lnTo>
                    <a:pt x="314398" y="545188"/>
                  </a:lnTo>
                  <a:lnTo>
                    <a:pt x="361434" y="519657"/>
                  </a:lnTo>
                  <a:cubicBezTo>
                    <a:pt x="432234" y="489712"/>
                    <a:pt x="510075" y="473152"/>
                    <a:pt x="591783" y="473152"/>
                  </a:cubicBezTo>
                  <a:cubicBezTo>
                    <a:pt x="918616" y="473152"/>
                    <a:pt x="1183566" y="738102"/>
                    <a:pt x="1183566" y="1064935"/>
                  </a:cubicBezTo>
                  <a:cubicBezTo>
                    <a:pt x="1183566" y="1391768"/>
                    <a:pt x="918616" y="1656718"/>
                    <a:pt x="591783" y="1656718"/>
                  </a:cubicBezTo>
                  <a:cubicBezTo>
                    <a:pt x="264950" y="1656718"/>
                    <a:pt x="0" y="1391768"/>
                    <a:pt x="0" y="1064935"/>
                  </a:cubicBezTo>
                  <a:close/>
                </a:path>
              </a:pathLst>
            </a:custGeom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Freeform 111"/>
          <p:cNvSpPr>
            <a:spLocks noChangeArrowheads="1"/>
          </p:cNvSpPr>
          <p:nvPr/>
        </p:nvSpPr>
        <p:spPr bwMode="auto">
          <a:xfrm>
            <a:off x="6758060" y="4791430"/>
            <a:ext cx="509611" cy="501942"/>
          </a:xfrm>
          <a:custGeom>
            <a:avLst/>
            <a:gdLst>
              <a:gd name="T0" fmla="*/ 105569 w 480"/>
              <a:gd name="T1" fmla="*/ 0 h 471"/>
              <a:gd name="T2" fmla="*/ 105569 w 480"/>
              <a:gd name="T3" fmla="*/ 0 h 471"/>
              <a:gd name="T4" fmla="*/ 0 w 480"/>
              <a:gd name="T5" fmla="*/ 101994 h 471"/>
              <a:gd name="T6" fmla="*/ 105569 w 480"/>
              <a:gd name="T7" fmla="*/ 207520 h 471"/>
              <a:gd name="T8" fmla="*/ 210698 w 480"/>
              <a:gd name="T9" fmla="*/ 101994 h 471"/>
              <a:gd name="T10" fmla="*/ 105569 w 480"/>
              <a:gd name="T11" fmla="*/ 0 h 471"/>
              <a:gd name="T12" fmla="*/ 23313 w 480"/>
              <a:gd name="T13" fmla="*/ 74619 h 471"/>
              <a:gd name="T14" fmla="*/ 23313 w 480"/>
              <a:gd name="T15" fmla="*/ 74619 h 471"/>
              <a:gd name="T16" fmla="*/ 50585 w 480"/>
              <a:gd name="T17" fmla="*/ 86540 h 471"/>
              <a:gd name="T18" fmla="*/ 50585 w 480"/>
              <a:gd name="T19" fmla="*/ 86540 h 471"/>
              <a:gd name="T20" fmla="*/ 50585 w 480"/>
              <a:gd name="T21" fmla="*/ 101994 h 471"/>
              <a:gd name="T22" fmla="*/ 58943 w 480"/>
              <a:gd name="T23" fmla="*/ 101994 h 471"/>
              <a:gd name="T24" fmla="*/ 58943 w 480"/>
              <a:gd name="T25" fmla="*/ 105968 h 471"/>
              <a:gd name="T26" fmla="*/ 58943 w 480"/>
              <a:gd name="T27" fmla="*/ 109942 h 471"/>
              <a:gd name="T28" fmla="*/ 50585 w 480"/>
              <a:gd name="T29" fmla="*/ 109942 h 471"/>
              <a:gd name="T30" fmla="*/ 50585 w 480"/>
              <a:gd name="T31" fmla="*/ 121422 h 471"/>
              <a:gd name="T32" fmla="*/ 62462 w 480"/>
              <a:gd name="T33" fmla="*/ 121422 h 471"/>
              <a:gd name="T34" fmla="*/ 70379 w 480"/>
              <a:gd name="T35" fmla="*/ 144823 h 471"/>
              <a:gd name="T36" fmla="*/ 113487 w 480"/>
              <a:gd name="T37" fmla="*/ 164692 h 471"/>
              <a:gd name="T38" fmla="*/ 140319 w 480"/>
              <a:gd name="T39" fmla="*/ 156744 h 471"/>
              <a:gd name="T40" fmla="*/ 136800 w 480"/>
              <a:gd name="T41" fmla="*/ 137317 h 471"/>
              <a:gd name="T42" fmla="*/ 117006 w 480"/>
              <a:gd name="T43" fmla="*/ 140849 h 471"/>
              <a:gd name="T44" fmla="*/ 93692 w 480"/>
              <a:gd name="T45" fmla="*/ 133343 h 471"/>
              <a:gd name="T46" fmla="*/ 90174 w 480"/>
              <a:gd name="T47" fmla="*/ 121422 h 471"/>
              <a:gd name="T48" fmla="*/ 124923 w 480"/>
              <a:gd name="T49" fmla="*/ 121422 h 471"/>
              <a:gd name="T50" fmla="*/ 179467 w 480"/>
              <a:gd name="T51" fmla="*/ 144823 h 471"/>
              <a:gd name="T52" fmla="*/ 105569 w 480"/>
              <a:gd name="T53" fmla="*/ 188093 h 471"/>
              <a:gd name="T54" fmla="*/ 19794 w 480"/>
              <a:gd name="T55" fmla="*/ 101994 h 471"/>
              <a:gd name="T56" fmla="*/ 23313 w 480"/>
              <a:gd name="T57" fmla="*/ 74619 h 471"/>
              <a:gd name="T58" fmla="*/ 132841 w 480"/>
              <a:gd name="T59" fmla="*/ 101994 h 471"/>
              <a:gd name="T60" fmla="*/ 132841 w 480"/>
              <a:gd name="T61" fmla="*/ 101994 h 471"/>
              <a:gd name="T62" fmla="*/ 132841 w 480"/>
              <a:gd name="T63" fmla="*/ 101994 h 471"/>
              <a:gd name="T64" fmla="*/ 132841 w 480"/>
              <a:gd name="T65" fmla="*/ 86540 h 471"/>
              <a:gd name="T66" fmla="*/ 101610 w 480"/>
              <a:gd name="T67" fmla="*/ 86540 h 471"/>
              <a:gd name="T68" fmla="*/ 90174 w 480"/>
              <a:gd name="T69" fmla="*/ 82567 h 471"/>
              <a:gd name="T70" fmla="*/ 93692 w 480"/>
              <a:gd name="T71" fmla="*/ 74619 h 471"/>
              <a:gd name="T72" fmla="*/ 117006 w 480"/>
              <a:gd name="T73" fmla="*/ 66671 h 471"/>
              <a:gd name="T74" fmla="*/ 136800 w 480"/>
              <a:gd name="T75" fmla="*/ 70645 h 471"/>
              <a:gd name="T76" fmla="*/ 140319 w 480"/>
              <a:gd name="T77" fmla="*/ 51218 h 471"/>
              <a:gd name="T78" fmla="*/ 113487 w 480"/>
              <a:gd name="T79" fmla="*/ 47244 h 471"/>
              <a:gd name="T80" fmla="*/ 74338 w 480"/>
              <a:gd name="T81" fmla="*/ 63139 h 471"/>
              <a:gd name="T82" fmla="*/ 66420 w 480"/>
              <a:gd name="T83" fmla="*/ 70645 h 471"/>
              <a:gd name="T84" fmla="*/ 35190 w 480"/>
              <a:gd name="T85" fmla="*/ 55192 h 471"/>
              <a:gd name="T86" fmla="*/ 105569 w 480"/>
              <a:gd name="T87" fmla="*/ 16337 h 471"/>
              <a:gd name="T88" fmla="*/ 190904 w 480"/>
              <a:gd name="T89" fmla="*/ 101994 h 471"/>
              <a:gd name="T90" fmla="*/ 186945 w 480"/>
              <a:gd name="T91" fmla="*/ 125395 h 471"/>
              <a:gd name="T92" fmla="*/ 132841 w 480"/>
              <a:gd name="T93" fmla="*/ 101994 h 47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480" h="471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40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53" y="169"/>
                </a:moveTo>
                <a:lnTo>
                  <a:pt x="53" y="169"/>
                </a:lnTo>
                <a:cubicBezTo>
                  <a:pt x="115" y="196"/>
                  <a:pt x="115" y="196"/>
                  <a:pt x="115" y="196"/>
                </a:cubicBezTo>
                <a:cubicBezTo>
                  <a:pt x="115" y="231"/>
                  <a:pt x="115" y="231"/>
                  <a:pt x="115" y="231"/>
                </a:cubicBezTo>
                <a:cubicBezTo>
                  <a:pt x="134" y="231"/>
                  <a:pt x="134" y="231"/>
                  <a:pt x="134" y="231"/>
                </a:cubicBezTo>
                <a:cubicBezTo>
                  <a:pt x="134" y="231"/>
                  <a:pt x="134" y="231"/>
                  <a:pt x="134" y="240"/>
                </a:cubicBezTo>
                <a:cubicBezTo>
                  <a:pt x="134" y="249"/>
                  <a:pt x="134" y="249"/>
                  <a:pt x="134" y="249"/>
                </a:cubicBezTo>
                <a:cubicBezTo>
                  <a:pt x="115" y="249"/>
                  <a:pt x="115" y="249"/>
                  <a:pt x="115" y="24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42" y="275"/>
                  <a:pt x="142" y="275"/>
                  <a:pt x="142" y="275"/>
                </a:cubicBezTo>
                <a:cubicBezTo>
                  <a:pt x="142" y="293"/>
                  <a:pt x="151" y="311"/>
                  <a:pt x="160" y="328"/>
                </a:cubicBezTo>
                <a:cubicBezTo>
                  <a:pt x="187" y="355"/>
                  <a:pt x="222" y="373"/>
                  <a:pt x="258" y="373"/>
                </a:cubicBezTo>
                <a:cubicBezTo>
                  <a:pt x="284" y="373"/>
                  <a:pt x="311" y="364"/>
                  <a:pt x="319" y="355"/>
                </a:cubicBezTo>
                <a:cubicBezTo>
                  <a:pt x="311" y="311"/>
                  <a:pt x="311" y="311"/>
                  <a:pt x="311" y="311"/>
                </a:cubicBezTo>
                <a:cubicBezTo>
                  <a:pt x="302" y="319"/>
                  <a:pt x="284" y="319"/>
                  <a:pt x="266" y="319"/>
                </a:cubicBezTo>
                <a:cubicBezTo>
                  <a:pt x="249" y="319"/>
                  <a:pt x="231" y="319"/>
                  <a:pt x="213" y="302"/>
                </a:cubicBezTo>
                <a:cubicBezTo>
                  <a:pt x="205" y="293"/>
                  <a:pt x="205" y="284"/>
                  <a:pt x="205" y="275"/>
                </a:cubicBezTo>
                <a:cubicBezTo>
                  <a:pt x="284" y="275"/>
                  <a:pt x="284" y="275"/>
                  <a:pt x="284" y="275"/>
                </a:cubicBezTo>
                <a:cubicBezTo>
                  <a:pt x="408" y="328"/>
                  <a:pt x="408" y="328"/>
                  <a:pt x="408" y="328"/>
                </a:cubicBezTo>
                <a:cubicBezTo>
                  <a:pt x="372" y="391"/>
                  <a:pt x="311" y="426"/>
                  <a:pt x="240" y="426"/>
                </a:cubicBezTo>
                <a:cubicBezTo>
                  <a:pt x="134" y="426"/>
                  <a:pt x="45" y="347"/>
                  <a:pt x="45" y="231"/>
                </a:cubicBezTo>
                <a:cubicBezTo>
                  <a:pt x="45" y="213"/>
                  <a:pt x="45" y="196"/>
                  <a:pt x="53" y="169"/>
                </a:cubicBezTo>
                <a:close/>
                <a:moveTo>
                  <a:pt x="302" y="231"/>
                </a:moveTo>
                <a:lnTo>
                  <a:pt x="302" y="231"/>
                </a:lnTo>
                <a:cubicBezTo>
                  <a:pt x="302" y="196"/>
                  <a:pt x="302" y="196"/>
                  <a:pt x="302" y="196"/>
                </a:cubicBezTo>
                <a:cubicBezTo>
                  <a:pt x="231" y="196"/>
                  <a:pt x="231" y="196"/>
                  <a:pt x="231" y="196"/>
                </a:cubicBezTo>
                <a:cubicBezTo>
                  <a:pt x="205" y="187"/>
                  <a:pt x="205" y="187"/>
                  <a:pt x="205" y="187"/>
                </a:cubicBezTo>
                <a:cubicBezTo>
                  <a:pt x="213" y="178"/>
                  <a:pt x="213" y="178"/>
                  <a:pt x="213" y="169"/>
                </a:cubicBezTo>
                <a:cubicBezTo>
                  <a:pt x="231" y="160"/>
                  <a:pt x="249" y="151"/>
                  <a:pt x="266" y="151"/>
                </a:cubicBezTo>
                <a:cubicBezTo>
                  <a:pt x="284" y="151"/>
                  <a:pt x="302" y="160"/>
                  <a:pt x="311" y="160"/>
                </a:cubicBezTo>
                <a:cubicBezTo>
                  <a:pt x="319" y="116"/>
                  <a:pt x="319" y="116"/>
                  <a:pt x="319" y="116"/>
                </a:cubicBezTo>
                <a:cubicBezTo>
                  <a:pt x="302" y="107"/>
                  <a:pt x="284" y="107"/>
                  <a:pt x="258" y="107"/>
                </a:cubicBezTo>
                <a:cubicBezTo>
                  <a:pt x="222" y="107"/>
                  <a:pt x="187" y="116"/>
                  <a:pt x="169" y="143"/>
                </a:cubicBezTo>
                <a:cubicBezTo>
                  <a:pt x="160" y="151"/>
                  <a:pt x="160" y="160"/>
                  <a:pt x="151" y="160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107" y="72"/>
                  <a:pt x="169" y="37"/>
                  <a:pt x="240" y="37"/>
                </a:cubicBezTo>
                <a:cubicBezTo>
                  <a:pt x="346" y="37"/>
                  <a:pt x="434" y="125"/>
                  <a:pt x="434" y="231"/>
                </a:cubicBezTo>
                <a:cubicBezTo>
                  <a:pt x="434" y="249"/>
                  <a:pt x="434" y="266"/>
                  <a:pt x="425" y="284"/>
                </a:cubicBezTo>
                <a:lnTo>
                  <a:pt x="302" y="231"/>
                </a:ln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 w="53975">
            <a:noFill/>
          </a:ln>
          <a:effectLst>
            <a:outerShdw blurRad="63500" sx="108000" sy="108000" algn="ctr" rotWithShape="0">
              <a:prstClr val="black">
                <a:alpha val="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5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41" b="24331"/>
          <a:stretch/>
        </p:blipFill>
        <p:spPr>
          <a:xfrm>
            <a:off x="-5949" y="48042"/>
            <a:ext cx="12197949" cy="2934900"/>
          </a:xfrm>
          <a:prstGeom prst="rect">
            <a:avLst/>
          </a:prstGeom>
        </p:spPr>
      </p:pic>
      <p:sp>
        <p:nvSpPr>
          <p:cNvPr id="66" name="文本框 217"/>
          <p:cNvSpPr txBox="1">
            <a:spLocks/>
          </p:cNvSpPr>
          <p:nvPr/>
        </p:nvSpPr>
        <p:spPr>
          <a:xfrm>
            <a:off x="3613745" y="1781199"/>
            <a:ext cx="137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days</a:t>
            </a:r>
            <a:endParaRPr lang="zh-CN" altLang="en-US" sz="3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7" name="文本框 217"/>
          <p:cNvSpPr txBox="1">
            <a:spLocks/>
          </p:cNvSpPr>
          <p:nvPr/>
        </p:nvSpPr>
        <p:spPr>
          <a:xfrm>
            <a:off x="1166640" y="1030428"/>
            <a:ext cx="271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365</a:t>
            </a:r>
            <a:endParaRPr lang="zh-CN" altLang="en-US" sz="9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949" y="0"/>
            <a:ext cx="12197949" cy="2982942"/>
          </a:xfrm>
          <a:prstGeom prst="rect">
            <a:avLst/>
          </a:prstGeom>
          <a:gradFill>
            <a:gsLst>
              <a:gs pos="0">
                <a:srgbClr val="1D03E0">
                  <a:alpha val="83000"/>
                </a:srgbClr>
              </a:gs>
              <a:gs pos="100000">
                <a:srgbClr val="280F93">
                  <a:alpha val="9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558670" y="623489"/>
            <a:ext cx="2171700" cy="2171700"/>
          </a:xfrm>
          <a:prstGeom prst="ellipse">
            <a:avLst/>
          </a:prstGeom>
          <a:noFill/>
          <a:ln w="0">
            <a:solidFill>
              <a:srgbClr val="FFFFFF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74329" y="339148"/>
            <a:ext cx="2740383" cy="2740382"/>
          </a:xfrm>
          <a:prstGeom prst="ellipse">
            <a:avLst/>
          </a:prstGeom>
          <a:noFill/>
          <a:ln w="0">
            <a:solidFill>
              <a:srgbClr val="FFFFFF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931429" y="-8093"/>
            <a:ext cx="3426183" cy="3426182"/>
          </a:xfrm>
          <a:prstGeom prst="ellipse">
            <a:avLst/>
          </a:prstGeom>
          <a:noFill/>
          <a:ln w="0">
            <a:solidFill>
              <a:srgbClr val="FFFFFF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04802" y="435429"/>
            <a:ext cx="246743" cy="0"/>
          </a:xfrm>
          <a:prstGeom prst="line">
            <a:avLst/>
          </a:prstGeom>
          <a:ln w="47625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802" y="543379"/>
            <a:ext cx="246743" cy="0"/>
          </a:xfrm>
          <a:prstGeom prst="line">
            <a:avLst/>
          </a:prstGeom>
          <a:ln w="47625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4802" y="657679"/>
            <a:ext cx="246743" cy="0"/>
          </a:xfrm>
          <a:prstGeom prst="line">
            <a:avLst/>
          </a:prstGeom>
          <a:ln w="47625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68273" y="3650372"/>
            <a:ext cx="1661200" cy="1661550"/>
            <a:chOff x="1860461" y="3551798"/>
            <a:chExt cx="1786768" cy="1787144"/>
          </a:xfrm>
        </p:grpSpPr>
        <p:sp>
          <p:nvSpPr>
            <p:cNvPr id="88" name="任意多边形 87"/>
            <p:cNvSpPr>
              <a:spLocks noChangeAspect="1"/>
            </p:cNvSpPr>
            <p:nvPr/>
          </p:nvSpPr>
          <p:spPr>
            <a:xfrm rot="5400000">
              <a:off x="1860273" y="3551986"/>
              <a:ext cx="1787144" cy="1786768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>
              <a:spLocks noChangeAspect="1"/>
            </p:cNvSpPr>
            <p:nvPr/>
          </p:nvSpPr>
          <p:spPr>
            <a:xfrm rot="5400000">
              <a:off x="1987517" y="3681578"/>
              <a:ext cx="1532658" cy="153233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noFill/>
            <a:ln w="31750">
              <a:gradFill>
                <a:gsLst>
                  <a:gs pos="0">
                    <a:srgbClr val="280F93"/>
                  </a:gs>
                  <a:gs pos="91000">
                    <a:srgbClr val="1D03E0"/>
                  </a:gs>
                </a:gsLst>
                <a:lin ang="5400000" scaled="1"/>
              </a:gradFill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167015" y="3650372"/>
            <a:ext cx="1661200" cy="1661550"/>
            <a:chOff x="1860461" y="3551798"/>
            <a:chExt cx="1786768" cy="1787144"/>
          </a:xfrm>
        </p:grpSpPr>
        <p:sp>
          <p:nvSpPr>
            <p:cNvPr id="90" name="任意多边形 89"/>
            <p:cNvSpPr>
              <a:spLocks noChangeAspect="1"/>
            </p:cNvSpPr>
            <p:nvPr/>
          </p:nvSpPr>
          <p:spPr>
            <a:xfrm rot="5400000">
              <a:off x="1860273" y="3551986"/>
              <a:ext cx="1787144" cy="1786768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90"/>
            <p:cNvSpPr>
              <a:spLocks noChangeAspect="1"/>
            </p:cNvSpPr>
            <p:nvPr/>
          </p:nvSpPr>
          <p:spPr>
            <a:xfrm rot="5400000">
              <a:off x="1987517" y="3681578"/>
              <a:ext cx="1532658" cy="153233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noFill/>
            <a:ln w="31750">
              <a:gradFill>
                <a:gsLst>
                  <a:gs pos="0">
                    <a:srgbClr val="280F93"/>
                  </a:gs>
                  <a:gs pos="91000">
                    <a:srgbClr val="1D03E0"/>
                  </a:gs>
                </a:gsLst>
                <a:lin ang="5400000" scaled="1"/>
              </a:gradFill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365757" y="3650372"/>
            <a:ext cx="1661200" cy="1661550"/>
            <a:chOff x="1860461" y="3551798"/>
            <a:chExt cx="1786768" cy="1787144"/>
          </a:xfrm>
        </p:grpSpPr>
        <p:sp>
          <p:nvSpPr>
            <p:cNvPr id="93" name="任意多边形 92"/>
            <p:cNvSpPr>
              <a:spLocks noChangeAspect="1"/>
            </p:cNvSpPr>
            <p:nvPr/>
          </p:nvSpPr>
          <p:spPr>
            <a:xfrm rot="5400000">
              <a:off x="1860273" y="3551986"/>
              <a:ext cx="1787144" cy="1786768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>
              <a:spLocks noChangeAspect="1"/>
            </p:cNvSpPr>
            <p:nvPr/>
          </p:nvSpPr>
          <p:spPr>
            <a:xfrm rot="5400000">
              <a:off x="1987517" y="3681578"/>
              <a:ext cx="1532658" cy="153233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noFill/>
            <a:ln w="31750">
              <a:gradFill>
                <a:gsLst>
                  <a:gs pos="0">
                    <a:srgbClr val="280F93"/>
                  </a:gs>
                  <a:gs pos="91000">
                    <a:srgbClr val="1D03E0"/>
                  </a:gs>
                </a:gsLst>
                <a:lin ang="5400000" scaled="1"/>
              </a:gradFill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Freeform 23"/>
          <p:cNvSpPr>
            <a:spLocks noChangeArrowheads="1"/>
          </p:cNvSpPr>
          <p:nvPr/>
        </p:nvSpPr>
        <p:spPr bwMode="auto">
          <a:xfrm>
            <a:off x="1584232" y="4260998"/>
            <a:ext cx="429283" cy="422184"/>
          </a:xfrm>
          <a:custGeom>
            <a:avLst/>
            <a:gdLst>
              <a:gd name="T0" fmla="*/ 187140 w 427"/>
              <a:gd name="T1" fmla="*/ 24011 h 417"/>
              <a:gd name="T2" fmla="*/ 187140 w 427"/>
              <a:gd name="T3" fmla="*/ 24011 h 417"/>
              <a:gd name="T4" fmla="*/ 159249 w 427"/>
              <a:gd name="T5" fmla="*/ 4077 h 417"/>
              <a:gd name="T6" fmla="*/ 147552 w 427"/>
              <a:gd name="T7" fmla="*/ 0 h 417"/>
              <a:gd name="T8" fmla="*/ 40037 w 427"/>
              <a:gd name="T9" fmla="*/ 0 h 417"/>
              <a:gd name="T10" fmla="*/ 27891 w 427"/>
              <a:gd name="T11" fmla="*/ 4077 h 417"/>
              <a:gd name="T12" fmla="*/ 4049 w 427"/>
              <a:gd name="T13" fmla="*/ 24011 h 417"/>
              <a:gd name="T14" fmla="*/ 0 w 427"/>
              <a:gd name="T15" fmla="*/ 36242 h 417"/>
              <a:gd name="T16" fmla="*/ 19794 w 427"/>
              <a:gd name="T17" fmla="*/ 180758 h 417"/>
              <a:gd name="T18" fmla="*/ 32390 w 427"/>
              <a:gd name="T19" fmla="*/ 188460 h 417"/>
              <a:gd name="T20" fmla="*/ 159249 w 427"/>
              <a:gd name="T21" fmla="*/ 188460 h 417"/>
              <a:gd name="T22" fmla="*/ 171395 w 427"/>
              <a:gd name="T23" fmla="*/ 180758 h 417"/>
              <a:gd name="T24" fmla="*/ 191638 w 427"/>
              <a:gd name="T25" fmla="*/ 36242 h 417"/>
              <a:gd name="T26" fmla="*/ 187140 w 427"/>
              <a:gd name="T27" fmla="*/ 24011 h 417"/>
              <a:gd name="T28" fmla="*/ 95819 w 427"/>
              <a:gd name="T29" fmla="*/ 120506 h 417"/>
              <a:gd name="T30" fmla="*/ 95819 w 427"/>
              <a:gd name="T31" fmla="*/ 120506 h 417"/>
              <a:gd name="T32" fmla="*/ 48134 w 427"/>
              <a:gd name="T33" fmla="*/ 56176 h 417"/>
              <a:gd name="T34" fmla="*/ 71977 w 427"/>
              <a:gd name="T35" fmla="*/ 56176 h 417"/>
              <a:gd name="T36" fmla="*/ 95819 w 427"/>
              <a:gd name="T37" fmla="*/ 100572 h 417"/>
              <a:gd name="T38" fmla="*/ 119661 w 427"/>
              <a:gd name="T39" fmla="*/ 56176 h 417"/>
              <a:gd name="T40" fmla="*/ 139455 w 427"/>
              <a:gd name="T41" fmla="*/ 56176 h 417"/>
              <a:gd name="T42" fmla="*/ 95819 w 427"/>
              <a:gd name="T43" fmla="*/ 120506 h 417"/>
              <a:gd name="T44" fmla="*/ 16195 w 427"/>
              <a:gd name="T45" fmla="*/ 36242 h 417"/>
              <a:gd name="T46" fmla="*/ 16195 w 427"/>
              <a:gd name="T47" fmla="*/ 36242 h 417"/>
              <a:gd name="T48" fmla="*/ 40037 w 427"/>
              <a:gd name="T49" fmla="*/ 12232 h 417"/>
              <a:gd name="T50" fmla="*/ 147552 w 427"/>
              <a:gd name="T51" fmla="*/ 12232 h 417"/>
              <a:gd name="T52" fmla="*/ 175893 w 427"/>
              <a:gd name="T53" fmla="*/ 36242 h 417"/>
              <a:gd name="T54" fmla="*/ 16195 w 427"/>
              <a:gd name="T55" fmla="*/ 36242 h 41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27" h="417">
                <a:moveTo>
                  <a:pt x="416" y="53"/>
                </a:moveTo>
                <a:lnTo>
                  <a:pt x="416" y="53"/>
                </a:lnTo>
                <a:cubicBezTo>
                  <a:pt x="408" y="44"/>
                  <a:pt x="363" y="9"/>
                  <a:pt x="354" y="9"/>
                </a:cubicBezTo>
                <a:cubicBezTo>
                  <a:pt x="354" y="0"/>
                  <a:pt x="337" y="0"/>
                  <a:pt x="32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72" y="0"/>
                  <a:pt x="62" y="9"/>
                </a:cubicBezTo>
                <a:cubicBezTo>
                  <a:pt x="62" y="9"/>
                  <a:pt x="18" y="44"/>
                  <a:pt x="9" y="53"/>
                </a:cubicBezTo>
                <a:cubicBezTo>
                  <a:pt x="0" y="53"/>
                  <a:pt x="0" y="62"/>
                  <a:pt x="0" y="80"/>
                </a:cubicBezTo>
                <a:cubicBezTo>
                  <a:pt x="0" y="88"/>
                  <a:pt x="44" y="399"/>
                  <a:pt x="44" y="399"/>
                </a:cubicBezTo>
                <a:cubicBezTo>
                  <a:pt x="53" y="407"/>
                  <a:pt x="62" y="416"/>
                  <a:pt x="72" y="416"/>
                </a:cubicBezTo>
                <a:cubicBezTo>
                  <a:pt x="354" y="416"/>
                  <a:pt x="354" y="416"/>
                  <a:pt x="354" y="416"/>
                </a:cubicBezTo>
                <a:cubicBezTo>
                  <a:pt x="363" y="416"/>
                  <a:pt x="372" y="407"/>
                  <a:pt x="381" y="399"/>
                </a:cubicBezTo>
                <a:cubicBezTo>
                  <a:pt x="381" y="399"/>
                  <a:pt x="426" y="88"/>
                  <a:pt x="426" y="80"/>
                </a:cubicBezTo>
                <a:cubicBezTo>
                  <a:pt x="426" y="62"/>
                  <a:pt x="416" y="53"/>
                  <a:pt x="416" y="53"/>
                </a:cubicBezTo>
                <a:close/>
                <a:moveTo>
                  <a:pt x="213" y="266"/>
                </a:moveTo>
                <a:lnTo>
                  <a:pt x="213" y="266"/>
                </a:lnTo>
                <a:cubicBezTo>
                  <a:pt x="133" y="266"/>
                  <a:pt x="116" y="150"/>
                  <a:pt x="107" y="124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160" y="159"/>
                  <a:pt x="178" y="222"/>
                  <a:pt x="213" y="222"/>
                </a:cubicBezTo>
                <a:cubicBezTo>
                  <a:pt x="248" y="222"/>
                  <a:pt x="257" y="159"/>
                  <a:pt x="266" y="124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310" y="150"/>
                  <a:pt x="293" y="266"/>
                  <a:pt x="213" y="266"/>
                </a:cubicBezTo>
                <a:close/>
                <a:moveTo>
                  <a:pt x="36" y="80"/>
                </a:moveTo>
                <a:lnTo>
                  <a:pt x="36" y="80"/>
                </a:lnTo>
                <a:cubicBezTo>
                  <a:pt x="89" y="27"/>
                  <a:pt x="89" y="27"/>
                  <a:pt x="89" y="27"/>
                </a:cubicBezTo>
                <a:cubicBezTo>
                  <a:pt x="328" y="27"/>
                  <a:pt x="328" y="27"/>
                  <a:pt x="328" y="27"/>
                </a:cubicBezTo>
                <a:cubicBezTo>
                  <a:pt x="391" y="80"/>
                  <a:pt x="391" y="80"/>
                  <a:pt x="391" y="80"/>
                </a:cubicBezTo>
                <a:lnTo>
                  <a:pt x="36" y="80"/>
                </a:lnTo>
                <a:close/>
              </a:path>
            </a:pathLst>
          </a:custGeom>
          <a:gradFill>
            <a:gsLst>
              <a:gs pos="0">
                <a:srgbClr val="280F93"/>
              </a:gs>
              <a:gs pos="91000">
                <a:srgbClr val="1D03E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6" name="Freeform 29"/>
          <p:cNvSpPr>
            <a:spLocks noChangeArrowheads="1"/>
          </p:cNvSpPr>
          <p:nvPr/>
        </p:nvSpPr>
        <p:spPr bwMode="auto">
          <a:xfrm>
            <a:off x="3770015" y="4250542"/>
            <a:ext cx="447020" cy="461208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gradFill>
            <a:gsLst>
              <a:gs pos="0">
                <a:srgbClr val="280F93"/>
              </a:gs>
              <a:gs pos="91000">
                <a:srgbClr val="1D03E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7" name="Freeform 117"/>
          <p:cNvSpPr>
            <a:spLocks noChangeArrowheads="1"/>
          </p:cNvSpPr>
          <p:nvPr/>
        </p:nvSpPr>
        <p:spPr bwMode="auto">
          <a:xfrm>
            <a:off x="5952209" y="4282468"/>
            <a:ext cx="464759" cy="429282"/>
          </a:xfrm>
          <a:custGeom>
            <a:avLst/>
            <a:gdLst>
              <a:gd name="T0" fmla="*/ 119736 w 462"/>
              <a:gd name="T1" fmla="*/ 0 h 427"/>
              <a:gd name="T2" fmla="*/ 119736 w 462"/>
              <a:gd name="T3" fmla="*/ 0 h 427"/>
              <a:gd name="T4" fmla="*/ 119736 w 462"/>
              <a:gd name="T5" fmla="*/ 0 h 427"/>
              <a:gd name="T6" fmla="*/ 31960 w 462"/>
              <a:gd name="T7" fmla="*/ 35988 h 427"/>
              <a:gd name="T8" fmla="*/ 36011 w 462"/>
              <a:gd name="T9" fmla="*/ 64329 h 427"/>
              <a:gd name="T10" fmla="*/ 0 w 462"/>
              <a:gd name="T11" fmla="*/ 107965 h 427"/>
              <a:gd name="T12" fmla="*/ 51765 w 462"/>
              <a:gd name="T13" fmla="*/ 143504 h 427"/>
              <a:gd name="T14" fmla="*/ 103981 w 462"/>
              <a:gd name="T15" fmla="*/ 119661 h 427"/>
              <a:gd name="T16" fmla="*/ 103981 w 462"/>
              <a:gd name="T17" fmla="*/ 112014 h 427"/>
              <a:gd name="T18" fmla="*/ 119736 w 462"/>
              <a:gd name="T19" fmla="*/ 95819 h 427"/>
              <a:gd name="T20" fmla="*/ 135941 w 462"/>
              <a:gd name="T21" fmla="*/ 112014 h 427"/>
              <a:gd name="T22" fmla="*/ 119736 w 462"/>
              <a:gd name="T23" fmla="*/ 127759 h 427"/>
              <a:gd name="T24" fmla="*/ 51765 w 462"/>
              <a:gd name="T25" fmla="*/ 159698 h 427"/>
              <a:gd name="T26" fmla="*/ 51765 w 462"/>
              <a:gd name="T27" fmla="*/ 167346 h 427"/>
              <a:gd name="T28" fmla="*/ 119736 w 462"/>
              <a:gd name="T29" fmla="*/ 191638 h 427"/>
              <a:gd name="T30" fmla="*/ 119736 w 462"/>
              <a:gd name="T31" fmla="*/ 191638 h 427"/>
              <a:gd name="T32" fmla="*/ 183655 w 462"/>
              <a:gd name="T33" fmla="*/ 167346 h 427"/>
              <a:gd name="T34" fmla="*/ 203911 w 462"/>
              <a:gd name="T35" fmla="*/ 35988 h 427"/>
              <a:gd name="T36" fmla="*/ 119736 w 462"/>
              <a:gd name="T37" fmla="*/ 0 h 427"/>
              <a:gd name="T38" fmla="*/ 16205 w 462"/>
              <a:gd name="T39" fmla="*/ 103916 h 427"/>
              <a:gd name="T40" fmla="*/ 16205 w 462"/>
              <a:gd name="T41" fmla="*/ 103916 h 427"/>
              <a:gd name="T42" fmla="*/ 40062 w 462"/>
              <a:gd name="T43" fmla="*/ 80074 h 427"/>
              <a:gd name="T44" fmla="*/ 47714 w 462"/>
              <a:gd name="T45" fmla="*/ 127759 h 427"/>
              <a:gd name="T46" fmla="*/ 16205 w 462"/>
              <a:gd name="T47" fmla="*/ 103916 h 427"/>
              <a:gd name="T48" fmla="*/ 119736 w 462"/>
              <a:gd name="T49" fmla="*/ 59831 h 427"/>
              <a:gd name="T50" fmla="*/ 119736 w 462"/>
              <a:gd name="T51" fmla="*/ 59831 h 427"/>
              <a:gd name="T52" fmla="*/ 47714 w 462"/>
              <a:gd name="T53" fmla="*/ 35988 h 427"/>
              <a:gd name="T54" fmla="*/ 119736 w 462"/>
              <a:gd name="T55" fmla="*/ 16195 h 427"/>
              <a:gd name="T56" fmla="*/ 187256 w 462"/>
              <a:gd name="T57" fmla="*/ 35988 h 427"/>
              <a:gd name="T58" fmla="*/ 119736 w 462"/>
              <a:gd name="T59" fmla="*/ 59831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gradFill>
            <a:gsLst>
              <a:gs pos="0">
                <a:srgbClr val="280F93"/>
              </a:gs>
              <a:gs pos="91000">
                <a:srgbClr val="1D03E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975533" y="5485892"/>
            <a:ext cx="154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SITUATION</a:t>
            </a:r>
            <a:endParaRPr lang="zh-CN" altLang="en-US" sz="20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132939" y="5475436"/>
            <a:ext cx="154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CUP SHOW</a:t>
            </a:r>
            <a:endParaRPr lang="zh-CN" altLang="en-US" sz="20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390677" y="5485892"/>
            <a:ext cx="154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WET PIN</a:t>
            </a:r>
            <a:endParaRPr lang="zh-CN" altLang="en-US" sz="20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4391" y="1126577"/>
            <a:ext cx="48656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BE ALWAYS AS MERRY </a:t>
            </a:r>
          </a:p>
          <a:p>
            <a:r>
              <a:rPr lang="en-US" altLang="zh-CN" sz="320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AS EVER YOU CAN.</a:t>
            </a:r>
            <a:endParaRPr lang="zh-CN" alt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72402" y="1223984"/>
            <a:ext cx="2544236" cy="5186327"/>
            <a:chOff x="8470475" y="1191671"/>
            <a:chExt cx="2348089" cy="4786489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6" t="14979" r="25599" b="15227"/>
            <a:stretch/>
          </p:blipFill>
          <p:spPr>
            <a:xfrm>
              <a:off x="8470475" y="1191671"/>
              <a:ext cx="2348089" cy="4786489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02" r="18518"/>
            <a:stretch>
              <a:fillRect/>
            </a:stretch>
          </p:blipFill>
          <p:spPr>
            <a:xfrm>
              <a:off x="8678345" y="1798449"/>
              <a:ext cx="1930492" cy="3397382"/>
            </a:xfrm>
            <a:custGeom>
              <a:avLst/>
              <a:gdLst>
                <a:gd name="connsiteX0" fmla="*/ 0 w 1930492"/>
                <a:gd name="connsiteY0" fmla="*/ 0 h 3397382"/>
                <a:gd name="connsiteX1" fmla="*/ 1930492 w 1930492"/>
                <a:gd name="connsiteY1" fmla="*/ 0 h 3397382"/>
                <a:gd name="connsiteX2" fmla="*/ 1930492 w 1930492"/>
                <a:gd name="connsiteY2" fmla="*/ 3397382 h 3397382"/>
                <a:gd name="connsiteX3" fmla="*/ 0 w 1930492"/>
                <a:gd name="connsiteY3" fmla="*/ 3397382 h 339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92" h="3397382">
                  <a:moveTo>
                    <a:pt x="0" y="0"/>
                  </a:moveTo>
                  <a:lnTo>
                    <a:pt x="1930492" y="0"/>
                  </a:lnTo>
                  <a:lnTo>
                    <a:pt x="1930492" y="3397382"/>
                  </a:lnTo>
                  <a:lnTo>
                    <a:pt x="0" y="3397382"/>
                  </a:lnTo>
                  <a:close/>
                </a:path>
              </a:pathLst>
            </a:custGeom>
          </p:spPr>
        </p:pic>
        <p:sp>
          <p:nvSpPr>
            <p:cNvPr id="4" name="矩形 3"/>
            <p:cNvSpPr/>
            <p:nvPr/>
          </p:nvSpPr>
          <p:spPr>
            <a:xfrm>
              <a:off x="8678345" y="1781198"/>
              <a:ext cx="1930492" cy="3414633"/>
            </a:xfrm>
            <a:prstGeom prst="rect">
              <a:avLst/>
            </a:prstGeom>
            <a:gradFill>
              <a:gsLst>
                <a:gs pos="0">
                  <a:srgbClr val="1D03E0">
                    <a:alpha val="22000"/>
                  </a:srgbClr>
                </a:gs>
                <a:gs pos="80000">
                  <a:srgbClr val="280F93">
                    <a:alpha val="4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6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0" r="10678" b="27885"/>
          <a:stretch/>
        </p:blipFill>
        <p:spPr>
          <a:xfrm>
            <a:off x="-24888" y="0"/>
            <a:ext cx="12216888" cy="687977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-24888" y="0"/>
            <a:ext cx="12216885" cy="6870203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80F93">
                  <a:alpha val="88000"/>
                </a:srgbClr>
              </a:gs>
              <a:gs pos="0">
                <a:srgbClr val="1D03E0">
                  <a:alpha val="84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 rot="5400000" flipH="1">
            <a:off x="2569408" y="508523"/>
            <a:ext cx="2503454" cy="76920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59381" y="3344435"/>
            <a:ext cx="1983297" cy="1983297"/>
          </a:xfrm>
          <a:prstGeom prst="ellipse">
            <a:avLst/>
          </a:pr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 rot="5400000">
            <a:off x="5691518" y="3683068"/>
            <a:ext cx="1319018" cy="1318747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FFFFFF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6058" y="3782083"/>
            <a:ext cx="4087223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6600" b="1" dirty="0">
                <a:gradFill>
                  <a:gsLst>
                    <a:gs pos="100000">
                      <a:srgbClr val="280F93"/>
                    </a:gs>
                    <a:gs pos="0">
                      <a:srgbClr val="1D03E0"/>
                    </a:gs>
                  </a:gsLst>
                  <a:lin ang="10800000" scaled="0"/>
                </a:gradFill>
                <a:latin typeface="Century Gothic" panose="020B0502020202020204" pitchFamily="34" charset="0"/>
              </a:rPr>
              <a:t>5,342,291</a:t>
            </a:r>
            <a:endParaRPr lang="zh-CN" altLang="en-US" sz="6600" b="1" dirty="0">
              <a:gradFill>
                <a:gsLst>
                  <a:gs pos="100000">
                    <a:srgbClr val="280F93"/>
                  </a:gs>
                  <a:gs pos="0">
                    <a:srgbClr val="1D03E0"/>
                  </a:gs>
                </a:gsLst>
                <a:lin ang="10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55383" y="4202035"/>
            <a:ext cx="116917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100000">
                      <a:srgbClr val="280F93"/>
                    </a:gs>
                    <a:gs pos="0">
                      <a:srgbClr val="1D03E0"/>
                    </a:gs>
                  </a:gsLst>
                  <a:lin ang="10800000" scaled="0"/>
                </a:gradFill>
                <a:latin typeface="Century Gothic" panose="020B0502020202020204" pitchFamily="34" charset="0"/>
              </a:rPr>
              <a:t>RMB</a:t>
            </a:r>
            <a:endParaRPr lang="zh-CN" altLang="en-US" sz="3200" dirty="0">
              <a:gradFill>
                <a:gsLst>
                  <a:gs pos="100000">
                    <a:srgbClr val="280F93"/>
                  </a:gs>
                  <a:gs pos="0">
                    <a:srgbClr val="1D03E0"/>
                  </a:gs>
                </a:gsLst>
                <a:lin ang="10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5869" y="3414530"/>
            <a:ext cx="145963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100000">
                      <a:srgbClr val="280F93"/>
                    </a:gs>
                    <a:gs pos="0">
                      <a:srgbClr val="1D03E0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周利润</a:t>
            </a:r>
          </a:p>
        </p:txBody>
      </p:sp>
      <p:sp>
        <p:nvSpPr>
          <p:cNvPr id="21" name="Freeform 90"/>
          <p:cNvSpPr>
            <a:spLocks noEditPoints="1"/>
          </p:cNvSpPr>
          <p:nvPr/>
        </p:nvSpPr>
        <p:spPr bwMode="auto">
          <a:xfrm>
            <a:off x="6044825" y="4085967"/>
            <a:ext cx="592196" cy="494180"/>
          </a:xfrm>
          <a:custGeom>
            <a:avLst/>
            <a:gdLst>
              <a:gd name="T0" fmla="*/ 755425635 w 67"/>
              <a:gd name="T1" fmla="*/ 517697741 h 56"/>
              <a:gd name="T2" fmla="*/ 401319010 w 67"/>
              <a:gd name="T3" fmla="*/ 658889281 h 56"/>
              <a:gd name="T4" fmla="*/ 23606192 w 67"/>
              <a:gd name="T5" fmla="*/ 517697741 h 56"/>
              <a:gd name="T6" fmla="*/ 0 w 67"/>
              <a:gd name="T7" fmla="*/ 364740811 h 56"/>
              <a:gd name="T8" fmla="*/ 59017198 w 67"/>
              <a:gd name="T9" fmla="*/ 176487710 h 56"/>
              <a:gd name="T10" fmla="*/ 47215820 w 67"/>
              <a:gd name="T11" fmla="*/ 94126550 h 56"/>
              <a:gd name="T12" fmla="*/ 70822012 w 67"/>
              <a:gd name="T13" fmla="*/ 0 h 56"/>
              <a:gd name="T14" fmla="*/ 247873607 w 67"/>
              <a:gd name="T15" fmla="*/ 70595770 h 56"/>
              <a:gd name="T16" fmla="*/ 401319010 w 67"/>
              <a:gd name="T17" fmla="*/ 58830380 h 56"/>
              <a:gd name="T18" fmla="*/ 531158220 w 67"/>
              <a:gd name="T19" fmla="*/ 70595770 h 56"/>
              <a:gd name="T20" fmla="*/ 708213251 w 67"/>
              <a:gd name="T21" fmla="*/ 0 h 56"/>
              <a:gd name="T22" fmla="*/ 731819443 w 67"/>
              <a:gd name="T23" fmla="*/ 94126550 h 56"/>
              <a:gd name="T24" fmla="*/ 720014629 w 67"/>
              <a:gd name="T25" fmla="*/ 176487710 h 56"/>
              <a:gd name="T26" fmla="*/ 790836641 w 67"/>
              <a:gd name="T27" fmla="*/ 364740811 h 56"/>
              <a:gd name="T28" fmla="*/ 755425635 w 67"/>
              <a:gd name="T29" fmla="*/ 517697741 h 56"/>
              <a:gd name="T30" fmla="*/ 554764413 w 67"/>
              <a:gd name="T31" fmla="*/ 317679251 h 56"/>
              <a:gd name="T32" fmla="*/ 460336208 w 67"/>
              <a:gd name="T33" fmla="*/ 317679251 h 56"/>
              <a:gd name="T34" fmla="*/ 389517632 w 67"/>
              <a:gd name="T35" fmla="*/ 329444641 h 56"/>
              <a:gd name="T36" fmla="*/ 318695619 w 67"/>
              <a:gd name="T37" fmla="*/ 317679251 h 56"/>
              <a:gd name="T38" fmla="*/ 224267415 w 67"/>
              <a:gd name="T39" fmla="*/ 317679251 h 56"/>
              <a:gd name="T40" fmla="*/ 106233018 w 67"/>
              <a:gd name="T41" fmla="*/ 447101971 h 56"/>
              <a:gd name="T42" fmla="*/ 354106625 w 67"/>
              <a:gd name="T43" fmla="*/ 611824291 h 56"/>
              <a:gd name="T44" fmla="*/ 436730016 w 67"/>
              <a:gd name="T45" fmla="*/ 611824291 h 56"/>
              <a:gd name="T46" fmla="*/ 684603623 w 67"/>
              <a:gd name="T47" fmla="*/ 447101971 h 56"/>
              <a:gd name="T48" fmla="*/ 554764413 w 67"/>
              <a:gd name="T49" fmla="*/ 317679251 h 56"/>
              <a:gd name="T50" fmla="*/ 236072229 w 67"/>
              <a:gd name="T51" fmla="*/ 541231951 h 56"/>
              <a:gd name="T52" fmla="*/ 177051595 w 67"/>
              <a:gd name="T53" fmla="*/ 447101971 h 56"/>
              <a:gd name="T54" fmla="*/ 236072229 w 67"/>
              <a:gd name="T55" fmla="*/ 352975421 h 56"/>
              <a:gd name="T56" fmla="*/ 295089427 w 67"/>
              <a:gd name="T57" fmla="*/ 447101971 h 56"/>
              <a:gd name="T58" fmla="*/ 236072229 w 67"/>
              <a:gd name="T59" fmla="*/ 541231951 h 56"/>
              <a:gd name="T60" fmla="*/ 542963034 w 67"/>
              <a:gd name="T61" fmla="*/ 541231951 h 56"/>
              <a:gd name="T62" fmla="*/ 483945836 w 67"/>
              <a:gd name="T63" fmla="*/ 447101971 h 56"/>
              <a:gd name="T64" fmla="*/ 542963034 w 67"/>
              <a:gd name="T65" fmla="*/ 352975421 h 56"/>
              <a:gd name="T66" fmla="*/ 601980233 w 67"/>
              <a:gd name="T67" fmla="*/ 447101971 h 56"/>
              <a:gd name="T68" fmla="*/ 542963034 w 67"/>
              <a:gd name="T69" fmla="*/ 541231951 h 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7" h="56">
                <a:moveTo>
                  <a:pt x="64" y="44"/>
                </a:moveTo>
                <a:cubicBezTo>
                  <a:pt x="59" y="55"/>
                  <a:pt x="44" y="56"/>
                  <a:pt x="34" y="56"/>
                </a:cubicBezTo>
                <a:cubicBezTo>
                  <a:pt x="23" y="56"/>
                  <a:pt x="8" y="55"/>
                  <a:pt x="2" y="44"/>
                </a:cubicBezTo>
                <a:cubicBezTo>
                  <a:pt x="0" y="40"/>
                  <a:pt x="0" y="36"/>
                  <a:pt x="0" y="31"/>
                </a:cubicBezTo>
                <a:cubicBezTo>
                  <a:pt x="0" y="25"/>
                  <a:pt x="1" y="20"/>
                  <a:pt x="5" y="15"/>
                </a:cubicBezTo>
                <a:cubicBezTo>
                  <a:pt x="4" y="13"/>
                  <a:pt x="4" y="11"/>
                  <a:pt x="4" y="8"/>
                </a:cubicBezTo>
                <a:cubicBezTo>
                  <a:pt x="4" y="5"/>
                  <a:pt x="5" y="2"/>
                  <a:pt x="6" y="0"/>
                </a:cubicBezTo>
                <a:cubicBezTo>
                  <a:pt x="13" y="0"/>
                  <a:pt x="17" y="2"/>
                  <a:pt x="21" y="6"/>
                </a:cubicBezTo>
                <a:cubicBezTo>
                  <a:pt x="25" y="5"/>
                  <a:pt x="30" y="5"/>
                  <a:pt x="34" y="5"/>
                </a:cubicBezTo>
                <a:cubicBezTo>
                  <a:pt x="38" y="5"/>
                  <a:pt x="41" y="5"/>
                  <a:pt x="45" y="6"/>
                </a:cubicBezTo>
                <a:cubicBezTo>
                  <a:pt x="50" y="2"/>
                  <a:pt x="54" y="0"/>
                  <a:pt x="60" y="0"/>
                </a:cubicBezTo>
                <a:cubicBezTo>
                  <a:pt x="62" y="2"/>
                  <a:pt x="62" y="5"/>
                  <a:pt x="62" y="8"/>
                </a:cubicBezTo>
                <a:cubicBezTo>
                  <a:pt x="62" y="11"/>
                  <a:pt x="62" y="13"/>
                  <a:pt x="61" y="15"/>
                </a:cubicBezTo>
                <a:cubicBezTo>
                  <a:pt x="65" y="20"/>
                  <a:pt x="67" y="25"/>
                  <a:pt x="67" y="31"/>
                </a:cubicBezTo>
                <a:cubicBezTo>
                  <a:pt x="67" y="36"/>
                  <a:pt x="66" y="40"/>
                  <a:pt x="64" y="44"/>
                </a:cubicBezTo>
                <a:close/>
                <a:moveTo>
                  <a:pt x="47" y="27"/>
                </a:moveTo>
                <a:cubicBezTo>
                  <a:pt x="45" y="27"/>
                  <a:pt x="42" y="27"/>
                  <a:pt x="39" y="27"/>
                </a:cubicBezTo>
                <a:cubicBezTo>
                  <a:pt x="37" y="28"/>
                  <a:pt x="35" y="28"/>
                  <a:pt x="33" y="28"/>
                </a:cubicBezTo>
                <a:cubicBezTo>
                  <a:pt x="31" y="28"/>
                  <a:pt x="29" y="28"/>
                  <a:pt x="27" y="27"/>
                </a:cubicBezTo>
                <a:cubicBezTo>
                  <a:pt x="24" y="27"/>
                  <a:pt x="22" y="27"/>
                  <a:pt x="19" y="27"/>
                </a:cubicBezTo>
                <a:cubicBezTo>
                  <a:pt x="12" y="27"/>
                  <a:pt x="9" y="32"/>
                  <a:pt x="9" y="38"/>
                </a:cubicBezTo>
                <a:cubicBezTo>
                  <a:pt x="9" y="50"/>
                  <a:pt x="20" y="52"/>
                  <a:pt x="30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46" y="52"/>
                  <a:pt x="58" y="50"/>
                  <a:pt x="58" y="38"/>
                </a:cubicBezTo>
                <a:cubicBezTo>
                  <a:pt x="58" y="32"/>
                  <a:pt x="54" y="27"/>
                  <a:pt x="47" y="27"/>
                </a:cubicBezTo>
                <a:close/>
                <a:moveTo>
                  <a:pt x="20" y="46"/>
                </a:moveTo>
                <a:cubicBezTo>
                  <a:pt x="17" y="46"/>
                  <a:pt x="15" y="41"/>
                  <a:pt x="15" y="38"/>
                </a:cubicBezTo>
                <a:cubicBezTo>
                  <a:pt x="15" y="35"/>
                  <a:pt x="17" y="30"/>
                  <a:pt x="20" y="30"/>
                </a:cubicBezTo>
                <a:cubicBezTo>
                  <a:pt x="24" y="30"/>
                  <a:pt x="25" y="35"/>
                  <a:pt x="25" y="38"/>
                </a:cubicBezTo>
                <a:cubicBezTo>
                  <a:pt x="25" y="41"/>
                  <a:pt x="24" y="46"/>
                  <a:pt x="20" y="46"/>
                </a:cubicBezTo>
                <a:close/>
                <a:moveTo>
                  <a:pt x="46" y="46"/>
                </a:moveTo>
                <a:cubicBezTo>
                  <a:pt x="42" y="46"/>
                  <a:pt x="41" y="41"/>
                  <a:pt x="41" y="38"/>
                </a:cubicBezTo>
                <a:cubicBezTo>
                  <a:pt x="41" y="35"/>
                  <a:pt x="42" y="30"/>
                  <a:pt x="46" y="30"/>
                </a:cubicBezTo>
                <a:cubicBezTo>
                  <a:pt x="50" y="30"/>
                  <a:pt x="51" y="35"/>
                  <a:pt x="51" y="38"/>
                </a:cubicBezTo>
                <a:cubicBezTo>
                  <a:pt x="51" y="41"/>
                  <a:pt x="50" y="46"/>
                  <a:pt x="46" y="46"/>
                </a:cubicBezTo>
                <a:close/>
              </a:path>
            </a:pathLst>
          </a:custGeom>
          <a:gradFill>
            <a:gsLst>
              <a:gs pos="100000">
                <a:srgbClr val="280F93"/>
              </a:gs>
              <a:gs pos="0">
                <a:srgbClr val="1D03E0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1220451" y="406854"/>
            <a:ext cx="246743" cy="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220451" y="514804"/>
            <a:ext cx="246743" cy="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220451" y="629104"/>
            <a:ext cx="246743" cy="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304802" y="4354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802" y="5433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4802" y="6576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183088" y="0"/>
            <a:ext cx="2801257" cy="6858000"/>
          </a:xfrm>
          <a:prstGeom prst="rect">
            <a:avLst/>
          </a:pr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649593" y="838200"/>
            <a:ext cx="1595960" cy="1596294"/>
            <a:chOff x="1860461" y="3551798"/>
            <a:chExt cx="1786768" cy="1787144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 rot="5400000">
              <a:off x="1860273" y="3551986"/>
              <a:ext cx="1787144" cy="1786768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>
              <a:spLocks noChangeAspect="1"/>
            </p:cNvSpPr>
            <p:nvPr/>
          </p:nvSpPr>
          <p:spPr>
            <a:xfrm rot="5400000">
              <a:off x="1987517" y="3681578"/>
              <a:ext cx="1532658" cy="153233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noFill/>
            <a:ln w="31750">
              <a:gradFill>
                <a:gsLst>
                  <a:gs pos="0">
                    <a:srgbClr val="280F93"/>
                  </a:gs>
                  <a:gs pos="91000">
                    <a:srgbClr val="1D03E0"/>
                  </a:gs>
                </a:gsLst>
                <a:lin ang="5400000" scaled="1"/>
              </a:gradFill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649593" y="2715028"/>
            <a:ext cx="1595960" cy="1596294"/>
            <a:chOff x="1860461" y="3551798"/>
            <a:chExt cx="1786768" cy="1787144"/>
          </a:xfrm>
        </p:grpSpPr>
        <p:sp>
          <p:nvSpPr>
            <p:cNvPr id="41" name="任意多边形 40"/>
            <p:cNvSpPr>
              <a:spLocks noChangeAspect="1"/>
            </p:cNvSpPr>
            <p:nvPr/>
          </p:nvSpPr>
          <p:spPr>
            <a:xfrm rot="5400000">
              <a:off x="1860273" y="3551986"/>
              <a:ext cx="1787144" cy="1786768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>
              <a:spLocks noChangeAspect="1"/>
            </p:cNvSpPr>
            <p:nvPr/>
          </p:nvSpPr>
          <p:spPr>
            <a:xfrm rot="5400000">
              <a:off x="1987517" y="3681578"/>
              <a:ext cx="1532658" cy="153233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noFill/>
            <a:ln w="31750">
              <a:gradFill>
                <a:gsLst>
                  <a:gs pos="0">
                    <a:srgbClr val="280F93"/>
                  </a:gs>
                  <a:gs pos="91000">
                    <a:srgbClr val="1D03E0"/>
                  </a:gs>
                </a:gsLst>
                <a:lin ang="5400000" scaled="1"/>
              </a:gradFill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649593" y="4591856"/>
            <a:ext cx="1595960" cy="1596294"/>
            <a:chOff x="1860461" y="3551798"/>
            <a:chExt cx="1786768" cy="1787144"/>
          </a:xfrm>
        </p:grpSpPr>
        <p:sp>
          <p:nvSpPr>
            <p:cNvPr id="67" name="任意多边形 66"/>
            <p:cNvSpPr>
              <a:spLocks noChangeAspect="1"/>
            </p:cNvSpPr>
            <p:nvPr/>
          </p:nvSpPr>
          <p:spPr>
            <a:xfrm rot="5400000">
              <a:off x="1860273" y="3551986"/>
              <a:ext cx="1787144" cy="1786768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>
              <a:spLocks noChangeAspect="1"/>
            </p:cNvSpPr>
            <p:nvPr/>
          </p:nvSpPr>
          <p:spPr>
            <a:xfrm rot="5400000">
              <a:off x="1987517" y="3681578"/>
              <a:ext cx="1532658" cy="1532336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noFill/>
            <a:ln w="31750">
              <a:gradFill>
                <a:gsLst>
                  <a:gs pos="0">
                    <a:srgbClr val="280F93"/>
                  </a:gs>
                  <a:gs pos="91000">
                    <a:srgbClr val="1D03E0"/>
                  </a:gs>
                </a:gsLst>
                <a:lin ang="5400000" scaled="1"/>
              </a:gradFill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椭圆 69"/>
          <p:cNvSpPr/>
          <p:nvPr/>
        </p:nvSpPr>
        <p:spPr>
          <a:xfrm>
            <a:off x="6497865" y="2422964"/>
            <a:ext cx="2171700" cy="2171700"/>
          </a:xfrm>
          <a:prstGeom prst="ellipse">
            <a:avLst/>
          </a:prstGeom>
          <a:noFill/>
          <a:ln w="0">
            <a:solidFill>
              <a:srgbClr val="FFFFFF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213523" y="2138623"/>
            <a:ext cx="2740383" cy="2740382"/>
          </a:xfrm>
          <a:prstGeom prst="ellipse">
            <a:avLst/>
          </a:prstGeom>
          <a:noFill/>
          <a:ln w="0">
            <a:solidFill>
              <a:srgbClr val="FFFFFF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870623" y="1791382"/>
            <a:ext cx="3426183" cy="3426182"/>
          </a:xfrm>
          <a:prstGeom prst="ellipse">
            <a:avLst/>
          </a:prstGeom>
          <a:noFill/>
          <a:ln w="0">
            <a:solidFill>
              <a:srgbClr val="FFFFFF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794269" y="2715028"/>
            <a:ext cx="1578891" cy="1578890"/>
          </a:xfrm>
          <a:prstGeom prst="ellipse">
            <a:avLst/>
          </a:prstGeom>
          <a:noFill/>
          <a:ln w="0"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35685" y="3150530"/>
            <a:ext cx="211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TARGET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91337" y="4049713"/>
            <a:ext cx="17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业务营收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65937" y="4480331"/>
            <a:ext cx="32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2800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0777" y="5030139"/>
            <a:ext cx="4891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 </a:t>
            </a:r>
            <a:r>
              <a:rPr lang="en-US" altLang="zh-CN" dirty="0">
                <a:solidFill>
                  <a:srgbClr val="404040"/>
                </a:solidFill>
                <a:latin typeface="Century Gothic" panose="020B0502020202020204" pitchFamily="34" charset="0"/>
              </a:rPr>
              <a:t>Be always as merry as ever you can</a:t>
            </a:r>
            <a:endParaRPr lang="zh-CN" alt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799432" y="3875869"/>
            <a:ext cx="325437" cy="0"/>
          </a:xfrm>
          <a:prstGeom prst="line">
            <a:avLst/>
          </a:prstGeom>
          <a:ln w="38100"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467959316"/>
              </p:ext>
            </p:extLst>
          </p:nvPr>
        </p:nvGraphicFramePr>
        <p:xfrm>
          <a:off x="638214" y="1073177"/>
          <a:ext cx="4470119" cy="2594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62"/>
          <p:cNvSpPr>
            <a:spLocks noChangeArrowheads="1"/>
          </p:cNvSpPr>
          <p:nvPr/>
        </p:nvSpPr>
        <p:spPr bwMode="auto">
          <a:xfrm>
            <a:off x="10130831" y="5108642"/>
            <a:ext cx="593051" cy="562722"/>
          </a:xfrm>
          <a:custGeom>
            <a:avLst/>
            <a:gdLst>
              <a:gd name="T0" fmla="*/ 134546 w 515"/>
              <a:gd name="T1" fmla="*/ 235777 h 488"/>
              <a:gd name="T2" fmla="*/ 134546 w 515"/>
              <a:gd name="T3" fmla="*/ 235777 h 488"/>
              <a:gd name="T4" fmla="*/ 144311 w 515"/>
              <a:gd name="T5" fmla="*/ 235777 h 488"/>
              <a:gd name="T6" fmla="*/ 144311 w 515"/>
              <a:gd name="T7" fmla="*/ 264570 h 488"/>
              <a:gd name="T8" fmla="*/ 273975 w 515"/>
              <a:gd name="T9" fmla="*/ 105393 h 488"/>
              <a:gd name="T10" fmla="*/ 125323 w 515"/>
              <a:gd name="T11" fmla="*/ 9235 h 488"/>
              <a:gd name="T12" fmla="*/ 4883 w 515"/>
              <a:gd name="T13" fmla="*/ 139619 h 488"/>
              <a:gd name="T14" fmla="*/ 134546 w 515"/>
              <a:gd name="T15" fmla="*/ 235777 h 488"/>
              <a:gd name="T16" fmla="*/ 216467 w 515"/>
              <a:gd name="T17" fmla="*/ 173301 h 488"/>
              <a:gd name="T18" fmla="*/ 216467 w 515"/>
              <a:gd name="T19" fmla="*/ 173301 h 488"/>
              <a:gd name="T20" fmla="*/ 192054 w 515"/>
              <a:gd name="T21" fmla="*/ 173301 h 488"/>
              <a:gd name="T22" fmla="*/ 192054 w 515"/>
              <a:gd name="T23" fmla="*/ 110283 h 488"/>
              <a:gd name="T24" fmla="*/ 192054 w 515"/>
              <a:gd name="T25" fmla="*/ 100504 h 488"/>
              <a:gd name="T26" fmla="*/ 187713 w 515"/>
              <a:gd name="T27" fmla="*/ 96158 h 488"/>
              <a:gd name="T28" fmla="*/ 182831 w 515"/>
              <a:gd name="T29" fmla="*/ 91268 h 488"/>
              <a:gd name="T30" fmla="*/ 177948 w 515"/>
              <a:gd name="T31" fmla="*/ 91268 h 488"/>
              <a:gd name="T32" fmla="*/ 158960 w 515"/>
              <a:gd name="T33" fmla="*/ 96158 h 488"/>
              <a:gd name="T34" fmla="*/ 154077 w 515"/>
              <a:gd name="T35" fmla="*/ 110283 h 488"/>
              <a:gd name="T36" fmla="*/ 154077 w 515"/>
              <a:gd name="T37" fmla="*/ 173301 h 488"/>
              <a:gd name="T38" fmla="*/ 130206 w 515"/>
              <a:gd name="T39" fmla="*/ 173301 h 488"/>
              <a:gd name="T40" fmla="*/ 130206 w 515"/>
              <a:gd name="T41" fmla="*/ 110283 h 488"/>
              <a:gd name="T42" fmla="*/ 130206 w 515"/>
              <a:gd name="T43" fmla="*/ 100504 h 488"/>
              <a:gd name="T44" fmla="*/ 125323 w 515"/>
              <a:gd name="T45" fmla="*/ 96158 h 488"/>
              <a:gd name="T46" fmla="*/ 120440 w 515"/>
              <a:gd name="T47" fmla="*/ 91268 h 488"/>
              <a:gd name="T48" fmla="*/ 115558 w 515"/>
              <a:gd name="T49" fmla="*/ 91268 h 488"/>
              <a:gd name="T50" fmla="*/ 100910 w 515"/>
              <a:gd name="T51" fmla="*/ 91268 h 488"/>
              <a:gd name="T52" fmla="*/ 96569 w 515"/>
              <a:gd name="T53" fmla="*/ 100504 h 488"/>
              <a:gd name="T54" fmla="*/ 91687 w 515"/>
              <a:gd name="T55" fmla="*/ 105393 h 488"/>
              <a:gd name="T56" fmla="*/ 91687 w 515"/>
              <a:gd name="T57" fmla="*/ 110283 h 488"/>
              <a:gd name="T58" fmla="*/ 91687 w 515"/>
              <a:gd name="T59" fmla="*/ 173301 h 488"/>
              <a:gd name="T60" fmla="*/ 67816 w 515"/>
              <a:gd name="T61" fmla="*/ 173301 h 488"/>
              <a:gd name="T62" fmla="*/ 67816 w 515"/>
              <a:gd name="T63" fmla="*/ 71711 h 488"/>
              <a:gd name="T64" fmla="*/ 91687 w 515"/>
              <a:gd name="T65" fmla="*/ 71711 h 488"/>
              <a:gd name="T66" fmla="*/ 91687 w 515"/>
              <a:gd name="T67" fmla="*/ 81490 h 488"/>
              <a:gd name="T68" fmla="*/ 120440 w 515"/>
              <a:gd name="T69" fmla="*/ 67365 h 488"/>
              <a:gd name="T70" fmla="*/ 139429 w 515"/>
              <a:gd name="T71" fmla="*/ 71711 h 488"/>
              <a:gd name="T72" fmla="*/ 149194 w 515"/>
              <a:gd name="T73" fmla="*/ 81490 h 488"/>
              <a:gd name="T74" fmla="*/ 158960 w 515"/>
              <a:gd name="T75" fmla="*/ 71711 h 488"/>
              <a:gd name="T76" fmla="*/ 177948 w 515"/>
              <a:gd name="T77" fmla="*/ 67365 h 488"/>
              <a:gd name="T78" fmla="*/ 192054 w 515"/>
              <a:gd name="T79" fmla="*/ 71711 h 488"/>
              <a:gd name="T80" fmla="*/ 206702 w 515"/>
              <a:gd name="T81" fmla="*/ 76600 h 488"/>
              <a:gd name="T82" fmla="*/ 211584 w 515"/>
              <a:gd name="T83" fmla="*/ 86379 h 488"/>
              <a:gd name="T84" fmla="*/ 216467 w 515"/>
              <a:gd name="T85" fmla="*/ 100504 h 488"/>
              <a:gd name="T86" fmla="*/ 216467 w 515"/>
              <a:gd name="T87" fmla="*/ 173301 h 48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5" h="488">
                <a:moveTo>
                  <a:pt x="248" y="434"/>
                </a:moveTo>
                <a:lnTo>
                  <a:pt x="248" y="434"/>
                </a:lnTo>
                <a:cubicBezTo>
                  <a:pt x="266" y="434"/>
                  <a:pt x="266" y="434"/>
                  <a:pt x="266" y="434"/>
                </a:cubicBezTo>
                <a:cubicBezTo>
                  <a:pt x="266" y="487"/>
                  <a:pt x="266" y="487"/>
                  <a:pt x="266" y="487"/>
                </a:cubicBezTo>
                <a:cubicBezTo>
                  <a:pt x="435" y="469"/>
                  <a:pt x="514" y="310"/>
                  <a:pt x="505" y="194"/>
                </a:cubicBezTo>
                <a:cubicBezTo>
                  <a:pt x="488" y="79"/>
                  <a:pt x="372" y="0"/>
                  <a:pt x="231" y="17"/>
                </a:cubicBezTo>
                <a:cubicBezTo>
                  <a:pt x="97" y="35"/>
                  <a:pt x="0" y="141"/>
                  <a:pt x="9" y="257"/>
                </a:cubicBezTo>
                <a:cubicBezTo>
                  <a:pt x="27" y="354"/>
                  <a:pt x="125" y="434"/>
                  <a:pt x="248" y="434"/>
                </a:cubicBezTo>
                <a:close/>
                <a:moveTo>
                  <a:pt x="399" y="319"/>
                </a:moveTo>
                <a:lnTo>
                  <a:pt x="399" y="319"/>
                </a:lnTo>
                <a:cubicBezTo>
                  <a:pt x="354" y="319"/>
                  <a:pt x="354" y="319"/>
                  <a:pt x="354" y="319"/>
                </a:cubicBezTo>
                <a:cubicBezTo>
                  <a:pt x="354" y="203"/>
                  <a:pt x="354" y="203"/>
                  <a:pt x="354" y="203"/>
                </a:cubicBezTo>
                <a:cubicBezTo>
                  <a:pt x="354" y="194"/>
                  <a:pt x="354" y="185"/>
                  <a:pt x="354" y="185"/>
                </a:cubicBezTo>
                <a:lnTo>
                  <a:pt x="346" y="177"/>
                </a:lnTo>
                <a:cubicBezTo>
                  <a:pt x="346" y="177"/>
                  <a:pt x="346" y="168"/>
                  <a:pt x="337" y="168"/>
                </a:cubicBezTo>
                <a:lnTo>
                  <a:pt x="328" y="168"/>
                </a:lnTo>
                <a:cubicBezTo>
                  <a:pt x="310" y="168"/>
                  <a:pt x="301" y="168"/>
                  <a:pt x="293" y="177"/>
                </a:cubicBezTo>
                <a:cubicBezTo>
                  <a:pt x="284" y="185"/>
                  <a:pt x="284" y="194"/>
                  <a:pt x="284" y="203"/>
                </a:cubicBezTo>
                <a:cubicBezTo>
                  <a:pt x="284" y="319"/>
                  <a:pt x="284" y="319"/>
                  <a:pt x="284" y="319"/>
                </a:cubicBezTo>
                <a:cubicBezTo>
                  <a:pt x="240" y="319"/>
                  <a:pt x="240" y="319"/>
                  <a:pt x="240" y="319"/>
                </a:cubicBezTo>
                <a:cubicBezTo>
                  <a:pt x="240" y="203"/>
                  <a:pt x="240" y="203"/>
                  <a:pt x="240" y="203"/>
                </a:cubicBezTo>
                <a:cubicBezTo>
                  <a:pt x="240" y="194"/>
                  <a:pt x="240" y="185"/>
                  <a:pt x="240" y="185"/>
                </a:cubicBezTo>
                <a:cubicBezTo>
                  <a:pt x="231" y="185"/>
                  <a:pt x="231" y="177"/>
                  <a:pt x="231" y="177"/>
                </a:cubicBezTo>
                <a:cubicBezTo>
                  <a:pt x="231" y="177"/>
                  <a:pt x="231" y="168"/>
                  <a:pt x="222" y="168"/>
                </a:cubicBezTo>
                <a:lnTo>
                  <a:pt x="213" y="168"/>
                </a:lnTo>
                <a:cubicBezTo>
                  <a:pt x="204" y="168"/>
                  <a:pt x="195" y="168"/>
                  <a:pt x="186" y="168"/>
                </a:cubicBezTo>
                <a:cubicBezTo>
                  <a:pt x="186" y="177"/>
                  <a:pt x="178" y="177"/>
                  <a:pt x="178" y="185"/>
                </a:cubicBezTo>
                <a:cubicBezTo>
                  <a:pt x="169" y="185"/>
                  <a:pt x="169" y="194"/>
                  <a:pt x="169" y="194"/>
                </a:cubicBezTo>
                <a:cubicBezTo>
                  <a:pt x="169" y="203"/>
                  <a:pt x="169" y="203"/>
                  <a:pt x="169" y="203"/>
                </a:cubicBezTo>
                <a:cubicBezTo>
                  <a:pt x="169" y="319"/>
                  <a:pt x="169" y="319"/>
                  <a:pt x="169" y="319"/>
                </a:cubicBezTo>
                <a:cubicBezTo>
                  <a:pt x="125" y="319"/>
                  <a:pt x="125" y="319"/>
                  <a:pt x="125" y="319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9" y="150"/>
                  <a:pt x="169" y="150"/>
                  <a:pt x="169" y="150"/>
                </a:cubicBezTo>
                <a:cubicBezTo>
                  <a:pt x="178" y="132"/>
                  <a:pt x="195" y="124"/>
                  <a:pt x="222" y="124"/>
                </a:cubicBezTo>
                <a:cubicBezTo>
                  <a:pt x="231" y="124"/>
                  <a:pt x="240" y="132"/>
                  <a:pt x="257" y="132"/>
                </a:cubicBezTo>
                <a:cubicBezTo>
                  <a:pt x="257" y="141"/>
                  <a:pt x="266" y="141"/>
                  <a:pt x="275" y="150"/>
                </a:cubicBezTo>
                <a:cubicBezTo>
                  <a:pt x="275" y="141"/>
                  <a:pt x="284" y="141"/>
                  <a:pt x="293" y="132"/>
                </a:cubicBezTo>
                <a:cubicBezTo>
                  <a:pt x="301" y="132"/>
                  <a:pt x="319" y="124"/>
                  <a:pt x="328" y="124"/>
                </a:cubicBezTo>
                <a:cubicBezTo>
                  <a:pt x="337" y="124"/>
                  <a:pt x="346" y="132"/>
                  <a:pt x="354" y="132"/>
                </a:cubicBezTo>
                <a:cubicBezTo>
                  <a:pt x="363" y="132"/>
                  <a:pt x="372" y="132"/>
                  <a:pt x="381" y="141"/>
                </a:cubicBezTo>
                <a:cubicBezTo>
                  <a:pt x="381" y="141"/>
                  <a:pt x="390" y="150"/>
                  <a:pt x="390" y="159"/>
                </a:cubicBezTo>
                <a:cubicBezTo>
                  <a:pt x="399" y="168"/>
                  <a:pt x="399" y="177"/>
                  <a:pt x="399" y="185"/>
                </a:cubicBezTo>
                <a:lnTo>
                  <a:pt x="399" y="319"/>
                </a:ln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6" name="Freeform 64"/>
          <p:cNvSpPr>
            <a:spLocks noChangeArrowheads="1"/>
          </p:cNvSpPr>
          <p:nvPr/>
        </p:nvSpPr>
        <p:spPr bwMode="auto">
          <a:xfrm>
            <a:off x="10161156" y="3243329"/>
            <a:ext cx="532400" cy="522288"/>
          </a:xfrm>
          <a:custGeom>
            <a:avLst/>
            <a:gdLst>
              <a:gd name="T0" fmla="*/ 67467 w 461"/>
              <a:gd name="T1" fmla="*/ 14666 h 453"/>
              <a:gd name="T2" fmla="*/ 67467 w 461"/>
              <a:gd name="T3" fmla="*/ 14666 h 453"/>
              <a:gd name="T4" fmla="*/ 0 w 461"/>
              <a:gd name="T5" fmla="*/ 120587 h 453"/>
              <a:gd name="T6" fmla="*/ 4897 w 461"/>
              <a:gd name="T7" fmla="*/ 149375 h 453"/>
              <a:gd name="T8" fmla="*/ 110994 w 461"/>
              <a:gd name="T9" fmla="*/ 53232 h 453"/>
              <a:gd name="T10" fmla="*/ 67467 w 461"/>
              <a:gd name="T11" fmla="*/ 14666 h 453"/>
              <a:gd name="T12" fmla="*/ 178461 w 461"/>
              <a:gd name="T13" fmla="*/ 9777 h 453"/>
              <a:gd name="T14" fmla="*/ 178461 w 461"/>
              <a:gd name="T15" fmla="*/ 9777 h 453"/>
              <a:gd name="T16" fmla="*/ 125685 w 461"/>
              <a:gd name="T17" fmla="*/ 0 h 453"/>
              <a:gd name="T18" fmla="*/ 87054 w 461"/>
              <a:gd name="T19" fmla="*/ 4889 h 453"/>
              <a:gd name="T20" fmla="*/ 178461 w 461"/>
              <a:gd name="T21" fmla="*/ 86366 h 453"/>
              <a:gd name="T22" fmla="*/ 178461 w 461"/>
              <a:gd name="T23" fmla="*/ 9777 h 453"/>
              <a:gd name="T24" fmla="*/ 197504 w 461"/>
              <a:gd name="T25" fmla="*/ 19555 h 453"/>
              <a:gd name="T26" fmla="*/ 197504 w 461"/>
              <a:gd name="T27" fmla="*/ 19555 h 453"/>
              <a:gd name="T28" fmla="*/ 197504 w 461"/>
              <a:gd name="T29" fmla="*/ 164041 h 453"/>
              <a:gd name="T30" fmla="*/ 241031 w 461"/>
              <a:gd name="T31" fmla="*/ 164041 h 453"/>
              <a:gd name="T32" fmla="*/ 250281 w 461"/>
              <a:gd name="T33" fmla="*/ 120587 h 453"/>
              <a:gd name="T34" fmla="*/ 197504 w 461"/>
              <a:gd name="T35" fmla="*/ 19555 h 453"/>
              <a:gd name="T36" fmla="*/ 9794 w 461"/>
              <a:gd name="T37" fmla="*/ 168387 h 453"/>
              <a:gd name="T38" fmla="*/ 9794 w 461"/>
              <a:gd name="T39" fmla="*/ 168387 h 453"/>
              <a:gd name="T40" fmla="*/ 57673 w 461"/>
              <a:gd name="T41" fmla="*/ 226507 h 453"/>
              <a:gd name="T42" fmla="*/ 57673 w 461"/>
              <a:gd name="T43" fmla="*/ 125475 h 453"/>
              <a:gd name="T44" fmla="*/ 28837 w 461"/>
              <a:gd name="T45" fmla="*/ 154264 h 453"/>
              <a:gd name="T46" fmla="*/ 9794 w 461"/>
              <a:gd name="T47" fmla="*/ 168387 h 453"/>
              <a:gd name="T48" fmla="*/ 72364 w 461"/>
              <a:gd name="T49" fmla="*/ 235742 h 453"/>
              <a:gd name="T50" fmla="*/ 72364 w 461"/>
              <a:gd name="T51" fmla="*/ 235742 h 453"/>
              <a:gd name="T52" fmla="*/ 115891 w 461"/>
              <a:gd name="T53" fmla="*/ 245519 h 453"/>
              <a:gd name="T54" fmla="*/ 134934 w 461"/>
              <a:gd name="T55" fmla="*/ 245519 h 453"/>
              <a:gd name="T56" fmla="*/ 236135 w 461"/>
              <a:gd name="T57" fmla="*/ 183053 h 453"/>
              <a:gd name="T58" fmla="*/ 72364 w 461"/>
              <a:gd name="T59" fmla="*/ 183053 h 453"/>
              <a:gd name="T60" fmla="*/ 72364 w 461"/>
              <a:gd name="T61" fmla="*/ 235742 h 45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61" h="453">
                <a:moveTo>
                  <a:pt x="124" y="27"/>
                </a:moveTo>
                <a:lnTo>
                  <a:pt x="124" y="27"/>
                </a:lnTo>
                <a:cubicBezTo>
                  <a:pt x="53" y="62"/>
                  <a:pt x="0" y="142"/>
                  <a:pt x="0" y="222"/>
                </a:cubicBezTo>
                <a:cubicBezTo>
                  <a:pt x="0" y="240"/>
                  <a:pt x="0" y="257"/>
                  <a:pt x="9" y="275"/>
                </a:cubicBezTo>
                <a:cubicBezTo>
                  <a:pt x="204" y="98"/>
                  <a:pt x="204" y="98"/>
                  <a:pt x="204" y="98"/>
                </a:cubicBezTo>
                <a:cubicBezTo>
                  <a:pt x="186" y="71"/>
                  <a:pt x="124" y="27"/>
                  <a:pt x="124" y="27"/>
                </a:cubicBezTo>
                <a:close/>
                <a:moveTo>
                  <a:pt x="328" y="18"/>
                </a:moveTo>
                <a:lnTo>
                  <a:pt x="328" y="18"/>
                </a:lnTo>
                <a:cubicBezTo>
                  <a:pt x="293" y="0"/>
                  <a:pt x="266" y="0"/>
                  <a:pt x="231" y="0"/>
                </a:cubicBezTo>
                <a:cubicBezTo>
                  <a:pt x="204" y="0"/>
                  <a:pt x="186" y="0"/>
                  <a:pt x="160" y="9"/>
                </a:cubicBezTo>
                <a:cubicBezTo>
                  <a:pt x="328" y="159"/>
                  <a:pt x="328" y="159"/>
                  <a:pt x="328" y="159"/>
                </a:cubicBezTo>
                <a:lnTo>
                  <a:pt x="328" y="18"/>
                </a:lnTo>
                <a:close/>
                <a:moveTo>
                  <a:pt x="363" y="36"/>
                </a:moveTo>
                <a:lnTo>
                  <a:pt x="363" y="36"/>
                </a:lnTo>
                <a:cubicBezTo>
                  <a:pt x="363" y="302"/>
                  <a:pt x="363" y="302"/>
                  <a:pt x="363" y="302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452" y="275"/>
                  <a:pt x="460" y="248"/>
                  <a:pt x="460" y="222"/>
                </a:cubicBezTo>
                <a:cubicBezTo>
                  <a:pt x="460" y="151"/>
                  <a:pt x="416" y="80"/>
                  <a:pt x="363" y="36"/>
                </a:cubicBezTo>
                <a:close/>
                <a:moveTo>
                  <a:pt x="18" y="310"/>
                </a:moveTo>
                <a:lnTo>
                  <a:pt x="18" y="310"/>
                </a:lnTo>
                <a:cubicBezTo>
                  <a:pt x="35" y="355"/>
                  <a:pt x="62" y="390"/>
                  <a:pt x="106" y="417"/>
                </a:cubicBezTo>
                <a:cubicBezTo>
                  <a:pt x="106" y="231"/>
                  <a:pt x="106" y="231"/>
                  <a:pt x="106" y="231"/>
                </a:cubicBezTo>
                <a:cubicBezTo>
                  <a:pt x="53" y="284"/>
                  <a:pt x="53" y="284"/>
                  <a:pt x="53" y="284"/>
                </a:cubicBezTo>
                <a:cubicBezTo>
                  <a:pt x="35" y="293"/>
                  <a:pt x="18" y="310"/>
                  <a:pt x="18" y="310"/>
                </a:cubicBezTo>
                <a:close/>
                <a:moveTo>
                  <a:pt x="133" y="434"/>
                </a:moveTo>
                <a:lnTo>
                  <a:pt x="133" y="434"/>
                </a:lnTo>
                <a:cubicBezTo>
                  <a:pt x="160" y="443"/>
                  <a:pt x="186" y="452"/>
                  <a:pt x="213" y="452"/>
                </a:cubicBezTo>
                <a:cubicBezTo>
                  <a:pt x="248" y="452"/>
                  <a:pt x="248" y="452"/>
                  <a:pt x="248" y="452"/>
                </a:cubicBezTo>
                <a:cubicBezTo>
                  <a:pt x="328" y="443"/>
                  <a:pt x="390" y="399"/>
                  <a:pt x="434" y="337"/>
                </a:cubicBezTo>
                <a:cubicBezTo>
                  <a:pt x="133" y="337"/>
                  <a:pt x="133" y="337"/>
                  <a:pt x="133" y="337"/>
                </a:cubicBezTo>
                <a:lnTo>
                  <a:pt x="133" y="434"/>
                </a:ln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8" name="Freeform 87"/>
          <p:cNvSpPr>
            <a:spLocks noChangeArrowheads="1"/>
          </p:cNvSpPr>
          <p:nvPr/>
        </p:nvSpPr>
        <p:spPr bwMode="auto">
          <a:xfrm>
            <a:off x="10201590" y="1385311"/>
            <a:ext cx="491967" cy="502072"/>
          </a:xfrm>
          <a:custGeom>
            <a:avLst/>
            <a:gdLst>
              <a:gd name="T0" fmla="*/ 187705 w 426"/>
              <a:gd name="T1" fmla="*/ 115822 h 435"/>
              <a:gd name="T2" fmla="*/ 187705 w 426"/>
              <a:gd name="T3" fmla="*/ 115822 h 435"/>
              <a:gd name="T4" fmla="*/ 115888 w 426"/>
              <a:gd name="T5" fmla="*/ 188143 h 435"/>
              <a:gd name="T6" fmla="*/ 42982 w 426"/>
              <a:gd name="T7" fmla="*/ 115822 h 435"/>
              <a:gd name="T8" fmla="*/ 47878 w 426"/>
              <a:gd name="T9" fmla="*/ 106034 h 435"/>
              <a:gd name="T10" fmla="*/ 0 w 426"/>
              <a:gd name="T11" fmla="*/ 106034 h 435"/>
              <a:gd name="T12" fmla="*/ 0 w 426"/>
              <a:gd name="T13" fmla="*/ 197387 h 435"/>
              <a:gd name="T14" fmla="*/ 33733 w 426"/>
              <a:gd name="T15" fmla="*/ 235994 h 435"/>
              <a:gd name="T16" fmla="*/ 197498 w 426"/>
              <a:gd name="T17" fmla="*/ 235994 h 435"/>
              <a:gd name="T18" fmla="*/ 231231 w 426"/>
              <a:gd name="T19" fmla="*/ 197387 h 435"/>
              <a:gd name="T20" fmla="*/ 231231 w 426"/>
              <a:gd name="T21" fmla="*/ 106034 h 435"/>
              <a:gd name="T22" fmla="*/ 183353 w 426"/>
              <a:gd name="T23" fmla="*/ 106034 h 435"/>
              <a:gd name="T24" fmla="*/ 187705 w 426"/>
              <a:gd name="T25" fmla="*/ 115822 h 435"/>
              <a:gd name="T26" fmla="*/ 197498 w 426"/>
              <a:gd name="T27" fmla="*/ 0 h 435"/>
              <a:gd name="T28" fmla="*/ 197498 w 426"/>
              <a:gd name="T29" fmla="*/ 0 h 435"/>
              <a:gd name="T30" fmla="*/ 33733 w 426"/>
              <a:gd name="T31" fmla="*/ 0 h 435"/>
              <a:gd name="T32" fmla="*/ 0 w 426"/>
              <a:gd name="T33" fmla="*/ 38607 h 435"/>
              <a:gd name="T34" fmla="*/ 0 w 426"/>
              <a:gd name="T35" fmla="*/ 77215 h 435"/>
              <a:gd name="T36" fmla="*/ 57672 w 426"/>
              <a:gd name="T37" fmla="*/ 77215 h 435"/>
              <a:gd name="T38" fmla="*/ 115888 w 426"/>
              <a:gd name="T39" fmla="*/ 48395 h 435"/>
              <a:gd name="T40" fmla="*/ 173559 w 426"/>
              <a:gd name="T41" fmla="*/ 77215 h 435"/>
              <a:gd name="T42" fmla="*/ 231231 w 426"/>
              <a:gd name="T43" fmla="*/ 77215 h 435"/>
              <a:gd name="T44" fmla="*/ 231231 w 426"/>
              <a:gd name="T45" fmla="*/ 38607 h 435"/>
              <a:gd name="T46" fmla="*/ 197498 w 426"/>
              <a:gd name="T47" fmla="*/ 0 h 435"/>
              <a:gd name="T48" fmla="*/ 212188 w 426"/>
              <a:gd name="T49" fmla="*/ 48395 h 435"/>
              <a:gd name="T50" fmla="*/ 212188 w 426"/>
              <a:gd name="T51" fmla="*/ 48395 h 435"/>
              <a:gd name="T52" fmla="*/ 207292 w 426"/>
              <a:gd name="T53" fmla="*/ 52745 h 435"/>
              <a:gd name="T54" fmla="*/ 187705 w 426"/>
              <a:gd name="T55" fmla="*/ 52745 h 435"/>
              <a:gd name="T56" fmla="*/ 178456 w 426"/>
              <a:gd name="T57" fmla="*/ 48395 h 435"/>
              <a:gd name="T58" fmla="*/ 178456 w 426"/>
              <a:gd name="T59" fmla="*/ 28820 h 435"/>
              <a:gd name="T60" fmla="*/ 187705 w 426"/>
              <a:gd name="T61" fmla="*/ 19576 h 435"/>
              <a:gd name="T62" fmla="*/ 207292 w 426"/>
              <a:gd name="T63" fmla="*/ 19576 h 435"/>
              <a:gd name="T64" fmla="*/ 212188 w 426"/>
              <a:gd name="T65" fmla="*/ 28820 h 435"/>
              <a:gd name="T66" fmla="*/ 212188 w 426"/>
              <a:gd name="T67" fmla="*/ 48395 h 435"/>
              <a:gd name="T68" fmla="*/ 158869 w 426"/>
              <a:gd name="T69" fmla="*/ 115822 h 435"/>
              <a:gd name="T70" fmla="*/ 158869 w 426"/>
              <a:gd name="T71" fmla="*/ 115822 h 435"/>
              <a:gd name="T72" fmla="*/ 115888 w 426"/>
              <a:gd name="T73" fmla="*/ 72321 h 435"/>
              <a:gd name="T74" fmla="*/ 71818 w 426"/>
              <a:gd name="T75" fmla="*/ 115822 h 435"/>
              <a:gd name="T76" fmla="*/ 115888 w 426"/>
              <a:gd name="T77" fmla="*/ 159323 h 435"/>
              <a:gd name="T78" fmla="*/ 158869 w 426"/>
              <a:gd name="T79" fmla="*/ 115822 h 43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26" h="435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gradFill>
            <a:gsLst>
              <a:gs pos="0">
                <a:srgbClr val="280F93"/>
              </a:gs>
              <a:gs pos="100000">
                <a:srgbClr val="1D03E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464553" y="1385311"/>
            <a:ext cx="4238324" cy="4238324"/>
          </a:xfrm>
          <a:prstGeom prst="ellipse">
            <a:avLst/>
          </a:prstGeom>
          <a:noFill/>
          <a:ln w="0">
            <a:solidFill>
              <a:srgbClr val="FFFFFF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304802" y="4354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802" y="5433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4802" y="6576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t="804" r="10614" b="804"/>
          <a:stretch>
            <a:fillRect/>
          </a:stretch>
        </p:blipFill>
        <p:spPr>
          <a:xfrm>
            <a:off x="6034023" y="1126132"/>
            <a:ext cx="4674679" cy="4605736"/>
          </a:xfrm>
          <a:custGeom>
            <a:avLst/>
            <a:gdLst>
              <a:gd name="connsiteX0" fmla="*/ 3178770 w 6848674"/>
              <a:gd name="connsiteY0" fmla="*/ 5113603 h 6747670"/>
              <a:gd name="connsiteX1" fmla="*/ 3676590 w 6848674"/>
              <a:gd name="connsiteY1" fmla="*/ 5113603 h 6747670"/>
              <a:gd name="connsiteX2" fmla="*/ 3738238 w 6848674"/>
              <a:gd name="connsiteY2" fmla="*/ 5126052 h 6747670"/>
              <a:gd name="connsiteX3" fmla="*/ 3747232 w 6848674"/>
              <a:gd name="connsiteY3" fmla="*/ 5130935 h 6747670"/>
              <a:gd name="connsiteX4" fmla="*/ 3747544 w 6848674"/>
              <a:gd name="connsiteY4" fmla="*/ 5130965 h 6747670"/>
              <a:gd name="connsiteX5" fmla="*/ 3829285 w 6848674"/>
              <a:gd name="connsiteY5" fmla="*/ 5174462 h 6747670"/>
              <a:gd name="connsiteX6" fmla="*/ 4181296 w 6848674"/>
              <a:gd name="connsiteY6" fmla="*/ 5526547 h 6747670"/>
              <a:gd name="connsiteX7" fmla="*/ 4216087 w 6848674"/>
              <a:gd name="connsiteY7" fmla="*/ 5578950 h 6747670"/>
              <a:gd name="connsiteX8" fmla="*/ 4218682 w 6848674"/>
              <a:gd name="connsiteY8" fmla="*/ 5587708 h 6747670"/>
              <a:gd name="connsiteX9" fmla="*/ 4223796 w 6848674"/>
              <a:gd name="connsiteY9" fmla="*/ 5593908 h 6747670"/>
              <a:gd name="connsiteX10" fmla="*/ 4250844 w 6848674"/>
              <a:gd name="connsiteY10" fmla="*/ 5682477 h 6747670"/>
              <a:gd name="connsiteX11" fmla="*/ 4250844 w 6848674"/>
              <a:gd name="connsiteY11" fmla="*/ 6180400 h 6747670"/>
              <a:gd name="connsiteX12" fmla="*/ 4223796 w 6848674"/>
              <a:gd name="connsiteY12" fmla="*/ 6268969 h 6747670"/>
              <a:gd name="connsiteX13" fmla="*/ 4217200 w 6848674"/>
              <a:gd name="connsiteY13" fmla="*/ 6276965 h 6747670"/>
              <a:gd name="connsiteX14" fmla="*/ 4216086 w 6848674"/>
              <a:gd name="connsiteY14" fmla="*/ 6280724 h 6747670"/>
              <a:gd name="connsiteX15" fmla="*/ 4181296 w 6848674"/>
              <a:gd name="connsiteY15" fmla="*/ 6333127 h 6747670"/>
              <a:gd name="connsiteX16" fmla="*/ 3829284 w 6848674"/>
              <a:gd name="connsiteY16" fmla="*/ 6685212 h 6747670"/>
              <a:gd name="connsiteX17" fmla="*/ 3776891 w 6848674"/>
              <a:gd name="connsiteY17" fmla="*/ 6720009 h 6747670"/>
              <a:gd name="connsiteX18" fmla="*/ 3753470 w 6848674"/>
              <a:gd name="connsiteY18" fmla="*/ 6726952 h 6747670"/>
              <a:gd name="connsiteX19" fmla="*/ 3738238 w 6848674"/>
              <a:gd name="connsiteY19" fmla="*/ 6735221 h 6747670"/>
              <a:gd name="connsiteX20" fmla="*/ 3676590 w 6848674"/>
              <a:gd name="connsiteY20" fmla="*/ 6747670 h 6747670"/>
              <a:gd name="connsiteX21" fmla="*/ 3178770 w 6848674"/>
              <a:gd name="connsiteY21" fmla="*/ 6747670 h 6747670"/>
              <a:gd name="connsiteX22" fmla="*/ 3090219 w 6848674"/>
              <a:gd name="connsiteY22" fmla="*/ 6720616 h 6747670"/>
              <a:gd name="connsiteX23" fmla="*/ 3089600 w 6848674"/>
              <a:gd name="connsiteY23" fmla="*/ 6720104 h 6747670"/>
              <a:gd name="connsiteX24" fmla="*/ 3078469 w 6848674"/>
              <a:gd name="connsiteY24" fmla="*/ 6716805 h 6747670"/>
              <a:gd name="connsiteX25" fmla="*/ 3026077 w 6848674"/>
              <a:gd name="connsiteY25" fmla="*/ 6682006 h 6747670"/>
              <a:gd name="connsiteX26" fmla="*/ 2674064 w 6848674"/>
              <a:gd name="connsiteY26" fmla="*/ 6329921 h 6747670"/>
              <a:gd name="connsiteX27" fmla="*/ 2630576 w 6848674"/>
              <a:gd name="connsiteY27" fmla="*/ 6248164 h 6747670"/>
              <a:gd name="connsiteX28" fmla="*/ 2630083 w 6848674"/>
              <a:gd name="connsiteY28" fmla="*/ 6243019 h 6747670"/>
              <a:gd name="connsiteX29" fmla="*/ 2629563 w 6848674"/>
              <a:gd name="connsiteY29" fmla="*/ 6242060 h 6747670"/>
              <a:gd name="connsiteX30" fmla="*/ 2617117 w 6848674"/>
              <a:gd name="connsiteY30" fmla="*/ 6180400 h 6747670"/>
              <a:gd name="connsiteX31" fmla="*/ 2617117 w 6848674"/>
              <a:gd name="connsiteY31" fmla="*/ 5682477 h 6747670"/>
              <a:gd name="connsiteX32" fmla="*/ 2629563 w 6848674"/>
              <a:gd name="connsiteY32" fmla="*/ 5620816 h 6747670"/>
              <a:gd name="connsiteX33" fmla="*/ 2629710 w 6848674"/>
              <a:gd name="connsiteY33" fmla="*/ 5620546 h 6747670"/>
              <a:gd name="connsiteX34" fmla="*/ 2630575 w 6848674"/>
              <a:gd name="connsiteY34" fmla="*/ 5611510 h 6747670"/>
              <a:gd name="connsiteX35" fmla="*/ 2674064 w 6848674"/>
              <a:gd name="connsiteY35" fmla="*/ 5529752 h 6747670"/>
              <a:gd name="connsiteX36" fmla="*/ 3026077 w 6848674"/>
              <a:gd name="connsiteY36" fmla="*/ 5177667 h 6747670"/>
              <a:gd name="connsiteX37" fmla="*/ 3078469 w 6848674"/>
              <a:gd name="connsiteY37" fmla="*/ 5142869 h 6747670"/>
              <a:gd name="connsiteX38" fmla="*/ 3095381 w 6848674"/>
              <a:gd name="connsiteY38" fmla="*/ 5137855 h 6747670"/>
              <a:gd name="connsiteX39" fmla="*/ 3117122 w 6848674"/>
              <a:gd name="connsiteY39" fmla="*/ 5126052 h 6747670"/>
              <a:gd name="connsiteX40" fmla="*/ 3178770 w 6848674"/>
              <a:gd name="connsiteY40" fmla="*/ 5113603 h 6747670"/>
              <a:gd name="connsiteX41" fmla="*/ 4472864 w 6848674"/>
              <a:gd name="connsiteY41" fmla="*/ 3835202 h 6747670"/>
              <a:gd name="connsiteX42" fmla="*/ 4970684 w 6848674"/>
              <a:gd name="connsiteY42" fmla="*/ 3835202 h 6747670"/>
              <a:gd name="connsiteX43" fmla="*/ 5032332 w 6848674"/>
              <a:gd name="connsiteY43" fmla="*/ 3847651 h 6747670"/>
              <a:gd name="connsiteX44" fmla="*/ 5041326 w 6848674"/>
              <a:gd name="connsiteY44" fmla="*/ 3852534 h 6747670"/>
              <a:gd name="connsiteX45" fmla="*/ 5041638 w 6848674"/>
              <a:gd name="connsiteY45" fmla="*/ 3852564 h 6747670"/>
              <a:gd name="connsiteX46" fmla="*/ 5123378 w 6848674"/>
              <a:gd name="connsiteY46" fmla="*/ 3896061 h 6747670"/>
              <a:gd name="connsiteX47" fmla="*/ 5475390 w 6848674"/>
              <a:gd name="connsiteY47" fmla="*/ 4248146 h 6747670"/>
              <a:gd name="connsiteX48" fmla="*/ 5510181 w 6848674"/>
              <a:gd name="connsiteY48" fmla="*/ 4300549 h 6747670"/>
              <a:gd name="connsiteX49" fmla="*/ 5512776 w 6848674"/>
              <a:gd name="connsiteY49" fmla="*/ 4309308 h 6747670"/>
              <a:gd name="connsiteX50" fmla="*/ 5517889 w 6848674"/>
              <a:gd name="connsiteY50" fmla="*/ 4315507 h 6747670"/>
              <a:gd name="connsiteX51" fmla="*/ 5544938 w 6848674"/>
              <a:gd name="connsiteY51" fmla="*/ 4404076 h 6747670"/>
              <a:gd name="connsiteX52" fmla="*/ 5544938 w 6848674"/>
              <a:gd name="connsiteY52" fmla="*/ 4901999 h 6747670"/>
              <a:gd name="connsiteX53" fmla="*/ 5517889 w 6848674"/>
              <a:gd name="connsiteY53" fmla="*/ 4990569 h 6747670"/>
              <a:gd name="connsiteX54" fmla="*/ 5511293 w 6848674"/>
              <a:gd name="connsiteY54" fmla="*/ 4998564 h 6747670"/>
              <a:gd name="connsiteX55" fmla="*/ 5510180 w 6848674"/>
              <a:gd name="connsiteY55" fmla="*/ 5002323 h 6747670"/>
              <a:gd name="connsiteX56" fmla="*/ 5475390 w 6848674"/>
              <a:gd name="connsiteY56" fmla="*/ 5054726 h 6747670"/>
              <a:gd name="connsiteX57" fmla="*/ 5123377 w 6848674"/>
              <a:gd name="connsiteY57" fmla="*/ 5406811 h 6747670"/>
              <a:gd name="connsiteX58" fmla="*/ 5070985 w 6848674"/>
              <a:gd name="connsiteY58" fmla="*/ 5441608 h 6747670"/>
              <a:gd name="connsiteX59" fmla="*/ 5047564 w 6848674"/>
              <a:gd name="connsiteY59" fmla="*/ 5448551 h 6747670"/>
              <a:gd name="connsiteX60" fmla="*/ 5032332 w 6848674"/>
              <a:gd name="connsiteY60" fmla="*/ 5456820 h 6747670"/>
              <a:gd name="connsiteX61" fmla="*/ 4970684 w 6848674"/>
              <a:gd name="connsiteY61" fmla="*/ 5469269 h 6747670"/>
              <a:gd name="connsiteX62" fmla="*/ 4472864 w 6848674"/>
              <a:gd name="connsiteY62" fmla="*/ 5469269 h 6747670"/>
              <a:gd name="connsiteX63" fmla="*/ 4384313 w 6848674"/>
              <a:gd name="connsiteY63" fmla="*/ 5442215 h 6747670"/>
              <a:gd name="connsiteX64" fmla="*/ 4383694 w 6848674"/>
              <a:gd name="connsiteY64" fmla="*/ 5441703 h 6747670"/>
              <a:gd name="connsiteX65" fmla="*/ 4372563 w 6848674"/>
              <a:gd name="connsiteY65" fmla="*/ 5438404 h 6747670"/>
              <a:gd name="connsiteX66" fmla="*/ 4320170 w 6848674"/>
              <a:gd name="connsiteY66" fmla="*/ 5403605 h 6747670"/>
              <a:gd name="connsiteX67" fmla="*/ 3968159 w 6848674"/>
              <a:gd name="connsiteY67" fmla="*/ 5051520 h 6747670"/>
              <a:gd name="connsiteX68" fmla="*/ 3924670 w 6848674"/>
              <a:gd name="connsiteY68" fmla="*/ 4969763 h 6747670"/>
              <a:gd name="connsiteX69" fmla="*/ 3924177 w 6848674"/>
              <a:gd name="connsiteY69" fmla="*/ 4964618 h 6747670"/>
              <a:gd name="connsiteX70" fmla="*/ 3923657 w 6848674"/>
              <a:gd name="connsiteY70" fmla="*/ 4963659 h 6747670"/>
              <a:gd name="connsiteX71" fmla="*/ 3911211 w 6848674"/>
              <a:gd name="connsiteY71" fmla="*/ 4901999 h 6747670"/>
              <a:gd name="connsiteX72" fmla="*/ 3911211 w 6848674"/>
              <a:gd name="connsiteY72" fmla="*/ 4404076 h 6747670"/>
              <a:gd name="connsiteX73" fmla="*/ 3923657 w 6848674"/>
              <a:gd name="connsiteY73" fmla="*/ 4342415 h 6747670"/>
              <a:gd name="connsiteX74" fmla="*/ 3923804 w 6848674"/>
              <a:gd name="connsiteY74" fmla="*/ 4342145 h 6747670"/>
              <a:gd name="connsiteX75" fmla="*/ 3924670 w 6848674"/>
              <a:gd name="connsiteY75" fmla="*/ 4333109 h 6747670"/>
              <a:gd name="connsiteX76" fmla="*/ 3968158 w 6848674"/>
              <a:gd name="connsiteY76" fmla="*/ 4251351 h 6747670"/>
              <a:gd name="connsiteX77" fmla="*/ 4320170 w 6848674"/>
              <a:gd name="connsiteY77" fmla="*/ 3899266 h 6747670"/>
              <a:gd name="connsiteX78" fmla="*/ 4372563 w 6848674"/>
              <a:gd name="connsiteY78" fmla="*/ 3864468 h 6747670"/>
              <a:gd name="connsiteX79" fmla="*/ 4389475 w 6848674"/>
              <a:gd name="connsiteY79" fmla="*/ 3859454 h 6747670"/>
              <a:gd name="connsiteX80" fmla="*/ 4411216 w 6848674"/>
              <a:gd name="connsiteY80" fmla="*/ 3847651 h 6747670"/>
              <a:gd name="connsiteX81" fmla="*/ 4472864 w 6848674"/>
              <a:gd name="connsiteY81" fmla="*/ 3835202 h 6747670"/>
              <a:gd name="connsiteX82" fmla="*/ 1865389 w 6848674"/>
              <a:gd name="connsiteY82" fmla="*/ 3835201 h 6747670"/>
              <a:gd name="connsiteX83" fmla="*/ 2363210 w 6848674"/>
              <a:gd name="connsiteY83" fmla="*/ 3835201 h 6747670"/>
              <a:gd name="connsiteX84" fmla="*/ 2424857 w 6848674"/>
              <a:gd name="connsiteY84" fmla="*/ 3847650 h 6747670"/>
              <a:gd name="connsiteX85" fmla="*/ 2433851 w 6848674"/>
              <a:gd name="connsiteY85" fmla="*/ 3852533 h 6747670"/>
              <a:gd name="connsiteX86" fmla="*/ 2434163 w 6848674"/>
              <a:gd name="connsiteY86" fmla="*/ 3852563 h 6747670"/>
              <a:gd name="connsiteX87" fmla="*/ 2515904 w 6848674"/>
              <a:gd name="connsiteY87" fmla="*/ 3896060 h 6747670"/>
              <a:gd name="connsiteX88" fmla="*/ 2867915 w 6848674"/>
              <a:gd name="connsiteY88" fmla="*/ 4248145 h 6747670"/>
              <a:gd name="connsiteX89" fmla="*/ 2902706 w 6848674"/>
              <a:gd name="connsiteY89" fmla="*/ 4300549 h 6747670"/>
              <a:gd name="connsiteX90" fmla="*/ 2905301 w 6848674"/>
              <a:gd name="connsiteY90" fmla="*/ 4309307 h 6747670"/>
              <a:gd name="connsiteX91" fmla="*/ 2910414 w 6848674"/>
              <a:gd name="connsiteY91" fmla="*/ 4315506 h 6747670"/>
              <a:gd name="connsiteX92" fmla="*/ 2937463 w 6848674"/>
              <a:gd name="connsiteY92" fmla="*/ 4404075 h 6747670"/>
              <a:gd name="connsiteX93" fmla="*/ 2937463 w 6848674"/>
              <a:gd name="connsiteY93" fmla="*/ 4901998 h 6747670"/>
              <a:gd name="connsiteX94" fmla="*/ 2910414 w 6848674"/>
              <a:gd name="connsiteY94" fmla="*/ 4990568 h 6747670"/>
              <a:gd name="connsiteX95" fmla="*/ 2903819 w 6848674"/>
              <a:gd name="connsiteY95" fmla="*/ 4998564 h 6747670"/>
              <a:gd name="connsiteX96" fmla="*/ 2902705 w 6848674"/>
              <a:gd name="connsiteY96" fmla="*/ 5002322 h 6747670"/>
              <a:gd name="connsiteX97" fmla="*/ 2867914 w 6848674"/>
              <a:gd name="connsiteY97" fmla="*/ 5054725 h 6747670"/>
              <a:gd name="connsiteX98" fmla="*/ 2515904 w 6848674"/>
              <a:gd name="connsiteY98" fmla="*/ 5406810 h 6747670"/>
              <a:gd name="connsiteX99" fmla="*/ 2463511 w 6848674"/>
              <a:gd name="connsiteY99" fmla="*/ 5441608 h 6747670"/>
              <a:gd name="connsiteX100" fmla="*/ 2440090 w 6848674"/>
              <a:gd name="connsiteY100" fmla="*/ 5448550 h 6747670"/>
              <a:gd name="connsiteX101" fmla="*/ 2424857 w 6848674"/>
              <a:gd name="connsiteY101" fmla="*/ 5456819 h 6747670"/>
              <a:gd name="connsiteX102" fmla="*/ 2363210 w 6848674"/>
              <a:gd name="connsiteY102" fmla="*/ 5469268 h 6747670"/>
              <a:gd name="connsiteX103" fmla="*/ 1865389 w 6848674"/>
              <a:gd name="connsiteY103" fmla="*/ 5469268 h 6747670"/>
              <a:gd name="connsiteX104" fmla="*/ 1776839 w 6848674"/>
              <a:gd name="connsiteY104" fmla="*/ 5442214 h 6747670"/>
              <a:gd name="connsiteX105" fmla="*/ 1776219 w 6848674"/>
              <a:gd name="connsiteY105" fmla="*/ 5441702 h 6747670"/>
              <a:gd name="connsiteX106" fmla="*/ 1765088 w 6848674"/>
              <a:gd name="connsiteY106" fmla="*/ 5438403 h 6747670"/>
              <a:gd name="connsiteX107" fmla="*/ 1712696 w 6848674"/>
              <a:gd name="connsiteY107" fmla="*/ 5403605 h 6747670"/>
              <a:gd name="connsiteX108" fmla="*/ 1360685 w 6848674"/>
              <a:gd name="connsiteY108" fmla="*/ 5051520 h 6747670"/>
              <a:gd name="connsiteX109" fmla="*/ 1317195 w 6848674"/>
              <a:gd name="connsiteY109" fmla="*/ 4969762 h 6747670"/>
              <a:gd name="connsiteX110" fmla="*/ 1316702 w 6848674"/>
              <a:gd name="connsiteY110" fmla="*/ 4964617 h 6747670"/>
              <a:gd name="connsiteX111" fmla="*/ 1316182 w 6848674"/>
              <a:gd name="connsiteY111" fmla="*/ 4963658 h 6747670"/>
              <a:gd name="connsiteX112" fmla="*/ 1303737 w 6848674"/>
              <a:gd name="connsiteY112" fmla="*/ 4901998 h 6747670"/>
              <a:gd name="connsiteX113" fmla="*/ 1303737 w 6848674"/>
              <a:gd name="connsiteY113" fmla="*/ 4404075 h 6747670"/>
              <a:gd name="connsiteX114" fmla="*/ 1316182 w 6848674"/>
              <a:gd name="connsiteY114" fmla="*/ 4342414 h 6747670"/>
              <a:gd name="connsiteX115" fmla="*/ 1316329 w 6848674"/>
              <a:gd name="connsiteY115" fmla="*/ 4342144 h 6747670"/>
              <a:gd name="connsiteX116" fmla="*/ 1317195 w 6848674"/>
              <a:gd name="connsiteY116" fmla="*/ 4333108 h 6747670"/>
              <a:gd name="connsiteX117" fmla="*/ 1360684 w 6848674"/>
              <a:gd name="connsiteY117" fmla="*/ 4251350 h 6747670"/>
              <a:gd name="connsiteX118" fmla="*/ 1712695 w 6848674"/>
              <a:gd name="connsiteY118" fmla="*/ 3899265 h 6747670"/>
              <a:gd name="connsiteX119" fmla="*/ 1765087 w 6848674"/>
              <a:gd name="connsiteY119" fmla="*/ 3864467 h 6747670"/>
              <a:gd name="connsiteX120" fmla="*/ 1782000 w 6848674"/>
              <a:gd name="connsiteY120" fmla="*/ 3859454 h 6747670"/>
              <a:gd name="connsiteX121" fmla="*/ 1803742 w 6848674"/>
              <a:gd name="connsiteY121" fmla="*/ 3847650 h 6747670"/>
              <a:gd name="connsiteX122" fmla="*/ 1865389 w 6848674"/>
              <a:gd name="connsiteY122" fmla="*/ 3835201 h 6747670"/>
              <a:gd name="connsiteX123" fmla="*/ 5776600 w 6848674"/>
              <a:gd name="connsiteY123" fmla="*/ 2591266 h 6747670"/>
              <a:gd name="connsiteX124" fmla="*/ 6274421 w 6848674"/>
              <a:gd name="connsiteY124" fmla="*/ 2591266 h 6747670"/>
              <a:gd name="connsiteX125" fmla="*/ 6336068 w 6848674"/>
              <a:gd name="connsiteY125" fmla="*/ 2603715 h 6747670"/>
              <a:gd name="connsiteX126" fmla="*/ 6345062 w 6848674"/>
              <a:gd name="connsiteY126" fmla="*/ 2608598 h 6747670"/>
              <a:gd name="connsiteX127" fmla="*/ 6345373 w 6848674"/>
              <a:gd name="connsiteY127" fmla="*/ 2608628 h 6747670"/>
              <a:gd name="connsiteX128" fmla="*/ 6427114 w 6848674"/>
              <a:gd name="connsiteY128" fmla="*/ 2652125 h 6747670"/>
              <a:gd name="connsiteX129" fmla="*/ 6779126 w 6848674"/>
              <a:gd name="connsiteY129" fmla="*/ 3004210 h 6747670"/>
              <a:gd name="connsiteX130" fmla="*/ 6813917 w 6848674"/>
              <a:gd name="connsiteY130" fmla="*/ 3056614 h 6747670"/>
              <a:gd name="connsiteX131" fmla="*/ 6816512 w 6848674"/>
              <a:gd name="connsiteY131" fmla="*/ 3065371 h 6747670"/>
              <a:gd name="connsiteX132" fmla="*/ 6821626 w 6848674"/>
              <a:gd name="connsiteY132" fmla="*/ 3071571 h 6747670"/>
              <a:gd name="connsiteX133" fmla="*/ 6848674 w 6848674"/>
              <a:gd name="connsiteY133" fmla="*/ 3160140 h 6747670"/>
              <a:gd name="connsiteX134" fmla="*/ 6848674 w 6848674"/>
              <a:gd name="connsiteY134" fmla="*/ 3658063 h 6747670"/>
              <a:gd name="connsiteX135" fmla="*/ 6821626 w 6848674"/>
              <a:gd name="connsiteY135" fmla="*/ 3746632 h 6747670"/>
              <a:gd name="connsiteX136" fmla="*/ 6815030 w 6848674"/>
              <a:gd name="connsiteY136" fmla="*/ 3754628 h 6747670"/>
              <a:gd name="connsiteX137" fmla="*/ 6813917 w 6848674"/>
              <a:gd name="connsiteY137" fmla="*/ 3758387 h 6747670"/>
              <a:gd name="connsiteX138" fmla="*/ 6779125 w 6848674"/>
              <a:gd name="connsiteY138" fmla="*/ 3810790 h 6747670"/>
              <a:gd name="connsiteX139" fmla="*/ 6427114 w 6848674"/>
              <a:gd name="connsiteY139" fmla="*/ 4162875 h 6747670"/>
              <a:gd name="connsiteX140" fmla="*/ 6374722 w 6848674"/>
              <a:gd name="connsiteY140" fmla="*/ 4197672 h 6747670"/>
              <a:gd name="connsiteX141" fmla="*/ 6351301 w 6848674"/>
              <a:gd name="connsiteY141" fmla="*/ 4204615 h 6747670"/>
              <a:gd name="connsiteX142" fmla="*/ 6336068 w 6848674"/>
              <a:gd name="connsiteY142" fmla="*/ 4212884 h 6747670"/>
              <a:gd name="connsiteX143" fmla="*/ 6274421 w 6848674"/>
              <a:gd name="connsiteY143" fmla="*/ 4225333 h 6747670"/>
              <a:gd name="connsiteX144" fmla="*/ 5776600 w 6848674"/>
              <a:gd name="connsiteY144" fmla="*/ 4225333 h 6747670"/>
              <a:gd name="connsiteX145" fmla="*/ 5688050 w 6848674"/>
              <a:gd name="connsiteY145" fmla="*/ 4198279 h 6747670"/>
              <a:gd name="connsiteX146" fmla="*/ 5687430 w 6848674"/>
              <a:gd name="connsiteY146" fmla="*/ 4197767 h 6747670"/>
              <a:gd name="connsiteX147" fmla="*/ 5676299 w 6848674"/>
              <a:gd name="connsiteY147" fmla="*/ 4194468 h 6747670"/>
              <a:gd name="connsiteX148" fmla="*/ 5623907 w 6848674"/>
              <a:gd name="connsiteY148" fmla="*/ 4159669 h 6747670"/>
              <a:gd name="connsiteX149" fmla="*/ 5271896 w 6848674"/>
              <a:gd name="connsiteY149" fmla="*/ 3807584 h 6747670"/>
              <a:gd name="connsiteX150" fmla="*/ 5228406 w 6848674"/>
              <a:gd name="connsiteY150" fmla="*/ 3725827 h 6747670"/>
              <a:gd name="connsiteX151" fmla="*/ 5227913 w 6848674"/>
              <a:gd name="connsiteY151" fmla="*/ 3720682 h 6747670"/>
              <a:gd name="connsiteX152" fmla="*/ 5227394 w 6848674"/>
              <a:gd name="connsiteY152" fmla="*/ 3719723 h 6747670"/>
              <a:gd name="connsiteX153" fmla="*/ 5214948 w 6848674"/>
              <a:gd name="connsiteY153" fmla="*/ 3658063 h 6747670"/>
              <a:gd name="connsiteX154" fmla="*/ 5214948 w 6848674"/>
              <a:gd name="connsiteY154" fmla="*/ 3160140 h 6747670"/>
              <a:gd name="connsiteX155" fmla="*/ 5227394 w 6848674"/>
              <a:gd name="connsiteY155" fmla="*/ 3098479 h 6747670"/>
              <a:gd name="connsiteX156" fmla="*/ 5227540 w 6848674"/>
              <a:gd name="connsiteY156" fmla="*/ 3098209 h 6747670"/>
              <a:gd name="connsiteX157" fmla="*/ 5228406 w 6848674"/>
              <a:gd name="connsiteY157" fmla="*/ 3089173 h 6747670"/>
              <a:gd name="connsiteX158" fmla="*/ 5271895 w 6848674"/>
              <a:gd name="connsiteY158" fmla="*/ 3007415 h 6747670"/>
              <a:gd name="connsiteX159" fmla="*/ 5623907 w 6848674"/>
              <a:gd name="connsiteY159" fmla="*/ 2655330 h 6747670"/>
              <a:gd name="connsiteX160" fmla="*/ 5676299 w 6848674"/>
              <a:gd name="connsiteY160" fmla="*/ 2620532 h 6747670"/>
              <a:gd name="connsiteX161" fmla="*/ 5693212 w 6848674"/>
              <a:gd name="connsiteY161" fmla="*/ 2615519 h 6747670"/>
              <a:gd name="connsiteX162" fmla="*/ 5714953 w 6848674"/>
              <a:gd name="connsiteY162" fmla="*/ 2603715 h 6747670"/>
              <a:gd name="connsiteX163" fmla="*/ 5776600 w 6848674"/>
              <a:gd name="connsiteY163" fmla="*/ 2591266 h 6747670"/>
              <a:gd name="connsiteX164" fmla="*/ 3169127 w 6848674"/>
              <a:gd name="connsiteY164" fmla="*/ 2556802 h 6747670"/>
              <a:gd name="connsiteX165" fmla="*/ 3666947 w 6848674"/>
              <a:gd name="connsiteY165" fmla="*/ 2556802 h 6747670"/>
              <a:gd name="connsiteX166" fmla="*/ 3728595 w 6848674"/>
              <a:gd name="connsiteY166" fmla="*/ 2569252 h 6747670"/>
              <a:gd name="connsiteX167" fmla="*/ 3737589 w 6848674"/>
              <a:gd name="connsiteY167" fmla="*/ 2574134 h 6747670"/>
              <a:gd name="connsiteX168" fmla="*/ 3737901 w 6848674"/>
              <a:gd name="connsiteY168" fmla="*/ 2574164 h 6747670"/>
              <a:gd name="connsiteX169" fmla="*/ 3819641 w 6848674"/>
              <a:gd name="connsiteY169" fmla="*/ 2617661 h 6747670"/>
              <a:gd name="connsiteX170" fmla="*/ 4171653 w 6848674"/>
              <a:gd name="connsiteY170" fmla="*/ 2969746 h 6747670"/>
              <a:gd name="connsiteX171" fmla="*/ 4206444 w 6848674"/>
              <a:gd name="connsiteY171" fmla="*/ 3022150 h 6747670"/>
              <a:gd name="connsiteX172" fmla="*/ 4209039 w 6848674"/>
              <a:gd name="connsiteY172" fmla="*/ 3030908 h 6747670"/>
              <a:gd name="connsiteX173" fmla="*/ 4214153 w 6848674"/>
              <a:gd name="connsiteY173" fmla="*/ 3037107 h 6747670"/>
              <a:gd name="connsiteX174" fmla="*/ 4241201 w 6848674"/>
              <a:gd name="connsiteY174" fmla="*/ 3125676 h 6747670"/>
              <a:gd name="connsiteX175" fmla="*/ 4241201 w 6848674"/>
              <a:gd name="connsiteY175" fmla="*/ 3623599 h 6747670"/>
              <a:gd name="connsiteX176" fmla="*/ 4214153 w 6848674"/>
              <a:gd name="connsiteY176" fmla="*/ 3712168 h 6747670"/>
              <a:gd name="connsiteX177" fmla="*/ 4207557 w 6848674"/>
              <a:gd name="connsiteY177" fmla="*/ 3720164 h 6747670"/>
              <a:gd name="connsiteX178" fmla="*/ 4206443 w 6848674"/>
              <a:gd name="connsiteY178" fmla="*/ 3723923 h 6747670"/>
              <a:gd name="connsiteX179" fmla="*/ 4171653 w 6848674"/>
              <a:gd name="connsiteY179" fmla="*/ 3776326 h 6747670"/>
              <a:gd name="connsiteX180" fmla="*/ 3819641 w 6848674"/>
              <a:gd name="connsiteY180" fmla="*/ 4128411 h 6747670"/>
              <a:gd name="connsiteX181" fmla="*/ 3767248 w 6848674"/>
              <a:gd name="connsiteY181" fmla="*/ 4163208 h 6747670"/>
              <a:gd name="connsiteX182" fmla="*/ 3743827 w 6848674"/>
              <a:gd name="connsiteY182" fmla="*/ 4170151 h 6747670"/>
              <a:gd name="connsiteX183" fmla="*/ 3728595 w 6848674"/>
              <a:gd name="connsiteY183" fmla="*/ 4178420 h 6747670"/>
              <a:gd name="connsiteX184" fmla="*/ 3666947 w 6848674"/>
              <a:gd name="connsiteY184" fmla="*/ 4190869 h 6747670"/>
              <a:gd name="connsiteX185" fmla="*/ 3169127 w 6848674"/>
              <a:gd name="connsiteY185" fmla="*/ 4190869 h 6747670"/>
              <a:gd name="connsiteX186" fmla="*/ 3080576 w 6848674"/>
              <a:gd name="connsiteY186" fmla="*/ 4163815 h 6747670"/>
              <a:gd name="connsiteX187" fmla="*/ 3079957 w 6848674"/>
              <a:gd name="connsiteY187" fmla="*/ 4163303 h 6747670"/>
              <a:gd name="connsiteX188" fmla="*/ 3068826 w 6848674"/>
              <a:gd name="connsiteY188" fmla="*/ 4160004 h 6747670"/>
              <a:gd name="connsiteX189" fmla="*/ 3016434 w 6848674"/>
              <a:gd name="connsiteY189" fmla="*/ 4125205 h 6747670"/>
              <a:gd name="connsiteX190" fmla="*/ 2664421 w 6848674"/>
              <a:gd name="connsiteY190" fmla="*/ 3773120 h 6747670"/>
              <a:gd name="connsiteX191" fmla="*/ 2620933 w 6848674"/>
              <a:gd name="connsiteY191" fmla="*/ 3691363 h 6747670"/>
              <a:gd name="connsiteX192" fmla="*/ 2620440 w 6848674"/>
              <a:gd name="connsiteY192" fmla="*/ 3686218 h 6747670"/>
              <a:gd name="connsiteX193" fmla="*/ 2619920 w 6848674"/>
              <a:gd name="connsiteY193" fmla="*/ 3685259 h 6747670"/>
              <a:gd name="connsiteX194" fmla="*/ 2607474 w 6848674"/>
              <a:gd name="connsiteY194" fmla="*/ 3623599 h 6747670"/>
              <a:gd name="connsiteX195" fmla="*/ 2607474 w 6848674"/>
              <a:gd name="connsiteY195" fmla="*/ 3125676 h 6747670"/>
              <a:gd name="connsiteX196" fmla="*/ 2619920 w 6848674"/>
              <a:gd name="connsiteY196" fmla="*/ 3064015 h 6747670"/>
              <a:gd name="connsiteX197" fmla="*/ 2620067 w 6848674"/>
              <a:gd name="connsiteY197" fmla="*/ 3063745 h 6747670"/>
              <a:gd name="connsiteX198" fmla="*/ 2620932 w 6848674"/>
              <a:gd name="connsiteY198" fmla="*/ 3054709 h 6747670"/>
              <a:gd name="connsiteX199" fmla="*/ 2664421 w 6848674"/>
              <a:gd name="connsiteY199" fmla="*/ 2972951 h 6747670"/>
              <a:gd name="connsiteX200" fmla="*/ 3016434 w 6848674"/>
              <a:gd name="connsiteY200" fmla="*/ 2620866 h 6747670"/>
              <a:gd name="connsiteX201" fmla="*/ 3068826 w 6848674"/>
              <a:gd name="connsiteY201" fmla="*/ 2586068 h 6747670"/>
              <a:gd name="connsiteX202" fmla="*/ 3085738 w 6848674"/>
              <a:gd name="connsiteY202" fmla="*/ 2581055 h 6747670"/>
              <a:gd name="connsiteX203" fmla="*/ 3107479 w 6848674"/>
              <a:gd name="connsiteY203" fmla="*/ 2569252 h 6747670"/>
              <a:gd name="connsiteX204" fmla="*/ 3169127 w 6848674"/>
              <a:gd name="connsiteY204" fmla="*/ 2556802 h 6747670"/>
              <a:gd name="connsiteX205" fmla="*/ 561653 w 6848674"/>
              <a:gd name="connsiteY205" fmla="*/ 2556801 h 6747670"/>
              <a:gd name="connsiteX206" fmla="*/ 1059473 w 6848674"/>
              <a:gd name="connsiteY206" fmla="*/ 2556801 h 6747670"/>
              <a:gd name="connsiteX207" fmla="*/ 1121121 w 6848674"/>
              <a:gd name="connsiteY207" fmla="*/ 2569250 h 6747670"/>
              <a:gd name="connsiteX208" fmla="*/ 1130114 w 6848674"/>
              <a:gd name="connsiteY208" fmla="*/ 2574133 h 6747670"/>
              <a:gd name="connsiteX209" fmla="*/ 1130426 w 6848674"/>
              <a:gd name="connsiteY209" fmla="*/ 2574163 h 6747670"/>
              <a:gd name="connsiteX210" fmla="*/ 1212166 w 6848674"/>
              <a:gd name="connsiteY210" fmla="*/ 2617660 h 6747670"/>
              <a:gd name="connsiteX211" fmla="*/ 1564178 w 6848674"/>
              <a:gd name="connsiteY211" fmla="*/ 2969745 h 6747670"/>
              <a:gd name="connsiteX212" fmla="*/ 1598969 w 6848674"/>
              <a:gd name="connsiteY212" fmla="*/ 3022149 h 6747670"/>
              <a:gd name="connsiteX213" fmla="*/ 1601564 w 6848674"/>
              <a:gd name="connsiteY213" fmla="*/ 3030907 h 6747670"/>
              <a:gd name="connsiteX214" fmla="*/ 1606678 w 6848674"/>
              <a:gd name="connsiteY214" fmla="*/ 3037106 h 6747670"/>
              <a:gd name="connsiteX215" fmla="*/ 1633727 w 6848674"/>
              <a:gd name="connsiteY215" fmla="*/ 3125675 h 6747670"/>
              <a:gd name="connsiteX216" fmla="*/ 1633727 w 6848674"/>
              <a:gd name="connsiteY216" fmla="*/ 3623598 h 6747670"/>
              <a:gd name="connsiteX217" fmla="*/ 1606678 w 6848674"/>
              <a:gd name="connsiteY217" fmla="*/ 3712168 h 6747670"/>
              <a:gd name="connsiteX218" fmla="*/ 1600082 w 6848674"/>
              <a:gd name="connsiteY218" fmla="*/ 3720163 h 6747670"/>
              <a:gd name="connsiteX219" fmla="*/ 1598969 w 6848674"/>
              <a:gd name="connsiteY219" fmla="*/ 3723922 h 6747670"/>
              <a:gd name="connsiteX220" fmla="*/ 1564178 w 6848674"/>
              <a:gd name="connsiteY220" fmla="*/ 3776325 h 6747670"/>
              <a:gd name="connsiteX221" fmla="*/ 1212166 w 6848674"/>
              <a:gd name="connsiteY221" fmla="*/ 4128410 h 6747670"/>
              <a:gd name="connsiteX222" fmla="*/ 1159774 w 6848674"/>
              <a:gd name="connsiteY222" fmla="*/ 4163208 h 6747670"/>
              <a:gd name="connsiteX223" fmla="*/ 1136353 w 6848674"/>
              <a:gd name="connsiteY223" fmla="*/ 4170150 h 6747670"/>
              <a:gd name="connsiteX224" fmla="*/ 1121121 w 6848674"/>
              <a:gd name="connsiteY224" fmla="*/ 4178419 h 6747670"/>
              <a:gd name="connsiteX225" fmla="*/ 1059473 w 6848674"/>
              <a:gd name="connsiteY225" fmla="*/ 4190868 h 6747670"/>
              <a:gd name="connsiteX226" fmla="*/ 561653 w 6848674"/>
              <a:gd name="connsiteY226" fmla="*/ 4190868 h 6747670"/>
              <a:gd name="connsiteX227" fmla="*/ 473102 w 6848674"/>
              <a:gd name="connsiteY227" fmla="*/ 4163814 h 6747670"/>
              <a:gd name="connsiteX228" fmla="*/ 472483 w 6848674"/>
              <a:gd name="connsiteY228" fmla="*/ 4163302 h 6747670"/>
              <a:gd name="connsiteX229" fmla="*/ 461351 w 6848674"/>
              <a:gd name="connsiteY229" fmla="*/ 4160003 h 6747670"/>
              <a:gd name="connsiteX230" fmla="*/ 408959 w 6848674"/>
              <a:gd name="connsiteY230" fmla="*/ 4125204 h 6747670"/>
              <a:gd name="connsiteX231" fmla="*/ 56948 w 6848674"/>
              <a:gd name="connsiteY231" fmla="*/ 3773120 h 6747670"/>
              <a:gd name="connsiteX232" fmla="*/ 13458 w 6848674"/>
              <a:gd name="connsiteY232" fmla="*/ 3691362 h 6747670"/>
              <a:gd name="connsiteX233" fmla="*/ 12965 w 6848674"/>
              <a:gd name="connsiteY233" fmla="*/ 3686217 h 6747670"/>
              <a:gd name="connsiteX234" fmla="*/ 12445 w 6848674"/>
              <a:gd name="connsiteY234" fmla="*/ 3685258 h 6747670"/>
              <a:gd name="connsiteX235" fmla="*/ 0 w 6848674"/>
              <a:gd name="connsiteY235" fmla="*/ 3623598 h 6747670"/>
              <a:gd name="connsiteX236" fmla="*/ 0 w 6848674"/>
              <a:gd name="connsiteY236" fmla="*/ 3125675 h 6747670"/>
              <a:gd name="connsiteX237" fmla="*/ 12445 w 6848674"/>
              <a:gd name="connsiteY237" fmla="*/ 3064014 h 6747670"/>
              <a:gd name="connsiteX238" fmla="*/ 12593 w 6848674"/>
              <a:gd name="connsiteY238" fmla="*/ 3063744 h 6747670"/>
              <a:gd name="connsiteX239" fmla="*/ 13458 w 6848674"/>
              <a:gd name="connsiteY239" fmla="*/ 3054708 h 6747670"/>
              <a:gd name="connsiteX240" fmla="*/ 56947 w 6848674"/>
              <a:gd name="connsiteY240" fmla="*/ 2972951 h 6747670"/>
              <a:gd name="connsiteX241" fmla="*/ 408958 w 6848674"/>
              <a:gd name="connsiteY241" fmla="*/ 2620865 h 6747670"/>
              <a:gd name="connsiteX242" fmla="*/ 461351 w 6848674"/>
              <a:gd name="connsiteY242" fmla="*/ 2586067 h 6747670"/>
              <a:gd name="connsiteX243" fmla="*/ 478264 w 6848674"/>
              <a:gd name="connsiteY243" fmla="*/ 2581054 h 6747670"/>
              <a:gd name="connsiteX244" fmla="*/ 500005 w 6848674"/>
              <a:gd name="connsiteY244" fmla="*/ 2569250 h 6747670"/>
              <a:gd name="connsiteX245" fmla="*/ 561653 w 6848674"/>
              <a:gd name="connsiteY245" fmla="*/ 2556801 h 6747670"/>
              <a:gd name="connsiteX246" fmla="*/ 1865390 w 6848674"/>
              <a:gd name="connsiteY246" fmla="*/ 1278401 h 6747670"/>
              <a:gd name="connsiteX247" fmla="*/ 2363211 w 6848674"/>
              <a:gd name="connsiteY247" fmla="*/ 1278401 h 6747670"/>
              <a:gd name="connsiteX248" fmla="*/ 2424858 w 6848674"/>
              <a:gd name="connsiteY248" fmla="*/ 1290850 h 6747670"/>
              <a:gd name="connsiteX249" fmla="*/ 2433852 w 6848674"/>
              <a:gd name="connsiteY249" fmla="*/ 1295733 h 6747670"/>
              <a:gd name="connsiteX250" fmla="*/ 2434164 w 6848674"/>
              <a:gd name="connsiteY250" fmla="*/ 1295763 h 6747670"/>
              <a:gd name="connsiteX251" fmla="*/ 2515905 w 6848674"/>
              <a:gd name="connsiteY251" fmla="*/ 1339260 h 6747670"/>
              <a:gd name="connsiteX252" fmla="*/ 2867916 w 6848674"/>
              <a:gd name="connsiteY252" fmla="*/ 1691346 h 6747670"/>
              <a:gd name="connsiteX253" fmla="*/ 2902707 w 6848674"/>
              <a:gd name="connsiteY253" fmla="*/ 1743748 h 6747670"/>
              <a:gd name="connsiteX254" fmla="*/ 2905301 w 6848674"/>
              <a:gd name="connsiteY254" fmla="*/ 1752506 h 6747670"/>
              <a:gd name="connsiteX255" fmla="*/ 2910415 w 6848674"/>
              <a:gd name="connsiteY255" fmla="*/ 1758705 h 6747670"/>
              <a:gd name="connsiteX256" fmla="*/ 2937464 w 6848674"/>
              <a:gd name="connsiteY256" fmla="*/ 1847275 h 6747670"/>
              <a:gd name="connsiteX257" fmla="*/ 2937464 w 6848674"/>
              <a:gd name="connsiteY257" fmla="*/ 2345197 h 6747670"/>
              <a:gd name="connsiteX258" fmla="*/ 2910415 w 6848674"/>
              <a:gd name="connsiteY258" fmla="*/ 2433767 h 6747670"/>
              <a:gd name="connsiteX259" fmla="*/ 2903820 w 6848674"/>
              <a:gd name="connsiteY259" fmla="*/ 2441763 h 6747670"/>
              <a:gd name="connsiteX260" fmla="*/ 2902706 w 6848674"/>
              <a:gd name="connsiteY260" fmla="*/ 2445521 h 6747670"/>
              <a:gd name="connsiteX261" fmla="*/ 2867915 w 6848674"/>
              <a:gd name="connsiteY261" fmla="*/ 2497924 h 6747670"/>
              <a:gd name="connsiteX262" fmla="*/ 2515904 w 6848674"/>
              <a:gd name="connsiteY262" fmla="*/ 2850009 h 6747670"/>
              <a:gd name="connsiteX263" fmla="*/ 2463512 w 6848674"/>
              <a:gd name="connsiteY263" fmla="*/ 2884807 h 6747670"/>
              <a:gd name="connsiteX264" fmla="*/ 2440091 w 6848674"/>
              <a:gd name="connsiteY264" fmla="*/ 2891749 h 6747670"/>
              <a:gd name="connsiteX265" fmla="*/ 2424858 w 6848674"/>
              <a:gd name="connsiteY265" fmla="*/ 2900018 h 6747670"/>
              <a:gd name="connsiteX266" fmla="*/ 2363211 w 6848674"/>
              <a:gd name="connsiteY266" fmla="*/ 2912467 h 6747670"/>
              <a:gd name="connsiteX267" fmla="*/ 1865390 w 6848674"/>
              <a:gd name="connsiteY267" fmla="*/ 2912467 h 6747670"/>
              <a:gd name="connsiteX268" fmla="*/ 1776840 w 6848674"/>
              <a:gd name="connsiteY268" fmla="*/ 2885414 h 6747670"/>
              <a:gd name="connsiteX269" fmla="*/ 1776220 w 6848674"/>
              <a:gd name="connsiteY269" fmla="*/ 2884901 h 6747670"/>
              <a:gd name="connsiteX270" fmla="*/ 1765089 w 6848674"/>
              <a:gd name="connsiteY270" fmla="*/ 2881602 h 6747670"/>
              <a:gd name="connsiteX271" fmla="*/ 1712697 w 6848674"/>
              <a:gd name="connsiteY271" fmla="*/ 2846804 h 6747670"/>
              <a:gd name="connsiteX272" fmla="*/ 1360686 w 6848674"/>
              <a:gd name="connsiteY272" fmla="*/ 2494719 h 6747670"/>
              <a:gd name="connsiteX273" fmla="*/ 1317196 w 6848674"/>
              <a:gd name="connsiteY273" fmla="*/ 2412962 h 6747670"/>
              <a:gd name="connsiteX274" fmla="*/ 1316703 w 6848674"/>
              <a:gd name="connsiteY274" fmla="*/ 2407816 h 6747670"/>
              <a:gd name="connsiteX275" fmla="*/ 1316184 w 6848674"/>
              <a:gd name="connsiteY275" fmla="*/ 2406858 h 6747670"/>
              <a:gd name="connsiteX276" fmla="*/ 1303737 w 6848674"/>
              <a:gd name="connsiteY276" fmla="*/ 2345197 h 6747670"/>
              <a:gd name="connsiteX277" fmla="*/ 1303737 w 6848674"/>
              <a:gd name="connsiteY277" fmla="*/ 1847275 h 6747670"/>
              <a:gd name="connsiteX278" fmla="*/ 1316184 w 6848674"/>
              <a:gd name="connsiteY278" fmla="*/ 1785614 h 6747670"/>
              <a:gd name="connsiteX279" fmla="*/ 1316330 w 6848674"/>
              <a:gd name="connsiteY279" fmla="*/ 1785344 h 6747670"/>
              <a:gd name="connsiteX280" fmla="*/ 1317196 w 6848674"/>
              <a:gd name="connsiteY280" fmla="*/ 1776307 h 6747670"/>
              <a:gd name="connsiteX281" fmla="*/ 1360685 w 6848674"/>
              <a:gd name="connsiteY281" fmla="*/ 1694550 h 6747670"/>
              <a:gd name="connsiteX282" fmla="*/ 1712697 w 6848674"/>
              <a:gd name="connsiteY282" fmla="*/ 1342465 h 6747670"/>
              <a:gd name="connsiteX283" fmla="*/ 1765089 w 6848674"/>
              <a:gd name="connsiteY283" fmla="*/ 1307666 h 6747670"/>
              <a:gd name="connsiteX284" fmla="*/ 1782001 w 6848674"/>
              <a:gd name="connsiteY284" fmla="*/ 1302653 h 6747670"/>
              <a:gd name="connsiteX285" fmla="*/ 1803742 w 6848674"/>
              <a:gd name="connsiteY285" fmla="*/ 1290850 h 6747670"/>
              <a:gd name="connsiteX286" fmla="*/ 1865390 w 6848674"/>
              <a:gd name="connsiteY286" fmla="*/ 1278401 h 6747670"/>
              <a:gd name="connsiteX287" fmla="*/ 4472864 w 6848674"/>
              <a:gd name="connsiteY287" fmla="*/ 1278401 h 6747670"/>
              <a:gd name="connsiteX288" fmla="*/ 4970684 w 6848674"/>
              <a:gd name="connsiteY288" fmla="*/ 1278401 h 6747670"/>
              <a:gd name="connsiteX289" fmla="*/ 5032332 w 6848674"/>
              <a:gd name="connsiteY289" fmla="*/ 1290849 h 6747670"/>
              <a:gd name="connsiteX290" fmla="*/ 5041326 w 6848674"/>
              <a:gd name="connsiteY290" fmla="*/ 1295731 h 6747670"/>
              <a:gd name="connsiteX291" fmla="*/ 5041638 w 6848674"/>
              <a:gd name="connsiteY291" fmla="*/ 1295761 h 6747670"/>
              <a:gd name="connsiteX292" fmla="*/ 5123378 w 6848674"/>
              <a:gd name="connsiteY292" fmla="*/ 1339259 h 6747670"/>
              <a:gd name="connsiteX293" fmla="*/ 5475390 w 6848674"/>
              <a:gd name="connsiteY293" fmla="*/ 1691344 h 6747670"/>
              <a:gd name="connsiteX294" fmla="*/ 5510181 w 6848674"/>
              <a:gd name="connsiteY294" fmla="*/ 1743747 h 6747670"/>
              <a:gd name="connsiteX295" fmla="*/ 5512776 w 6848674"/>
              <a:gd name="connsiteY295" fmla="*/ 1752505 h 6747670"/>
              <a:gd name="connsiteX296" fmla="*/ 5517889 w 6848674"/>
              <a:gd name="connsiteY296" fmla="*/ 1758704 h 6747670"/>
              <a:gd name="connsiteX297" fmla="*/ 5544938 w 6848674"/>
              <a:gd name="connsiteY297" fmla="*/ 1847274 h 6747670"/>
              <a:gd name="connsiteX298" fmla="*/ 5544938 w 6848674"/>
              <a:gd name="connsiteY298" fmla="*/ 2345196 h 6747670"/>
              <a:gd name="connsiteX299" fmla="*/ 5517889 w 6848674"/>
              <a:gd name="connsiteY299" fmla="*/ 2433766 h 6747670"/>
              <a:gd name="connsiteX300" fmla="*/ 5511293 w 6848674"/>
              <a:gd name="connsiteY300" fmla="*/ 2441762 h 6747670"/>
              <a:gd name="connsiteX301" fmla="*/ 5510180 w 6848674"/>
              <a:gd name="connsiteY301" fmla="*/ 2445520 h 6747670"/>
              <a:gd name="connsiteX302" fmla="*/ 5475390 w 6848674"/>
              <a:gd name="connsiteY302" fmla="*/ 2497923 h 6747670"/>
              <a:gd name="connsiteX303" fmla="*/ 5123377 w 6848674"/>
              <a:gd name="connsiteY303" fmla="*/ 2850008 h 6747670"/>
              <a:gd name="connsiteX304" fmla="*/ 5070985 w 6848674"/>
              <a:gd name="connsiteY304" fmla="*/ 2884806 h 6747670"/>
              <a:gd name="connsiteX305" fmla="*/ 5047564 w 6848674"/>
              <a:gd name="connsiteY305" fmla="*/ 2891749 h 6747670"/>
              <a:gd name="connsiteX306" fmla="*/ 5032332 w 6848674"/>
              <a:gd name="connsiteY306" fmla="*/ 2900017 h 6747670"/>
              <a:gd name="connsiteX307" fmla="*/ 4970684 w 6848674"/>
              <a:gd name="connsiteY307" fmla="*/ 2912466 h 6747670"/>
              <a:gd name="connsiteX308" fmla="*/ 4472864 w 6848674"/>
              <a:gd name="connsiteY308" fmla="*/ 2912466 h 6747670"/>
              <a:gd name="connsiteX309" fmla="*/ 4384313 w 6848674"/>
              <a:gd name="connsiteY309" fmla="*/ 2885413 h 6747670"/>
              <a:gd name="connsiteX310" fmla="*/ 4383694 w 6848674"/>
              <a:gd name="connsiteY310" fmla="*/ 2884901 h 6747670"/>
              <a:gd name="connsiteX311" fmla="*/ 4372563 w 6848674"/>
              <a:gd name="connsiteY311" fmla="*/ 2881601 h 6747670"/>
              <a:gd name="connsiteX312" fmla="*/ 4320170 w 6848674"/>
              <a:gd name="connsiteY312" fmla="*/ 2846803 h 6747670"/>
              <a:gd name="connsiteX313" fmla="*/ 3968159 w 6848674"/>
              <a:gd name="connsiteY313" fmla="*/ 2494718 h 6747670"/>
              <a:gd name="connsiteX314" fmla="*/ 3924670 w 6848674"/>
              <a:gd name="connsiteY314" fmla="*/ 2412961 h 6747670"/>
              <a:gd name="connsiteX315" fmla="*/ 3924177 w 6848674"/>
              <a:gd name="connsiteY315" fmla="*/ 2407815 h 6747670"/>
              <a:gd name="connsiteX316" fmla="*/ 3923657 w 6848674"/>
              <a:gd name="connsiteY316" fmla="*/ 2406857 h 6747670"/>
              <a:gd name="connsiteX317" fmla="*/ 3911211 w 6848674"/>
              <a:gd name="connsiteY317" fmla="*/ 2345196 h 6747670"/>
              <a:gd name="connsiteX318" fmla="*/ 3911211 w 6848674"/>
              <a:gd name="connsiteY318" fmla="*/ 1847274 h 6747670"/>
              <a:gd name="connsiteX319" fmla="*/ 3923657 w 6848674"/>
              <a:gd name="connsiteY319" fmla="*/ 1785613 h 6747670"/>
              <a:gd name="connsiteX320" fmla="*/ 3923804 w 6848674"/>
              <a:gd name="connsiteY320" fmla="*/ 1785343 h 6747670"/>
              <a:gd name="connsiteX321" fmla="*/ 3924670 w 6848674"/>
              <a:gd name="connsiteY321" fmla="*/ 1776306 h 6747670"/>
              <a:gd name="connsiteX322" fmla="*/ 3968158 w 6848674"/>
              <a:gd name="connsiteY322" fmla="*/ 1694549 h 6747670"/>
              <a:gd name="connsiteX323" fmla="*/ 4320170 w 6848674"/>
              <a:gd name="connsiteY323" fmla="*/ 1342463 h 6747670"/>
              <a:gd name="connsiteX324" fmla="*/ 4372563 w 6848674"/>
              <a:gd name="connsiteY324" fmla="*/ 1307665 h 6747670"/>
              <a:gd name="connsiteX325" fmla="*/ 4389475 w 6848674"/>
              <a:gd name="connsiteY325" fmla="*/ 1302652 h 6747670"/>
              <a:gd name="connsiteX326" fmla="*/ 4411216 w 6848674"/>
              <a:gd name="connsiteY326" fmla="*/ 1290849 h 6747670"/>
              <a:gd name="connsiteX327" fmla="*/ 4472864 w 6848674"/>
              <a:gd name="connsiteY327" fmla="*/ 1278401 h 6747670"/>
              <a:gd name="connsiteX328" fmla="*/ 3169127 w 6848674"/>
              <a:gd name="connsiteY328" fmla="*/ 0 h 6747670"/>
              <a:gd name="connsiteX329" fmla="*/ 3666947 w 6848674"/>
              <a:gd name="connsiteY329" fmla="*/ 0 h 6747670"/>
              <a:gd name="connsiteX330" fmla="*/ 3728595 w 6848674"/>
              <a:gd name="connsiteY330" fmla="*/ 12448 h 6747670"/>
              <a:gd name="connsiteX331" fmla="*/ 3737589 w 6848674"/>
              <a:gd name="connsiteY331" fmla="*/ 17331 h 6747670"/>
              <a:gd name="connsiteX332" fmla="*/ 3737901 w 6848674"/>
              <a:gd name="connsiteY332" fmla="*/ 17360 h 6747670"/>
              <a:gd name="connsiteX333" fmla="*/ 3819641 w 6848674"/>
              <a:gd name="connsiteY333" fmla="*/ 60858 h 6747670"/>
              <a:gd name="connsiteX334" fmla="*/ 4171653 w 6848674"/>
              <a:gd name="connsiteY334" fmla="*/ 412944 h 6747670"/>
              <a:gd name="connsiteX335" fmla="*/ 4206444 w 6848674"/>
              <a:gd name="connsiteY335" fmla="*/ 465347 h 6747670"/>
              <a:gd name="connsiteX336" fmla="*/ 4209039 w 6848674"/>
              <a:gd name="connsiteY336" fmla="*/ 474104 h 6747670"/>
              <a:gd name="connsiteX337" fmla="*/ 4214153 w 6848674"/>
              <a:gd name="connsiteY337" fmla="*/ 480304 h 6747670"/>
              <a:gd name="connsiteX338" fmla="*/ 4241201 w 6848674"/>
              <a:gd name="connsiteY338" fmla="*/ 568872 h 6747670"/>
              <a:gd name="connsiteX339" fmla="*/ 4241201 w 6848674"/>
              <a:gd name="connsiteY339" fmla="*/ 1066796 h 6747670"/>
              <a:gd name="connsiteX340" fmla="*/ 4214153 w 6848674"/>
              <a:gd name="connsiteY340" fmla="*/ 1155365 h 6747670"/>
              <a:gd name="connsiteX341" fmla="*/ 4207557 w 6848674"/>
              <a:gd name="connsiteY341" fmla="*/ 1163361 h 6747670"/>
              <a:gd name="connsiteX342" fmla="*/ 4206443 w 6848674"/>
              <a:gd name="connsiteY342" fmla="*/ 1167119 h 6747670"/>
              <a:gd name="connsiteX343" fmla="*/ 4171653 w 6848674"/>
              <a:gd name="connsiteY343" fmla="*/ 1219522 h 6747670"/>
              <a:gd name="connsiteX344" fmla="*/ 3819641 w 6848674"/>
              <a:gd name="connsiteY344" fmla="*/ 1571607 h 6747670"/>
              <a:gd name="connsiteX345" fmla="*/ 3767248 w 6848674"/>
              <a:gd name="connsiteY345" fmla="*/ 1606405 h 6747670"/>
              <a:gd name="connsiteX346" fmla="*/ 3743827 w 6848674"/>
              <a:gd name="connsiteY346" fmla="*/ 1613348 h 6747670"/>
              <a:gd name="connsiteX347" fmla="*/ 3728595 w 6848674"/>
              <a:gd name="connsiteY347" fmla="*/ 1621617 h 6747670"/>
              <a:gd name="connsiteX348" fmla="*/ 3666947 w 6848674"/>
              <a:gd name="connsiteY348" fmla="*/ 1634066 h 6747670"/>
              <a:gd name="connsiteX349" fmla="*/ 3169127 w 6848674"/>
              <a:gd name="connsiteY349" fmla="*/ 1634066 h 6747670"/>
              <a:gd name="connsiteX350" fmla="*/ 3080576 w 6848674"/>
              <a:gd name="connsiteY350" fmla="*/ 1607012 h 6747670"/>
              <a:gd name="connsiteX351" fmla="*/ 3079957 w 6848674"/>
              <a:gd name="connsiteY351" fmla="*/ 1606501 h 6747670"/>
              <a:gd name="connsiteX352" fmla="*/ 3068826 w 6848674"/>
              <a:gd name="connsiteY352" fmla="*/ 1603201 h 6747670"/>
              <a:gd name="connsiteX353" fmla="*/ 3016434 w 6848674"/>
              <a:gd name="connsiteY353" fmla="*/ 1568403 h 6747670"/>
              <a:gd name="connsiteX354" fmla="*/ 2664421 w 6848674"/>
              <a:gd name="connsiteY354" fmla="*/ 1216318 h 6747670"/>
              <a:gd name="connsiteX355" fmla="*/ 2620933 w 6848674"/>
              <a:gd name="connsiteY355" fmla="*/ 1134560 h 6747670"/>
              <a:gd name="connsiteX356" fmla="*/ 2620440 w 6848674"/>
              <a:gd name="connsiteY356" fmla="*/ 1129415 h 6747670"/>
              <a:gd name="connsiteX357" fmla="*/ 2619920 w 6848674"/>
              <a:gd name="connsiteY357" fmla="*/ 1128457 h 6747670"/>
              <a:gd name="connsiteX358" fmla="*/ 2607474 w 6848674"/>
              <a:gd name="connsiteY358" fmla="*/ 1066796 h 6747670"/>
              <a:gd name="connsiteX359" fmla="*/ 2607474 w 6848674"/>
              <a:gd name="connsiteY359" fmla="*/ 568872 h 6747670"/>
              <a:gd name="connsiteX360" fmla="*/ 2619920 w 6848674"/>
              <a:gd name="connsiteY360" fmla="*/ 507212 h 6747670"/>
              <a:gd name="connsiteX361" fmla="*/ 2620067 w 6848674"/>
              <a:gd name="connsiteY361" fmla="*/ 506943 h 6747670"/>
              <a:gd name="connsiteX362" fmla="*/ 2620932 w 6848674"/>
              <a:gd name="connsiteY362" fmla="*/ 497906 h 6747670"/>
              <a:gd name="connsiteX363" fmla="*/ 2664421 w 6848674"/>
              <a:gd name="connsiteY363" fmla="*/ 416148 h 6747670"/>
              <a:gd name="connsiteX364" fmla="*/ 3016434 w 6848674"/>
              <a:gd name="connsiteY364" fmla="*/ 64062 h 6747670"/>
              <a:gd name="connsiteX365" fmla="*/ 3068826 w 6848674"/>
              <a:gd name="connsiteY365" fmla="*/ 29265 h 6747670"/>
              <a:gd name="connsiteX366" fmla="*/ 3085738 w 6848674"/>
              <a:gd name="connsiteY366" fmla="*/ 24251 h 6747670"/>
              <a:gd name="connsiteX367" fmla="*/ 3107479 w 6848674"/>
              <a:gd name="connsiteY367" fmla="*/ 12448 h 6747670"/>
              <a:gd name="connsiteX368" fmla="*/ 3169127 w 6848674"/>
              <a:gd name="connsiteY368" fmla="*/ 0 h 674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</a:cxnLst>
            <a:rect l="l" t="t" r="r" b="b"/>
            <a:pathLst>
              <a:path w="6848674" h="6747670">
                <a:moveTo>
                  <a:pt x="3178770" y="5113603"/>
                </a:moveTo>
                <a:lnTo>
                  <a:pt x="3676590" y="5113603"/>
                </a:lnTo>
                <a:cubicBezTo>
                  <a:pt x="3698458" y="5113603"/>
                  <a:pt x="3719290" y="5118036"/>
                  <a:pt x="3738238" y="5126052"/>
                </a:cubicBezTo>
                <a:lnTo>
                  <a:pt x="3747232" y="5130935"/>
                </a:lnTo>
                <a:lnTo>
                  <a:pt x="3747544" y="5130965"/>
                </a:lnTo>
                <a:cubicBezTo>
                  <a:pt x="3777493" y="5136764"/>
                  <a:pt x="3806090" y="5151264"/>
                  <a:pt x="3829285" y="5174462"/>
                </a:cubicBezTo>
                <a:lnTo>
                  <a:pt x="4181296" y="5526547"/>
                </a:lnTo>
                <a:cubicBezTo>
                  <a:pt x="4196758" y="5542013"/>
                  <a:pt x="4208355" y="5559881"/>
                  <a:pt x="4216087" y="5578950"/>
                </a:cubicBezTo>
                <a:lnTo>
                  <a:pt x="4218682" y="5587708"/>
                </a:lnTo>
                <a:lnTo>
                  <a:pt x="4223796" y="5593908"/>
                </a:lnTo>
                <a:cubicBezTo>
                  <a:pt x="4240873" y="5619191"/>
                  <a:pt x="4250844" y="5649669"/>
                  <a:pt x="4250844" y="5682477"/>
                </a:cubicBezTo>
                <a:lnTo>
                  <a:pt x="4250844" y="6180400"/>
                </a:lnTo>
                <a:cubicBezTo>
                  <a:pt x="4250844" y="6213208"/>
                  <a:pt x="4240873" y="6243686"/>
                  <a:pt x="4223796" y="6268969"/>
                </a:cubicBezTo>
                <a:lnTo>
                  <a:pt x="4217200" y="6276965"/>
                </a:lnTo>
                <a:lnTo>
                  <a:pt x="4216086" y="6280724"/>
                </a:lnTo>
                <a:cubicBezTo>
                  <a:pt x="4208355" y="6299792"/>
                  <a:pt x="4196758" y="6317661"/>
                  <a:pt x="4181296" y="6333127"/>
                </a:cubicBezTo>
                <a:lnTo>
                  <a:pt x="3829284" y="6685212"/>
                </a:lnTo>
                <a:cubicBezTo>
                  <a:pt x="3813821" y="6700677"/>
                  <a:pt x="3795957" y="6712276"/>
                  <a:pt x="3776891" y="6720009"/>
                </a:cubicBezTo>
                <a:lnTo>
                  <a:pt x="3753470" y="6726952"/>
                </a:lnTo>
                <a:lnTo>
                  <a:pt x="3738238" y="6735221"/>
                </a:lnTo>
                <a:cubicBezTo>
                  <a:pt x="3719290" y="6743237"/>
                  <a:pt x="3698458" y="6747670"/>
                  <a:pt x="3676590" y="6747670"/>
                </a:cubicBezTo>
                <a:lnTo>
                  <a:pt x="3178770" y="6747670"/>
                </a:lnTo>
                <a:cubicBezTo>
                  <a:pt x="3145969" y="6747670"/>
                  <a:pt x="3115497" y="6737696"/>
                  <a:pt x="3090219" y="6720616"/>
                </a:cubicBezTo>
                <a:lnTo>
                  <a:pt x="3089600" y="6720104"/>
                </a:lnTo>
                <a:lnTo>
                  <a:pt x="3078469" y="6716805"/>
                </a:lnTo>
                <a:cubicBezTo>
                  <a:pt x="3059404" y="6709072"/>
                  <a:pt x="3041539" y="6697472"/>
                  <a:pt x="3026077" y="6682006"/>
                </a:cubicBezTo>
                <a:lnTo>
                  <a:pt x="2674064" y="6329921"/>
                </a:lnTo>
                <a:cubicBezTo>
                  <a:pt x="2650871" y="6306723"/>
                  <a:pt x="2636374" y="6278119"/>
                  <a:pt x="2630576" y="6248164"/>
                </a:cubicBezTo>
                <a:lnTo>
                  <a:pt x="2630083" y="6243019"/>
                </a:lnTo>
                <a:lnTo>
                  <a:pt x="2629563" y="6242060"/>
                </a:lnTo>
                <a:cubicBezTo>
                  <a:pt x="2621549" y="6223109"/>
                  <a:pt x="2617117" y="6202272"/>
                  <a:pt x="2617117" y="6180400"/>
                </a:cubicBezTo>
                <a:lnTo>
                  <a:pt x="2617117" y="5682477"/>
                </a:lnTo>
                <a:cubicBezTo>
                  <a:pt x="2617117" y="5660605"/>
                  <a:pt x="2621549" y="5639768"/>
                  <a:pt x="2629563" y="5620816"/>
                </a:cubicBezTo>
                <a:lnTo>
                  <a:pt x="2629710" y="5620546"/>
                </a:lnTo>
                <a:lnTo>
                  <a:pt x="2630575" y="5611510"/>
                </a:lnTo>
                <a:cubicBezTo>
                  <a:pt x="2636374" y="5581554"/>
                  <a:pt x="2650870" y="5552951"/>
                  <a:pt x="2674064" y="5529752"/>
                </a:cubicBezTo>
                <a:lnTo>
                  <a:pt x="3026077" y="5177667"/>
                </a:lnTo>
                <a:cubicBezTo>
                  <a:pt x="3041539" y="5162201"/>
                  <a:pt x="3059403" y="5150602"/>
                  <a:pt x="3078469" y="5142869"/>
                </a:cubicBezTo>
                <a:lnTo>
                  <a:pt x="3095381" y="5137855"/>
                </a:lnTo>
                <a:lnTo>
                  <a:pt x="3117122" y="5126052"/>
                </a:lnTo>
                <a:cubicBezTo>
                  <a:pt x="3136071" y="5118036"/>
                  <a:pt x="3156903" y="5113603"/>
                  <a:pt x="3178770" y="5113603"/>
                </a:cubicBezTo>
                <a:close/>
                <a:moveTo>
                  <a:pt x="4472864" y="3835202"/>
                </a:moveTo>
                <a:lnTo>
                  <a:pt x="4970684" y="3835202"/>
                </a:lnTo>
                <a:cubicBezTo>
                  <a:pt x="4992552" y="3835202"/>
                  <a:pt x="5013384" y="3839635"/>
                  <a:pt x="5032332" y="3847651"/>
                </a:cubicBezTo>
                <a:lnTo>
                  <a:pt x="5041326" y="3852534"/>
                </a:lnTo>
                <a:lnTo>
                  <a:pt x="5041638" y="3852564"/>
                </a:lnTo>
                <a:cubicBezTo>
                  <a:pt x="5071586" y="3858363"/>
                  <a:pt x="5100184" y="3872863"/>
                  <a:pt x="5123378" y="3896061"/>
                </a:cubicBezTo>
                <a:lnTo>
                  <a:pt x="5475390" y="4248146"/>
                </a:lnTo>
                <a:cubicBezTo>
                  <a:pt x="5490852" y="4263612"/>
                  <a:pt x="5502449" y="4281481"/>
                  <a:pt x="5510181" y="4300549"/>
                </a:cubicBezTo>
                <a:lnTo>
                  <a:pt x="5512776" y="4309308"/>
                </a:lnTo>
                <a:lnTo>
                  <a:pt x="5517889" y="4315507"/>
                </a:lnTo>
                <a:cubicBezTo>
                  <a:pt x="5534966" y="4340790"/>
                  <a:pt x="5544938" y="4371268"/>
                  <a:pt x="5544938" y="4404076"/>
                </a:cubicBezTo>
                <a:lnTo>
                  <a:pt x="5544938" y="4901999"/>
                </a:lnTo>
                <a:cubicBezTo>
                  <a:pt x="5544938" y="4934807"/>
                  <a:pt x="5534966" y="4965286"/>
                  <a:pt x="5517889" y="4990569"/>
                </a:cubicBezTo>
                <a:lnTo>
                  <a:pt x="5511293" y="4998564"/>
                </a:lnTo>
                <a:lnTo>
                  <a:pt x="5510180" y="5002323"/>
                </a:lnTo>
                <a:cubicBezTo>
                  <a:pt x="5502449" y="5021392"/>
                  <a:pt x="5490852" y="5039260"/>
                  <a:pt x="5475390" y="5054726"/>
                </a:cubicBezTo>
                <a:lnTo>
                  <a:pt x="5123377" y="5406811"/>
                </a:lnTo>
                <a:cubicBezTo>
                  <a:pt x="5107915" y="5422276"/>
                  <a:pt x="5090050" y="5433875"/>
                  <a:pt x="5070985" y="5441608"/>
                </a:cubicBezTo>
                <a:lnTo>
                  <a:pt x="5047564" y="5448551"/>
                </a:lnTo>
                <a:lnTo>
                  <a:pt x="5032332" y="5456820"/>
                </a:lnTo>
                <a:cubicBezTo>
                  <a:pt x="5013384" y="5464837"/>
                  <a:pt x="4992552" y="5469269"/>
                  <a:pt x="4970684" y="5469269"/>
                </a:cubicBezTo>
                <a:lnTo>
                  <a:pt x="4472864" y="5469269"/>
                </a:lnTo>
                <a:cubicBezTo>
                  <a:pt x="4440062" y="5469269"/>
                  <a:pt x="4409591" y="5459295"/>
                  <a:pt x="4384313" y="5442215"/>
                </a:cubicBezTo>
                <a:lnTo>
                  <a:pt x="4383694" y="5441703"/>
                </a:lnTo>
                <a:lnTo>
                  <a:pt x="4372563" y="5438404"/>
                </a:lnTo>
                <a:cubicBezTo>
                  <a:pt x="4353497" y="5430671"/>
                  <a:pt x="4335633" y="5419072"/>
                  <a:pt x="4320170" y="5403605"/>
                </a:cubicBezTo>
                <a:lnTo>
                  <a:pt x="3968159" y="5051520"/>
                </a:lnTo>
                <a:cubicBezTo>
                  <a:pt x="3944964" y="5028322"/>
                  <a:pt x="3930469" y="4999718"/>
                  <a:pt x="3924670" y="4969763"/>
                </a:cubicBezTo>
                <a:lnTo>
                  <a:pt x="3924177" y="4964618"/>
                </a:lnTo>
                <a:lnTo>
                  <a:pt x="3923657" y="4963659"/>
                </a:lnTo>
                <a:cubicBezTo>
                  <a:pt x="3915643" y="4944708"/>
                  <a:pt x="3911211" y="4923871"/>
                  <a:pt x="3911211" y="4901999"/>
                </a:cubicBezTo>
                <a:lnTo>
                  <a:pt x="3911211" y="4404076"/>
                </a:lnTo>
                <a:cubicBezTo>
                  <a:pt x="3911211" y="4382204"/>
                  <a:pt x="3915643" y="4361367"/>
                  <a:pt x="3923657" y="4342415"/>
                </a:cubicBezTo>
                <a:lnTo>
                  <a:pt x="3923804" y="4342145"/>
                </a:lnTo>
                <a:lnTo>
                  <a:pt x="3924670" y="4333109"/>
                </a:lnTo>
                <a:cubicBezTo>
                  <a:pt x="3930468" y="4303154"/>
                  <a:pt x="3944964" y="4274550"/>
                  <a:pt x="3968158" y="4251351"/>
                </a:cubicBezTo>
                <a:lnTo>
                  <a:pt x="4320170" y="3899266"/>
                </a:lnTo>
                <a:cubicBezTo>
                  <a:pt x="4335633" y="3883800"/>
                  <a:pt x="4353496" y="3872201"/>
                  <a:pt x="4372563" y="3864468"/>
                </a:cubicBezTo>
                <a:lnTo>
                  <a:pt x="4389475" y="3859454"/>
                </a:lnTo>
                <a:lnTo>
                  <a:pt x="4411216" y="3847651"/>
                </a:lnTo>
                <a:cubicBezTo>
                  <a:pt x="4430165" y="3839635"/>
                  <a:pt x="4450997" y="3835202"/>
                  <a:pt x="4472864" y="3835202"/>
                </a:cubicBezTo>
                <a:close/>
                <a:moveTo>
                  <a:pt x="1865389" y="3835201"/>
                </a:moveTo>
                <a:lnTo>
                  <a:pt x="2363210" y="3835201"/>
                </a:lnTo>
                <a:cubicBezTo>
                  <a:pt x="2385077" y="3835201"/>
                  <a:pt x="2405910" y="3839634"/>
                  <a:pt x="2424857" y="3847650"/>
                </a:cubicBezTo>
                <a:lnTo>
                  <a:pt x="2433851" y="3852533"/>
                </a:lnTo>
                <a:lnTo>
                  <a:pt x="2434163" y="3852563"/>
                </a:lnTo>
                <a:cubicBezTo>
                  <a:pt x="2464111" y="3858362"/>
                  <a:pt x="2492709" y="3872862"/>
                  <a:pt x="2515904" y="3896060"/>
                </a:cubicBezTo>
                <a:lnTo>
                  <a:pt x="2867915" y="4248145"/>
                </a:lnTo>
                <a:cubicBezTo>
                  <a:pt x="2883378" y="4263612"/>
                  <a:pt x="2894974" y="4281480"/>
                  <a:pt x="2902706" y="4300549"/>
                </a:cubicBezTo>
                <a:lnTo>
                  <a:pt x="2905301" y="4309307"/>
                </a:lnTo>
                <a:lnTo>
                  <a:pt x="2910414" y="4315506"/>
                </a:lnTo>
                <a:cubicBezTo>
                  <a:pt x="2927491" y="4340789"/>
                  <a:pt x="2937463" y="4371267"/>
                  <a:pt x="2937463" y="4404075"/>
                </a:cubicBezTo>
                <a:lnTo>
                  <a:pt x="2937463" y="4901998"/>
                </a:lnTo>
                <a:cubicBezTo>
                  <a:pt x="2937463" y="4934806"/>
                  <a:pt x="2927491" y="4965285"/>
                  <a:pt x="2910414" y="4990568"/>
                </a:cubicBezTo>
                <a:lnTo>
                  <a:pt x="2903819" y="4998564"/>
                </a:lnTo>
                <a:lnTo>
                  <a:pt x="2902705" y="5002322"/>
                </a:lnTo>
                <a:cubicBezTo>
                  <a:pt x="2894973" y="5021391"/>
                  <a:pt x="2883377" y="5039259"/>
                  <a:pt x="2867914" y="5054725"/>
                </a:cubicBezTo>
                <a:lnTo>
                  <a:pt x="2515904" y="5406810"/>
                </a:lnTo>
                <a:cubicBezTo>
                  <a:pt x="2500441" y="5422275"/>
                  <a:pt x="2482576" y="5433875"/>
                  <a:pt x="2463511" y="5441608"/>
                </a:cubicBezTo>
                <a:lnTo>
                  <a:pt x="2440090" y="5448550"/>
                </a:lnTo>
                <a:lnTo>
                  <a:pt x="2424857" y="5456819"/>
                </a:lnTo>
                <a:cubicBezTo>
                  <a:pt x="2405910" y="5464836"/>
                  <a:pt x="2385077" y="5469268"/>
                  <a:pt x="2363210" y="5469268"/>
                </a:cubicBezTo>
                <a:lnTo>
                  <a:pt x="1865389" y="5469268"/>
                </a:lnTo>
                <a:cubicBezTo>
                  <a:pt x="1832588" y="5469268"/>
                  <a:pt x="1802116" y="5459294"/>
                  <a:pt x="1776839" y="5442214"/>
                </a:cubicBezTo>
                <a:lnTo>
                  <a:pt x="1776219" y="5441702"/>
                </a:lnTo>
                <a:lnTo>
                  <a:pt x="1765088" y="5438403"/>
                </a:lnTo>
                <a:cubicBezTo>
                  <a:pt x="1746023" y="5430670"/>
                  <a:pt x="1728158" y="5419071"/>
                  <a:pt x="1712696" y="5403605"/>
                </a:cubicBezTo>
                <a:lnTo>
                  <a:pt x="1360685" y="5051520"/>
                </a:lnTo>
                <a:cubicBezTo>
                  <a:pt x="1337490" y="5028321"/>
                  <a:pt x="1322994" y="4999717"/>
                  <a:pt x="1317195" y="4969762"/>
                </a:cubicBezTo>
                <a:lnTo>
                  <a:pt x="1316702" y="4964617"/>
                </a:lnTo>
                <a:lnTo>
                  <a:pt x="1316182" y="4963658"/>
                </a:lnTo>
                <a:cubicBezTo>
                  <a:pt x="1308169" y="4944707"/>
                  <a:pt x="1303737" y="4923870"/>
                  <a:pt x="1303737" y="4901998"/>
                </a:cubicBezTo>
                <a:lnTo>
                  <a:pt x="1303737" y="4404075"/>
                </a:lnTo>
                <a:cubicBezTo>
                  <a:pt x="1303737" y="4382203"/>
                  <a:pt x="1308169" y="4361366"/>
                  <a:pt x="1316182" y="4342414"/>
                </a:cubicBezTo>
                <a:lnTo>
                  <a:pt x="1316329" y="4342144"/>
                </a:lnTo>
                <a:lnTo>
                  <a:pt x="1317195" y="4333108"/>
                </a:lnTo>
                <a:cubicBezTo>
                  <a:pt x="1322994" y="4303153"/>
                  <a:pt x="1337490" y="4274549"/>
                  <a:pt x="1360684" y="4251350"/>
                </a:cubicBezTo>
                <a:lnTo>
                  <a:pt x="1712695" y="3899265"/>
                </a:lnTo>
                <a:cubicBezTo>
                  <a:pt x="1728158" y="3883799"/>
                  <a:pt x="1746022" y="3872200"/>
                  <a:pt x="1765087" y="3864467"/>
                </a:cubicBezTo>
                <a:lnTo>
                  <a:pt x="1782000" y="3859454"/>
                </a:lnTo>
                <a:lnTo>
                  <a:pt x="1803742" y="3847650"/>
                </a:lnTo>
                <a:cubicBezTo>
                  <a:pt x="1822690" y="3839634"/>
                  <a:pt x="1843523" y="3835201"/>
                  <a:pt x="1865389" y="3835201"/>
                </a:cubicBezTo>
                <a:close/>
                <a:moveTo>
                  <a:pt x="5776600" y="2591266"/>
                </a:moveTo>
                <a:lnTo>
                  <a:pt x="6274421" y="2591266"/>
                </a:lnTo>
                <a:cubicBezTo>
                  <a:pt x="6296288" y="2591266"/>
                  <a:pt x="6317121" y="2595699"/>
                  <a:pt x="6336068" y="2603715"/>
                </a:cubicBezTo>
                <a:lnTo>
                  <a:pt x="6345062" y="2608598"/>
                </a:lnTo>
                <a:lnTo>
                  <a:pt x="6345373" y="2608628"/>
                </a:lnTo>
                <a:cubicBezTo>
                  <a:pt x="6375322" y="2614427"/>
                  <a:pt x="6403920" y="2628927"/>
                  <a:pt x="6427114" y="2652125"/>
                </a:cubicBezTo>
                <a:lnTo>
                  <a:pt x="6779126" y="3004210"/>
                </a:lnTo>
                <a:cubicBezTo>
                  <a:pt x="6794589" y="3019676"/>
                  <a:pt x="6806186" y="3037545"/>
                  <a:pt x="6813917" y="3056614"/>
                </a:cubicBezTo>
                <a:lnTo>
                  <a:pt x="6816512" y="3065371"/>
                </a:lnTo>
                <a:lnTo>
                  <a:pt x="6821626" y="3071571"/>
                </a:lnTo>
                <a:cubicBezTo>
                  <a:pt x="6838703" y="3096854"/>
                  <a:pt x="6848674" y="3127332"/>
                  <a:pt x="6848674" y="3160140"/>
                </a:cubicBezTo>
                <a:lnTo>
                  <a:pt x="6848674" y="3658063"/>
                </a:lnTo>
                <a:cubicBezTo>
                  <a:pt x="6848674" y="3690871"/>
                  <a:pt x="6838703" y="3721350"/>
                  <a:pt x="6821626" y="3746632"/>
                </a:cubicBezTo>
                <a:lnTo>
                  <a:pt x="6815030" y="3754628"/>
                </a:lnTo>
                <a:lnTo>
                  <a:pt x="6813917" y="3758387"/>
                </a:lnTo>
                <a:cubicBezTo>
                  <a:pt x="6806185" y="3777455"/>
                  <a:pt x="6794588" y="3795324"/>
                  <a:pt x="6779125" y="3810790"/>
                </a:cubicBezTo>
                <a:lnTo>
                  <a:pt x="6427114" y="4162875"/>
                </a:lnTo>
                <a:cubicBezTo>
                  <a:pt x="6411652" y="4178340"/>
                  <a:pt x="6393787" y="4189939"/>
                  <a:pt x="6374722" y="4197672"/>
                </a:cubicBezTo>
                <a:lnTo>
                  <a:pt x="6351301" y="4204615"/>
                </a:lnTo>
                <a:lnTo>
                  <a:pt x="6336068" y="4212884"/>
                </a:lnTo>
                <a:cubicBezTo>
                  <a:pt x="6317121" y="4220901"/>
                  <a:pt x="6296288" y="4225333"/>
                  <a:pt x="6274421" y="4225333"/>
                </a:cubicBezTo>
                <a:lnTo>
                  <a:pt x="5776600" y="4225333"/>
                </a:lnTo>
                <a:cubicBezTo>
                  <a:pt x="5743799" y="4225333"/>
                  <a:pt x="5713327" y="4215359"/>
                  <a:pt x="5688050" y="4198279"/>
                </a:cubicBezTo>
                <a:lnTo>
                  <a:pt x="5687430" y="4197767"/>
                </a:lnTo>
                <a:lnTo>
                  <a:pt x="5676299" y="4194468"/>
                </a:lnTo>
                <a:cubicBezTo>
                  <a:pt x="5657234" y="4186735"/>
                  <a:pt x="5639370" y="4175135"/>
                  <a:pt x="5623907" y="4159669"/>
                </a:cubicBezTo>
                <a:lnTo>
                  <a:pt x="5271896" y="3807584"/>
                </a:lnTo>
                <a:cubicBezTo>
                  <a:pt x="5248701" y="3784386"/>
                  <a:pt x="5234206" y="3755782"/>
                  <a:pt x="5228406" y="3725827"/>
                </a:cubicBezTo>
                <a:lnTo>
                  <a:pt x="5227913" y="3720682"/>
                </a:lnTo>
                <a:lnTo>
                  <a:pt x="5227394" y="3719723"/>
                </a:lnTo>
                <a:cubicBezTo>
                  <a:pt x="5219380" y="3700772"/>
                  <a:pt x="5214948" y="3679935"/>
                  <a:pt x="5214948" y="3658063"/>
                </a:cubicBezTo>
                <a:lnTo>
                  <a:pt x="5214948" y="3160140"/>
                </a:lnTo>
                <a:cubicBezTo>
                  <a:pt x="5214948" y="3138268"/>
                  <a:pt x="5219380" y="3117431"/>
                  <a:pt x="5227394" y="3098479"/>
                </a:cubicBezTo>
                <a:lnTo>
                  <a:pt x="5227540" y="3098209"/>
                </a:lnTo>
                <a:lnTo>
                  <a:pt x="5228406" y="3089173"/>
                </a:lnTo>
                <a:cubicBezTo>
                  <a:pt x="5234205" y="3059217"/>
                  <a:pt x="5248701" y="3030614"/>
                  <a:pt x="5271895" y="3007415"/>
                </a:cubicBezTo>
                <a:lnTo>
                  <a:pt x="5623907" y="2655330"/>
                </a:lnTo>
                <a:cubicBezTo>
                  <a:pt x="5639370" y="2639865"/>
                  <a:pt x="5657233" y="2628265"/>
                  <a:pt x="5676299" y="2620532"/>
                </a:cubicBezTo>
                <a:lnTo>
                  <a:pt x="5693212" y="2615519"/>
                </a:lnTo>
                <a:lnTo>
                  <a:pt x="5714953" y="2603715"/>
                </a:lnTo>
                <a:cubicBezTo>
                  <a:pt x="5733901" y="2595699"/>
                  <a:pt x="5754734" y="2591266"/>
                  <a:pt x="5776600" y="2591266"/>
                </a:cubicBezTo>
                <a:close/>
                <a:moveTo>
                  <a:pt x="3169127" y="2556802"/>
                </a:moveTo>
                <a:lnTo>
                  <a:pt x="3666947" y="2556802"/>
                </a:lnTo>
                <a:cubicBezTo>
                  <a:pt x="3688815" y="2556802"/>
                  <a:pt x="3709647" y="2561235"/>
                  <a:pt x="3728595" y="2569252"/>
                </a:cubicBezTo>
                <a:lnTo>
                  <a:pt x="3737589" y="2574134"/>
                </a:lnTo>
                <a:lnTo>
                  <a:pt x="3737901" y="2574164"/>
                </a:lnTo>
                <a:cubicBezTo>
                  <a:pt x="3767850" y="2579963"/>
                  <a:pt x="3796447" y="2594463"/>
                  <a:pt x="3819641" y="2617661"/>
                </a:cubicBezTo>
                <a:lnTo>
                  <a:pt x="4171653" y="2969746"/>
                </a:lnTo>
                <a:cubicBezTo>
                  <a:pt x="4187115" y="2985212"/>
                  <a:pt x="4198712" y="3003081"/>
                  <a:pt x="4206444" y="3022150"/>
                </a:cubicBezTo>
                <a:lnTo>
                  <a:pt x="4209039" y="3030908"/>
                </a:lnTo>
                <a:lnTo>
                  <a:pt x="4214153" y="3037107"/>
                </a:lnTo>
                <a:cubicBezTo>
                  <a:pt x="4231230" y="3062390"/>
                  <a:pt x="4241201" y="3092868"/>
                  <a:pt x="4241201" y="3125676"/>
                </a:cubicBezTo>
                <a:lnTo>
                  <a:pt x="4241201" y="3623599"/>
                </a:lnTo>
                <a:cubicBezTo>
                  <a:pt x="4241201" y="3656407"/>
                  <a:pt x="4231230" y="3686886"/>
                  <a:pt x="4214153" y="3712168"/>
                </a:cubicBezTo>
                <a:lnTo>
                  <a:pt x="4207557" y="3720164"/>
                </a:lnTo>
                <a:lnTo>
                  <a:pt x="4206443" y="3723923"/>
                </a:lnTo>
                <a:cubicBezTo>
                  <a:pt x="4198712" y="3742991"/>
                  <a:pt x="4187115" y="3760860"/>
                  <a:pt x="4171653" y="3776326"/>
                </a:cubicBezTo>
                <a:lnTo>
                  <a:pt x="3819641" y="4128411"/>
                </a:lnTo>
                <a:cubicBezTo>
                  <a:pt x="3804178" y="4143876"/>
                  <a:pt x="3786314" y="4155475"/>
                  <a:pt x="3767248" y="4163208"/>
                </a:cubicBezTo>
                <a:lnTo>
                  <a:pt x="3743827" y="4170151"/>
                </a:lnTo>
                <a:lnTo>
                  <a:pt x="3728595" y="4178420"/>
                </a:lnTo>
                <a:cubicBezTo>
                  <a:pt x="3709647" y="4186437"/>
                  <a:pt x="3688815" y="4190869"/>
                  <a:pt x="3666947" y="4190869"/>
                </a:cubicBezTo>
                <a:lnTo>
                  <a:pt x="3169127" y="4190869"/>
                </a:lnTo>
                <a:cubicBezTo>
                  <a:pt x="3136326" y="4190869"/>
                  <a:pt x="3105854" y="4180895"/>
                  <a:pt x="3080576" y="4163815"/>
                </a:cubicBezTo>
                <a:lnTo>
                  <a:pt x="3079957" y="4163303"/>
                </a:lnTo>
                <a:lnTo>
                  <a:pt x="3068826" y="4160004"/>
                </a:lnTo>
                <a:cubicBezTo>
                  <a:pt x="3049761" y="4152271"/>
                  <a:pt x="3031896" y="4140671"/>
                  <a:pt x="3016434" y="4125205"/>
                </a:cubicBezTo>
                <a:lnTo>
                  <a:pt x="2664421" y="3773120"/>
                </a:lnTo>
                <a:cubicBezTo>
                  <a:pt x="2641228" y="3749922"/>
                  <a:pt x="2626731" y="3721318"/>
                  <a:pt x="2620933" y="3691363"/>
                </a:cubicBezTo>
                <a:lnTo>
                  <a:pt x="2620440" y="3686218"/>
                </a:lnTo>
                <a:lnTo>
                  <a:pt x="2619920" y="3685259"/>
                </a:lnTo>
                <a:cubicBezTo>
                  <a:pt x="2611906" y="3666308"/>
                  <a:pt x="2607474" y="3645471"/>
                  <a:pt x="2607474" y="3623599"/>
                </a:cubicBezTo>
                <a:lnTo>
                  <a:pt x="2607474" y="3125676"/>
                </a:lnTo>
                <a:cubicBezTo>
                  <a:pt x="2607474" y="3103804"/>
                  <a:pt x="2611906" y="3082967"/>
                  <a:pt x="2619920" y="3064015"/>
                </a:cubicBezTo>
                <a:lnTo>
                  <a:pt x="2620067" y="3063745"/>
                </a:lnTo>
                <a:lnTo>
                  <a:pt x="2620932" y="3054709"/>
                </a:lnTo>
                <a:cubicBezTo>
                  <a:pt x="2626731" y="3024753"/>
                  <a:pt x="2641227" y="2996150"/>
                  <a:pt x="2664421" y="2972951"/>
                </a:cubicBezTo>
                <a:lnTo>
                  <a:pt x="3016434" y="2620866"/>
                </a:lnTo>
                <a:cubicBezTo>
                  <a:pt x="3031896" y="2605400"/>
                  <a:pt x="3049760" y="2593801"/>
                  <a:pt x="3068826" y="2586068"/>
                </a:cubicBezTo>
                <a:lnTo>
                  <a:pt x="3085738" y="2581055"/>
                </a:lnTo>
                <a:lnTo>
                  <a:pt x="3107479" y="2569252"/>
                </a:lnTo>
                <a:cubicBezTo>
                  <a:pt x="3126428" y="2561235"/>
                  <a:pt x="3147260" y="2556802"/>
                  <a:pt x="3169127" y="2556802"/>
                </a:cubicBezTo>
                <a:close/>
                <a:moveTo>
                  <a:pt x="561653" y="2556801"/>
                </a:moveTo>
                <a:lnTo>
                  <a:pt x="1059473" y="2556801"/>
                </a:lnTo>
                <a:cubicBezTo>
                  <a:pt x="1081340" y="2556801"/>
                  <a:pt x="1102172" y="2561234"/>
                  <a:pt x="1121121" y="2569250"/>
                </a:cubicBezTo>
                <a:lnTo>
                  <a:pt x="1130114" y="2574133"/>
                </a:lnTo>
                <a:lnTo>
                  <a:pt x="1130426" y="2574163"/>
                </a:lnTo>
                <a:cubicBezTo>
                  <a:pt x="1160375" y="2579962"/>
                  <a:pt x="1188973" y="2594463"/>
                  <a:pt x="1212166" y="2617660"/>
                </a:cubicBezTo>
                <a:lnTo>
                  <a:pt x="1564178" y="2969745"/>
                </a:lnTo>
                <a:cubicBezTo>
                  <a:pt x="1579641" y="2985212"/>
                  <a:pt x="1591238" y="3003080"/>
                  <a:pt x="1598969" y="3022149"/>
                </a:cubicBezTo>
                <a:lnTo>
                  <a:pt x="1601564" y="3030907"/>
                </a:lnTo>
                <a:lnTo>
                  <a:pt x="1606678" y="3037106"/>
                </a:lnTo>
                <a:cubicBezTo>
                  <a:pt x="1623755" y="3062389"/>
                  <a:pt x="1633727" y="3092868"/>
                  <a:pt x="1633727" y="3125675"/>
                </a:cubicBezTo>
                <a:lnTo>
                  <a:pt x="1633727" y="3623598"/>
                </a:lnTo>
                <a:cubicBezTo>
                  <a:pt x="1633727" y="3656406"/>
                  <a:pt x="1623755" y="3686885"/>
                  <a:pt x="1606678" y="3712168"/>
                </a:cubicBezTo>
                <a:lnTo>
                  <a:pt x="1600082" y="3720163"/>
                </a:lnTo>
                <a:lnTo>
                  <a:pt x="1598969" y="3723922"/>
                </a:lnTo>
                <a:cubicBezTo>
                  <a:pt x="1591237" y="3742991"/>
                  <a:pt x="1579640" y="3760859"/>
                  <a:pt x="1564178" y="3776325"/>
                </a:cubicBezTo>
                <a:lnTo>
                  <a:pt x="1212166" y="4128410"/>
                </a:lnTo>
                <a:cubicBezTo>
                  <a:pt x="1196704" y="4143875"/>
                  <a:pt x="1178839" y="4155474"/>
                  <a:pt x="1159774" y="4163208"/>
                </a:cubicBezTo>
                <a:lnTo>
                  <a:pt x="1136353" y="4170150"/>
                </a:lnTo>
                <a:lnTo>
                  <a:pt x="1121121" y="4178419"/>
                </a:lnTo>
                <a:cubicBezTo>
                  <a:pt x="1102172" y="4186436"/>
                  <a:pt x="1081340" y="4190868"/>
                  <a:pt x="1059473" y="4190868"/>
                </a:cubicBezTo>
                <a:lnTo>
                  <a:pt x="561653" y="4190868"/>
                </a:lnTo>
                <a:cubicBezTo>
                  <a:pt x="528851" y="4190868"/>
                  <a:pt x="498379" y="4180894"/>
                  <a:pt x="473102" y="4163814"/>
                </a:cubicBezTo>
                <a:lnTo>
                  <a:pt x="472483" y="4163302"/>
                </a:lnTo>
                <a:lnTo>
                  <a:pt x="461351" y="4160003"/>
                </a:lnTo>
                <a:cubicBezTo>
                  <a:pt x="442286" y="4152270"/>
                  <a:pt x="424422" y="4140671"/>
                  <a:pt x="408959" y="4125204"/>
                </a:cubicBezTo>
                <a:lnTo>
                  <a:pt x="56948" y="3773120"/>
                </a:lnTo>
                <a:cubicBezTo>
                  <a:pt x="33753" y="3749921"/>
                  <a:pt x="19258" y="3721317"/>
                  <a:pt x="13458" y="3691362"/>
                </a:cubicBezTo>
                <a:lnTo>
                  <a:pt x="12965" y="3686217"/>
                </a:lnTo>
                <a:lnTo>
                  <a:pt x="12445" y="3685258"/>
                </a:lnTo>
                <a:cubicBezTo>
                  <a:pt x="4432" y="3666307"/>
                  <a:pt x="0" y="3645470"/>
                  <a:pt x="0" y="3623598"/>
                </a:cubicBezTo>
                <a:lnTo>
                  <a:pt x="0" y="3125675"/>
                </a:lnTo>
                <a:cubicBezTo>
                  <a:pt x="0" y="3103803"/>
                  <a:pt x="4432" y="3082966"/>
                  <a:pt x="12445" y="3064014"/>
                </a:cubicBezTo>
                <a:lnTo>
                  <a:pt x="12593" y="3063744"/>
                </a:lnTo>
                <a:lnTo>
                  <a:pt x="13458" y="3054708"/>
                </a:lnTo>
                <a:cubicBezTo>
                  <a:pt x="19257" y="3024753"/>
                  <a:pt x="33753" y="2996149"/>
                  <a:pt x="56947" y="2972951"/>
                </a:cubicBezTo>
                <a:lnTo>
                  <a:pt x="408958" y="2620865"/>
                </a:lnTo>
                <a:cubicBezTo>
                  <a:pt x="424421" y="2605399"/>
                  <a:pt x="442285" y="2593800"/>
                  <a:pt x="461351" y="2586067"/>
                </a:cubicBezTo>
                <a:lnTo>
                  <a:pt x="478264" y="2581054"/>
                </a:lnTo>
                <a:lnTo>
                  <a:pt x="500005" y="2569250"/>
                </a:lnTo>
                <a:cubicBezTo>
                  <a:pt x="518954" y="2561234"/>
                  <a:pt x="539785" y="2556801"/>
                  <a:pt x="561653" y="2556801"/>
                </a:cubicBezTo>
                <a:close/>
                <a:moveTo>
                  <a:pt x="1865390" y="1278401"/>
                </a:moveTo>
                <a:lnTo>
                  <a:pt x="2363211" y="1278401"/>
                </a:lnTo>
                <a:cubicBezTo>
                  <a:pt x="2385078" y="1278401"/>
                  <a:pt x="2405911" y="1282834"/>
                  <a:pt x="2424858" y="1290850"/>
                </a:cubicBezTo>
                <a:lnTo>
                  <a:pt x="2433852" y="1295733"/>
                </a:lnTo>
                <a:lnTo>
                  <a:pt x="2434164" y="1295763"/>
                </a:lnTo>
                <a:cubicBezTo>
                  <a:pt x="2464113" y="1301562"/>
                  <a:pt x="2492710" y="1316061"/>
                  <a:pt x="2515905" y="1339260"/>
                </a:cubicBezTo>
                <a:lnTo>
                  <a:pt x="2867916" y="1691346"/>
                </a:lnTo>
                <a:cubicBezTo>
                  <a:pt x="2883378" y="1706811"/>
                  <a:pt x="2894975" y="1724679"/>
                  <a:pt x="2902707" y="1743748"/>
                </a:cubicBezTo>
                <a:lnTo>
                  <a:pt x="2905301" y="1752506"/>
                </a:lnTo>
                <a:lnTo>
                  <a:pt x="2910415" y="1758705"/>
                </a:lnTo>
                <a:cubicBezTo>
                  <a:pt x="2927492" y="1783988"/>
                  <a:pt x="2937464" y="1814467"/>
                  <a:pt x="2937464" y="1847275"/>
                </a:cubicBezTo>
                <a:lnTo>
                  <a:pt x="2937464" y="2345197"/>
                </a:lnTo>
                <a:cubicBezTo>
                  <a:pt x="2937464" y="2378006"/>
                  <a:pt x="2927492" y="2408484"/>
                  <a:pt x="2910415" y="2433767"/>
                </a:cubicBezTo>
                <a:lnTo>
                  <a:pt x="2903820" y="2441763"/>
                </a:lnTo>
                <a:lnTo>
                  <a:pt x="2902706" y="2445521"/>
                </a:lnTo>
                <a:cubicBezTo>
                  <a:pt x="2894974" y="2464590"/>
                  <a:pt x="2883378" y="2482458"/>
                  <a:pt x="2867915" y="2497924"/>
                </a:cubicBezTo>
                <a:lnTo>
                  <a:pt x="2515904" y="2850009"/>
                </a:lnTo>
                <a:cubicBezTo>
                  <a:pt x="2500441" y="2865474"/>
                  <a:pt x="2482577" y="2877074"/>
                  <a:pt x="2463512" y="2884807"/>
                </a:cubicBezTo>
                <a:lnTo>
                  <a:pt x="2440091" y="2891749"/>
                </a:lnTo>
                <a:lnTo>
                  <a:pt x="2424858" y="2900018"/>
                </a:lnTo>
                <a:cubicBezTo>
                  <a:pt x="2405911" y="2908035"/>
                  <a:pt x="2385078" y="2912467"/>
                  <a:pt x="2363211" y="2912467"/>
                </a:cubicBezTo>
                <a:lnTo>
                  <a:pt x="1865390" y="2912467"/>
                </a:lnTo>
                <a:cubicBezTo>
                  <a:pt x="1832589" y="2912467"/>
                  <a:pt x="1802117" y="2902493"/>
                  <a:pt x="1776840" y="2885414"/>
                </a:cubicBezTo>
                <a:lnTo>
                  <a:pt x="1776220" y="2884901"/>
                </a:lnTo>
                <a:lnTo>
                  <a:pt x="1765089" y="2881602"/>
                </a:lnTo>
                <a:cubicBezTo>
                  <a:pt x="1746024" y="2873869"/>
                  <a:pt x="1728159" y="2862270"/>
                  <a:pt x="1712697" y="2846804"/>
                </a:cubicBezTo>
                <a:lnTo>
                  <a:pt x="1360686" y="2494719"/>
                </a:lnTo>
                <a:cubicBezTo>
                  <a:pt x="1337491" y="2471521"/>
                  <a:pt x="1322995" y="2442916"/>
                  <a:pt x="1317196" y="2412962"/>
                </a:cubicBezTo>
                <a:lnTo>
                  <a:pt x="1316703" y="2407816"/>
                </a:lnTo>
                <a:lnTo>
                  <a:pt x="1316184" y="2406858"/>
                </a:lnTo>
                <a:cubicBezTo>
                  <a:pt x="1308170" y="2387906"/>
                  <a:pt x="1303737" y="2367069"/>
                  <a:pt x="1303737" y="2345197"/>
                </a:cubicBezTo>
                <a:lnTo>
                  <a:pt x="1303737" y="1847275"/>
                </a:lnTo>
                <a:cubicBezTo>
                  <a:pt x="1303737" y="1825402"/>
                  <a:pt x="1308170" y="1804565"/>
                  <a:pt x="1316184" y="1785614"/>
                </a:cubicBezTo>
                <a:lnTo>
                  <a:pt x="1316330" y="1785344"/>
                </a:lnTo>
                <a:lnTo>
                  <a:pt x="1317196" y="1776307"/>
                </a:lnTo>
                <a:cubicBezTo>
                  <a:pt x="1322995" y="1746352"/>
                  <a:pt x="1337491" y="1717748"/>
                  <a:pt x="1360685" y="1694550"/>
                </a:cubicBezTo>
                <a:lnTo>
                  <a:pt x="1712697" y="1342465"/>
                </a:lnTo>
                <a:cubicBezTo>
                  <a:pt x="1728159" y="1326999"/>
                  <a:pt x="1746023" y="1315400"/>
                  <a:pt x="1765089" y="1307666"/>
                </a:cubicBezTo>
                <a:lnTo>
                  <a:pt x="1782001" y="1302653"/>
                </a:lnTo>
                <a:lnTo>
                  <a:pt x="1803742" y="1290850"/>
                </a:lnTo>
                <a:cubicBezTo>
                  <a:pt x="1822691" y="1282834"/>
                  <a:pt x="1843524" y="1278401"/>
                  <a:pt x="1865390" y="1278401"/>
                </a:cubicBezTo>
                <a:close/>
                <a:moveTo>
                  <a:pt x="4472864" y="1278401"/>
                </a:moveTo>
                <a:lnTo>
                  <a:pt x="4970684" y="1278401"/>
                </a:lnTo>
                <a:cubicBezTo>
                  <a:pt x="4992552" y="1278401"/>
                  <a:pt x="5013384" y="1282833"/>
                  <a:pt x="5032332" y="1290849"/>
                </a:cubicBezTo>
                <a:lnTo>
                  <a:pt x="5041326" y="1295731"/>
                </a:lnTo>
                <a:lnTo>
                  <a:pt x="5041638" y="1295761"/>
                </a:lnTo>
                <a:cubicBezTo>
                  <a:pt x="5071586" y="1301561"/>
                  <a:pt x="5100184" y="1316061"/>
                  <a:pt x="5123378" y="1339259"/>
                </a:cubicBezTo>
                <a:lnTo>
                  <a:pt x="5475390" y="1691344"/>
                </a:lnTo>
                <a:cubicBezTo>
                  <a:pt x="5490852" y="1706810"/>
                  <a:pt x="5502449" y="1724678"/>
                  <a:pt x="5510181" y="1743747"/>
                </a:cubicBezTo>
                <a:lnTo>
                  <a:pt x="5512776" y="1752505"/>
                </a:lnTo>
                <a:lnTo>
                  <a:pt x="5517889" y="1758704"/>
                </a:lnTo>
                <a:cubicBezTo>
                  <a:pt x="5534966" y="1783987"/>
                  <a:pt x="5544938" y="1814466"/>
                  <a:pt x="5544938" y="1847274"/>
                </a:cubicBezTo>
                <a:lnTo>
                  <a:pt x="5544938" y="2345196"/>
                </a:lnTo>
                <a:cubicBezTo>
                  <a:pt x="5544938" y="2378005"/>
                  <a:pt x="5534966" y="2408483"/>
                  <a:pt x="5517889" y="2433766"/>
                </a:cubicBezTo>
                <a:lnTo>
                  <a:pt x="5511293" y="2441762"/>
                </a:lnTo>
                <a:lnTo>
                  <a:pt x="5510180" y="2445520"/>
                </a:lnTo>
                <a:cubicBezTo>
                  <a:pt x="5502449" y="2464589"/>
                  <a:pt x="5490852" y="2482457"/>
                  <a:pt x="5475390" y="2497923"/>
                </a:cubicBezTo>
                <a:lnTo>
                  <a:pt x="5123377" y="2850008"/>
                </a:lnTo>
                <a:cubicBezTo>
                  <a:pt x="5107915" y="2865473"/>
                  <a:pt x="5090050" y="2877073"/>
                  <a:pt x="5070985" y="2884806"/>
                </a:cubicBezTo>
                <a:lnTo>
                  <a:pt x="5047564" y="2891749"/>
                </a:lnTo>
                <a:lnTo>
                  <a:pt x="5032332" y="2900017"/>
                </a:lnTo>
                <a:cubicBezTo>
                  <a:pt x="5013384" y="2908034"/>
                  <a:pt x="4992552" y="2912466"/>
                  <a:pt x="4970684" y="2912466"/>
                </a:cubicBezTo>
                <a:lnTo>
                  <a:pt x="4472864" y="2912466"/>
                </a:lnTo>
                <a:cubicBezTo>
                  <a:pt x="4440062" y="2912466"/>
                  <a:pt x="4409591" y="2902492"/>
                  <a:pt x="4384313" y="2885413"/>
                </a:cubicBezTo>
                <a:lnTo>
                  <a:pt x="4383694" y="2884901"/>
                </a:lnTo>
                <a:lnTo>
                  <a:pt x="4372563" y="2881601"/>
                </a:lnTo>
                <a:cubicBezTo>
                  <a:pt x="4353497" y="2873868"/>
                  <a:pt x="4335633" y="2862269"/>
                  <a:pt x="4320170" y="2846803"/>
                </a:cubicBezTo>
                <a:lnTo>
                  <a:pt x="3968159" y="2494718"/>
                </a:lnTo>
                <a:cubicBezTo>
                  <a:pt x="3944964" y="2471520"/>
                  <a:pt x="3930469" y="2442915"/>
                  <a:pt x="3924670" y="2412961"/>
                </a:cubicBezTo>
                <a:lnTo>
                  <a:pt x="3924177" y="2407815"/>
                </a:lnTo>
                <a:lnTo>
                  <a:pt x="3923657" y="2406857"/>
                </a:lnTo>
                <a:cubicBezTo>
                  <a:pt x="3915643" y="2387905"/>
                  <a:pt x="3911211" y="2367068"/>
                  <a:pt x="3911211" y="2345196"/>
                </a:cubicBezTo>
                <a:lnTo>
                  <a:pt x="3911211" y="1847274"/>
                </a:lnTo>
                <a:cubicBezTo>
                  <a:pt x="3911211" y="1825401"/>
                  <a:pt x="3915643" y="1804564"/>
                  <a:pt x="3923657" y="1785613"/>
                </a:cubicBezTo>
                <a:lnTo>
                  <a:pt x="3923804" y="1785343"/>
                </a:lnTo>
                <a:lnTo>
                  <a:pt x="3924670" y="1776306"/>
                </a:lnTo>
                <a:cubicBezTo>
                  <a:pt x="3930468" y="1746351"/>
                  <a:pt x="3944964" y="1717747"/>
                  <a:pt x="3968158" y="1694549"/>
                </a:cubicBezTo>
                <a:lnTo>
                  <a:pt x="4320170" y="1342463"/>
                </a:lnTo>
                <a:cubicBezTo>
                  <a:pt x="4335633" y="1326998"/>
                  <a:pt x="4353496" y="1315398"/>
                  <a:pt x="4372563" y="1307665"/>
                </a:cubicBezTo>
                <a:lnTo>
                  <a:pt x="4389475" y="1302652"/>
                </a:lnTo>
                <a:lnTo>
                  <a:pt x="4411216" y="1290849"/>
                </a:lnTo>
                <a:cubicBezTo>
                  <a:pt x="4430165" y="1282833"/>
                  <a:pt x="4450997" y="1278401"/>
                  <a:pt x="4472864" y="1278401"/>
                </a:cubicBezTo>
                <a:close/>
                <a:moveTo>
                  <a:pt x="3169127" y="0"/>
                </a:moveTo>
                <a:lnTo>
                  <a:pt x="3666947" y="0"/>
                </a:lnTo>
                <a:cubicBezTo>
                  <a:pt x="3688815" y="0"/>
                  <a:pt x="3709647" y="4432"/>
                  <a:pt x="3728595" y="12448"/>
                </a:cubicBezTo>
                <a:lnTo>
                  <a:pt x="3737589" y="17331"/>
                </a:lnTo>
                <a:lnTo>
                  <a:pt x="3737901" y="17360"/>
                </a:lnTo>
                <a:cubicBezTo>
                  <a:pt x="3767850" y="23161"/>
                  <a:pt x="3796447" y="37660"/>
                  <a:pt x="3819641" y="60858"/>
                </a:cubicBezTo>
                <a:lnTo>
                  <a:pt x="4171653" y="412944"/>
                </a:lnTo>
                <a:cubicBezTo>
                  <a:pt x="4187115" y="428409"/>
                  <a:pt x="4198712" y="446277"/>
                  <a:pt x="4206444" y="465347"/>
                </a:cubicBezTo>
                <a:lnTo>
                  <a:pt x="4209039" y="474104"/>
                </a:lnTo>
                <a:lnTo>
                  <a:pt x="4214153" y="480304"/>
                </a:lnTo>
                <a:cubicBezTo>
                  <a:pt x="4231230" y="505587"/>
                  <a:pt x="4241201" y="536065"/>
                  <a:pt x="4241201" y="568872"/>
                </a:cubicBezTo>
                <a:lnTo>
                  <a:pt x="4241201" y="1066796"/>
                </a:lnTo>
                <a:cubicBezTo>
                  <a:pt x="4241201" y="1099604"/>
                  <a:pt x="4231230" y="1130082"/>
                  <a:pt x="4214153" y="1155365"/>
                </a:cubicBezTo>
                <a:lnTo>
                  <a:pt x="4207557" y="1163361"/>
                </a:lnTo>
                <a:lnTo>
                  <a:pt x="4206443" y="1167119"/>
                </a:lnTo>
                <a:cubicBezTo>
                  <a:pt x="4198712" y="1186188"/>
                  <a:pt x="4187115" y="1204056"/>
                  <a:pt x="4171653" y="1219522"/>
                </a:cubicBezTo>
                <a:lnTo>
                  <a:pt x="3819641" y="1571607"/>
                </a:lnTo>
                <a:cubicBezTo>
                  <a:pt x="3804178" y="1587073"/>
                  <a:pt x="3786314" y="1598672"/>
                  <a:pt x="3767248" y="1606405"/>
                </a:cubicBezTo>
                <a:lnTo>
                  <a:pt x="3743827" y="1613348"/>
                </a:lnTo>
                <a:lnTo>
                  <a:pt x="3728595" y="1621617"/>
                </a:lnTo>
                <a:cubicBezTo>
                  <a:pt x="3709647" y="1629633"/>
                  <a:pt x="3688815" y="1634066"/>
                  <a:pt x="3666947" y="1634066"/>
                </a:cubicBezTo>
                <a:lnTo>
                  <a:pt x="3169127" y="1634066"/>
                </a:lnTo>
                <a:cubicBezTo>
                  <a:pt x="3136326" y="1634066"/>
                  <a:pt x="3105854" y="1624092"/>
                  <a:pt x="3080576" y="1607012"/>
                </a:cubicBezTo>
                <a:lnTo>
                  <a:pt x="3079957" y="1606501"/>
                </a:lnTo>
                <a:lnTo>
                  <a:pt x="3068826" y="1603201"/>
                </a:lnTo>
                <a:cubicBezTo>
                  <a:pt x="3049761" y="1595468"/>
                  <a:pt x="3031896" y="1583868"/>
                  <a:pt x="3016434" y="1568403"/>
                </a:cubicBezTo>
                <a:lnTo>
                  <a:pt x="2664421" y="1216318"/>
                </a:lnTo>
                <a:cubicBezTo>
                  <a:pt x="2641228" y="1193119"/>
                  <a:pt x="2626731" y="1164515"/>
                  <a:pt x="2620933" y="1134560"/>
                </a:cubicBezTo>
                <a:lnTo>
                  <a:pt x="2620440" y="1129415"/>
                </a:lnTo>
                <a:lnTo>
                  <a:pt x="2619920" y="1128457"/>
                </a:lnTo>
                <a:cubicBezTo>
                  <a:pt x="2611906" y="1109504"/>
                  <a:pt x="2607474" y="1088668"/>
                  <a:pt x="2607474" y="1066796"/>
                </a:cubicBezTo>
                <a:lnTo>
                  <a:pt x="2607474" y="568872"/>
                </a:lnTo>
                <a:cubicBezTo>
                  <a:pt x="2607474" y="547001"/>
                  <a:pt x="2611906" y="526164"/>
                  <a:pt x="2619920" y="507212"/>
                </a:cubicBezTo>
                <a:lnTo>
                  <a:pt x="2620067" y="506943"/>
                </a:lnTo>
                <a:lnTo>
                  <a:pt x="2620932" y="497906"/>
                </a:lnTo>
                <a:cubicBezTo>
                  <a:pt x="2626731" y="467950"/>
                  <a:pt x="2641227" y="439346"/>
                  <a:pt x="2664421" y="416148"/>
                </a:cubicBezTo>
                <a:lnTo>
                  <a:pt x="3016434" y="64062"/>
                </a:lnTo>
                <a:cubicBezTo>
                  <a:pt x="3031896" y="48597"/>
                  <a:pt x="3049760" y="36998"/>
                  <a:pt x="3068826" y="29265"/>
                </a:cubicBezTo>
                <a:lnTo>
                  <a:pt x="3085738" y="24251"/>
                </a:lnTo>
                <a:lnTo>
                  <a:pt x="3107479" y="12448"/>
                </a:lnTo>
                <a:cubicBezTo>
                  <a:pt x="3126428" y="4432"/>
                  <a:pt x="3147260" y="0"/>
                  <a:pt x="3169127" y="0"/>
                </a:cubicBezTo>
                <a:close/>
              </a:path>
            </a:pathLst>
          </a:custGeom>
        </p:spPr>
      </p:pic>
      <p:sp>
        <p:nvSpPr>
          <p:cNvPr id="4" name="圆角矩形 3"/>
          <p:cNvSpPr/>
          <p:nvPr/>
        </p:nvSpPr>
        <p:spPr>
          <a:xfrm rot="18900000">
            <a:off x="6195397" y="1253037"/>
            <a:ext cx="4351931" cy="4351928"/>
          </a:xfrm>
          <a:prstGeom prst="roundRect">
            <a:avLst>
              <a:gd name="adj" fmla="val 22595"/>
            </a:avLst>
          </a:prstGeom>
          <a:noFill/>
          <a:ln w="82550">
            <a:gradFill>
              <a:gsLst>
                <a:gs pos="0">
                  <a:srgbClr val="1D03E0"/>
                </a:gs>
                <a:gs pos="100000">
                  <a:srgbClr val="280F93"/>
                </a:gs>
              </a:gsLst>
              <a:lin ang="5400000" scaled="1"/>
            </a:gradFill>
          </a:ln>
          <a:effectLst>
            <a:outerShdw blurRad="368300" sx="103000" sy="103000" algn="ctr" rotWithShape="0">
              <a:srgbClr val="1D03E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>
            <a:spLocks noChangeAspect="1"/>
          </p:cNvSpPr>
          <p:nvPr/>
        </p:nvSpPr>
        <p:spPr>
          <a:xfrm rot="5400000">
            <a:off x="7817347" y="2875099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80751" y="3976213"/>
            <a:ext cx="17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合作企业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55351" y="4406831"/>
            <a:ext cx="32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2800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0192" y="4956639"/>
            <a:ext cx="5658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 </a:t>
            </a:r>
            <a:r>
              <a:rPr lang="en-US" altLang="zh-CN" dirty="0">
                <a:solidFill>
                  <a:srgbClr val="404040"/>
                </a:solidFill>
                <a:latin typeface="Century Gothic" panose="020B0502020202020204" pitchFamily="34" charset="0"/>
              </a:rPr>
              <a:t>Be always as merry as ever you can</a:t>
            </a:r>
            <a:endParaRPr lang="zh-CN" alt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88847" y="3802369"/>
            <a:ext cx="325437" cy="0"/>
          </a:xfrm>
          <a:prstGeom prst="line">
            <a:avLst/>
          </a:prstGeom>
          <a:ln w="38100"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790365" y="1643018"/>
            <a:ext cx="1194143" cy="1194142"/>
          </a:xfrm>
          <a:prstGeom prst="ellipse">
            <a:avLst/>
          </a:prstGeom>
          <a:noFill/>
          <a:ln w="98425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71" name="不完整圆 4"/>
          <p:cNvSpPr/>
          <p:nvPr/>
        </p:nvSpPr>
        <p:spPr>
          <a:xfrm rot="16200000">
            <a:off x="947666" y="1800300"/>
            <a:ext cx="1194149" cy="879588"/>
          </a:xfrm>
          <a:custGeom>
            <a:avLst/>
            <a:gdLst>
              <a:gd name="connsiteX0" fmla="*/ 1872000 w 1872000"/>
              <a:gd name="connsiteY0" fmla="*/ 936000 h 1872000"/>
              <a:gd name="connsiteX1" fmla="*/ 1265133 w 1872000"/>
              <a:gd name="connsiteY1" fmla="*/ 1812223 h 1872000"/>
              <a:gd name="connsiteX2" fmla="*/ 231471 w 1872000"/>
              <a:gd name="connsiteY2" fmla="*/ 1552226 h 1872000"/>
              <a:gd name="connsiteX3" fmla="*/ 111389 w 1872000"/>
              <a:gd name="connsiteY3" fmla="*/ 493153 h 1872000"/>
              <a:gd name="connsiteX4" fmla="*/ 936000 w 1872000"/>
              <a:gd name="connsiteY4" fmla="*/ 936000 h 1872000"/>
              <a:gd name="connsiteX5" fmla="*/ 1872000 w 1872000"/>
              <a:gd name="connsiteY5" fmla="*/ 936000 h 1872000"/>
              <a:gd name="connsiteX0" fmla="*/ 936012 w 1872012"/>
              <a:gd name="connsiteY0" fmla="*/ 442847 h 1378888"/>
              <a:gd name="connsiteX1" fmla="*/ 1872012 w 1872012"/>
              <a:gd name="connsiteY1" fmla="*/ 442847 h 1378888"/>
              <a:gd name="connsiteX2" fmla="*/ 1265145 w 1872012"/>
              <a:gd name="connsiteY2" fmla="*/ 1319070 h 1378888"/>
              <a:gd name="connsiteX3" fmla="*/ 231483 w 1872012"/>
              <a:gd name="connsiteY3" fmla="*/ 1059073 h 1378888"/>
              <a:gd name="connsiteX4" fmla="*/ 111401 w 1872012"/>
              <a:gd name="connsiteY4" fmla="*/ 0 h 1378888"/>
              <a:gd name="connsiteX5" fmla="*/ 1027452 w 1872012"/>
              <a:gd name="connsiteY5" fmla="*/ 534287 h 1378888"/>
              <a:gd name="connsiteX0" fmla="*/ 1872012 w 1872012"/>
              <a:gd name="connsiteY0" fmla="*/ 442847 h 1378888"/>
              <a:gd name="connsiteX1" fmla="*/ 1265145 w 1872012"/>
              <a:gd name="connsiteY1" fmla="*/ 1319070 h 1378888"/>
              <a:gd name="connsiteX2" fmla="*/ 231483 w 1872012"/>
              <a:gd name="connsiteY2" fmla="*/ 1059073 h 1378888"/>
              <a:gd name="connsiteX3" fmla="*/ 111401 w 1872012"/>
              <a:gd name="connsiteY3" fmla="*/ 0 h 1378888"/>
              <a:gd name="connsiteX4" fmla="*/ 1027452 w 1872012"/>
              <a:gd name="connsiteY4" fmla="*/ 534287 h 1378888"/>
              <a:gd name="connsiteX0" fmla="*/ 1872012 w 1872012"/>
              <a:gd name="connsiteY0" fmla="*/ 442847 h 1378888"/>
              <a:gd name="connsiteX1" fmla="*/ 1265145 w 1872012"/>
              <a:gd name="connsiteY1" fmla="*/ 1319070 h 1378888"/>
              <a:gd name="connsiteX2" fmla="*/ 231483 w 1872012"/>
              <a:gd name="connsiteY2" fmla="*/ 1059073 h 1378888"/>
              <a:gd name="connsiteX3" fmla="*/ 111401 w 1872012"/>
              <a:gd name="connsiteY3" fmla="*/ 0 h 137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012" h="1378888">
                <a:moveTo>
                  <a:pt x="1872012" y="442847"/>
                </a:moveTo>
                <a:cubicBezTo>
                  <a:pt x="1872012" y="832825"/>
                  <a:pt x="1630218" y="1181939"/>
                  <a:pt x="1265145" y="1319070"/>
                </a:cubicBezTo>
                <a:cubicBezTo>
                  <a:pt x="900072" y="1456201"/>
                  <a:pt x="488230" y="1352610"/>
                  <a:pt x="231483" y="1059073"/>
                </a:cubicBezTo>
                <a:cubicBezTo>
                  <a:pt x="-25264" y="765536"/>
                  <a:pt x="-73108" y="343569"/>
                  <a:pt x="111401" y="0"/>
                </a:cubicBezTo>
              </a:path>
            </a:pathLst>
          </a:custGeom>
          <a:noFill/>
          <a:ln w="98425" cap="rnd">
            <a:gradFill flip="none" rotWithShape="1">
              <a:gsLst>
                <a:gs pos="100000">
                  <a:srgbClr val="280F93"/>
                </a:gs>
                <a:gs pos="0">
                  <a:srgbClr val="1D03E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69" name="文本框 23"/>
          <p:cNvSpPr txBox="1"/>
          <p:nvPr/>
        </p:nvSpPr>
        <p:spPr>
          <a:xfrm>
            <a:off x="952955" y="2030409"/>
            <a:ext cx="867480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595959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34%</a:t>
            </a:r>
            <a:endParaRPr lang="zh-CN" altLang="en-US" sz="2000">
              <a:solidFill>
                <a:srgbClr val="595959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sp>
        <p:nvSpPr>
          <p:cNvPr id="72" name="文本框 27"/>
          <p:cNvSpPr txBox="1"/>
          <p:nvPr/>
        </p:nvSpPr>
        <p:spPr>
          <a:xfrm>
            <a:off x="535000" y="3008403"/>
            <a:ext cx="155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b="1" dirty="0"/>
              <a:t>GOOLE BOX</a:t>
            </a:r>
            <a:endParaRPr lang="zh-CN" altLang="en-US" sz="1800" b="1" dirty="0"/>
          </a:p>
        </p:txBody>
      </p:sp>
      <p:sp>
        <p:nvSpPr>
          <p:cNvPr id="76" name="椭圆 75"/>
          <p:cNvSpPr/>
          <p:nvPr/>
        </p:nvSpPr>
        <p:spPr>
          <a:xfrm>
            <a:off x="2372999" y="1644324"/>
            <a:ext cx="1192663" cy="1192682"/>
          </a:xfrm>
          <a:prstGeom prst="ellipse">
            <a:avLst/>
          </a:prstGeom>
          <a:noFill/>
          <a:ln w="984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77" name="不完整圆 13"/>
          <p:cNvSpPr/>
          <p:nvPr/>
        </p:nvSpPr>
        <p:spPr>
          <a:xfrm rot="16200000">
            <a:off x="2530096" y="1801420"/>
            <a:ext cx="1192689" cy="878499"/>
          </a:xfrm>
          <a:custGeom>
            <a:avLst/>
            <a:gdLst>
              <a:gd name="connsiteX0" fmla="*/ 1872000 w 1872000"/>
              <a:gd name="connsiteY0" fmla="*/ 936000 h 1872000"/>
              <a:gd name="connsiteX1" fmla="*/ 1265133 w 1872000"/>
              <a:gd name="connsiteY1" fmla="*/ 1812223 h 1872000"/>
              <a:gd name="connsiteX2" fmla="*/ 231471 w 1872000"/>
              <a:gd name="connsiteY2" fmla="*/ 1552226 h 1872000"/>
              <a:gd name="connsiteX3" fmla="*/ 111389 w 1872000"/>
              <a:gd name="connsiteY3" fmla="*/ 493153 h 1872000"/>
              <a:gd name="connsiteX4" fmla="*/ 936000 w 1872000"/>
              <a:gd name="connsiteY4" fmla="*/ 936000 h 1872000"/>
              <a:gd name="connsiteX5" fmla="*/ 1872000 w 1872000"/>
              <a:gd name="connsiteY5" fmla="*/ 936000 h 1872000"/>
              <a:gd name="connsiteX0" fmla="*/ 936012 w 1872012"/>
              <a:gd name="connsiteY0" fmla="*/ 442847 h 1378888"/>
              <a:gd name="connsiteX1" fmla="*/ 1872012 w 1872012"/>
              <a:gd name="connsiteY1" fmla="*/ 442847 h 1378888"/>
              <a:gd name="connsiteX2" fmla="*/ 1265145 w 1872012"/>
              <a:gd name="connsiteY2" fmla="*/ 1319070 h 1378888"/>
              <a:gd name="connsiteX3" fmla="*/ 231483 w 1872012"/>
              <a:gd name="connsiteY3" fmla="*/ 1059073 h 1378888"/>
              <a:gd name="connsiteX4" fmla="*/ 111401 w 1872012"/>
              <a:gd name="connsiteY4" fmla="*/ 0 h 1378888"/>
              <a:gd name="connsiteX5" fmla="*/ 1027452 w 1872012"/>
              <a:gd name="connsiteY5" fmla="*/ 534287 h 1378888"/>
              <a:gd name="connsiteX0" fmla="*/ 1872012 w 1872012"/>
              <a:gd name="connsiteY0" fmla="*/ 442847 h 1378888"/>
              <a:gd name="connsiteX1" fmla="*/ 1265145 w 1872012"/>
              <a:gd name="connsiteY1" fmla="*/ 1319070 h 1378888"/>
              <a:gd name="connsiteX2" fmla="*/ 231483 w 1872012"/>
              <a:gd name="connsiteY2" fmla="*/ 1059073 h 1378888"/>
              <a:gd name="connsiteX3" fmla="*/ 111401 w 1872012"/>
              <a:gd name="connsiteY3" fmla="*/ 0 h 1378888"/>
              <a:gd name="connsiteX4" fmla="*/ 1027452 w 1872012"/>
              <a:gd name="connsiteY4" fmla="*/ 534287 h 1378888"/>
              <a:gd name="connsiteX0" fmla="*/ 1872012 w 1872012"/>
              <a:gd name="connsiteY0" fmla="*/ 442847 h 1378888"/>
              <a:gd name="connsiteX1" fmla="*/ 1265145 w 1872012"/>
              <a:gd name="connsiteY1" fmla="*/ 1319070 h 1378888"/>
              <a:gd name="connsiteX2" fmla="*/ 231483 w 1872012"/>
              <a:gd name="connsiteY2" fmla="*/ 1059073 h 1378888"/>
              <a:gd name="connsiteX3" fmla="*/ 111401 w 1872012"/>
              <a:gd name="connsiteY3" fmla="*/ 0 h 137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012" h="1378888">
                <a:moveTo>
                  <a:pt x="1872012" y="442847"/>
                </a:moveTo>
                <a:cubicBezTo>
                  <a:pt x="1872012" y="832825"/>
                  <a:pt x="1630218" y="1181939"/>
                  <a:pt x="1265145" y="1319070"/>
                </a:cubicBezTo>
                <a:cubicBezTo>
                  <a:pt x="900072" y="1456201"/>
                  <a:pt x="488230" y="1352610"/>
                  <a:pt x="231483" y="1059073"/>
                </a:cubicBezTo>
                <a:cubicBezTo>
                  <a:pt x="-25264" y="765536"/>
                  <a:pt x="-73108" y="343569"/>
                  <a:pt x="111401" y="0"/>
                </a:cubicBezTo>
              </a:path>
            </a:pathLst>
          </a:custGeom>
          <a:noFill/>
          <a:ln w="98425" cap="rnd">
            <a:gradFill flip="none" rotWithShape="1">
              <a:gsLst>
                <a:gs pos="0">
                  <a:srgbClr val="1D03E0"/>
                </a:gs>
                <a:gs pos="100000">
                  <a:srgbClr val="280F93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75" name="文本框 24"/>
          <p:cNvSpPr txBox="1"/>
          <p:nvPr/>
        </p:nvSpPr>
        <p:spPr>
          <a:xfrm>
            <a:off x="2545007" y="2031716"/>
            <a:ext cx="867480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595959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23%</a:t>
            </a:r>
            <a:endParaRPr lang="zh-CN" altLang="en-US" sz="2000">
              <a:solidFill>
                <a:srgbClr val="595959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sp>
        <p:nvSpPr>
          <p:cNvPr id="78" name="文本框 28"/>
          <p:cNvSpPr txBox="1"/>
          <p:nvPr/>
        </p:nvSpPr>
        <p:spPr>
          <a:xfrm>
            <a:off x="2132651" y="3003950"/>
            <a:ext cx="155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b="1" dirty="0"/>
              <a:t>SHIT WMAIL</a:t>
            </a:r>
            <a:endParaRPr lang="zh-CN" altLang="en-US" sz="1800" b="1" dirty="0"/>
          </a:p>
        </p:txBody>
      </p:sp>
      <p:sp>
        <p:nvSpPr>
          <p:cNvPr id="82" name="椭圆 81"/>
          <p:cNvSpPr/>
          <p:nvPr/>
        </p:nvSpPr>
        <p:spPr>
          <a:xfrm>
            <a:off x="4113696" y="1643168"/>
            <a:ext cx="1192661" cy="1192661"/>
          </a:xfrm>
          <a:prstGeom prst="ellipse">
            <a:avLst/>
          </a:prstGeom>
          <a:noFill/>
          <a:ln w="984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83" name="不完整圆 18"/>
          <p:cNvSpPr/>
          <p:nvPr/>
        </p:nvSpPr>
        <p:spPr>
          <a:xfrm rot="16200000">
            <a:off x="4113710" y="1643151"/>
            <a:ext cx="1192689" cy="1192720"/>
          </a:xfrm>
          <a:custGeom>
            <a:avLst/>
            <a:gdLst>
              <a:gd name="connsiteX0" fmla="*/ 1872000 w 1872000"/>
              <a:gd name="connsiteY0" fmla="*/ 936000 h 1872000"/>
              <a:gd name="connsiteX1" fmla="*/ 1156282 w 1872000"/>
              <a:gd name="connsiteY1" fmla="*/ 1845710 h 1872000"/>
              <a:gd name="connsiteX2" fmla="*/ 103684 w 1872000"/>
              <a:gd name="connsiteY2" fmla="*/ 1364190 h 1872000"/>
              <a:gd name="connsiteX3" fmla="*/ 323957 w 1872000"/>
              <a:gd name="connsiteY3" fmla="*/ 227834 h 1872000"/>
              <a:gd name="connsiteX4" fmla="*/ 1480235 w 1872000"/>
              <a:gd name="connsiteY4" fmla="*/ 174485 h 1872000"/>
              <a:gd name="connsiteX5" fmla="*/ 936000 w 1872000"/>
              <a:gd name="connsiteY5" fmla="*/ 936000 h 1872000"/>
              <a:gd name="connsiteX6" fmla="*/ 1872000 w 1872000"/>
              <a:gd name="connsiteY6" fmla="*/ 936000 h 1872000"/>
              <a:gd name="connsiteX0" fmla="*/ 936045 w 1872045"/>
              <a:gd name="connsiteY0" fmla="*/ 936003 h 1872093"/>
              <a:gd name="connsiteX1" fmla="*/ 1872045 w 1872045"/>
              <a:gd name="connsiteY1" fmla="*/ 936003 h 1872093"/>
              <a:gd name="connsiteX2" fmla="*/ 1156327 w 1872045"/>
              <a:gd name="connsiteY2" fmla="*/ 1845713 h 1872093"/>
              <a:gd name="connsiteX3" fmla="*/ 103729 w 1872045"/>
              <a:gd name="connsiteY3" fmla="*/ 1364193 h 1872093"/>
              <a:gd name="connsiteX4" fmla="*/ 324002 w 1872045"/>
              <a:gd name="connsiteY4" fmla="*/ 227837 h 1872093"/>
              <a:gd name="connsiteX5" fmla="*/ 1480280 w 1872045"/>
              <a:gd name="connsiteY5" fmla="*/ 174488 h 1872093"/>
              <a:gd name="connsiteX6" fmla="*/ 1027485 w 1872045"/>
              <a:gd name="connsiteY6" fmla="*/ 1027443 h 1872093"/>
              <a:gd name="connsiteX0" fmla="*/ 936045 w 1872045"/>
              <a:gd name="connsiteY0" fmla="*/ 936003 h 1872093"/>
              <a:gd name="connsiteX1" fmla="*/ 1872045 w 1872045"/>
              <a:gd name="connsiteY1" fmla="*/ 936003 h 1872093"/>
              <a:gd name="connsiteX2" fmla="*/ 1156327 w 1872045"/>
              <a:gd name="connsiteY2" fmla="*/ 1845713 h 1872093"/>
              <a:gd name="connsiteX3" fmla="*/ 103729 w 1872045"/>
              <a:gd name="connsiteY3" fmla="*/ 1364193 h 1872093"/>
              <a:gd name="connsiteX4" fmla="*/ 324002 w 1872045"/>
              <a:gd name="connsiteY4" fmla="*/ 227837 h 1872093"/>
              <a:gd name="connsiteX5" fmla="*/ 1480280 w 1872045"/>
              <a:gd name="connsiteY5" fmla="*/ 174488 h 1872093"/>
              <a:gd name="connsiteX0" fmla="*/ 1872045 w 1872045"/>
              <a:gd name="connsiteY0" fmla="*/ 936003 h 1872093"/>
              <a:gd name="connsiteX1" fmla="*/ 1156327 w 1872045"/>
              <a:gd name="connsiteY1" fmla="*/ 1845713 h 1872093"/>
              <a:gd name="connsiteX2" fmla="*/ 103729 w 1872045"/>
              <a:gd name="connsiteY2" fmla="*/ 1364193 h 1872093"/>
              <a:gd name="connsiteX3" fmla="*/ 324002 w 1872045"/>
              <a:gd name="connsiteY3" fmla="*/ 227837 h 1872093"/>
              <a:gd name="connsiteX4" fmla="*/ 1480280 w 1872045"/>
              <a:gd name="connsiteY4" fmla="*/ 174488 h 187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45" h="1872093">
                <a:moveTo>
                  <a:pt x="1872045" y="936003"/>
                </a:moveTo>
                <a:cubicBezTo>
                  <a:pt x="1872045" y="1368089"/>
                  <a:pt x="1576277" y="1744024"/>
                  <a:pt x="1156327" y="1845713"/>
                </a:cubicBezTo>
                <a:cubicBezTo>
                  <a:pt x="736377" y="1947402"/>
                  <a:pt x="301394" y="1748415"/>
                  <a:pt x="103729" y="1364193"/>
                </a:cubicBezTo>
                <a:cubicBezTo>
                  <a:pt x="-93936" y="979971"/>
                  <a:pt x="-2909" y="510375"/>
                  <a:pt x="324002" y="227837"/>
                </a:cubicBezTo>
                <a:cubicBezTo>
                  <a:pt x="650913" y="-54701"/>
                  <a:pt x="1128741" y="-76747"/>
                  <a:pt x="1480280" y="174488"/>
                </a:cubicBezTo>
              </a:path>
            </a:pathLst>
          </a:custGeom>
          <a:noFill/>
          <a:ln w="98425" cap="rnd">
            <a:gradFill flip="none" rotWithShape="1">
              <a:gsLst>
                <a:gs pos="0">
                  <a:srgbClr val="1D03E0"/>
                </a:gs>
                <a:gs pos="100000">
                  <a:srgbClr val="280F93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81" name="文本框 25"/>
          <p:cNvSpPr txBox="1"/>
          <p:nvPr/>
        </p:nvSpPr>
        <p:spPr>
          <a:xfrm>
            <a:off x="4276286" y="2012698"/>
            <a:ext cx="867481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595959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91%</a:t>
            </a:r>
            <a:endParaRPr lang="zh-CN" altLang="en-US" sz="2000">
              <a:solidFill>
                <a:srgbClr val="595959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sp>
        <p:nvSpPr>
          <p:cNvPr id="84" name="文本框 29"/>
          <p:cNvSpPr txBox="1"/>
          <p:nvPr/>
        </p:nvSpPr>
        <p:spPr>
          <a:xfrm>
            <a:off x="3771946" y="3003950"/>
            <a:ext cx="17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800" b="1" dirty="0"/>
              <a:t>BAIDU WORK</a:t>
            </a:r>
            <a:endParaRPr lang="zh-CN" altLang="en-US" sz="1800" b="1" dirty="0"/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 rot="5400000">
            <a:off x="7817347" y="1131579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7817347" y="4623951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 rot="5400000">
            <a:off x="6931764" y="3749525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 rot="5400000">
            <a:off x="8705868" y="3749525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>
            <a:spLocks noChangeAspect="1"/>
          </p:cNvSpPr>
          <p:nvPr/>
        </p:nvSpPr>
        <p:spPr>
          <a:xfrm rot="5400000">
            <a:off x="9598403" y="2898911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>
            <a:spLocks noChangeAspect="1"/>
          </p:cNvSpPr>
          <p:nvPr/>
        </p:nvSpPr>
        <p:spPr>
          <a:xfrm rot="5400000">
            <a:off x="6927491" y="2005435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>
            <a:spLocks noChangeAspect="1"/>
          </p:cNvSpPr>
          <p:nvPr/>
        </p:nvSpPr>
        <p:spPr>
          <a:xfrm rot="5400000">
            <a:off x="6037087" y="2882392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>
            <a:spLocks noChangeAspect="1"/>
          </p:cNvSpPr>
          <p:nvPr/>
        </p:nvSpPr>
        <p:spPr>
          <a:xfrm rot="5400000">
            <a:off x="8710140" y="2000673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gradFill>
            <a:gsLst>
              <a:gs pos="0">
                <a:srgbClr val="1D03E0">
                  <a:alpha val="91000"/>
                </a:srgbClr>
              </a:gs>
              <a:gs pos="100000">
                <a:srgbClr val="280F93">
                  <a:alpha val="80000"/>
                </a:srgbClr>
              </a:gs>
            </a:gsLst>
            <a:lin ang="5400000" scaled="1"/>
          </a:gra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44" y="1432309"/>
            <a:ext cx="506345" cy="506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2" y="2239498"/>
            <a:ext cx="532909" cy="5329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3" y="2239498"/>
            <a:ext cx="622867" cy="6228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6" y="3126874"/>
            <a:ext cx="651876" cy="6518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58" y="4090651"/>
            <a:ext cx="579052" cy="4765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75" y="3165136"/>
            <a:ext cx="526392" cy="5263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615" y="4033668"/>
            <a:ext cx="642539" cy="4923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75" y="4792172"/>
            <a:ext cx="839680" cy="839680"/>
          </a:xfrm>
          <a:prstGeom prst="rect">
            <a:avLst/>
          </a:prstGeom>
        </p:spPr>
      </p:pic>
      <p:sp>
        <p:nvSpPr>
          <p:cNvPr id="53" name="任意多边形 52"/>
          <p:cNvSpPr/>
          <p:nvPr/>
        </p:nvSpPr>
        <p:spPr>
          <a:xfrm>
            <a:off x="8087835" y="3126874"/>
            <a:ext cx="602916" cy="602916"/>
          </a:xfrm>
          <a:custGeom>
            <a:avLst/>
            <a:gdLst/>
            <a:ahLst/>
            <a:cxnLst/>
            <a:rect l="l" t="t" r="r" b="b"/>
            <a:pathLst>
              <a:path w="846268" h="846268">
                <a:moveTo>
                  <a:pt x="225068" y="236014"/>
                </a:moveTo>
                <a:lnTo>
                  <a:pt x="225068" y="250587"/>
                </a:lnTo>
                <a:cubicBezTo>
                  <a:pt x="241156" y="250015"/>
                  <a:pt x="251272" y="251730"/>
                  <a:pt x="255415" y="255732"/>
                </a:cubicBezTo>
                <a:cubicBezTo>
                  <a:pt x="259558" y="259733"/>
                  <a:pt x="261330" y="269450"/>
                  <a:pt x="260730" y="284884"/>
                </a:cubicBezTo>
                <a:lnTo>
                  <a:pt x="260730" y="524043"/>
                </a:lnTo>
                <a:cubicBezTo>
                  <a:pt x="261330" y="539934"/>
                  <a:pt x="259558" y="549994"/>
                  <a:pt x="255415" y="554224"/>
                </a:cubicBezTo>
                <a:cubicBezTo>
                  <a:pt x="251272" y="558454"/>
                  <a:pt x="241156" y="560283"/>
                  <a:pt x="225068" y="559711"/>
                </a:cubicBezTo>
                <a:lnTo>
                  <a:pt x="225068" y="574284"/>
                </a:lnTo>
                <a:lnTo>
                  <a:pt x="314173" y="574284"/>
                </a:lnTo>
                <a:lnTo>
                  <a:pt x="314173" y="559711"/>
                </a:lnTo>
                <a:cubicBezTo>
                  <a:pt x="298977" y="560283"/>
                  <a:pt x="289469" y="558454"/>
                  <a:pt x="285648" y="554224"/>
                </a:cubicBezTo>
                <a:cubicBezTo>
                  <a:pt x="281828" y="549994"/>
                  <a:pt x="280208" y="539934"/>
                  <a:pt x="280789" y="524043"/>
                </a:cubicBezTo>
                <a:lnTo>
                  <a:pt x="280789" y="283969"/>
                </a:lnTo>
                <a:lnTo>
                  <a:pt x="281704" y="283969"/>
                </a:lnTo>
                <a:lnTo>
                  <a:pt x="402432" y="576570"/>
                </a:lnTo>
                <a:lnTo>
                  <a:pt x="416609" y="576570"/>
                </a:lnTo>
                <a:lnTo>
                  <a:pt x="532764" y="284884"/>
                </a:lnTo>
                <a:lnTo>
                  <a:pt x="533678" y="284884"/>
                </a:lnTo>
                <a:lnTo>
                  <a:pt x="533678" y="524043"/>
                </a:lnTo>
                <a:cubicBezTo>
                  <a:pt x="534278" y="539934"/>
                  <a:pt x="532621" y="549994"/>
                  <a:pt x="528705" y="554224"/>
                </a:cubicBezTo>
                <a:cubicBezTo>
                  <a:pt x="524790" y="558454"/>
                  <a:pt x="515015" y="560283"/>
                  <a:pt x="499381" y="559711"/>
                </a:cubicBezTo>
                <a:lnTo>
                  <a:pt x="499381" y="574284"/>
                </a:lnTo>
                <a:lnTo>
                  <a:pt x="608145" y="574284"/>
                </a:lnTo>
                <a:lnTo>
                  <a:pt x="608145" y="559711"/>
                </a:lnTo>
                <a:cubicBezTo>
                  <a:pt x="591819" y="560283"/>
                  <a:pt x="581494" y="558454"/>
                  <a:pt x="577169" y="554224"/>
                </a:cubicBezTo>
                <a:cubicBezTo>
                  <a:pt x="572845" y="549994"/>
                  <a:pt x="570978" y="539934"/>
                  <a:pt x="571569" y="524043"/>
                </a:cubicBezTo>
                <a:lnTo>
                  <a:pt x="571569" y="286256"/>
                </a:lnTo>
                <a:cubicBezTo>
                  <a:pt x="570950" y="270365"/>
                  <a:pt x="572759" y="260305"/>
                  <a:pt x="576998" y="256075"/>
                </a:cubicBezTo>
                <a:cubicBezTo>
                  <a:pt x="581237" y="251844"/>
                  <a:pt x="591619" y="250015"/>
                  <a:pt x="608145" y="250587"/>
                </a:cubicBezTo>
                <a:lnTo>
                  <a:pt x="608145" y="236014"/>
                </a:lnTo>
                <a:lnTo>
                  <a:pt x="531850" y="236014"/>
                </a:lnTo>
                <a:lnTo>
                  <a:pt x="417981" y="520842"/>
                </a:lnTo>
                <a:lnTo>
                  <a:pt x="416609" y="520842"/>
                </a:lnTo>
                <a:lnTo>
                  <a:pt x="297710" y="236014"/>
                </a:lnTo>
                <a:close/>
                <a:moveTo>
                  <a:pt x="423134" y="0"/>
                </a:moveTo>
                <a:cubicBezTo>
                  <a:pt x="656824" y="0"/>
                  <a:pt x="846268" y="189444"/>
                  <a:pt x="846268" y="423134"/>
                </a:cubicBezTo>
                <a:cubicBezTo>
                  <a:pt x="846268" y="656824"/>
                  <a:pt x="656824" y="846268"/>
                  <a:pt x="423134" y="846268"/>
                </a:cubicBezTo>
                <a:cubicBezTo>
                  <a:pt x="189444" y="846268"/>
                  <a:pt x="0" y="656824"/>
                  <a:pt x="0" y="423134"/>
                </a:cubicBezTo>
                <a:cubicBezTo>
                  <a:pt x="0" y="189444"/>
                  <a:pt x="189444" y="0"/>
                  <a:pt x="4231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9" r="9898"/>
          <a:stretch/>
        </p:blipFill>
        <p:spPr>
          <a:xfrm flipH="1">
            <a:off x="0" y="-12202"/>
            <a:ext cx="3918859" cy="6870203"/>
          </a:xfrm>
          <a:prstGeom prst="rect">
            <a:avLst/>
          </a:prstGeom>
        </p:spPr>
      </p:pic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1414191046"/>
              </p:ext>
            </p:extLst>
          </p:nvPr>
        </p:nvGraphicFramePr>
        <p:xfrm>
          <a:off x="5207001" y="3367314"/>
          <a:ext cx="5976084" cy="272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4" name="直接连接符 63"/>
          <p:cNvCxnSpPr/>
          <p:nvPr/>
        </p:nvCxnSpPr>
        <p:spPr>
          <a:xfrm>
            <a:off x="11183086" y="4862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183086" y="5941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183086" y="7084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207001" y="1166039"/>
            <a:ext cx="17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营销环境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181601" y="1596656"/>
            <a:ext cx="32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BASIC SITUATION</a:t>
            </a:r>
            <a:endParaRPr lang="zh-CN" altLang="en-US" sz="2800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30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81600" y="2202804"/>
            <a:ext cx="584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 </a:t>
            </a:r>
            <a:r>
              <a:rPr lang="en-US" altLang="zh-CN" dirty="0">
                <a:solidFill>
                  <a:srgbClr val="404040"/>
                </a:solidFill>
                <a:latin typeface="Century Gothic" panose="020B0502020202020204" pitchFamily="34" charset="0"/>
              </a:rPr>
              <a:t>Be always as merry as ever you can</a:t>
            </a:r>
            <a:endParaRPr lang="zh-CN" alt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5315096" y="992195"/>
            <a:ext cx="325437" cy="0"/>
          </a:xfrm>
          <a:prstGeom prst="line">
            <a:avLst/>
          </a:prstGeom>
          <a:ln w="38100">
            <a:gradFill>
              <a:gsLst>
                <a:gs pos="0">
                  <a:srgbClr val="280F93"/>
                </a:gs>
                <a:gs pos="100000">
                  <a:srgbClr val="1D03E0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304802" y="43542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802" y="5433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4802" y="657679"/>
            <a:ext cx="246743" cy="0"/>
          </a:xfrm>
          <a:prstGeom prst="line">
            <a:avLst/>
          </a:prstGeom>
          <a:ln w="47625" cap="rnd">
            <a:gradFill>
              <a:gsLst>
                <a:gs pos="100000">
                  <a:srgbClr val="280F93"/>
                </a:gs>
                <a:gs pos="0">
                  <a:srgbClr val="1D03E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6" r="32073"/>
          <a:stretch/>
        </p:blipFill>
        <p:spPr>
          <a:xfrm>
            <a:off x="4274458" y="0"/>
            <a:ext cx="3643085" cy="6858000"/>
          </a:xfrm>
          <a:prstGeom prst="rect">
            <a:avLst/>
          </a:prstGeom>
        </p:spPr>
      </p:pic>
      <p:sp>
        <p:nvSpPr>
          <p:cNvPr id="46" name="Freeform 166"/>
          <p:cNvSpPr>
            <a:spLocks noChangeArrowheads="1"/>
          </p:cNvSpPr>
          <p:nvPr/>
        </p:nvSpPr>
        <p:spPr bwMode="auto">
          <a:xfrm>
            <a:off x="9808254" y="4669914"/>
            <a:ext cx="382588" cy="382587"/>
          </a:xfrm>
          <a:custGeom>
            <a:avLst/>
            <a:gdLst>
              <a:gd name="T0" fmla="*/ 16226 w 634"/>
              <a:gd name="T1" fmla="*/ 37139 h 634"/>
              <a:gd name="T2" fmla="*/ 16226 w 634"/>
              <a:gd name="T3" fmla="*/ 37139 h 634"/>
              <a:gd name="T4" fmla="*/ 37140 w 634"/>
              <a:gd name="T5" fmla="*/ 15865 h 634"/>
              <a:gd name="T6" fmla="*/ 53367 w 634"/>
              <a:gd name="T7" fmla="*/ 15865 h 634"/>
              <a:gd name="T8" fmla="*/ 53367 w 634"/>
              <a:gd name="T9" fmla="*/ 0 h 634"/>
              <a:gd name="T10" fmla="*/ 37140 w 634"/>
              <a:gd name="T11" fmla="*/ 0 h 634"/>
              <a:gd name="T12" fmla="*/ 0 w 634"/>
              <a:gd name="T13" fmla="*/ 37139 h 634"/>
              <a:gd name="T14" fmla="*/ 0 w 634"/>
              <a:gd name="T15" fmla="*/ 53004 h 634"/>
              <a:gd name="T16" fmla="*/ 16226 w 634"/>
              <a:gd name="T17" fmla="*/ 53004 h 634"/>
              <a:gd name="T18" fmla="*/ 16226 w 634"/>
              <a:gd name="T19" fmla="*/ 37139 h 634"/>
              <a:gd name="T20" fmla="*/ 164787 w 634"/>
              <a:gd name="T21" fmla="*/ 106008 h 634"/>
              <a:gd name="T22" fmla="*/ 164787 w 634"/>
              <a:gd name="T23" fmla="*/ 106008 h 634"/>
              <a:gd name="T24" fmla="*/ 122238 w 634"/>
              <a:gd name="T25" fmla="*/ 106008 h 634"/>
              <a:gd name="T26" fmla="*/ 122238 w 634"/>
              <a:gd name="T27" fmla="*/ 58412 h 634"/>
              <a:gd name="T28" fmla="*/ 116830 w 634"/>
              <a:gd name="T29" fmla="*/ 53004 h 634"/>
              <a:gd name="T30" fmla="*/ 106373 w 634"/>
              <a:gd name="T31" fmla="*/ 58412 h 634"/>
              <a:gd name="T32" fmla="*/ 106373 w 634"/>
              <a:gd name="T33" fmla="*/ 116825 h 634"/>
              <a:gd name="T34" fmla="*/ 116830 w 634"/>
              <a:gd name="T35" fmla="*/ 121873 h 634"/>
              <a:gd name="T36" fmla="*/ 164787 w 634"/>
              <a:gd name="T37" fmla="*/ 121873 h 634"/>
              <a:gd name="T38" fmla="*/ 169836 w 634"/>
              <a:gd name="T39" fmla="*/ 116825 h 634"/>
              <a:gd name="T40" fmla="*/ 164787 w 634"/>
              <a:gd name="T41" fmla="*/ 106008 h 634"/>
              <a:gd name="T42" fmla="*/ 212385 w 634"/>
              <a:gd name="T43" fmla="*/ 116825 h 634"/>
              <a:gd name="T44" fmla="*/ 212385 w 634"/>
              <a:gd name="T45" fmla="*/ 116825 h 634"/>
              <a:gd name="T46" fmla="*/ 116830 w 634"/>
              <a:gd name="T47" fmla="*/ 15865 h 634"/>
              <a:gd name="T48" fmla="*/ 16226 w 634"/>
              <a:gd name="T49" fmla="*/ 116825 h 634"/>
              <a:gd name="T50" fmla="*/ 69232 w 634"/>
              <a:gd name="T51" fmla="*/ 201559 h 634"/>
              <a:gd name="T52" fmla="*/ 42549 w 634"/>
              <a:gd name="T53" fmla="*/ 228241 h 634"/>
              <a:gd name="T54" fmla="*/ 63824 w 634"/>
              <a:gd name="T55" fmla="*/ 228241 h 634"/>
              <a:gd name="T56" fmla="*/ 85098 w 634"/>
              <a:gd name="T57" fmla="*/ 206968 h 634"/>
              <a:gd name="T58" fmla="*/ 116830 w 634"/>
              <a:gd name="T59" fmla="*/ 212376 h 634"/>
              <a:gd name="T60" fmla="*/ 143513 w 634"/>
              <a:gd name="T61" fmla="*/ 206968 h 634"/>
              <a:gd name="T62" fmla="*/ 164787 w 634"/>
              <a:gd name="T63" fmla="*/ 228241 h 634"/>
              <a:gd name="T64" fmla="*/ 186062 w 634"/>
              <a:gd name="T65" fmla="*/ 228241 h 634"/>
              <a:gd name="T66" fmla="*/ 164787 w 634"/>
              <a:gd name="T67" fmla="*/ 201559 h 634"/>
              <a:gd name="T68" fmla="*/ 212385 w 634"/>
              <a:gd name="T69" fmla="*/ 116825 h 634"/>
              <a:gd name="T70" fmla="*/ 116830 w 634"/>
              <a:gd name="T71" fmla="*/ 201559 h 634"/>
              <a:gd name="T72" fmla="*/ 116830 w 634"/>
              <a:gd name="T73" fmla="*/ 201559 h 634"/>
              <a:gd name="T74" fmla="*/ 32092 w 634"/>
              <a:gd name="T75" fmla="*/ 116825 h 634"/>
              <a:gd name="T76" fmla="*/ 116830 w 634"/>
              <a:gd name="T77" fmla="*/ 31730 h 634"/>
              <a:gd name="T78" fmla="*/ 201928 w 634"/>
              <a:gd name="T79" fmla="*/ 116825 h 634"/>
              <a:gd name="T80" fmla="*/ 116830 w 634"/>
              <a:gd name="T81" fmla="*/ 201559 h 634"/>
              <a:gd name="T82" fmla="*/ 191110 w 634"/>
              <a:gd name="T83" fmla="*/ 0 h 634"/>
              <a:gd name="T84" fmla="*/ 191110 w 634"/>
              <a:gd name="T85" fmla="*/ 0 h 634"/>
              <a:gd name="T86" fmla="*/ 180653 w 634"/>
              <a:gd name="T87" fmla="*/ 0 h 634"/>
              <a:gd name="T88" fmla="*/ 180653 w 634"/>
              <a:gd name="T89" fmla="*/ 15865 h 634"/>
              <a:gd name="T90" fmla="*/ 191110 w 634"/>
              <a:gd name="T91" fmla="*/ 15865 h 634"/>
              <a:gd name="T92" fmla="*/ 212385 w 634"/>
              <a:gd name="T93" fmla="*/ 37139 h 634"/>
              <a:gd name="T94" fmla="*/ 212385 w 634"/>
              <a:gd name="T95" fmla="*/ 53004 h 634"/>
              <a:gd name="T96" fmla="*/ 228250 w 634"/>
              <a:gd name="T97" fmla="*/ 53004 h 634"/>
              <a:gd name="T98" fmla="*/ 228250 w 634"/>
              <a:gd name="T99" fmla="*/ 37139 h 634"/>
              <a:gd name="T100" fmla="*/ 191110 w 634"/>
              <a:gd name="T101" fmla="*/ 0 h 63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634">
                <a:moveTo>
                  <a:pt x="45" y="103"/>
                </a:moveTo>
                <a:lnTo>
                  <a:pt x="45" y="103"/>
                </a:lnTo>
                <a:cubicBezTo>
                  <a:pt x="45" y="74"/>
                  <a:pt x="74" y="44"/>
                  <a:pt x="103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0"/>
                  <a:pt x="148" y="0"/>
                  <a:pt x="14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45" y="0"/>
                  <a:pt x="0" y="44"/>
                  <a:pt x="0" y="103"/>
                </a:cubicBezTo>
                <a:cubicBezTo>
                  <a:pt x="0" y="147"/>
                  <a:pt x="0" y="147"/>
                  <a:pt x="0" y="147"/>
                </a:cubicBezTo>
                <a:cubicBezTo>
                  <a:pt x="30" y="147"/>
                  <a:pt x="45" y="147"/>
                  <a:pt x="45" y="147"/>
                </a:cubicBezTo>
                <a:lnTo>
                  <a:pt x="45" y="103"/>
                </a:lnTo>
                <a:close/>
                <a:moveTo>
                  <a:pt x="457" y="294"/>
                </a:moveTo>
                <a:lnTo>
                  <a:pt x="457" y="294"/>
                </a:lnTo>
                <a:cubicBezTo>
                  <a:pt x="339" y="294"/>
                  <a:pt x="339" y="294"/>
                  <a:pt x="339" y="294"/>
                </a:cubicBezTo>
                <a:cubicBezTo>
                  <a:pt x="339" y="162"/>
                  <a:pt x="339" y="162"/>
                  <a:pt x="339" y="162"/>
                </a:cubicBezTo>
                <a:cubicBezTo>
                  <a:pt x="339" y="147"/>
                  <a:pt x="324" y="147"/>
                  <a:pt x="324" y="147"/>
                </a:cubicBezTo>
                <a:cubicBezTo>
                  <a:pt x="310" y="147"/>
                  <a:pt x="295" y="147"/>
                  <a:pt x="295" y="162"/>
                </a:cubicBezTo>
                <a:cubicBezTo>
                  <a:pt x="295" y="324"/>
                  <a:pt x="295" y="324"/>
                  <a:pt x="295" y="324"/>
                </a:cubicBezTo>
                <a:cubicBezTo>
                  <a:pt x="295" y="324"/>
                  <a:pt x="310" y="338"/>
                  <a:pt x="324" y="338"/>
                </a:cubicBezTo>
                <a:cubicBezTo>
                  <a:pt x="457" y="338"/>
                  <a:pt x="457" y="338"/>
                  <a:pt x="457" y="338"/>
                </a:cubicBezTo>
                <a:cubicBezTo>
                  <a:pt x="471" y="338"/>
                  <a:pt x="471" y="324"/>
                  <a:pt x="471" y="324"/>
                </a:cubicBezTo>
                <a:cubicBezTo>
                  <a:pt x="471" y="309"/>
                  <a:pt x="471" y="294"/>
                  <a:pt x="457" y="294"/>
                </a:cubicBezTo>
                <a:close/>
                <a:moveTo>
                  <a:pt x="589" y="324"/>
                </a:moveTo>
                <a:lnTo>
                  <a:pt x="589" y="324"/>
                </a:lnTo>
                <a:cubicBezTo>
                  <a:pt x="589" y="162"/>
                  <a:pt x="471" y="44"/>
                  <a:pt x="324" y="44"/>
                </a:cubicBezTo>
                <a:cubicBezTo>
                  <a:pt x="162" y="44"/>
                  <a:pt x="45" y="162"/>
                  <a:pt x="45" y="324"/>
                </a:cubicBezTo>
                <a:cubicBezTo>
                  <a:pt x="45" y="427"/>
                  <a:pt x="103" y="515"/>
                  <a:pt x="192" y="559"/>
                </a:cubicBezTo>
                <a:cubicBezTo>
                  <a:pt x="118" y="633"/>
                  <a:pt x="118" y="633"/>
                  <a:pt x="118" y="633"/>
                </a:cubicBezTo>
                <a:cubicBezTo>
                  <a:pt x="177" y="633"/>
                  <a:pt x="177" y="633"/>
                  <a:pt x="177" y="633"/>
                </a:cubicBezTo>
                <a:cubicBezTo>
                  <a:pt x="236" y="574"/>
                  <a:pt x="236" y="574"/>
                  <a:pt x="236" y="574"/>
                </a:cubicBezTo>
                <a:cubicBezTo>
                  <a:pt x="265" y="589"/>
                  <a:pt x="295" y="589"/>
                  <a:pt x="324" y="589"/>
                </a:cubicBezTo>
                <a:cubicBezTo>
                  <a:pt x="354" y="589"/>
                  <a:pt x="383" y="589"/>
                  <a:pt x="398" y="574"/>
                </a:cubicBezTo>
                <a:cubicBezTo>
                  <a:pt x="457" y="633"/>
                  <a:pt x="457" y="633"/>
                  <a:pt x="457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457" y="559"/>
                  <a:pt x="457" y="559"/>
                  <a:pt x="457" y="559"/>
                </a:cubicBezTo>
                <a:cubicBezTo>
                  <a:pt x="530" y="515"/>
                  <a:pt x="589" y="427"/>
                  <a:pt x="589" y="324"/>
                </a:cubicBezTo>
                <a:close/>
                <a:moveTo>
                  <a:pt x="324" y="559"/>
                </a:moveTo>
                <a:lnTo>
                  <a:pt x="324" y="559"/>
                </a:lnTo>
                <a:cubicBezTo>
                  <a:pt x="192" y="559"/>
                  <a:pt x="89" y="456"/>
                  <a:pt x="89" y="324"/>
                </a:cubicBezTo>
                <a:cubicBezTo>
                  <a:pt x="89" y="192"/>
                  <a:pt x="192" y="88"/>
                  <a:pt x="324" y="88"/>
                </a:cubicBezTo>
                <a:cubicBezTo>
                  <a:pt x="457" y="88"/>
                  <a:pt x="560" y="192"/>
                  <a:pt x="560" y="324"/>
                </a:cubicBezTo>
                <a:cubicBezTo>
                  <a:pt x="560" y="456"/>
                  <a:pt x="457" y="559"/>
                  <a:pt x="324" y="559"/>
                </a:cubicBezTo>
                <a:close/>
                <a:moveTo>
                  <a:pt x="530" y="0"/>
                </a:moveTo>
                <a:lnTo>
                  <a:pt x="530" y="0"/>
                </a:lnTo>
                <a:cubicBezTo>
                  <a:pt x="501" y="0"/>
                  <a:pt x="501" y="0"/>
                  <a:pt x="501" y="0"/>
                </a:cubicBezTo>
                <a:cubicBezTo>
                  <a:pt x="501" y="44"/>
                  <a:pt x="501" y="44"/>
                  <a:pt x="501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75" y="44"/>
                  <a:pt x="589" y="74"/>
                  <a:pt x="589" y="103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4" y="147"/>
                  <a:pt x="604" y="147"/>
                  <a:pt x="633" y="147"/>
                </a:cubicBezTo>
                <a:cubicBezTo>
                  <a:pt x="633" y="103"/>
                  <a:pt x="633" y="103"/>
                  <a:pt x="633" y="103"/>
                </a:cubicBezTo>
                <a:cubicBezTo>
                  <a:pt x="633" y="44"/>
                  <a:pt x="589" y="0"/>
                  <a:pt x="530" y="0"/>
                </a:cubicBezTo>
                <a:close/>
              </a:path>
            </a:pathLst>
          </a:cu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8" name="Freeform 177"/>
          <p:cNvSpPr>
            <a:spLocks noChangeArrowheads="1"/>
          </p:cNvSpPr>
          <p:nvPr/>
        </p:nvSpPr>
        <p:spPr bwMode="auto">
          <a:xfrm>
            <a:off x="9774122" y="3087493"/>
            <a:ext cx="390527" cy="390525"/>
          </a:xfrm>
          <a:custGeom>
            <a:avLst/>
            <a:gdLst>
              <a:gd name="T0" fmla="*/ 227601 w 649"/>
              <a:gd name="T1" fmla="*/ 10786 h 649"/>
              <a:gd name="T2" fmla="*/ 227601 w 649"/>
              <a:gd name="T3" fmla="*/ 10786 h 649"/>
              <a:gd name="T4" fmla="*/ 190566 w 649"/>
              <a:gd name="T5" fmla="*/ 10786 h 649"/>
              <a:gd name="T6" fmla="*/ 148138 w 649"/>
              <a:gd name="T7" fmla="*/ 58606 h 649"/>
              <a:gd name="T8" fmla="*/ 63642 w 649"/>
              <a:gd name="T9" fmla="*/ 26606 h 649"/>
              <a:gd name="T10" fmla="*/ 37035 w 649"/>
              <a:gd name="T11" fmla="*/ 32000 h 649"/>
              <a:gd name="T12" fmla="*/ 37035 w 649"/>
              <a:gd name="T13" fmla="*/ 63640 h 649"/>
              <a:gd name="T14" fmla="*/ 95283 w 649"/>
              <a:gd name="T15" fmla="*/ 111459 h 649"/>
              <a:gd name="T16" fmla="*/ 58249 w 649"/>
              <a:gd name="T17" fmla="*/ 148492 h 649"/>
              <a:gd name="T18" fmla="*/ 21214 w 649"/>
              <a:gd name="T19" fmla="*/ 137706 h 649"/>
              <a:gd name="T20" fmla="*/ 10427 w 649"/>
              <a:gd name="T21" fmla="*/ 143099 h 649"/>
              <a:gd name="T22" fmla="*/ 5393 w 649"/>
              <a:gd name="T23" fmla="*/ 158919 h 649"/>
              <a:gd name="T24" fmla="*/ 47462 w 649"/>
              <a:gd name="T25" fmla="*/ 190559 h 649"/>
              <a:gd name="T26" fmla="*/ 79463 w 649"/>
              <a:gd name="T27" fmla="*/ 227952 h 649"/>
              <a:gd name="T28" fmla="*/ 95283 w 649"/>
              <a:gd name="T29" fmla="*/ 222559 h 649"/>
              <a:gd name="T30" fmla="*/ 95283 w 649"/>
              <a:gd name="T31" fmla="*/ 211772 h 649"/>
              <a:gd name="T32" fmla="*/ 89890 w 649"/>
              <a:gd name="T33" fmla="*/ 180132 h 649"/>
              <a:gd name="T34" fmla="*/ 126924 w 649"/>
              <a:gd name="T35" fmla="*/ 143099 h 649"/>
              <a:gd name="T36" fmla="*/ 174746 w 649"/>
              <a:gd name="T37" fmla="*/ 201345 h 649"/>
              <a:gd name="T38" fmla="*/ 206387 w 649"/>
              <a:gd name="T39" fmla="*/ 201345 h 649"/>
              <a:gd name="T40" fmla="*/ 211780 w 649"/>
              <a:gd name="T41" fmla="*/ 174739 h 649"/>
              <a:gd name="T42" fmla="*/ 179780 w 649"/>
              <a:gd name="T43" fmla="*/ 90246 h 649"/>
              <a:gd name="T44" fmla="*/ 222208 w 649"/>
              <a:gd name="T45" fmla="*/ 42426 h 649"/>
              <a:gd name="T46" fmla="*/ 227601 w 649"/>
              <a:gd name="T47" fmla="*/ 10786 h 649"/>
              <a:gd name="T48" fmla="*/ 216814 w 649"/>
              <a:gd name="T49" fmla="*/ 37393 h 649"/>
              <a:gd name="T50" fmla="*/ 216814 w 649"/>
              <a:gd name="T51" fmla="*/ 37393 h 649"/>
              <a:gd name="T52" fmla="*/ 163959 w 649"/>
              <a:gd name="T53" fmla="*/ 90246 h 649"/>
              <a:gd name="T54" fmla="*/ 195960 w 649"/>
              <a:gd name="T55" fmla="*/ 174739 h 649"/>
              <a:gd name="T56" fmla="*/ 195960 w 649"/>
              <a:gd name="T57" fmla="*/ 190559 h 649"/>
              <a:gd name="T58" fmla="*/ 179780 w 649"/>
              <a:gd name="T59" fmla="*/ 190559 h 649"/>
              <a:gd name="T60" fmla="*/ 132318 w 649"/>
              <a:gd name="T61" fmla="*/ 121886 h 649"/>
              <a:gd name="T62" fmla="*/ 74069 w 649"/>
              <a:gd name="T63" fmla="*/ 174739 h 649"/>
              <a:gd name="T64" fmla="*/ 84856 w 649"/>
              <a:gd name="T65" fmla="*/ 211772 h 649"/>
              <a:gd name="T66" fmla="*/ 58249 w 649"/>
              <a:gd name="T67" fmla="*/ 180132 h 649"/>
              <a:gd name="T68" fmla="*/ 21214 w 649"/>
              <a:gd name="T69" fmla="*/ 153526 h 649"/>
              <a:gd name="T70" fmla="*/ 58249 w 649"/>
              <a:gd name="T71" fmla="*/ 164312 h 649"/>
              <a:gd name="T72" fmla="*/ 116497 w 649"/>
              <a:gd name="T73" fmla="*/ 106066 h 649"/>
              <a:gd name="T74" fmla="*/ 47462 w 649"/>
              <a:gd name="T75" fmla="*/ 52853 h 649"/>
              <a:gd name="T76" fmla="*/ 47462 w 649"/>
              <a:gd name="T77" fmla="*/ 42426 h 649"/>
              <a:gd name="T78" fmla="*/ 63642 w 649"/>
              <a:gd name="T79" fmla="*/ 42426 h 649"/>
              <a:gd name="T80" fmla="*/ 148138 w 649"/>
              <a:gd name="T81" fmla="*/ 74066 h 649"/>
              <a:gd name="T82" fmla="*/ 200994 w 649"/>
              <a:gd name="T83" fmla="*/ 21213 h 649"/>
              <a:gd name="T84" fmla="*/ 216814 w 649"/>
              <a:gd name="T85" fmla="*/ 21213 h 649"/>
              <a:gd name="T86" fmla="*/ 216814 w 649"/>
              <a:gd name="T87" fmla="*/ 37393 h 64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49" h="649">
                <a:moveTo>
                  <a:pt x="633" y="30"/>
                </a:moveTo>
                <a:lnTo>
                  <a:pt x="633" y="30"/>
                </a:lnTo>
                <a:cubicBezTo>
                  <a:pt x="603" y="0"/>
                  <a:pt x="559" y="15"/>
                  <a:pt x="530" y="30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62" y="74"/>
                  <a:pt x="132" y="59"/>
                  <a:pt x="103" y="89"/>
                </a:cubicBezTo>
                <a:cubicBezTo>
                  <a:pt x="88" y="104"/>
                  <a:pt x="59" y="133"/>
                  <a:pt x="103" y="177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162" y="413"/>
                  <a:pt x="162" y="413"/>
                  <a:pt x="162" y="413"/>
                </a:cubicBezTo>
                <a:cubicBezTo>
                  <a:pt x="59" y="383"/>
                  <a:pt x="59" y="383"/>
                  <a:pt x="59" y="383"/>
                </a:cubicBezTo>
                <a:cubicBezTo>
                  <a:pt x="44" y="383"/>
                  <a:pt x="44" y="383"/>
                  <a:pt x="29" y="398"/>
                </a:cubicBezTo>
                <a:cubicBezTo>
                  <a:pt x="29" y="398"/>
                  <a:pt x="0" y="413"/>
                  <a:pt x="15" y="442"/>
                </a:cubicBezTo>
                <a:cubicBezTo>
                  <a:pt x="132" y="530"/>
                  <a:pt x="132" y="530"/>
                  <a:pt x="132" y="530"/>
                </a:cubicBezTo>
                <a:cubicBezTo>
                  <a:pt x="221" y="634"/>
                  <a:pt x="221" y="634"/>
                  <a:pt x="221" y="634"/>
                </a:cubicBezTo>
                <a:cubicBezTo>
                  <a:pt x="236" y="648"/>
                  <a:pt x="250" y="648"/>
                  <a:pt x="265" y="619"/>
                </a:cubicBezTo>
                <a:cubicBezTo>
                  <a:pt x="280" y="619"/>
                  <a:pt x="280" y="604"/>
                  <a:pt x="265" y="589"/>
                </a:cubicBezTo>
                <a:cubicBezTo>
                  <a:pt x="250" y="501"/>
                  <a:pt x="250" y="501"/>
                  <a:pt x="250" y="501"/>
                </a:cubicBezTo>
                <a:cubicBezTo>
                  <a:pt x="353" y="398"/>
                  <a:pt x="353" y="398"/>
                  <a:pt x="353" y="398"/>
                </a:cubicBezTo>
                <a:cubicBezTo>
                  <a:pt x="486" y="560"/>
                  <a:pt x="486" y="560"/>
                  <a:pt x="486" y="560"/>
                </a:cubicBezTo>
                <a:cubicBezTo>
                  <a:pt x="530" y="589"/>
                  <a:pt x="559" y="560"/>
                  <a:pt x="574" y="560"/>
                </a:cubicBezTo>
                <a:cubicBezTo>
                  <a:pt x="589" y="530"/>
                  <a:pt x="589" y="501"/>
                  <a:pt x="589" y="486"/>
                </a:cubicBezTo>
                <a:cubicBezTo>
                  <a:pt x="500" y="251"/>
                  <a:pt x="500" y="251"/>
                  <a:pt x="500" y="251"/>
                </a:cubicBezTo>
                <a:cubicBezTo>
                  <a:pt x="618" y="118"/>
                  <a:pt x="618" y="118"/>
                  <a:pt x="618" y="118"/>
                </a:cubicBezTo>
                <a:cubicBezTo>
                  <a:pt x="648" y="104"/>
                  <a:pt x="648" y="59"/>
                  <a:pt x="633" y="30"/>
                </a:cubicBezTo>
                <a:close/>
                <a:moveTo>
                  <a:pt x="603" y="104"/>
                </a:moveTo>
                <a:lnTo>
                  <a:pt x="603" y="104"/>
                </a:lnTo>
                <a:cubicBezTo>
                  <a:pt x="456" y="251"/>
                  <a:pt x="456" y="251"/>
                  <a:pt x="456" y="251"/>
                </a:cubicBezTo>
                <a:cubicBezTo>
                  <a:pt x="545" y="486"/>
                  <a:pt x="545" y="486"/>
                  <a:pt x="545" y="486"/>
                </a:cubicBezTo>
                <a:cubicBezTo>
                  <a:pt x="545" y="501"/>
                  <a:pt x="545" y="516"/>
                  <a:pt x="545" y="530"/>
                </a:cubicBezTo>
                <a:cubicBezTo>
                  <a:pt x="530" y="545"/>
                  <a:pt x="515" y="530"/>
                  <a:pt x="500" y="530"/>
                </a:cubicBezTo>
                <a:cubicBezTo>
                  <a:pt x="368" y="339"/>
                  <a:pt x="368" y="339"/>
                  <a:pt x="368" y="339"/>
                </a:cubicBezTo>
                <a:cubicBezTo>
                  <a:pt x="206" y="486"/>
                  <a:pt x="206" y="486"/>
                  <a:pt x="206" y="48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221" y="589"/>
                  <a:pt x="162" y="501"/>
                  <a:pt x="162" y="501"/>
                </a:cubicBezTo>
                <a:cubicBezTo>
                  <a:pt x="162" y="501"/>
                  <a:pt x="73" y="427"/>
                  <a:pt x="59" y="427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132" y="147"/>
                  <a:pt x="132" y="147"/>
                  <a:pt x="132" y="147"/>
                </a:cubicBezTo>
                <a:cubicBezTo>
                  <a:pt x="132" y="147"/>
                  <a:pt x="118" y="133"/>
                  <a:pt x="132" y="118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412" y="206"/>
                  <a:pt x="412" y="206"/>
                  <a:pt x="412" y="206"/>
                </a:cubicBezTo>
                <a:cubicBezTo>
                  <a:pt x="559" y="59"/>
                  <a:pt x="559" y="59"/>
                  <a:pt x="559" y="59"/>
                </a:cubicBezTo>
                <a:cubicBezTo>
                  <a:pt x="574" y="45"/>
                  <a:pt x="589" y="45"/>
                  <a:pt x="603" y="59"/>
                </a:cubicBezTo>
                <a:cubicBezTo>
                  <a:pt x="603" y="74"/>
                  <a:pt x="618" y="89"/>
                  <a:pt x="603" y="104"/>
                </a:cubicBezTo>
                <a:close/>
              </a:path>
            </a:pathLst>
          </a:cu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9" name="Freeform 184"/>
          <p:cNvSpPr>
            <a:spLocks noChangeArrowheads="1"/>
          </p:cNvSpPr>
          <p:nvPr/>
        </p:nvSpPr>
        <p:spPr bwMode="auto">
          <a:xfrm>
            <a:off x="9762671" y="1575717"/>
            <a:ext cx="382588" cy="284161"/>
          </a:xfrm>
          <a:custGeom>
            <a:avLst/>
            <a:gdLst>
              <a:gd name="T0" fmla="*/ 121878 w 634"/>
              <a:gd name="T1" fmla="*/ 100723 h 472"/>
              <a:gd name="T2" fmla="*/ 121878 w 634"/>
              <a:gd name="T3" fmla="*/ 100723 h 472"/>
              <a:gd name="T4" fmla="*/ 37140 w 634"/>
              <a:gd name="T5" fmla="*/ 100723 h 472"/>
              <a:gd name="T6" fmla="*/ 26323 w 634"/>
              <a:gd name="T7" fmla="*/ 105760 h 472"/>
              <a:gd name="T8" fmla="*/ 37140 w 634"/>
              <a:gd name="T9" fmla="*/ 111156 h 472"/>
              <a:gd name="T10" fmla="*/ 121878 w 634"/>
              <a:gd name="T11" fmla="*/ 111156 h 472"/>
              <a:gd name="T12" fmla="*/ 127287 w 634"/>
              <a:gd name="T13" fmla="*/ 105760 h 472"/>
              <a:gd name="T14" fmla="*/ 121878 w 634"/>
              <a:gd name="T15" fmla="*/ 100723 h 472"/>
              <a:gd name="T16" fmla="*/ 121878 w 634"/>
              <a:gd name="T17" fmla="*/ 126984 h 472"/>
              <a:gd name="T18" fmla="*/ 121878 w 634"/>
              <a:gd name="T19" fmla="*/ 126984 h 472"/>
              <a:gd name="T20" fmla="*/ 37140 w 634"/>
              <a:gd name="T21" fmla="*/ 126984 h 472"/>
              <a:gd name="T22" fmla="*/ 26323 w 634"/>
              <a:gd name="T23" fmla="*/ 132379 h 472"/>
              <a:gd name="T24" fmla="*/ 37140 w 634"/>
              <a:gd name="T25" fmla="*/ 142811 h 472"/>
              <a:gd name="T26" fmla="*/ 121878 w 634"/>
              <a:gd name="T27" fmla="*/ 142811 h 472"/>
              <a:gd name="T28" fmla="*/ 127287 w 634"/>
              <a:gd name="T29" fmla="*/ 132379 h 472"/>
              <a:gd name="T30" fmla="*/ 121878 w 634"/>
              <a:gd name="T31" fmla="*/ 126984 h 472"/>
              <a:gd name="T32" fmla="*/ 196158 w 634"/>
              <a:gd name="T33" fmla="*/ 0 h 472"/>
              <a:gd name="T34" fmla="*/ 196158 w 634"/>
              <a:gd name="T35" fmla="*/ 0 h 472"/>
              <a:gd name="T36" fmla="*/ 26323 w 634"/>
              <a:gd name="T37" fmla="*/ 0 h 472"/>
              <a:gd name="T38" fmla="*/ 0 w 634"/>
              <a:gd name="T39" fmla="*/ 26260 h 472"/>
              <a:gd name="T40" fmla="*/ 0 w 634"/>
              <a:gd name="T41" fmla="*/ 142811 h 472"/>
              <a:gd name="T42" fmla="*/ 26323 w 634"/>
              <a:gd name="T43" fmla="*/ 169431 h 472"/>
              <a:gd name="T44" fmla="*/ 196158 w 634"/>
              <a:gd name="T45" fmla="*/ 169431 h 472"/>
              <a:gd name="T46" fmla="*/ 228250 w 634"/>
              <a:gd name="T47" fmla="*/ 142811 h 472"/>
              <a:gd name="T48" fmla="*/ 228250 w 634"/>
              <a:gd name="T49" fmla="*/ 26260 h 472"/>
              <a:gd name="T50" fmla="*/ 196158 w 634"/>
              <a:gd name="T51" fmla="*/ 0 h 472"/>
              <a:gd name="T52" fmla="*/ 212024 w 634"/>
              <a:gd name="T53" fmla="*/ 142811 h 472"/>
              <a:gd name="T54" fmla="*/ 212024 w 634"/>
              <a:gd name="T55" fmla="*/ 142811 h 472"/>
              <a:gd name="T56" fmla="*/ 196158 w 634"/>
              <a:gd name="T57" fmla="*/ 153603 h 472"/>
              <a:gd name="T58" fmla="*/ 26323 w 634"/>
              <a:gd name="T59" fmla="*/ 153603 h 472"/>
              <a:gd name="T60" fmla="*/ 15866 w 634"/>
              <a:gd name="T61" fmla="*/ 142811 h 472"/>
              <a:gd name="T62" fmla="*/ 15866 w 634"/>
              <a:gd name="T63" fmla="*/ 26260 h 472"/>
              <a:gd name="T64" fmla="*/ 26323 w 634"/>
              <a:gd name="T65" fmla="*/ 15828 h 472"/>
              <a:gd name="T66" fmla="*/ 196158 w 634"/>
              <a:gd name="T67" fmla="*/ 15828 h 472"/>
              <a:gd name="T68" fmla="*/ 212024 w 634"/>
              <a:gd name="T69" fmla="*/ 26260 h 472"/>
              <a:gd name="T70" fmla="*/ 212024 w 634"/>
              <a:gd name="T71" fmla="*/ 142811 h 472"/>
              <a:gd name="T72" fmla="*/ 185701 w 634"/>
              <a:gd name="T73" fmla="*/ 26260 h 472"/>
              <a:gd name="T74" fmla="*/ 185701 w 634"/>
              <a:gd name="T75" fmla="*/ 26260 h 472"/>
              <a:gd name="T76" fmla="*/ 153609 w 634"/>
              <a:gd name="T77" fmla="*/ 26260 h 472"/>
              <a:gd name="T78" fmla="*/ 143152 w 634"/>
              <a:gd name="T79" fmla="*/ 42448 h 472"/>
              <a:gd name="T80" fmla="*/ 143152 w 634"/>
              <a:gd name="T81" fmla="*/ 68708 h 472"/>
              <a:gd name="T82" fmla="*/ 153609 w 634"/>
              <a:gd name="T83" fmla="*/ 84536 h 472"/>
              <a:gd name="T84" fmla="*/ 185701 w 634"/>
              <a:gd name="T85" fmla="*/ 84536 h 472"/>
              <a:gd name="T86" fmla="*/ 196158 w 634"/>
              <a:gd name="T87" fmla="*/ 68708 h 472"/>
              <a:gd name="T88" fmla="*/ 196158 w 634"/>
              <a:gd name="T89" fmla="*/ 42448 h 472"/>
              <a:gd name="T90" fmla="*/ 185701 w 634"/>
              <a:gd name="T91" fmla="*/ 26260 h 472"/>
              <a:gd name="T92" fmla="*/ 185701 w 634"/>
              <a:gd name="T93" fmla="*/ 63672 h 472"/>
              <a:gd name="T94" fmla="*/ 185701 w 634"/>
              <a:gd name="T95" fmla="*/ 63672 h 472"/>
              <a:gd name="T96" fmla="*/ 174884 w 634"/>
              <a:gd name="T97" fmla="*/ 68708 h 472"/>
              <a:gd name="T98" fmla="*/ 164427 w 634"/>
              <a:gd name="T99" fmla="*/ 68708 h 472"/>
              <a:gd name="T100" fmla="*/ 153609 w 634"/>
              <a:gd name="T101" fmla="*/ 63672 h 472"/>
              <a:gd name="T102" fmla="*/ 153609 w 634"/>
              <a:gd name="T103" fmla="*/ 47484 h 472"/>
              <a:gd name="T104" fmla="*/ 164427 w 634"/>
              <a:gd name="T105" fmla="*/ 42448 h 472"/>
              <a:gd name="T106" fmla="*/ 174884 w 634"/>
              <a:gd name="T107" fmla="*/ 42448 h 472"/>
              <a:gd name="T108" fmla="*/ 185701 w 634"/>
              <a:gd name="T109" fmla="*/ 47484 h 472"/>
              <a:gd name="T110" fmla="*/ 185701 w 634"/>
              <a:gd name="T111" fmla="*/ 63672 h 4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34" h="472">
                <a:moveTo>
                  <a:pt x="338" y="280"/>
                </a:moveTo>
                <a:lnTo>
                  <a:pt x="338" y="280"/>
                </a:lnTo>
                <a:cubicBezTo>
                  <a:pt x="103" y="280"/>
                  <a:pt x="103" y="280"/>
                  <a:pt x="103" y="280"/>
                </a:cubicBezTo>
                <a:cubicBezTo>
                  <a:pt x="88" y="280"/>
                  <a:pt x="73" y="280"/>
                  <a:pt x="73" y="294"/>
                </a:cubicBezTo>
                <a:cubicBezTo>
                  <a:pt x="73" y="309"/>
                  <a:pt x="88" y="309"/>
                  <a:pt x="103" y="309"/>
                </a:cubicBezTo>
                <a:cubicBezTo>
                  <a:pt x="338" y="309"/>
                  <a:pt x="338" y="309"/>
                  <a:pt x="338" y="309"/>
                </a:cubicBezTo>
                <a:cubicBezTo>
                  <a:pt x="338" y="309"/>
                  <a:pt x="353" y="309"/>
                  <a:pt x="353" y="294"/>
                </a:cubicBezTo>
                <a:cubicBezTo>
                  <a:pt x="353" y="280"/>
                  <a:pt x="338" y="280"/>
                  <a:pt x="338" y="280"/>
                </a:cubicBezTo>
                <a:close/>
                <a:moveTo>
                  <a:pt x="338" y="353"/>
                </a:moveTo>
                <a:lnTo>
                  <a:pt x="338" y="353"/>
                </a:lnTo>
                <a:cubicBezTo>
                  <a:pt x="103" y="353"/>
                  <a:pt x="103" y="353"/>
                  <a:pt x="103" y="353"/>
                </a:cubicBezTo>
                <a:cubicBezTo>
                  <a:pt x="88" y="353"/>
                  <a:pt x="73" y="368"/>
                  <a:pt x="73" y="368"/>
                </a:cubicBezTo>
                <a:cubicBezTo>
                  <a:pt x="73" y="383"/>
                  <a:pt x="88" y="397"/>
                  <a:pt x="103" y="397"/>
                </a:cubicBezTo>
                <a:cubicBezTo>
                  <a:pt x="338" y="397"/>
                  <a:pt x="338" y="397"/>
                  <a:pt x="338" y="397"/>
                </a:cubicBezTo>
                <a:cubicBezTo>
                  <a:pt x="338" y="397"/>
                  <a:pt x="353" y="383"/>
                  <a:pt x="353" y="368"/>
                </a:cubicBezTo>
                <a:lnTo>
                  <a:pt x="338" y="353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4" y="471"/>
                  <a:pt x="544" y="471"/>
                  <a:pt x="544" y="471"/>
                </a:cubicBezTo>
                <a:cubicBezTo>
                  <a:pt x="588" y="471"/>
                  <a:pt x="633" y="442"/>
                  <a:pt x="633" y="397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397"/>
                </a:moveTo>
                <a:lnTo>
                  <a:pt x="588" y="397"/>
                </a:lnTo>
                <a:cubicBezTo>
                  <a:pt x="588" y="412"/>
                  <a:pt x="574" y="427"/>
                  <a:pt x="544" y="427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59" y="427"/>
                  <a:pt x="44" y="412"/>
                  <a:pt x="44" y="397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73"/>
                </a:cubicBezTo>
                <a:lnTo>
                  <a:pt x="588" y="397"/>
                </a:lnTo>
                <a:close/>
                <a:moveTo>
                  <a:pt x="515" y="73"/>
                </a:moveTo>
                <a:lnTo>
                  <a:pt x="515" y="73"/>
                </a:lnTo>
                <a:cubicBezTo>
                  <a:pt x="426" y="73"/>
                  <a:pt x="426" y="73"/>
                  <a:pt x="426" y="73"/>
                </a:cubicBezTo>
                <a:cubicBezTo>
                  <a:pt x="412" y="73"/>
                  <a:pt x="397" y="103"/>
                  <a:pt x="397" y="118"/>
                </a:cubicBezTo>
                <a:cubicBezTo>
                  <a:pt x="397" y="191"/>
                  <a:pt x="397" y="191"/>
                  <a:pt x="397" y="191"/>
                </a:cubicBezTo>
                <a:cubicBezTo>
                  <a:pt x="397" y="221"/>
                  <a:pt x="412" y="235"/>
                  <a:pt x="426" y="235"/>
                </a:cubicBezTo>
                <a:cubicBezTo>
                  <a:pt x="515" y="235"/>
                  <a:pt x="515" y="235"/>
                  <a:pt x="515" y="235"/>
                </a:cubicBezTo>
                <a:cubicBezTo>
                  <a:pt x="530" y="235"/>
                  <a:pt x="544" y="221"/>
                  <a:pt x="544" y="191"/>
                </a:cubicBezTo>
                <a:cubicBezTo>
                  <a:pt x="544" y="118"/>
                  <a:pt x="544" y="118"/>
                  <a:pt x="544" y="118"/>
                </a:cubicBezTo>
                <a:cubicBezTo>
                  <a:pt x="544" y="103"/>
                  <a:pt x="530" y="73"/>
                  <a:pt x="515" y="73"/>
                </a:cubicBezTo>
                <a:close/>
                <a:moveTo>
                  <a:pt x="515" y="177"/>
                </a:moveTo>
                <a:lnTo>
                  <a:pt x="515" y="177"/>
                </a:lnTo>
                <a:cubicBezTo>
                  <a:pt x="515" y="191"/>
                  <a:pt x="500" y="191"/>
                  <a:pt x="485" y="191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42" y="191"/>
                  <a:pt x="426" y="191"/>
                  <a:pt x="426" y="177"/>
                </a:cubicBezTo>
                <a:cubicBezTo>
                  <a:pt x="426" y="132"/>
                  <a:pt x="426" y="132"/>
                  <a:pt x="426" y="132"/>
                </a:cubicBezTo>
                <a:cubicBezTo>
                  <a:pt x="426" y="132"/>
                  <a:pt x="442" y="118"/>
                  <a:pt x="456" y="118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500" y="118"/>
                  <a:pt x="515" y="132"/>
                  <a:pt x="515" y="132"/>
                </a:cubicBezTo>
                <a:lnTo>
                  <a:pt x="515" y="177"/>
                </a:lnTo>
                <a:close/>
              </a:path>
            </a:pathLst>
          </a:cu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0" name="Freeform 190"/>
          <p:cNvSpPr>
            <a:spLocks noChangeArrowheads="1"/>
          </p:cNvSpPr>
          <p:nvPr/>
        </p:nvSpPr>
        <p:spPr bwMode="auto">
          <a:xfrm>
            <a:off x="1881298" y="4679438"/>
            <a:ext cx="382588" cy="373063"/>
          </a:xfrm>
          <a:custGeom>
            <a:avLst/>
            <a:gdLst>
              <a:gd name="T0" fmla="*/ 148561 w 634"/>
              <a:gd name="T1" fmla="*/ 116677 h 619"/>
              <a:gd name="T2" fmla="*/ 148561 w 634"/>
              <a:gd name="T3" fmla="*/ 116677 h 619"/>
              <a:gd name="T4" fmla="*/ 79329 w 634"/>
              <a:gd name="T5" fmla="*/ 116677 h 619"/>
              <a:gd name="T6" fmla="*/ 68872 w 634"/>
              <a:gd name="T7" fmla="*/ 127481 h 619"/>
              <a:gd name="T8" fmla="*/ 79329 w 634"/>
              <a:gd name="T9" fmla="*/ 132522 h 619"/>
              <a:gd name="T10" fmla="*/ 148561 w 634"/>
              <a:gd name="T11" fmla="*/ 132522 h 619"/>
              <a:gd name="T12" fmla="*/ 153609 w 634"/>
              <a:gd name="T13" fmla="*/ 127481 h 619"/>
              <a:gd name="T14" fmla="*/ 148561 w 634"/>
              <a:gd name="T15" fmla="*/ 116677 h 619"/>
              <a:gd name="T16" fmla="*/ 164427 w 634"/>
              <a:gd name="T17" fmla="*/ 74184 h 619"/>
              <a:gd name="T18" fmla="*/ 164427 w 634"/>
              <a:gd name="T19" fmla="*/ 74184 h 619"/>
              <a:gd name="T20" fmla="*/ 63463 w 634"/>
              <a:gd name="T21" fmla="*/ 74184 h 619"/>
              <a:gd name="T22" fmla="*/ 58415 w 634"/>
              <a:gd name="T23" fmla="*/ 84987 h 619"/>
              <a:gd name="T24" fmla="*/ 63463 w 634"/>
              <a:gd name="T25" fmla="*/ 90389 h 619"/>
              <a:gd name="T26" fmla="*/ 164427 w 634"/>
              <a:gd name="T27" fmla="*/ 90389 h 619"/>
              <a:gd name="T28" fmla="*/ 169836 w 634"/>
              <a:gd name="T29" fmla="*/ 84987 h 619"/>
              <a:gd name="T30" fmla="*/ 164427 w 634"/>
              <a:gd name="T31" fmla="*/ 74184 h 619"/>
              <a:gd name="T32" fmla="*/ 111421 w 634"/>
              <a:gd name="T33" fmla="*/ 0 h 619"/>
              <a:gd name="T34" fmla="*/ 111421 w 634"/>
              <a:gd name="T35" fmla="*/ 0 h 619"/>
              <a:gd name="T36" fmla="*/ 0 w 634"/>
              <a:gd name="T37" fmla="*/ 95430 h 619"/>
              <a:gd name="T38" fmla="*/ 42188 w 634"/>
              <a:gd name="T39" fmla="*/ 175016 h 619"/>
              <a:gd name="T40" fmla="*/ 42188 w 634"/>
              <a:gd name="T41" fmla="*/ 222551 h 619"/>
              <a:gd name="T42" fmla="*/ 90146 w 634"/>
              <a:gd name="T43" fmla="*/ 196263 h 619"/>
              <a:gd name="T44" fmla="*/ 111421 w 634"/>
              <a:gd name="T45" fmla="*/ 196263 h 619"/>
              <a:gd name="T46" fmla="*/ 228250 w 634"/>
              <a:gd name="T47" fmla="*/ 95430 h 619"/>
              <a:gd name="T48" fmla="*/ 111421 w 634"/>
              <a:gd name="T49" fmla="*/ 0 h 619"/>
              <a:gd name="T50" fmla="*/ 111421 w 634"/>
              <a:gd name="T51" fmla="*/ 180417 h 619"/>
              <a:gd name="T52" fmla="*/ 111421 w 634"/>
              <a:gd name="T53" fmla="*/ 180417 h 619"/>
              <a:gd name="T54" fmla="*/ 90146 w 634"/>
              <a:gd name="T55" fmla="*/ 180417 h 619"/>
              <a:gd name="T56" fmla="*/ 58415 w 634"/>
              <a:gd name="T57" fmla="*/ 201664 h 619"/>
              <a:gd name="T58" fmla="*/ 58415 w 634"/>
              <a:gd name="T59" fmla="*/ 164572 h 619"/>
              <a:gd name="T60" fmla="*/ 15866 w 634"/>
              <a:gd name="T61" fmla="*/ 95430 h 619"/>
              <a:gd name="T62" fmla="*/ 111421 w 634"/>
              <a:gd name="T63" fmla="*/ 10803 h 619"/>
              <a:gd name="T64" fmla="*/ 212024 w 634"/>
              <a:gd name="T65" fmla="*/ 95430 h 619"/>
              <a:gd name="T66" fmla="*/ 111421 w 634"/>
              <a:gd name="T67" fmla="*/ 180417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619">
                <a:moveTo>
                  <a:pt x="412" y="324"/>
                </a:moveTo>
                <a:lnTo>
                  <a:pt x="412" y="324"/>
                </a:lnTo>
                <a:cubicBezTo>
                  <a:pt x="220" y="324"/>
                  <a:pt x="220" y="324"/>
                  <a:pt x="220" y="324"/>
                </a:cubicBezTo>
                <a:cubicBezTo>
                  <a:pt x="206" y="324"/>
                  <a:pt x="191" y="339"/>
                  <a:pt x="191" y="354"/>
                </a:cubicBezTo>
                <a:cubicBezTo>
                  <a:pt x="191" y="354"/>
                  <a:pt x="206" y="368"/>
                  <a:pt x="220" y="368"/>
                </a:cubicBezTo>
                <a:cubicBezTo>
                  <a:pt x="412" y="368"/>
                  <a:pt x="412" y="368"/>
                  <a:pt x="412" y="368"/>
                </a:cubicBezTo>
                <a:cubicBezTo>
                  <a:pt x="426" y="368"/>
                  <a:pt x="426" y="354"/>
                  <a:pt x="426" y="354"/>
                </a:cubicBezTo>
                <a:cubicBezTo>
                  <a:pt x="426" y="339"/>
                  <a:pt x="426" y="324"/>
                  <a:pt x="412" y="324"/>
                </a:cubicBezTo>
                <a:close/>
                <a:moveTo>
                  <a:pt x="456" y="206"/>
                </a:moveTo>
                <a:lnTo>
                  <a:pt x="456" y="206"/>
                </a:lnTo>
                <a:cubicBezTo>
                  <a:pt x="176" y="206"/>
                  <a:pt x="176" y="206"/>
                  <a:pt x="176" y="206"/>
                </a:cubicBezTo>
                <a:cubicBezTo>
                  <a:pt x="162" y="206"/>
                  <a:pt x="162" y="221"/>
                  <a:pt x="162" y="236"/>
                </a:cubicBezTo>
                <a:cubicBezTo>
                  <a:pt x="162" y="236"/>
                  <a:pt x="162" y="251"/>
                  <a:pt x="176" y="251"/>
                </a:cubicBezTo>
                <a:cubicBezTo>
                  <a:pt x="456" y="251"/>
                  <a:pt x="456" y="251"/>
                  <a:pt x="456" y="251"/>
                </a:cubicBezTo>
                <a:lnTo>
                  <a:pt x="471" y="236"/>
                </a:lnTo>
                <a:cubicBezTo>
                  <a:pt x="471" y="221"/>
                  <a:pt x="456" y="206"/>
                  <a:pt x="456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54"/>
                  <a:pt x="44" y="427"/>
                  <a:pt x="117" y="486"/>
                </a:cubicBezTo>
                <a:cubicBezTo>
                  <a:pt x="117" y="618"/>
                  <a:pt x="117" y="618"/>
                  <a:pt x="117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79" y="545"/>
                  <a:pt x="294" y="545"/>
                  <a:pt x="309" y="545"/>
                </a:cubicBezTo>
                <a:cubicBezTo>
                  <a:pt x="485" y="545"/>
                  <a:pt x="633" y="427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94" y="501"/>
                  <a:pt x="265" y="501"/>
                  <a:pt x="250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8" y="427"/>
                  <a:pt x="44" y="354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98"/>
                  <a:pt x="471" y="501"/>
                  <a:pt x="309" y="501"/>
                </a:cubicBezTo>
                <a:close/>
              </a:path>
            </a:pathLst>
          </a:cu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2" name="Freeform 198"/>
          <p:cNvSpPr>
            <a:spLocks noChangeArrowheads="1"/>
          </p:cNvSpPr>
          <p:nvPr/>
        </p:nvSpPr>
        <p:spPr bwMode="auto">
          <a:xfrm>
            <a:off x="1972125" y="3095431"/>
            <a:ext cx="303212" cy="382587"/>
          </a:xfrm>
          <a:custGeom>
            <a:avLst/>
            <a:gdLst>
              <a:gd name="T0" fmla="*/ 127658 w 501"/>
              <a:gd name="T1" fmla="*/ 201559 h 634"/>
              <a:gd name="T2" fmla="*/ 133083 w 501"/>
              <a:gd name="T3" fmla="*/ 106008 h 634"/>
              <a:gd name="T4" fmla="*/ 116809 w 501"/>
              <a:gd name="T5" fmla="*/ 106008 h 634"/>
              <a:gd name="T6" fmla="*/ 127658 w 501"/>
              <a:gd name="T7" fmla="*/ 201559 h 634"/>
              <a:gd name="T8" fmla="*/ 53161 w 501"/>
              <a:gd name="T9" fmla="*/ 201559 h 634"/>
              <a:gd name="T10" fmla="*/ 63648 w 501"/>
              <a:gd name="T11" fmla="*/ 106008 h 634"/>
              <a:gd name="T12" fmla="*/ 47736 w 501"/>
              <a:gd name="T13" fmla="*/ 106008 h 634"/>
              <a:gd name="T14" fmla="*/ 53161 w 501"/>
              <a:gd name="T15" fmla="*/ 201559 h 634"/>
              <a:gd name="T16" fmla="*/ 90410 w 501"/>
              <a:gd name="T17" fmla="*/ 201559 h 634"/>
              <a:gd name="T18" fmla="*/ 95834 w 501"/>
              <a:gd name="T19" fmla="*/ 106008 h 634"/>
              <a:gd name="T20" fmla="*/ 84985 w 501"/>
              <a:gd name="T21" fmla="*/ 106008 h 634"/>
              <a:gd name="T22" fmla="*/ 90410 w 501"/>
              <a:gd name="T23" fmla="*/ 201559 h 634"/>
              <a:gd name="T24" fmla="*/ 170332 w 501"/>
              <a:gd name="T25" fmla="*/ 31730 h 634"/>
              <a:gd name="T26" fmla="*/ 127658 w 501"/>
              <a:gd name="T27" fmla="*/ 15865 h 634"/>
              <a:gd name="T28" fmla="*/ 69073 w 501"/>
              <a:gd name="T29" fmla="*/ 0 h 634"/>
              <a:gd name="T30" fmla="*/ 53161 w 501"/>
              <a:gd name="T31" fmla="*/ 31730 h 634"/>
              <a:gd name="T32" fmla="*/ 0 w 501"/>
              <a:gd name="T33" fmla="*/ 42187 h 634"/>
              <a:gd name="T34" fmla="*/ 10488 w 501"/>
              <a:gd name="T35" fmla="*/ 74278 h 634"/>
              <a:gd name="T36" fmla="*/ 42673 w 501"/>
              <a:gd name="T37" fmla="*/ 228241 h 634"/>
              <a:gd name="T38" fmla="*/ 170332 w 501"/>
              <a:gd name="T39" fmla="*/ 201559 h 634"/>
              <a:gd name="T40" fmla="*/ 180819 w 501"/>
              <a:gd name="T41" fmla="*/ 58412 h 634"/>
              <a:gd name="T42" fmla="*/ 170332 w 501"/>
              <a:gd name="T43" fmla="*/ 31730 h 634"/>
              <a:gd name="T44" fmla="*/ 69073 w 501"/>
              <a:gd name="T45" fmla="*/ 21274 h 634"/>
              <a:gd name="T46" fmla="*/ 106322 w 501"/>
              <a:gd name="T47" fmla="*/ 15865 h 634"/>
              <a:gd name="T48" fmla="*/ 111746 w 501"/>
              <a:gd name="T49" fmla="*/ 31730 h 634"/>
              <a:gd name="T50" fmla="*/ 69073 w 501"/>
              <a:gd name="T51" fmla="*/ 21274 h 634"/>
              <a:gd name="T52" fmla="*/ 154420 w 501"/>
              <a:gd name="T53" fmla="*/ 201559 h 634"/>
              <a:gd name="T54" fmla="*/ 42673 w 501"/>
              <a:gd name="T55" fmla="*/ 212376 h 634"/>
              <a:gd name="T56" fmla="*/ 26400 w 501"/>
              <a:gd name="T57" fmla="*/ 74278 h 634"/>
              <a:gd name="T58" fmla="*/ 154420 w 501"/>
              <a:gd name="T59" fmla="*/ 201559 h 634"/>
              <a:gd name="T60" fmla="*/ 159483 w 501"/>
              <a:gd name="T61" fmla="*/ 58412 h 634"/>
              <a:gd name="T62" fmla="*/ 10488 w 501"/>
              <a:gd name="T63" fmla="*/ 53004 h 634"/>
              <a:gd name="T64" fmla="*/ 159483 w 501"/>
              <a:gd name="T65" fmla="*/ 42187 h 634"/>
              <a:gd name="T66" fmla="*/ 159483 w 501"/>
              <a:gd name="T67" fmla="*/ 58412 h 6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01" h="634">
                <a:moveTo>
                  <a:pt x="353" y="559"/>
                </a:moveTo>
                <a:lnTo>
                  <a:pt x="353" y="559"/>
                </a:lnTo>
                <a:cubicBezTo>
                  <a:pt x="353" y="559"/>
                  <a:pt x="368" y="545"/>
                  <a:pt x="368" y="530"/>
                </a:cubicBezTo>
                <a:cubicBezTo>
                  <a:pt x="368" y="294"/>
                  <a:pt x="368" y="294"/>
                  <a:pt x="368" y="294"/>
                </a:cubicBezTo>
                <a:lnTo>
                  <a:pt x="353" y="279"/>
                </a:lnTo>
                <a:cubicBezTo>
                  <a:pt x="339" y="279"/>
                  <a:pt x="323" y="294"/>
                  <a:pt x="323" y="294"/>
                </a:cubicBezTo>
                <a:cubicBezTo>
                  <a:pt x="323" y="530"/>
                  <a:pt x="323" y="530"/>
                  <a:pt x="323" y="530"/>
                </a:cubicBezTo>
                <a:cubicBezTo>
                  <a:pt x="323" y="545"/>
                  <a:pt x="339" y="559"/>
                  <a:pt x="353" y="559"/>
                </a:cubicBezTo>
                <a:close/>
                <a:moveTo>
                  <a:pt x="147" y="559"/>
                </a:moveTo>
                <a:lnTo>
                  <a:pt x="147" y="559"/>
                </a:lnTo>
                <a:cubicBezTo>
                  <a:pt x="162" y="559"/>
                  <a:pt x="176" y="545"/>
                  <a:pt x="176" y="530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76" y="294"/>
                  <a:pt x="162" y="279"/>
                  <a:pt x="147" y="279"/>
                </a:cubicBezTo>
                <a:lnTo>
                  <a:pt x="132" y="294"/>
                </a:lnTo>
                <a:cubicBezTo>
                  <a:pt x="132" y="530"/>
                  <a:pt x="132" y="530"/>
                  <a:pt x="132" y="530"/>
                </a:cubicBezTo>
                <a:cubicBezTo>
                  <a:pt x="132" y="545"/>
                  <a:pt x="147" y="559"/>
                  <a:pt x="147" y="559"/>
                </a:cubicBezTo>
                <a:close/>
                <a:moveTo>
                  <a:pt x="250" y="559"/>
                </a:moveTo>
                <a:lnTo>
                  <a:pt x="250" y="559"/>
                </a:lnTo>
                <a:cubicBezTo>
                  <a:pt x="265" y="559"/>
                  <a:pt x="265" y="545"/>
                  <a:pt x="265" y="530"/>
                </a:cubicBezTo>
                <a:cubicBezTo>
                  <a:pt x="265" y="294"/>
                  <a:pt x="265" y="294"/>
                  <a:pt x="265" y="294"/>
                </a:cubicBezTo>
                <a:cubicBezTo>
                  <a:pt x="265" y="294"/>
                  <a:pt x="265" y="279"/>
                  <a:pt x="250" y="279"/>
                </a:cubicBezTo>
                <a:cubicBezTo>
                  <a:pt x="235" y="279"/>
                  <a:pt x="235" y="294"/>
                  <a:pt x="235" y="294"/>
                </a:cubicBezTo>
                <a:cubicBezTo>
                  <a:pt x="235" y="530"/>
                  <a:pt x="235" y="530"/>
                  <a:pt x="235" y="530"/>
                </a:cubicBezTo>
                <a:cubicBezTo>
                  <a:pt x="235" y="545"/>
                  <a:pt x="235" y="559"/>
                  <a:pt x="250" y="559"/>
                </a:cubicBezTo>
                <a:close/>
                <a:moveTo>
                  <a:pt x="471" y="88"/>
                </a:moveTo>
                <a:lnTo>
                  <a:pt x="471" y="88"/>
                </a:lnTo>
                <a:cubicBezTo>
                  <a:pt x="353" y="88"/>
                  <a:pt x="353" y="88"/>
                  <a:pt x="353" y="88"/>
                </a:cubicBezTo>
                <a:cubicBezTo>
                  <a:pt x="353" y="44"/>
                  <a:pt x="353" y="44"/>
                  <a:pt x="353" y="44"/>
                </a:cubicBezTo>
                <a:cubicBezTo>
                  <a:pt x="353" y="29"/>
                  <a:pt x="323" y="0"/>
                  <a:pt x="309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76" y="0"/>
                  <a:pt x="147" y="29"/>
                  <a:pt x="147" y="4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14" y="88"/>
                  <a:pt x="0" y="103"/>
                  <a:pt x="0" y="11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6"/>
                  <a:pt x="14" y="206"/>
                  <a:pt x="29" y="206"/>
                </a:cubicBezTo>
                <a:cubicBezTo>
                  <a:pt x="29" y="559"/>
                  <a:pt x="29" y="559"/>
                  <a:pt x="29" y="559"/>
                </a:cubicBezTo>
                <a:cubicBezTo>
                  <a:pt x="29" y="604"/>
                  <a:pt x="73" y="633"/>
                  <a:pt x="118" y="633"/>
                </a:cubicBezTo>
                <a:cubicBezTo>
                  <a:pt x="382" y="633"/>
                  <a:pt x="382" y="633"/>
                  <a:pt x="382" y="633"/>
                </a:cubicBezTo>
                <a:cubicBezTo>
                  <a:pt x="427" y="633"/>
                  <a:pt x="471" y="604"/>
                  <a:pt x="471" y="559"/>
                </a:cubicBezTo>
                <a:cubicBezTo>
                  <a:pt x="471" y="206"/>
                  <a:pt x="471" y="206"/>
                  <a:pt x="471" y="206"/>
                </a:cubicBezTo>
                <a:cubicBezTo>
                  <a:pt x="486" y="206"/>
                  <a:pt x="500" y="176"/>
                  <a:pt x="500" y="162"/>
                </a:cubicBezTo>
                <a:cubicBezTo>
                  <a:pt x="500" y="117"/>
                  <a:pt x="500" y="117"/>
                  <a:pt x="500" y="117"/>
                </a:cubicBezTo>
                <a:cubicBezTo>
                  <a:pt x="500" y="103"/>
                  <a:pt x="486" y="88"/>
                  <a:pt x="471" y="88"/>
                </a:cubicBezTo>
                <a:close/>
                <a:moveTo>
                  <a:pt x="191" y="59"/>
                </a:moveTo>
                <a:lnTo>
                  <a:pt x="191" y="59"/>
                </a:lnTo>
                <a:lnTo>
                  <a:pt x="206" y="44"/>
                </a:lnTo>
                <a:cubicBezTo>
                  <a:pt x="294" y="44"/>
                  <a:pt x="294" y="44"/>
                  <a:pt x="294" y="44"/>
                </a:cubicBezTo>
                <a:lnTo>
                  <a:pt x="309" y="59"/>
                </a:lnTo>
                <a:cubicBezTo>
                  <a:pt x="309" y="88"/>
                  <a:pt x="309" y="88"/>
                  <a:pt x="309" y="88"/>
                </a:cubicBezTo>
                <a:cubicBezTo>
                  <a:pt x="294" y="88"/>
                  <a:pt x="191" y="88"/>
                  <a:pt x="191" y="88"/>
                </a:cubicBezTo>
                <a:lnTo>
                  <a:pt x="191" y="59"/>
                </a:lnTo>
                <a:close/>
                <a:moveTo>
                  <a:pt x="427" y="559"/>
                </a:moveTo>
                <a:lnTo>
                  <a:pt x="427" y="559"/>
                </a:lnTo>
                <a:cubicBezTo>
                  <a:pt x="427" y="574"/>
                  <a:pt x="412" y="589"/>
                  <a:pt x="382" y="589"/>
                </a:cubicBez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4"/>
                  <a:pt x="73" y="559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103" y="206"/>
                  <a:pt x="412" y="206"/>
                  <a:pt x="427" y="206"/>
                </a:cubicBezTo>
                <a:lnTo>
                  <a:pt x="427" y="559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59" y="162"/>
                  <a:pt x="59" y="162"/>
                  <a:pt x="59" y="162"/>
                </a:cubicBezTo>
                <a:cubicBezTo>
                  <a:pt x="44" y="162"/>
                  <a:pt x="29" y="147"/>
                  <a:pt x="29" y="147"/>
                </a:cubicBezTo>
                <a:cubicBezTo>
                  <a:pt x="29" y="132"/>
                  <a:pt x="44" y="117"/>
                  <a:pt x="59" y="117"/>
                </a:cubicBezTo>
                <a:cubicBezTo>
                  <a:pt x="441" y="117"/>
                  <a:pt x="441" y="117"/>
                  <a:pt x="441" y="117"/>
                </a:cubicBezTo>
                <a:cubicBezTo>
                  <a:pt x="456" y="117"/>
                  <a:pt x="471" y="132"/>
                  <a:pt x="471" y="147"/>
                </a:cubicBezTo>
                <a:cubicBezTo>
                  <a:pt x="471" y="147"/>
                  <a:pt x="456" y="162"/>
                  <a:pt x="441" y="162"/>
                </a:cubicBezTo>
                <a:close/>
              </a:path>
            </a:pathLst>
          </a:cu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3" name="Freeform 218"/>
          <p:cNvSpPr>
            <a:spLocks noChangeArrowheads="1"/>
          </p:cNvSpPr>
          <p:nvPr/>
        </p:nvSpPr>
        <p:spPr bwMode="auto">
          <a:xfrm>
            <a:off x="1972125" y="1541585"/>
            <a:ext cx="265113" cy="371475"/>
          </a:xfrm>
          <a:custGeom>
            <a:avLst/>
            <a:gdLst>
              <a:gd name="T0" fmla="*/ 121225 w 443"/>
              <a:gd name="T1" fmla="*/ 110802 h 619"/>
              <a:gd name="T2" fmla="*/ 121225 w 443"/>
              <a:gd name="T3" fmla="*/ 110802 h 619"/>
              <a:gd name="T4" fmla="*/ 36832 w 443"/>
              <a:gd name="T5" fmla="*/ 110802 h 619"/>
              <a:gd name="T6" fmla="*/ 31826 w 443"/>
              <a:gd name="T7" fmla="*/ 116180 h 619"/>
              <a:gd name="T8" fmla="*/ 36832 w 443"/>
              <a:gd name="T9" fmla="*/ 126938 h 619"/>
              <a:gd name="T10" fmla="*/ 121225 w 443"/>
              <a:gd name="T11" fmla="*/ 126938 h 619"/>
              <a:gd name="T12" fmla="*/ 126231 w 443"/>
              <a:gd name="T13" fmla="*/ 116180 h 619"/>
              <a:gd name="T14" fmla="*/ 121225 w 443"/>
              <a:gd name="T15" fmla="*/ 110802 h 619"/>
              <a:gd name="T16" fmla="*/ 121225 w 443"/>
              <a:gd name="T17" fmla="*/ 153114 h 619"/>
              <a:gd name="T18" fmla="*/ 121225 w 443"/>
              <a:gd name="T19" fmla="*/ 153114 h 619"/>
              <a:gd name="T20" fmla="*/ 36832 w 443"/>
              <a:gd name="T21" fmla="*/ 153114 h 619"/>
              <a:gd name="T22" fmla="*/ 31826 w 443"/>
              <a:gd name="T23" fmla="*/ 158493 h 619"/>
              <a:gd name="T24" fmla="*/ 36832 w 443"/>
              <a:gd name="T25" fmla="*/ 168892 h 619"/>
              <a:gd name="T26" fmla="*/ 121225 w 443"/>
              <a:gd name="T27" fmla="*/ 168892 h 619"/>
              <a:gd name="T28" fmla="*/ 126231 w 443"/>
              <a:gd name="T29" fmla="*/ 158493 h 619"/>
              <a:gd name="T30" fmla="*/ 121225 w 443"/>
              <a:gd name="T31" fmla="*/ 153114 h 619"/>
              <a:gd name="T32" fmla="*/ 121225 w 443"/>
              <a:gd name="T33" fmla="*/ 68848 h 619"/>
              <a:gd name="T34" fmla="*/ 121225 w 443"/>
              <a:gd name="T35" fmla="*/ 68848 h 619"/>
              <a:gd name="T36" fmla="*/ 36832 w 443"/>
              <a:gd name="T37" fmla="*/ 68848 h 619"/>
              <a:gd name="T38" fmla="*/ 31826 w 443"/>
              <a:gd name="T39" fmla="*/ 73868 h 619"/>
              <a:gd name="T40" fmla="*/ 36832 w 443"/>
              <a:gd name="T41" fmla="*/ 84625 h 619"/>
              <a:gd name="T42" fmla="*/ 121225 w 443"/>
              <a:gd name="T43" fmla="*/ 84625 h 619"/>
              <a:gd name="T44" fmla="*/ 126231 w 443"/>
              <a:gd name="T45" fmla="*/ 73868 h 619"/>
              <a:gd name="T46" fmla="*/ 121225 w 443"/>
              <a:gd name="T47" fmla="*/ 68848 h 619"/>
              <a:gd name="T48" fmla="*/ 126231 w 443"/>
              <a:gd name="T49" fmla="*/ 10399 h 619"/>
              <a:gd name="T50" fmla="*/ 126231 w 443"/>
              <a:gd name="T51" fmla="*/ 10399 h 619"/>
              <a:gd name="T52" fmla="*/ 126231 w 443"/>
              <a:gd name="T53" fmla="*/ 0 h 619"/>
              <a:gd name="T54" fmla="*/ 115861 w 443"/>
              <a:gd name="T55" fmla="*/ 0 h 619"/>
              <a:gd name="T56" fmla="*/ 115861 w 443"/>
              <a:gd name="T57" fmla="*/ 10399 h 619"/>
              <a:gd name="T58" fmla="*/ 84393 w 443"/>
              <a:gd name="T59" fmla="*/ 10399 h 619"/>
              <a:gd name="T60" fmla="*/ 84393 w 443"/>
              <a:gd name="T61" fmla="*/ 0 h 619"/>
              <a:gd name="T62" fmla="*/ 73665 w 443"/>
              <a:gd name="T63" fmla="*/ 0 h 619"/>
              <a:gd name="T64" fmla="*/ 73665 w 443"/>
              <a:gd name="T65" fmla="*/ 10399 h 619"/>
              <a:gd name="T66" fmla="*/ 42196 w 443"/>
              <a:gd name="T67" fmla="*/ 10399 h 619"/>
              <a:gd name="T68" fmla="*/ 42196 w 443"/>
              <a:gd name="T69" fmla="*/ 0 h 619"/>
              <a:gd name="T70" fmla="*/ 31826 w 443"/>
              <a:gd name="T71" fmla="*/ 0 h 619"/>
              <a:gd name="T72" fmla="*/ 31826 w 443"/>
              <a:gd name="T73" fmla="*/ 10399 h 619"/>
              <a:gd name="T74" fmla="*/ 0 w 443"/>
              <a:gd name="T75" fmla="*/ 42313 h 619"/>
              <a:gd name="T76" fmla="*/ 0 w 443"/>
              <a:gd name="T77" fmla="*/ 195427 h 619"/>
              <a:gd name="T78" fmla="*/ 31826 w 443"/>
              <a:gd name="T79" fmla="*/ 221603 h 619"/>
              <a:gd name="T80" fmla="*/ 126231 w 443"/>
              <a:gd name="T81" fmla="*/ 221603 h 619"/>
              <a:gd name="T82" fmla="*/ 158057 w 443"/>
              <a:gd name="T83" fmla="*/ 195427 h 619"/>
              <a:gd name="T84" fmla="*/ 158057 w 443"/>
              <a:gd name="T85" fmla="*/ 42313 h 619"/>
              <a:gd name="T86" fmla="*/ 126231 w 443"/>
              <a:gd name="T87" fmla="*/ 10399 h 619"/>
              <a:gd name="T88" fmla="*/ 142323 w 443"/>
              <a:gd name="T89" fmla="*/ 195427 h 619"/>
              <a:gd name="T90" fmla="*/ 142323 w 443"/>
              <a:gd name="T91" fmla="*/ 195427 h 619"/>
              <a:gd name="T92" fmla="*/ 126231 w 443"/>
              <a:gd name="T93" fmla="*/ 211205 h 619"/>
              <a:gd name="T94" fmla="*/ 31826 w 443"/>
              <a:gd name="T95" fmla="*/ 211205 h 619"/>
              <a:gd name="T96" fmla="*/ 15734 w 443"/>
              <a:gd name="T97" fmla="*/ 195427 h 619"/>
              <a:gd name="T98" fmla="*/ 15734 w 443"/>
              <a:gd name="T99" fmla="*/ 42313 h 619"/>
              <a:gd name="T100" fmla="*/ 31826 w 443"/>
              <a:gd name="T101" fmla="*/ 26535 h 619"/>
              <a:gd name="T102" fmla="*/ 126231 w 443"/>
              <a:gd name="T103" fmla="*/ 26535 h 619"/>
              <a:gd name="T104" fmla="*/ 142323 w 443"/>
              <a:gd name="T105" fmla="*/ 42313 h 619"/>
              <a:gd name="T106" fmla="*/ 142323 w 443"/>
              <a:gd name="T107" fmla="*/ 195427 h 6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3" h="619">
                <a:moveTo>
                  <a:pt x="339" y="309"/>
                </a:moveTo>
                <a:lnTo>
                  <a:pt x="339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9" y="309"/>
                  <a:pt x="89" y="324"/>
                  <a:pt x="89" y="324"/>
                </a:cubicBezTo>
                <a:cubicBezTo>
                  <a:pt x="89" y="339"/>
                  <a:pt x="89" y="354"/>
                  <a:pt x="103" y="354"/>
                </a:cubicBezTo>
                <a:cubicBezTo>
                  <a:pt x="339" y="354"/>
                  <a:pt x="339" y="354"/>
                  <a:pt x="339" y="354"/>
                </a:cubicBezTo>
                <a:cubicBezTo>
                  <a:pt x="353" y="354"/>
                  <a:pt x="353" y="339"/>
                  <a:pt x="353" y="324"/>
                </a:cubicBezTo>
                <a:cubicBezTo>
                  <a:pt x="353" y="324"/>
                  <a:pt x="353" y="309"/>
                  <a:pt x="339" y="309"/>
                </a:cubicBezTo>
                <a:close/>
                <a:moveTo>
                  <a:pt x="339" y="427"/>
                </a:moveTo>
                <a:lnTo>
                  <a:pt x="339" y="427"/>
                </a:lnTo>
                <a:cubicBezTo>
                  <a:pt x="103" y="427"/>
                  <a:pt x="103" y="427"/>
                  <a:pt x="103" y="427"/>
                </a:cubicBezTo>
                <a:cubicBezTo>
                  <a:pt x="89" y="427"/>
                  <a:pt x="89" y="442"/>
                  <a:pt x="89" y="442"/>
                </a:cubicBezTo>
                <a:cubicBezTo>
                  <a:pt x="89" y="457"/>
                  <a:pt x="89" y="471"/>
                  <a:pt x="103" y="471"/>
                </a:cubicBezTo>
                <a:cubicBezTo>
                  <a:pt x="339" y="471"/>
                  <a:pt x="339" y="471"/>
                  <a:pt x="339" y="471"/>
                </a:cubicBezTo>
                <a:cubicBezTo>
                  <a:pt x="353" y="471"/>
                  <a:pt x="353" y="457"/>
                  <a:pt x="353" y="442"/>
                </a:cubicBezTo>
                <a:cubicBezTo>
                  <a:pt x="353" y="442"/>
                  <a:pt x="353" y="427"/>
                  <a:pt x="339" y="427"/>
                </a:cubicBezTo>
                <a:close/>
                <a:moveTo>
                  <a:pt x="339" y="192"/>
                </a:moveTo>
                <a:lnTo>
                  <a:pt x="339" y="192"/>
                </a:lnTo>
                <a:cubicBezTo>
                  <a:pt x="103" y="192"/>
                  <a:pt x="103" y="192"/>
                  <a:pt x="103" y="192"/>
                </a:cubicBezTo>
                <a:cubicBezTo>
                  <a:pt x="89" y="192"/>
                  <a:pt x="89" y="206"/>
                  <a:pt x="89" y="206"/>
                </a:cubicBezTo>
                <a:cubicBezTo>
                  <a:pt x="89" y="221"/>
                  <a:pt x="89" y="236"/>
                  <a:pt x="103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53" y="236"/>
                  <a:pt x="353" y="221"/>
                  <a:pt x="353" y="206"/>
                </a:cubicBezTo>
                <a:cubicBezTo>
                  <a:pt x="353" y="206"/>
                  <a:pt x="353" y="192"/>
                  <a:pt x="339" y="192"/>
                </a:cubicBezTo>
                <a:close/>
                <a:moveTo>
                  <a:pt x="353" y="29"/>
                </a:moveTo>
                <a:lnTo>
                  <a:pt x="353" y="29"/>
                </a:lnTo>
                <a:cubicBezTo>
                  <a:pt x="353" y="0"/>
                  <a:pt x="353" y="0"/>
                  <a:pt x="353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29"/>
                  <a:pt x="324" y="29"/>
                  <a:pt x="324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0"/>
                  <a:pt x="236" y="0"/>
                  <a:pt x="236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0"/>
                  <a:pt x="118" y="0"/>
                  <a:pt x="1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44" y="29"/>
                  <a:pt x="0" y="74"/>
                  <a:pt x="0" y="118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18"/>
                  <a:pt x="89" y="618"/>
                </a:cubicBezTo>
                <a:cubicBezTo>
                  <a:pt x="353" y="618"/>
                  <a:pt x="353" y="618"/>
                  <a:pt x="353" y="618"/>
                </a:cubicBezTo>
                <a:cubicBezTo>
                  <a:pt x="398" y="618"/>
                  <a:pt x="442" y="589"/>
                  <a:pt x="442" y="545"/>
                </a:cubicBezTo>
                <a:cubicBezTo>
                  <a:pt x="442" y="118"/>
                  <a:pt x="442" y="118"/>
                  <a:pt x="442" y="118"/>
                </a:cubicBezTo>
                <a:cubicBezTo>
                  <a:pt x="442" y="74"/>
                  <a:pt x="398" y="29"/>
                  <a:pt x="353" y="29"/>
                </a:cubicBezTo>
                <a:close/>
                <a:moveTo>
                  <a:pt x="398" y="545"/>
                </a:moveTo>
                <a:lnTo>
                  <a:pt x="398" y="545"/>
                </a:lnTo>
                <a:cubicBezTo>
                  <a:pt x="398" y="559"/>
                  <a:pt x="383" y="589"/>
                  <a:pt x="353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59"/>
                  <a:pt x="44" y="545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88"/>
                  <a:pt x="59" y="74"/>
                  <a:pt x="89" y="74"/>
                </a:cubicBezTo>
                <a:cubicBezTo>
                  <a:pt x="353" y="74"/>
                  <a:pt x="353" y="74"/>
                  <a:pt x="353" y="74"/>
                </a:cubicBezTo>
                <a:cubicBezTo>
                  <a:pt x="383" y="74"/>
                  <a:pt x="398" y="88"/>
                  <a:pt x="398" y="118"/>
                </a:cubicBezTo>
                <a:lnTo>
                  <a:pt x="398" y="545"/>
                </a:lnTo>
                <a:close/>
              </a:path>
            </a:pathLst>
          </a:custGeom>
          <a:gradFill>
            <a:gsLst>
              <a:gs pos="0">
                <a:srgbClr val="1D03E0"/>
              </a:gs>
              <a:gs pos="100000">
                <a:srgbClr val="280F93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175615" y="1970590"/>
            <a:ext cx="194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FLY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6059" y="2236005"/>
            <a:ext cx="311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21530" y="3556155"/>
            <a:ext cx="220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GABAGE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6059" y="3838438"/>
            <a:ext cx="311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93409" y="5133487"/>
            <a:ext cx="233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QUESTION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6059" y="5398902"/>
            <a:ext cx="311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68236" y="1963322"/>
            <a:ext cx="1496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TV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91738" y="2236005"/>
            <a:ext cx="311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18743" y="3573023"/>
            <a:ext cx="194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PLANE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91738" y="3838438"/>
            <a:ext cx="311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025094" y="5133487"/>
            <a:ext cx="194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18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rPr>
              <a:t>RING SITUATION</a:t>
            </a:r>
            <a:endParaRPr lang="zh-CN" altLang="en-US" sz="1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1800000" scaled="0"/>
              </a:gra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91738" y="5398902"/>
            <a:ext cx="311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Be always as merry as ever you can, for no-one delights in an sorrowful man.</a:t>
            </a:r>
            <a:endParaRPr lang="zh-CN" altLang="en-US" sz="1200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4458" y="2"/>
            <a:ext cx="3643085" cy="6865587"/>
          </a:xfrm>
          <a:prstGeom prst="rect">
            <a:avLst/>
          </a:prstGeom>
          <a:gradFill>
            <a:gsLst>
              <a:gs pos="0">
                <a:srgbClr val="1D03E0">
                  <a:alpha val="62000"/>
                </a:srgbClr>
              </a:gs>
              <a:gs pos="100000">
                <a:srgbClr val="280F93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>
            <a:spLocks noChangeAspect="1"/>
          </p:cNvSpPr>
          <p:nvPr/>
        </p:nvSpPr>
        <p:spPr>
          <a:xfrm rot="5400000">
            <a:off x="5168703" y="2501900"/>
            <a:ext cx="1854592" cy="18542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chemeClr val="bg1">
              <a:alpha val="96000"/>
            </a:schemeClr>
          </a:solidFill>
          <a:ln w="31750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137516" y="3071883"/>
            <a:ext cx="184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TARGET</a:t>
            </a:r>
            <a:endParaRPr lang="zh-CN" altLang="en-US" sz="3600" b="1" dirty="0">
              <a:gradFill>
                <a:gsLst>
                  <a:gs pos="0">
                    <a:srgbClr val="1D03E0"/>
                  </a:gs>
                  <a:gs pos="100000">
                    <a:srgbClr val="280F93"/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7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1D03E0"/>
            </a:gs>
            <a:gs pos="100000">
              <a:srgbClr val="280F93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589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冬青黑体简体中文 W3</vt:lpstr>
      <vt:lpstr>微软雅黑</vt:lpstr>
      <vt:lpstr>Arial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Alan Yuan</cp:lastModifiedBy>
  <cp:revision>446</cp:revision>
  <dcterms:created xsi:type="dcterms:W3CDTF">2017-02-28T12:55:08Z</dcterms:created>
  <dcterms:modified xsi:type="dcterms:W3CDTF">2018-12-23T02:44:27Z</dcterms:modified>
</cp:coreProperties>
</file>