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59" r:id="rId4"/>
    <p:sldId id="261" r:id="rId5"/>
    <p:sldId id="263" r:id="rId6"/>
    <p:sldId id="262" r:id="rId7"/>
    <p:sldId id="264" r:id="rId8"/>
    <p:sldId id="272" r:id="rId9"/>
    <p:sldId id="265" r:id="rId10"/>
    <p:sldId id="266" r:id="rId11"/>
    <p:sldId id="267" r:id="rId12"/>
    <p:sldId id="268" r:id="rId13"/>
    <p:sldId id="275" r:id="rId14"/>
    <p:sldId id="269" r:id="rId15"/>
    <p:sldId id="271" r:id="rId16"/>
    <p:sldId id="278" r:id="rId17"/>
    <p:sldId id="277" r:id="rId18"/>
    <p:sldId id="279" r:id="rId19"/>
    <p:sldId id="280" r:id="rId20"/>
    <p:sldId id="281" r:id="rId21"/>
    <p:sldId id="282"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6422" userDrawn="1">
          <p15:clr>
            <a:srgbClr val="A4A3A4"/>
          </p15:clr>
        </p15:guide>
        <p15:guide id="5" orient="horz" pos="1684" userDrawn="1">
          <p15:clr>
            <a:srgbClr val="A4A3A4"/>
          </p15:clr>
        </p15:guide>
        <p15:guide id="6" orient="horz" pos="3906" userDrawn="1">
          <p15:clr>
            <a:srgbClr val="A4A3A4"/>
          </p15:clr>
        </p15:guide>
        <p15:guide id="7" pos="12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C5D"/>
    <a:srgbClr val="D88A9E"/>
    <a:srgbClr val="A1739D"/>
    <a:srgbClr val="68BAAA"/>
    <a:srgbClr val="F4A74A"/>
    <a:srgbClr val="D1758E"/>
    <a:srgbClr val="5F3158"/>
    <a:srgbClr val="774F71"/>
    <a:srgbClr val="F7C1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0" autoAdjust="0"/>
    <p:restoredTop sz="93837" autoAdjust="0"/>
  </p:normalViewPr>
  <p:slideViewPr>
    <p:cSldViewPr snapToGrid="0" showGuides="1">
      <p:cViewPr varScale="1">
        <p:scale>
          <a:sx n="86" d="100"/>
          <a:sy n="86" d="100"/>
        </p:scale>
        <p:origin x="370" y="67"/>
      </p:cViewPr>
      <p:guideLst>
        <p:guide pos="6422"/>
        <p:guide orient="horz" pos="1684"/>
        <p:guide orient="horz" pos="3906"/>
        <p:guide pos="127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B41-4418-B551-272090853EC5}"/>
            </c:ext>
          </c:extLst>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B41-4418-B551-272090853EC5}"/>
            </c:ext>
          </c:extLst>
        </c:ser>
        <c:ser>
          <c:idx val="2"/>
          <c:order val="2"/>
          <c:tx>
            <c:strRef>
              <c:f>Sheet1!$D$1</c:f>
              <c:strCache>
                <c:ptCount val="1"/>
                <c:pt idx="0">
                  <c:v>系列 3</c:v>
                </c:pt>
              </c:strCache>
            </c:strRef>
          </c:tx>
          <c:spPr>
            <a:solidFill>
              <a:srgbClr val="EDAC5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B41-4418-B551-272090853EC5}"/>
            </c:ext>
          </c:extLst>
        </c:ser>
        <c:dLbls>
          <c:dLblPos val="outEnd"/>
          <c:showLegendKey val="0"/>
          <c:showVal val="1"/>
          <c:showCatName val="0"/>
          <c:showSerName val="0"/>
          <c:showPercent val="0"/>
          <c:showBubbleSize val="0"/>
        </c:dLbls>
        <c:gapWidth val="219"/>
        <c:axId val="231447552"/>
        <c:axId val="231633664"/>
      </c:barChart>
      <c:catAx>
        <c:axId val="231447552"/>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tailEnd type="triangle"/>
          </a:ln>
          <a:effectLst/>
        </c:spPr>
        <c:txPr>
          <a:bodyPr rot="-6000000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crossAx val="231633664"/>
        <c:crosses val="autoZero"/>
        <c:auto val="1"/>
        <c:lblAlgn val="ctr"/>
        <c:lblOffset val="100"/>
        <c:noMultiLvlLbl val="0"/>
      </c:catAx>
      <c:valAx>
        <c:axId val="231633664"/>
        <c:scaling>
          <c:orientation val="minMax"/>
        </c:scaling>
        <c:delete val="0"/>
        <c:axPos val="l"/>
        <c:numFmt formatCode="General" sourceLinked="1"/>
        <c:majorTickMark val="none"/>
        <c:minorTickMark val="none"/>
        <c:tickLblPos val="nextTo"/>
        <c:spPr>
          <a:noFill/>
          <a:ln>
            <a:solidFill>
              <a:schemeClr val="bg1">
                <a:lumMod val="75000"/>
              </a:schemeClr>
            </a:solidFill>
            <a:tailEnd type="triangle"/>
          </a:ln>
          <a:effectLst/>
        </c:spPr>
        <c:txPr>
          <a:bodyPr rot="-6000000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crossAx val="231447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solidFill>
            <a:schemeClr val="bg1">
              <a:lumMod val="50000"/>
            </a:schemeClr>
          </a:solidFill>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2-85B9-41C0-AE99-8DDF7895A0EF}"/>
              </c:ext>
            </c:extLst>
          </c:dPt>
          <c:dPt>
            <c:idx val="1"/>
            <c:bubble3D val="0"/>
            <c:spPr>
              <a:noFill/>
              <a:ln w="19050">
                <a:noFill/>
              </a:ln>
              <a:effectLst/>
            </c:spPr>
            <c:extLst>
              <c:ext xmlns:c16="http://schemas.microsoft.com/office/drawing/2014/chart" uri="{C3380CC4-5D6E-409C-BE32-E72D297353CC}">
                <c16:uniqueId val="{00000001-85B9-41C0-AE99-8DDF7895A0EF}"/>
              </c:ext>
            </c:extLst>
          </c:dPt>
          <c:cat>
            <c:strRef>
              <c:f>Sheet1!$A$2:$A$5</c:f>
              <c:strCache>
                <c:ptCount val="2"/>
                <c:pt idx="0">
                  <c:v>第一季度</c:v>
                </c:pt>
                <c:pt idx="1">
                  <c:v>第二季度</c:v>
                </c:pt>
              </c:strCache>
            </c:strRef>
          </c:cat>
          <c:val>
            <c:numRef>
              <c:f>Sheet1!$B$2:$B$5</c:f>
              <c:numCache>
                <c:formatCode>General</c:formatCode>
                <c:ptCount val="2"/>
                <c:pt idx="0">
                  <c:v>4.9000000000000004</c:v>
                </c:pt>
                <c:pt idx="1">
                  <c:v>3.2</c:v>
                </c:pt>
              </c:numCache>
            </c:numRef>
          </c:val>
          <c:extLst>
            <c:ext xmlns:c16="http://schemas.microsoft.com/office/drawing/2014/chart" uri="{C3380CC4-5D6E-409C-BE32-E72D297353CC}">
              <c16:uniqueId val="{00000000-85B9-41C0-AE99-8DDF7895A0E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r>
              <a:rPr lang="zh-CN" altLang="en-US" sz="1400" dirty="0">
                <a:solidFill>
                  <a:schemeClr val="bg1">
                    <a:lumMod val="50000"/>
                  </a:schemeClr>
                </a:solidFill>
              </a:rPr>
              <a:t>销量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EDAC5D"/>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D02-495D-9BC1-A5CCBBA7AA10}"/>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D02-495D-9BC1-A5CCBBA7AA10}"/>
            </c:ext>
          </c:extLst>
        </c:ser>
        <c:dLbls>
          <c:showLegendKey val="0"/>
          <c:showVal val="0"/>
          <c:showCatName val="0"/>
          <c:showSerName val="0"/>
          <c:showPercent val="0"/>
          <c:showBubbleSize val="0"/>
        </c:dLbls>
        <c:gapWidth val="63"/>
        <c:axId val="40249984"/>
        <c:axId val="4026816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系列 3</c:v>
                      </c:pt>
                    </c:strCache>
                  </c:strRef>
                </c:tx>
                <c:spPr>
                  <a:solidFill>
                    <a:schemeClr val="accent3"/>
                  </a:solidFill>
                  <a:ln>
                    <a:noFill/>
                  </a:ln>
                  <a:effectLst/>
                </c:spPr>
                <c:invertIfNegative val="0"/>
                <c:cat>
                  <c:strRef>
                    <c:extLst>
                      <c:ext uri="{02D57815-91ED-43cb-92C2-25804820EDAC}">
                        <c15:formulaRef>
                          <c15:sqref>Sheet1!$A$2:$A$5</c15:sqref>
                        </c15:formulaRef>
                      </c:ext>
                    </c:extLst>
                    <c:strCache>
                      <c:ptCount val="4"/>
                      <c:pt idx="0">
                        <c:v>类别 1</c:v>
                      </c:pt>
                      <c:pt idx="1">
                        <c:v>类别 2</c:v>
                      </c:pt>
                      <c:pt idx="2">
                        <c:v>类别 3</c:v>
                      </c:pt>
                      <c:pt idx="3">
                        <c:v>类别 4</c:v>
                      </c:pt>
                    </c:strCache>
                  </c:strRef>
                </c:cat>
                <c:val>
                  <c:numRef>
                    <c:extLst>
                      <c:ext uri="{02D57815-91ED-43cb-92C2-25804820EDAC}">
                        <c15:formulaRef>
                          <c15:sqref>Sheet1!$D$2:$D$5</c15:sqref>
                        </c15:formulaRef>
                      </c:ext>
                    </c:extLst>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D02-495D-9BC1-A5CCBBA7AA10}"/>
                  </c:ext>
                </c:extLst>
              </c15:ser>
            </c15:filteredBarSeries>
          </c:ext>
        </c:extLst>
      </c:barChart>
      <c:catAx>
        <c:axId val="40249984"/>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tailEnd type="triangle"/>
          </a:ln>
          <a:effectLst/>
        </c:spPr>
        <c:txPr>
          <a:bodyPr rot="-6000000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crossAx val="40268160"/>
        <c:crosses val="autoZero"/>
        <c:auto val="1"/>
        <c:lblAlgn val="ctr"/>
        <c:lblOffset val="100"/>
        <c:noMultiLvlLbl val="0"/>
      </c:catAx>
      <c:valAx>
        <c:axId val="40268160"/>
        <c:scaling>
          <c:orientation val="minMax"/>
        </c:scaling>
        <c:delete val="0"/>
        <c:axPos val="l"/>
        <c:numFmt formatCode="General" sourceLinked="1"/>
        <c:majorTickMark val="none"/>
        <c:minorTickMark val="none"/>
        <c:tickLblPos val="nextTo"/>
        <c:spPr>
          <a:noFill/>
          <a:ln>
            <a:solidFill>
              <a:schemeClr val="bg1">
                <a:lumMod val="65000"/>
              </a:schemeClr>
            </a:solidFill>
            <a:headEnd type="none"/>
            <a:tailEnd type="triangle"/>
          </a:ln>
          <a:effectLst/>
        </c:spPr>
        <c:txPr>
          <a:bodyPr rot="-6000000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crossAx val="4024998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EDAC5D"/>
              </a:solidFill>
              <a:ln w="19050">
                <a:noFill/>
              </a:ln>
              <a:effectLst/>
            </c:spPr>
            <c:extLst>
              <c:ext xmlns:c16="http://schemas.microsoft.com/office/drawing/2014/chart" uri="{C3380CC4-5D6E-409C-BE32-E72D297353CC}">
                <c16:uniqueId val="{00000001-B10B-41AC-BC92-54E744B234DD}"/>
              </c:ext>
            </c:extLst>
          </c:dPt>
          <c:dPt>
            <c:idx val="1"/>
            <c:bubble3D val="0"/>
            <c:spPr>
              <a:noFill/>
              <a:ln w="19050">
                <a:noFill/>
              </a:ln>
              <a:effectLst/>
            </c:spPr>
            <c:extLst>
              <c:ext xmlns:c16="http://schemas.microsoft.com/office/drawing/2014/chart" uri="{C3380CC4-5D6E-409C-BE32-E72D297353CC}">
                <c16:uniqueId val="{00000002-B10B-41AC-BC92-54E744B234DD}"/>
              </c:ext>
            </c:extLst>
          </c:dPt>
          <c:cat>
            <c:strRef>
              <c:f>Sheet1!$A$2:$A$5</c:f>
              <c:strCache>
                <c:ptCount val="2"/>
                <c:pt idx="0">
                  <c:v>第一季度</c:v>
                </c:pt>
                <c:pt idx="1">
                  <c:v>第二季度</c:v>
                </c:pt>
              </c:strCache>
            </c:strRef>
          </c:cat>
          <c:val>
            <c:numRef>
              <c:f>Sheet1!$B$2:$B$5</c:f>
              <c:numCache>
                <c:formatCode>General</c:formatCode>
                <c:ptCount val="2"/>
                <c:pt idx="0">
                  <c:v>8.1999999999999993</c:v>
                </c:pt>
                <c:pt idx="1">
                  <c:v>3.2</c:v>
                </c:pt>
              </c:numCache>
            </c:numRef>
          </c:val>
          <c:extLst>
            <c:ext xmlns:c16="http://schemas.microsoft.com/office/drawing/2014/chart" uri="{C3380CC4-5D6E-409C-BE32-E72D297353CC}">
              <c16:uniqueId val="{00000000-B10B-41AC-BC92-54E744B234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B10B-41AC-BC92-54E744B234DD}"/>
              </c:ext>
            </c:extLst>
          </c:dPt>
          <c:dPt>
            <c:idx val="1"/>
            <c:bubble3D val="0"/>
            <c:spPr>
              <a:noFill/>
              <a:ln w="19050">
                <a:noFill/>
              </a:ln>
              <a:effectLst/>
            </c:spPr>
            <c:extLst>
              <c:ext xmlns:c16="http://schemas.microsoft.com/office/drawing/2014/chart" uri="{C3380CC4-5D6E-409C-BE32-E72D297353CC}">
                <c16:uniqueId val="{00000002-B10B-41AC-BC92-54E744B234DD}"/>
              </c:ext>
            </c:extLst>
          </c:dPt>
          <c:cat>
            <c:strRef>
              <c:f>Sheet1!$A$2:$A$5</c:f>
              <c:strCache>
                <c:ptCount val="2"/>
                <c:pt idx="0">
                  <c:v>第一季度</c:v>
                </c:pt>
                <c:pt idx="1">
                  <c:v>第二季度</c:v>
                </c:pt>
              </c:strCache>
            </c:strRef>
          </c:cat>
          <c:val>
            <c:numRef>
              <c:f>Sheet1!$B$2:$B$5</c:f>
              <c:numCache>
                <c:formatCode>General</c:formatCode>
                <c:ptCount val="2"/>
                <c:pt idx="0">
                  <c:v>4.2</c:v>
                </c:pt>
                <c:pt idx="1">
                  <c:v>3.2</c:v>
                </c:pt>
              </c:numCache>
            </c:numRef>
          </c:val>
          <c:extLst>
            <c:ext xmlns:c16="http://schemas.microsoft.com/office/drawing/2014/chart" uri="{C3380CC4-5D6E-409C-BE32-E72D297353CC}">
              <c16:uniqueId val="{00000000-B10B-41AC-BC92-54E744B234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10B-41AC-BC92-54E744B234DD}"/>
              </c:ext>
            </c:extLst>
          </c:dPt>
          <c:dPt>
            <c:idx val="1"/>
            <c:bubble3D val="0"/>
            <c:spPr>
              <a:noFill/>
              <a:ln w="19050">
                <a:noFill/>
              </a:ln>
              <a:effectLst/>
            </c:spPr>
            <c:extLst>
              <c:ext xmlns:c16="http://schemas.microsoft.com/office/drawing/2014/chart" uri="{C3380CC4-5D6E-409C-BE32-E72D297353CC}">
                <c16:uniqueId val="{00000002-B10B-41AC-BC92-54E744B234DD}"/>
              </c:ext>
            </c:extLst>
          </c:dPt>
          <c:cat>
            <c:strRef>
              <c:f>Sheet1!$A$2:$A$5</c:f>
              <c:strCache>
                <c:ptCount val="2"/>
                <c:pt idx="0">
                  <c:v>第一季度</c:v>
                </c:pt>
                <c:pt idx="1">
                  <c:v>第二季度</c:v>
                </c:pt>
              </c:strCache>
            </c:strRef>
          </c:cat>
          <c:val>
            <c:numRef>
              <c:f>Sheet1!$B$2:$B$5</c:f>
              <c:numCache>
                <c:formatCode>General</c:formatCode>
                <c:ptCount val="2"/>
                <c:pt idx="0">
                  <c:v>2.4</c:v>
                </c:pt>
                <c:pt idx="1">
                  <c:v>3.2</c:v>
                </c:pt>
              </c:numCache>
            </c:numRef>
          </c:val>
          <c:extLst>
            <c:ext xmlns:c16="http://schemas.microsoft.com/office/drawing/2014/chart" uri="{C3380CC4-5D6E-409C-BE32-E72D297353CC}">
              <c16:uniqueId val="{00000000-B10B-41AC-BC92-54E744B234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B10B-41AC-BC92-54E744B234DD}"/>
              </c:ext>
            </c:extLst>
          </c:dPt>
          <c:dPt>
            <c:idx val="1"/>
            <c:bubble3D val="0"/>
            <c:spPr>
              <a:noFill/>
              <a:ln w="19050">
                <a:noFill/>
              </a:ln>
              <a:effectLst/>
            </c:spPr>
            <c:extLst>
              <c:ext xmlns:c16="http://schemas.microsoft.com/office/drawing/2014/chart" uri="{C3380CC4-5D6E-409C-BE32-E72D297353CC}">
                <c16:uniqueId val="{00000002-B10B-41AC-BC92-54E744B234DD}"/>
              </c:ext>
            </c:extLst>
          </c:dPt>
          <c:cat>
            <c:strRef>
              <c:f>Sheet1!$A$2:$A$5</c:f>
              <c:strCache>
                <c:ptCount val="2"/>
                <c:pt idx="0">
                  <c:v>第一季度</c:v>
                </c:pt>
                <c:pt idx="1">
                  <c:v>第二季度</c:v>
                </c:pt>
              </c:strCache>
            </c:strRef>
          </c:cat>
          <c:val>
            <c:numRef>
              <c:f>Sheet1!$B$2:$B$5</c:f>
              <c:numCache>
                <c:formatCode>General</c:formatCode>
                <c:ptCount val="2"/>
                <c:pt idx="0">
                  <c:v>7</c:v>
                </c:pt>
                <c:pt idx="1">
                  <c:v>3.2</c:v>
                </c:pt>
              </c:numCache>
            </c:numRef>
          </c:val>
          <c:extLst>
            <c:ext xmlns:c16="http://schemas.microsoft.com/office/drawing/2014/chart" uri="{C3380CC4-5D6E-409C-BE32-E72D297353CC}">
              <c16:uniqueId val="{00000000-B10B-41AC-BC92-54E744B234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EDAC5D"/>
              </a:solidFill>
              <a:ln w="19050">
                <a:noFill/>
              </a:ln>
              <a:effectLst/>
            </c:spPr>
            <c:extLst>
              <c:ext xmlns:c16="http://schemas.microsoft.com/office/drawing/2014/chart" uri="{C3380CC4-5D6E-409C-BE32-E72D297353CC}">
                <c16:uniqueId val="{00000002-85B9-41C0-AE99-8DDF7895A0EF}"/>
              </c:ext>
            </c:extLst>
          </c:dPt>
          <c:dPt>
            <c:idx val="1"/>
            <c:bubble3D val="0"/>
            <c:spPr>
              <a:noFill/>
              <a:ln w="19050">
                <a:noFill/>
              </a:ln>
              <a:effectLst/>
            </c:spPr>
            <c:extLst>
              <c:ext xmlns:c16="http://schemas.microsoft.com/office/drawing/2014/chart" uri="{C3380CC4-5D6E-409C-BE32-E72D297353CC}">
                <c16:uniqueId val="{00000001-85B9-41C0-AE99-8DDF7895A0EF}"/>
              </c:ext>
            </c:extLst>
          </c:dPt>
          <c:cat>
            <c:strRef>
              <c:f>Sheet1!$A$2:$A$5</c:f>
              <c:strCache>
                <c:ptCount val="2"/>
                <c:pt idx="0">
                  <c:v>第一季度</c:v>
                </c:pt>
                <c:pt idx="1">
                  <c:v>第二季度</c:v>
                </c:pt>
              </c:strCache>
            </c:strRef>
          </c:cat>
          <c:val>
            <c:numRef>
              <c:f>Sheet1!$B$2:$B$5</c:f>
              <c:numCache>
                <c:formatCode>General</c:formatCode>
                <c:ptCount val="2"/>
                <c:pt idx="0">
                  <c:v>8.1999999999999993</c:v>
                </c:pt>
                <c:pt idx="1">
                  <c:v>3.2</c:v>
                </c:pt>
              </c:numCache>
            </c:numRef>
          </c:val>
          <c:extLst>
            <c:ext xmlns:c16="http://schemas.microsoft.com/office/drawing/2014/chart" uri="{C3380CC4-5D6E-409C-BE32-E72D297353CC}">
              <c16:uniqueId val="{00000000-85B9-41C0-AE99-8DDF7895A0E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2-85B9-41C0-AE99-8DDF7895A0EF}"/>
              </c:ext>
            </c:extLst>
          </c:dPt>
          <c:dPt>
            <c:idx val="1"/>
            <c:bubble3D val="0"/>
            <c:spPr>
              <a:noFill/>
              <a:ln w="19050">
                <a:noFill/>
              </a:ln>
              <a:effectLst/>
            </c:spPr>
            <c:extLst>
              <c:ext xmlns:c16="http://schemas.microsoft.com/office/drawing/2014/chart" uri="{C3380CC4-5D6E-409C-BE32-E72D297353CC}">
                <c16:uniqueId val="{00000001-85B9-41C0-AE99-8DDF7895A0EF}"/>
              </c:ext>
            </c:extLst>
          </c:dPt>
          <c:cat>
            <c:strRef>
              <c:f>Sheet1!$A$2:$A$5</c:f>
              <c:strCache>
                <c:ptCount val="2"/>
                <c:pt idx="0">
                  <c:v>第一季度</c:v>
                </c:pt>
                <c:pt idx="1">
                  <c:v>第二季度</c:v>
                </c:pt>
              </c:strCache>
            </c:strRef>
          </c:cat>
          <c:val>
            <c:numRef>
              <c:f>Sheet1!$B$2:$B$5</c:f>
              <c:numCache>
                <c:formatCode>General</c:formatCode>
                <c:ptCount val="2"/>
                <c:pt idx="0">
                  <c:v>16</c:v>
                </c:pt>
                <c:pt idx="1">
                  <c:v>3.2</c:v>
                </c:pt>
              </c:numCache>
            </c:numRef>
          </c:val>
          <c:extLst>
            <c:ext xmlns:c16="http://schemas.microsoft.com/office/drawing/2014/chart" uri="{C3380CC4-5D6E-409C-BE32-E72D297353CC}">
              <c16:uniqueId val="{00000000-85B9-41C0-AE99-8DDF7895A0E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2-85B9-41C0-AE99-8DDF7895A0EF}"/>
              </c:ext>
            </c:extLst>
          </c:dPt>
          <c:dPt>
            <c:idx val="1"/>
            <c:bubble3D val="0"/>
            <c:spPr>
              <a:noFill/>
              <a:ln w="19050">
                <a:noFill/>
              </a:ln>
              <a:effectLst/>
            </c:spPr>
            <c:extLst>
              <c:ext xmlns:c16="http://schemas.microsoft.com/office/drawing/2014/chart" uri="{C3380CC4-5D6E-409C-BE32-E72D297353CC}">
                <c16:uniqueId val="{00000001-85B9-41C0-AE99-8DDF7895A0EF}"/>
              </c:ext>
            </c:extLst>
          </c:dPt>
          <c:cat>
            <c:strRef>
              <c:f>Sheet1!$A$2:$A$5</c:f>
              <c:strCache>
                <c:ptCount val="2"/>
                <c:pt idx="0">
                  <c:v>第一季度</c:v>
                </c:pt>
                <c:pt idx="1">
                  <c:v>第二季度</c:v>
                </c:pt>
              </c:strCache>
            </c:strRef>
          </c:cat>
          <c:val>
            <c:numRef>
              <c:f>Sheet1!$B$2:$B$5</c:f>
              <c:numCache>
                <c:formatCode>General</c:formatCode>
                <c:ptCount val="2"/>
                <c:pt idx="0">
                  <c:v>2</c:v>
                </c:pt>
                <c:pt idx="1">
                  <c:v>3.2</c:v>
                </c:pt>
              </c:numCache>
            </c:numRef>
          </c:val>
          <c:extLst>
            <c:ext xmlns:c16="http://schemas.microsoft.com/office/drawing/2014/chart" uri="{C3380CC4-5D6E-409C-BE32-E72D297353CC}">
              <c16:uniqueId val="{00000000-85B9-41C0-AE99-8DDF7895A0E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7387C-0F71-47AA-8625-78B4CEAC1B41}"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449A1-6881-4E18-9118-9CA8B6351369}" type="slidenum">
              <a:rPr lang="zh-CN" altLang="en-US" smtClean="0"/>
              <a:t>‹#›</a:t>
            </a:fld>
            <a:endParaRPr lang="zh-CN" altLang="en-US"/>
          </a:p>
        </p:txBody>
      </p:sp>
    </p:spTree>
    <p:extLst>
      <p:ext uri="{BB962C8B-B14F-4D97-AF65-F5344CB8AC3E}">
        <p14:creationId xmlns:p14="http://schemas.microsoft.com/office/powerpoint/2010/main" val="101739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395892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388430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157356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224326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229320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381537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419683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869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3221883130"/>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pos="189" userDrawn="1">
          <p15:clr>
            <a:srgbClr val="FBAE40"/>
          </p15:clr>
        </p15:guide>
        <p15:guide id="4" pos="7491" userDrawn="1">
          <p15:clr>
            <a:srgbClr val="FBAE40"/>
          </p15:clr>
        </p15:guide>
        <p15:guide id="5" orient="horz" pos="413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64748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1E637E6-C72E-4811-A999-7E3B3249467C}" type="datetimeFigureOut">
              <a:rPr lang="zh-CN" altLang="en-US" smtClean="0"/>
              <a:t>2018/12/13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146668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637E6-C72E-4811-A999-7E3B3249467C}" type="datetimeFigureOut">
              <a:rPr lang="zh-CN" altLang="en-US" smtClean="0"/>
              <a:t>2018/12/13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9BEF3-C642-43F7-A951-ECBD4B381009}" type="slidenum">
              <a:rPr lang="zh-CN" altLang="en-US" smtClean="0"/>
              <a:t>‹#›</a:t>
            </a:fld>
            <a:endParaRPr lang="zh-CN" altLang="en-US"/>
          </a:p>
        </p:txBody>
      </p:sp>
    </p:spTree>
    <p:extLst>
      <p:ext uri="{BB962C8B-B14F-4D97-AF65-F5344CB8AC3E}">
        <p14:creationId xmlns:p14="http://schemas.microsoft.com/office/powerpoint/2010/main" val="39795982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 Id="rId9" Type="http://schemas.openxmlformats.org/officeDocument/2006/relationships/image" Target="../media/image37.jpeg"/></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5" Type="http://schemas.openxmlformats.org/officeDocument/2006/relationships/chart" Target="../charts/chart10.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5810497" y="2534317"/>
            <a:ext cx="4200281" cy="1862048"/>
          </a:xfrm>
          <a:prstGeom prst="rect">
            <a:avLst/>
          </a:prstGeom>
          <a:noFill/>
        </p:spPr>
        <p:txBody>
          <a:bodyPr wrap="square" rtlCol="0">
            <a:spAutoFit/>
          </a:bodyPr>
          <a:lstStyle/>
          <a:p>
            <a:pPr algn="ctr"/>
            <a:r>
              <a:rPr lang="en-US" altLang="zh-CN" sz="11500" dirty="0">
                <a:solidFill>
                  <a:schemeClr val="tx1">
                    <a:lumMod val="50000"/>
                  </a:schemeClr>
                </a:solidFill>
                <a:latin typeface="微软雅黑" panose="020B0503020204020204" pitchFamily="34" charset="-122"/>
                <a:ea typeface="微软雅黑" panose="020B0503020204020204" pitchFamily="34" charset="-122"/>
              </a:rPr>
              <a:t>201X</a:t>
            </a:r>
            <a:endParaRPr lang="zh-CN" altLang="en-US" sz="11500" dirty="0">
              <a:solidFill>
                <a:schemeClr val="tx1">
                  <a:lumMod val="50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0" y="2963148"/>
            <a:ext cx="6039098" cy="931705"/>
            <a:chOff x="-23530" y="2881356"/>
            <a:chExt cx="3348000" cy="931705"/>
          </a:xfrm>
        </p:grpSpPr>
        <p:sp>
          <p:nvSpPr>
            <p:cNvPr id="36" name="矩形 35"/>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4243383" y="4056352"/>
            <a:ext cx="5448303" cy="646331"/>
          </a:xfrm>
          <a:prstGeom prst="rect">
            <a:avLst/>
          </a:prstGeom>
          <a:noFill/>
        </p:spPr>
        <p:txBody>
          <a:bodyPr wrap="square" rtlCol="0">
            <a:spAutoFit/>
          </a:bodyPr>
          <a:lstStyle/>
          <a:p>
            <a:pPr algn="r"/>
            <a:r>
              <a:rPr lang="zh-CN" altLang="en-US" sz="3600" dirty="0">
                <a:solidFill>
                  <a:schemeClr val="accent1"/>
                </a:solidFill>
                <a:latin typeface="微软雅黑" panose="020B0503020204020204" pitchFamily="34" charset="-122"/>
                <a:ea typeface="微软雅黑" panose="020B0503020204020204" pitchFamily="34" charset="-122"/>
              </a:rPr>
              <a:t>多功能简洁实用</a:t>
            </a:r>
            <a:r>
              <a:rPr lang="en-US" altLang="zh-CN" sz="3600" dirty="0">
                <a:solidFill>
                  <a:schemeClr val="accent1"/>
                </a:solidFill>
                <a:latin typeface="微软雅黑" panose="020B0503020204020204" pitchFamily="34" charset="-122"/>
                <a:ea typeface="微软雅黑" panose="020B0503020204020204" pitchFamily="34" charset="-122"/>
              </a:rPr>
              <a:t>PPT</a:t>
            </a:r>
            <a:r>
              <a:rPr lang="zh-CN" altLang="en-US" sz="3600" dirty="0">
                <a:solidFill>
                  <a:schemeClr val="accent1"/>
                </a:solidFill>
                <a:latin typeface="微软雅黑" panose="020B0503020204020204" pitchFamily="34" charset="-122"/>
                <a:ea typeface="微软雅黑" panose="020B0503020204020204" pitchFamily="34" charset="-122"/>
              </a:rPr>
              <a:t>模板</a:t>
            </a:r>
          </a:p>
        </p:txBody>
      </p:sp>
      <p:grpSp>
        <p:nvGrpSpPr>
          <p:cNvPr id="45" name="组合 44"/>
          <p:cNvGrpSpPr/>
          <p:nvPr/>
        </p:nvGrpSpPr>
        <p:grpSpPr>
          <a:xfrm rot="16200000">
            <a:off x="6898280" y="2921997"/>
            <a:ext cx="6775703" cy="931705"/>
            <a:chOff x="-23530" y="2881356"/>
            <a:chExt cx="3348000" cy="931705"/>
          </a:xfrm>
        </p:grpSpPr>
        <p:sp>
          <p:nvSpPr>
            <p:cNvPr id="46" name="矩形 45"/>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8201024" y="5068307"/>
            <a:ext cx="1395413" cy="517725"/>
            <a:chOff x="8201024" y="5068307"/>
            <a:chExt cx="1395413" cy="517725"/>
          </a:xfrm>
        </p:grpSpPr>
        <p:sp>
          <p:nvSpPr>
            <p:cNvPr id="50" name="矩形: 圆角 49"/>
            <p:cNvSpPr/>
            <p:nvPr/>
          </p:nvSpPr>
          <p:spPr>
            <a:xfrm>
              <a:off x="8201024" y="5068307"/>
              <a:ext cx="1395413" cy="517725"/>
            </a:xfrm>
            <a:prstGeom prst="roundRect">
              <a:avLst>
                <a:gd name="adj" fmla="val 268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文本框 50"/>
            <p:cNvSpPr txBox="1"/>
            <p:nvPr/>
          </p:nvSpPr>
          <p:spPr>
            <a:xfrm>
              <a:off x="8255792" y="5127114"/>
              <a:ext cx="128587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市场部</a:t>
              </a:r>
            </a:p>
          </p:txBody>
        </p:sp>
      </p:grpSp>
      <p:grpSp>
        <p:nvGrpSpPr>
          <p:cNvPr id="3" name="组合 2"/>
          <p:cNvGrpSpPr/>
          <p:nvPr/>
        </p:nvGrpSpPr>
        <p:grpSpPr>
          <a:xfrm>
            <a:off x="6707978" y="5068306"/>
            <a:ext cx="1395413" cy="517725"/>
            <a:chOff x="6707978" y="5068306"/>
            <a:chExt cx="1395413" cy="517725"/>
          </a:xfrm>
        </p:grpSpPr>
        <p:sp>
          <p:nvSpPr>
            <p:cNvPr id="52" name="矩形: 圆角 51"/>
            <p:cNvSpPr/>
            <p:nvPr/>
          </p:nvSpPr>
          <p:spPr>
            <a:xfrm>
              <a:off x="6707978" y="5068306"/>
              <a:ext cx="1395413" cy="517725"/>
            </a:xfrm>
            <a:prstGeom prst="roundRect">
              <a:avLst>
                <a:gd name="adj" fmla="val 268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52"/>
            <p:cNvSpPr txBox="1"/>
            <p:nvPr/>
          </p:nvSpPr>
          <p:spPr>
            <a:xfrm>
              <a:off x="6762746" y="5127113"/>
              <a:ext cx="128587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木子尧</a:t>
              </a:r>
            </a:p>
          </p:txBody>
        </p:sp>
      </p:grpSp>
      <p:grpSp>
        <p:nvGrpSpPr>
          <p:cNvPr id="2" name="组合 1"/>
          <p:cNvGrpSpPr/>
          <p:nvPr/>
        </p:nvGrpSpPr>
        <p:grpSpPr>
          <a:xfrm>
            <a:off x="5214932" y="5067923"/>
            <a:ext cx="1395413" cy="517725"/>
            <a:chOff x="5214932" y="5067923"/>
            <a:chExt cx="1395413" cy="517725"/>
          </a:xfrm>
        </p:grpSpPr>
        <p:sp>
          <p:nvSpPr>
            <p:cNvPr id="54" name="矩形: 圆角 53"/>
            <p:cNvSpPr/>
            <p:nvPr/>
          </p:nvSpPr>
          <p:spPr>
            <a:xfrm>
              <a:off x="5214932" y="5067923"/>
              <a:ext cx="1395413" cy="517725"/>
            </a:xfrm>
            <a:prstGeom prst="roundRect">
              <a:avLst>
                <a:gd name="adj" fmla="val 2687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5281605" y="5167936"/>
              <a:ext cx="1285875"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201X.1.1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09234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250"/>
                                        <p:tgtEl>
                                          <p:spTgt spid="41"/>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250"/>
                                        <p:tgtEl>
                                          <p:spTgt spid="45"/>
                                        </p:tgtEl>
                                      </p:cBhvr>
                                    </p:animEffect>
                                  </p:childTnLst>
                                </p:cTn>
                              </p:par>
                            </p:childTnLst>
                          </p:cTn>
                        </p:par>
                        <p:par>
                          <p:cTn id="11" fill="hold">
                            <p:stCondLst>
                              <p:cond delay="250"/>
                            </p:stCondLst>
                            <p:childTnLst>
                              <p:par>
                                <p:cTn id="12" presetID="2" presetClass="entr" presetSubtype="1" decel="10000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par>
                                <p:cTn id="16" presetID="2" presetClass="entr" presetSubtype="4" decel="100000" fill="hold" grpId="0" nodeType="withEffect">
                                  <p:stCondLst>
                                    <p:cond delay="0"/>
                                  </p:stCondLst>
                                  <p:iterate type="lt">
                                    <p:tmPct val="10000"/>
                                  </p:iterate>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250" fill="hold"/>
                                        <p:tgtEl>
                                          <p:spTgt spid="44"/>
                                        </p:tgtEl>
                                        <p:attrNameLst>
                                          <p:attrName>ppt_x</p:attrName>
                                        </p:attrNameLst>
                                      </p:cBhvr>
                                      <p:tavLst>
                                        <p:tav tm="0">
                                          <p:val>
                                            <p:strVal val="#ppt_x"/>
                                          </p:val>
                                        </p:tav>
                                        <p:tav tm="100000">
                                          <p:val>
                                            <p:strVal val="#ppt_x"/>
                                          </p:val>
                                        </p:tav>
                                      </p:tavLst>
                                    </p:anim>
                                    <p:anim calcmode="lin" valueType="num">
                                      <p:cBhvr additive="base">
                                        <p:cTn id="19" dur="250" fill="hold"/>
                                        <p:tgtEl>
                                          <p:spTgt spid="44"/>
                                        </p:tgtEl>
                                        <p:attrNameLst>
                                          <p:attrName>ppt_y</p:attrName>
                                        </p:attrNameLst>
                                      </p:cBhvr>
                                      <p:tavLst>
                                        <p:tav tm="0">
                                          <p:val>
                                            <p:strVal val="1+#ppt_h/2"/>
                                          </p:val>
                                        </p:tav>
                                        <p:tav tm="100000">
                                          <p:val>
                                            <p:strVal val="#ppt_y"/>
                                          </p:val>
                                        </p:tav>
                                      </p:tavLst>
                                    </p:anim>
                                  </p:childTnLst>
                                </p:cTn>
                              </p:par>
                            </p:childTnLst>
                          </p:cTn>
                        </p:par>
                        <p:par>
                          <p:cTn id="20" fill="hold">
                            <p:stCondLst>
                              <p:cond delay="900"/>
                            </p:stCondLst>
                            <p:childTnLst>
                              <p:par>
                                <p:cTn id="21" presetID="2" presetClass="entr" presetSubtype="8" decel="100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25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2740900">
            <a:off x="4682549" y="1666497"/>
            <a:ext cx="1258652" cy="1258654"/>
            <a:chOff x="1770905" y="1465565"/>
            <a:chExt cx="1194544" cy="1194546"/>
          </a:xfrm>
        </p:grpSpPr>
        <p:grpSp>
          <p:nvGrpSpPr>
            <p:cNvPr id="27" name="组合 26"/>
            <p:cNvGrpSpPr/>
            <p:nvPr/>
          </p:nvGrpSpPr>
          <p:grpSpPr>
            <a:xfrm>
              <a:off x="1819273" y="1532161"/>
              <a:ext cx="1061356" cy="1061356"/>
              <a:chOff x="711200" y="2162629"/>
              <a:chExt cx="1059542" cy="1059542"/>
            </a:xfrm>
          </p:grpSpPr>
          <p:sp>
            <p:nvSpPr>
              <p:cNvPr id="28" name="椭圆 27"/>
              <p:cNvSpPr/>
              <p:nvPr/>
            </p:nvSpPr>
            <p:spPr>
              <a:xfrm>
                <a:off x="711200" y="2162629"/>
                <a:ext cx="1059542" cy="1059542"/>
              </a:xfrm>
              <a:prstGeom prst="ellipse">
                <a:avLst/>
              </a:prstGeom>
              <a:solidFill>
                <a:srgbClr val="EDAC5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29" name="椭圆 28"/>
              <p:cNvSpPr/>
              <p:nvPr/>
            </p:nvSpPr>
            <p:spPr>
              <a:xfrm>
                <a:off x="774586" y="2226015"/>
                <a:ext cx="932770" cy="932770"/>
              </a:xfrm>
              <a:prstGeom prst="ellipse">
                <a:avLst/>
              </a:prstGeom>
              <a:solidFill>
                <a:srgbClr val="EDAC5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0" name="椭圆 29"/>
              <p:cNvSpPr/>
              <p:nvPr/>
            </p:nvSpPr>
            <p:spPr>
              <a:xfrm>
                <a:off x="834117" y="2285546"/>
                <a:ext cx="813708" cy="813708"/>
              </a:xfrm>
              <a:prstGeom prst="ellipse">
                <a:avLst/>
              </a:prstGeom>
              <a:solidFill>
                <a:srgbClr val="EDAC5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1" name="椭圆 30"/>
              <p:cNvSpPr/>
              <p:nvPr/>
            </p:nvSpPr>
            <p:spPr>
              <a:xfrm>
                <a:off x="896029" y="2347458"/>
                <a:ext cx="689884" cy="689884"/>
              </a:xfrm>
              <a:prstGeom prst="ellipse">
                <a:avLst/>
              </a:prstGeom>
              <a:solidFill>
                <a:srgbClr val="EDAC5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2" name="弧形 1"/>
            <p:cNvSpPr/>
            <p:nvPr/>
          </p:nvSpPr>
          <p:spPr>
            <a:xfrm flipH="1">
              <a:off x="1770905" y="1465565"/>
              <a:ext cx="1194544" cy="1194546"/>
            </a:xfrm>
            <a:prstGeom prst="arc">
              <a:avLst>
                <a:gd name="adj1" fmla="val 16200000"/>
                <a:gd name="adj2" fmla="val 9330567"/>
              </a:avLst>
            </a:prstGeom>
            <a:ln>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3"/>
          <p:cNvGrpSpPr/>
          <p:nvPr/>
        </p:nvGrpSpPr>
        <p:grpSpPr>
          <a:xfrm>
            <a:off x="5403909" y="3912346"/>
            <a:ext cx="1258652" cy="1258654"/>
            <a:chOff x="3902808" y="1932748"/>
            <a:chExt cx="1194544" cy="1194546"/>
          </a:xfrm>
        </p:grpSpPr>
        <p:grpSp>
          <p:nvGrpSpPr>
            <p:cNvPr id="37" name="组合 36"/>
            <p:cNvGrpSpPr/>
            <p:nvPr/>
          </p:nvGrpSpPr>
          <p:grpSpPr>
            <a:xfrm>
              <a:off x="3969403" y="1999344"/>
              <a:ext cx="1061356" cy="1061356"/>
              <a:chOff x="711200" y="2162629"/>
              <a:chExt cx="1059542" cy="1059542"/>
            </a:xfrm>
          </p:grpSpPr>
          <p:sp>
            <p:nvSpPr>
              <p:cNvPr id="38" name="椭圆 37"/>
              <p:cNvSpPr/>
              <p:nvPr/>
            </p:nvSpPr>
            <p:spPr>
              <a:xfrm>
                <a:off x="711200" y="2162629"/>
                <a:ext cx="1059542" cy="10595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9" name="椭圆 38"/>
              <p:cNvSpPr/>
              <p:nvPr/>
            </p:nvSpPr>
            <p:spPr>
              <a:xfrm>
                <a:off x="774586" y="2226015"/>
                <a:ext cx="932770" cy="932770"/>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0" name="椭圆 39"/>
              <p:cNvSpPr/>
              <p:nvPr/>
            </p:nvSpPr>
            <p:spPr>
              <a:xfrm>
                <a:off x="834117" y="2285546"/>
                <a:ext cx="813708" cy="81370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1" name="椭圆 40"/>
              <p:cNvSpPr/>
              <p:nvPr/>
            </p:nvSpPr>
            <p:spPr>
              <a:xfrm>
                <a:off x="896029" y="2347458"/>
                <a:ext cx="689884" cy="689884"/>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24" name="弧形 23"/>
            <p:cNvSpPr/>
            <p:nvPr/>
          </p:nvSpPr>
          <p:spPr>
            <a:xfrm flipH="1">
              <a:off x="3902808" y="1932748"/>
              <a:ext cx="1194544" cy="1194546"/>
            </a:xfrm>
            <a:prstGeom prst="arc">
              <a:avLst>
                <a:gd name="adj1" fmla="val 16200000"/>
                <a:gd name="adj2" fmla="val 6772350"/>
              </a:avLst>
            </a:prstGeom>
            <a:ln>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 name="组合 5"/>
          <p:cNvGrpSpPr/>
          <p:nvPr/>
        </p:nvGrpSpPr>
        <p:grpSpPr>
          <a:xfrm rot="8179333">
            <a:off x="5434017" y="2660693"/>
            <a:ext cx="1258652" cy="1258654"/>
            <a:chOff x="7117395" y="1932748"/>
            <a:chExt cx="1194544" cy="1194546"/>
          </a:xfrm>
        </p:grpSpPr>
        <p:grpSp>
          <p:nvGrpSpPr>
            <p:cNvPr id="32" name="组合 31"/>
            <p:cNvGrpSpPr/>
            <p:nvPr/>
          </p:nvGrpSpPr>
          <p:grpSpPr>
            <a:xfrm>
              <a:off x="7180888" y="1999344"/>
              <a:ext cx="1061356" cy="1061356"/>
              <a:chOff x="711200" y="2162629"/>
              <a:chExt cx="1059542" cy="1059542"/>
            </a:xfrm>
          </p:grpSpPr>
          <p:sp>
            <p:nvSpPr>
              <p:cNvPr id="33" name="椭圆 32"/>
              <p:cNvSpPr/>
              <p:nvPr/>
            </p:nvSpPr>
            <p:spPr>
              <a:xfrm>
                <a:off x="711200" y="2162629"/>
                <a:ext cx="1059542" cy="1059542"/>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4" name="椭圆 33"/>
              <p:cNvSpPr/>
              <p:nvPr/>
            </p:nvSpPr>
            <p:spPr>
              <a:xfrm>
                <a:off x="774586" y="2226015"/>
                <a:ext cx="932770" cy="93277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5" name="椭圆 34"/>
              <p:cNvSpPr/>
              <p:nvPr/>
            </p:nvSpPr>
            <p:spPr>
              <a:xfrm>
                <a:off x="834117" y="2285546"/>
                <a:ext cx="813708" cy="81370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6" name="椭圆 35"/>
              <p:cNvSpPr/>
              <p:nvPr/>
            </p:nvSpPr>
            <p:spPr>
              <a:xfrm>
                <a:off x="896029" y="2347458"/>
                <a:ext cx="689884" cy="68988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25" name="弧形 24"/>
            <p:cNvSpPr/>
            <p:nvPr/>
          </p:nvSpPr>
          <p:spPr>
            <a:xfrm flipH="1">
              <a:off x="7117395" y="1932748"/>
              <a:ext cx="1194544" cy="1194546"/>
            </a:xfrm>
            <a:prstGeom prst="arc">
              <a:avLst>
                <a:gd name="adj1" fmla="val 13911557"/>
                <a:gd name="adj2" fmla="val 5481809"/>
              </a:avLst>
            </a:prstGeom>
            <a:ln>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rot="7511649">
            <a:off x="6250799" y="4789345"/>
            <a:ext cx="1258652" cy="1258654"/>
            <a:chOff x="10325779" y="1932748"/>
            <a:chExt cx="1194544" cy="1194546"/>
          </a:xfrm>
        </p:grpSpPr>
        <p:grpSp>
          <p:nvGrpSpPr>
            <p:cNvPr id="42" name="组合 41"/>
            <p:cNvGrpSpPr/>
            <p:nvPr/>
          </p:nvGrpSpPr>
          <p:grpSpPr>
            <a:xfrm>
              <a:off x="10392374" y="1999344"/>
              <a:ext cx="1061356" cy="1061356"/>
              <a:chOff x="711200" y="2162629"/>
              <a:chExt cx="1059542" cy="1059542"/>
            </a:xfrm>
          </p:grpSpPr>
          <p:sp>
            <p:nvSpPr>
              <p:cNvPr id="43" name="椭圆 42"/>
              <p:cNvSpPr/>
              <p:nvPr/>
            </p:nvSpPr>
            <p:spPr>
              <a:xfrm>
                <a:off x="711200" y="2162629"/>
                <a:ext cx="1059542" cy="1059542"/>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4" name="椭圆 43"/>
              <p:cNvSpPr/>
              <p:nvPr/>
            </p:nvSpPr>
            <p:spPr>
              <a:xfrm>
                <a:off x="774586" y="2226015"/>
                <a:ext cx="932770" cy="93277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5" name="椭圆 44"/>
              <p:cNvSpPr/>
              <p:nvPr/>
            </p:nvSpPr>
            <p:spPr>
              <a:xfrm>
                <a:off x="834117" y="2285546"/>
                <a:ext cx="813708" cy="81370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6" name="椭圆 45"/>
              <p:cNvSpPr/>
              <p:nvPr/>
            </p:nvSpPr>
            <p:spPr>
              <a:xfrm>
                <a:off x="896029" y="2347458"/>
                <a:ext cx="689884" cy="689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47" name="弧形 46"/>
            <p:cNvSpPr/>
            <p:nvPr/>
          </p:nvSpPr>
          <p:spPr>
            <a:xfrm flipH="1">
              <a:off x="10325779" y="1932748"/>
              <a:ext cx="1194544" cy="1194546"/>
            </a:xfrm>
            <a:prstGeom prst="arc">
              <a:avLst>
                <a:gd name="adj1" fmla="val 16200000"/>
                <a:gd name="adj2" fmla="val 5481809"/>
              </a:avLst>
            </a:prstGeom>
            <a:ln>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8" name="Freeform 68"/>
          <p:cNvSpPr>
            <a:spLocks/>
          </p:cNvSpPr>
          <p:nvPr/>
        </p:nvSpPr>
        <p:spPr bwMode="auto">
          <a:xfrm>
            <a:off x="5145078" y="2135317"/>
            <a:ext cx="321662" cy="300356"/>
          </a:xfrm>
          <a:custGeom>
            <a:avLst/>
            <a:gdLst>
              <a:gd name="T0" fmla="*/ 1024 w 2048"/>
              <a:gd name="T1" fmla="*/ 0 h 1919"/>
              <a:gd name="T2" fmla="*/ 2048 w 2048"/>
              <a:gd name="T3" fmla="*/ 832 h 1919"/>
              <a:gd name="T4" fmla="*/ 1024 w 2048"/>
              <a:gd name="T5" fmla="*/ 1664 h 1919"/>
              <a:gd name="T6" fmla="*/ 864 w 2048"/>
              <a:gd name="T7" fmla="*/ 1654 h 1919"/>
              <a:gd name="T8" fmla="*/ 128 w 2048"/>
              <a:gd name="T9" fmla="*/ 1919 h 1919"/>
              <a:gd name="T10" fmla="*/ 128 w 2048"/>
              <a:gd name="T11" fmla="*/ 1865 h 1919"/>
              <a:gd name="T12" fmla="*/ 384 w 2048"/>
              <a:gd name="T13" fmla="*/ 1536 h 1919"/>
              <a:gd name="T14" fmla="*/ 380 w 2048"/>
              <a:gd name="T15" fmla="*/ 1479 h 1919"/>
              <a:gd name="T16" fmla="*/ 0 w 2048"/>
              <a:gd name="T17" fmla="*/ 832 h 1919"/>
              <a:gd name="T18" fmla="*/ 1024 w 2048"/>
              <a:gd name="T19" fmla="*/ 0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8" h="1919">
                <a:moveTo>
                  <a:pt x="1024" y="0"/>
                </a:moveTo>
                <a:cubicBezTo>
                  <a:pt x="1590" y="0"/>
                  <a:pt x="2048" y="372"/>
                  <a:pt x="2048" y="832"/>
                </a:cubicBezTo>
                <a:cubicBezTo>
                  <a:pt x="2048" y="1291"/>
                  <a:pt x="1590" y="1664"/>
                  <a:pt x="1024" y="1664"/>
                </a:cubicBezTo>
                <a:cubicBezTo>
                  <a:pt x="970" y="1664"/>
                  <a:pt x="916" y="1661"/>
                  <a:pt x="864" y="1654"/>
                </a:cubicBezTo>
                <a:cubicBezTo>
                  <a:pt x="644" y="1874"/>
                  <a:pt x="382" y="1913"/>
                  <a:pt x="128" y="1919"/>
                </a:cubicBezTo>
                <a:cubicBezTo>
                  <a:pt x="128" y="1865"/>
                  <a:pt x="128" y="1865"/>
                  <a:pt x="128" y="1865"/>
                </a:cubicBezTo>
                <a:cubicBezTo>
                  <a:pt x="265" y="1798"/>
                  <a:pt x="384" y="1676"/>
                  <a:pt x="384" y="1536"/>
                </a:cubicBezTo>
                <a:cubicBezTo>
                  <a:pt x="384" y="1516"/>
                  <a:pt x="382" y="1497"/>
                  <a:pt x="380" y="1479"/>
                </a:cubicBezTo>
                <a:cubicBezTo>
                  <a:pt x="148" y="1326"/>
                  <a:pt x="0" y="1093"/>
                  <a:pt x="0" y="832"/>
                </a:cubicBezTo>
                <a:cubicBezTo>
                  <a:pt x="0" y="372"/>
                  <a:pt x="458" y="0"/>
                  <a:pt x="1024" y="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5"/>
          <p:cNvSpPr>
            <a:spLocks noEditPoints="1"/>
          </p:cNvSpPr>
          <p:nvPr/>
        </p:nvSpPr>
        <p:spPr bwMode="auto">
          <a:xfrm>
            <a:off x="5907575" y="4417686"/>
            <a:ext cx="251318" cy="250163"/>
          </a:xfrm>
          <a:custGeom>
            <a:avLst/>
            <a:gdLst>
              <a:gd name="T0" fmla="*/ 1921 w 2017"/>
              <a:gd name="T1" fmla="*/ 0 h 2017"/>
              <a:gd name="T2" fmla="*/ 1153 w 2017"/>
              <a:gd name="T3" fmla="*/ 0 h 2017"/>
              <a:gd name="T4" fmla="*/ 989 w 2017"/>
              <a:gd name="T5" fmla="*/ 68 h 2017"/>
              <a:gd name="T6" fmla="*/ 37 w 2017"/>
              <a:gd name="T7" fmla="*/ 1020 h 2017"/>
              <a:gd name="T8" fmla="*/ 37 w 2017"/>
              <a:gd name="T9" fmla="*/ 1156 h 2017"/>
              <a:gd name="T10" fmla="*/ 861 w 2017"/>
              <a:gd name="T11" fmla="*/ 1980 h 2017"/>
              <a:gd name="T12" fmla="*/ 997 w 2017"/>
              <a:gd name="T13" fmla="*/ 1980 h 2017"/>
              <a:gd name="T14" fmla="*/ 1949 w 2017"/>
              <a:gd name="T15" fmla="*/ 1028 h 2017"/>
              <a:gd name="T16" fmla="*/ 2017 w 2017"/>
              <a:gd name="T17" fmla="*/ 864 h 2017"/>
              <a:gd name="T18" fmla="*/ 2017 w 2017"/>
              <a:gd name="T19" fmla="*/ 96 h 2017"/>
              <a:gd name="T20" fmla="*/ 1921 w 2017"/>
              <a:gd name="T21" fmla="*/ 0 h 2017"/>
              <a:gd name="T22" fmla="*/ 1441 w 2017"/>
              <a:gd name="T23" fmla="*/ 768 h 2017"/>
              <a:gd name="T24" fmla="*/ 1249 w 2017"/>
              <a:gd name="T25" fmla="*/ 576 h 2017"/>
              <a:gd name="T26" fmla="*/ 1441 w 2017"/>
              <a:gd name="T27" fmla="*/ 384 h 2017"/>
              <a:gd name="T28" fmla="*/ 1633 w 2017"/>
              <a:gd name="T29" fmla="*/ 576 h 2017"/>
              <a:gd name="T30" fmla="*/ 1441 w 2017"/>
              <a:gd name="T31" fmla="*/ 768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7" h="2017">
                <a:moveTo>
                  <a:pt x="1921" y="0"/>
                </a:moveTo>
                <a:cubicBezTo>
                  <a:pt x="1153" y="0"/>
                  <a:pt x="1153" y="0"/>
                  <a:pt x="1153" y="0"/>
                </a:cubicBezTo>
                <a:cubicBezTo>
                  <a:pt x="1100" y="0"/>
                  <a:pt x="1026" y="31"/>
                  <a:pt x="989" y="68"/>
                </a:cubicBezTo>
                <a:cubicBezTo>
                  <a:pt x="37" y="1020"/>
                  <a:pt x="37" y="1020"/>
                  <a:pt x="37" y="1020"/>
                </a:cubicBezTo>
                <a:cubicBezTo>
                  <a:pt x="0" y="1057"/>
                  <a:pt x="0" y="1119"/>
                  <a:pt x="37" y="1156"/>
                </a:cubicBezTo>
                <a:cubicBezTo>
                  <a:pt x="861" y="1980"/>
                  <a:pt x="861" y="1980"/>
                  <a:pt x="861" y="1980"/>
                </a:cubicBezTo>
                <a:cubicBezTo>
                  <a:pt x="898" y="2017"/>
                  <a:pt x="960" y="2017"/>
                  <a:pt x="997" y="1980"/>
                </a:cubicBezTo>
                <a:cubicBezTo>
                  <a:pt x="1949" y="1028"/>
                  <a:pt x="1949" y="1028"/>
                  <a:pt x="1949" y="1028"/>
                </a:cubicBezTo>
                <a:cubicBezTo>
                  <a:pt x="1986" y="991"/>
                  <a:pt x="2017" y="917"/>
                  <a:pt x="2017" y="864"/>
                </a:cubicBezTo>
                <a:cubicBezTo>
                  <a:pt x="2017" y="96"/>
                  <a:pt x="2017" y="96"/>
                  <a:pt x="2017" y="96"/>
                </a:cubicBezTo>
                <a:cubicBezTo>
                  <a:pt x="2017" y="43"/>
                  <a:pt x="1974" y="0"/>
                  <a:pt x="1921" y="0"/>
                </a:cubicBezTo>
                <a:close/>
                <a:moveTo>
                  <a:pt x="1441" y="768"/>
                </a:moveTo>
                <a:cubicBezTo>
                  <a:pt x="1335" y="768"/>
                  <a:pt x="1249" y="682"/>
                  <a:pt x="1249" y="576"/>
                </a:cubicBezTo>
                <a:cubicBezTo>
                  <a:pt x="1249" y="470"/>
                  <a:pt x="1335" y="384"/>
                  <a:pt x="1441" y="384"/>
                </a:cubicBezTo>
                <a:cubicBezTo>
                  <a:pt x="1547" y="384"/>
                  <a:pt x="1633" y="470"/>
                  <a:pt x="1633" y="576"/>
                </a:cubicBezTo>
                <a:cubicBezTo>
                  <a:pt x="1633" y="682"/>
                  <a:pt x="1547" y="768"/>
                  <a:pt x="1441" y="768"/>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0"/>
          <p:cNvSpPr>
            <a:spLocks noEditPoints="1"/>
          </p:cNvSpPr>
          <p:nvPr/>
        </p:nvSpPr>
        <p:spPr bwMode="auto">
          <a:xfrm>
            <a:off x="5972402" y="3191443"/>
            <a:ext cx="225958" cy="197154"/>
          </a:xfrm>
          <a:custGeom>
            <a:avLst/>
            <a:gdLst>
              <a:gd name="T0" fmla="*/ 1664 w 2048"/>
              <a:gd name="T1" fmla="*/ 0 h 1792"/>
              <a:gd name="T2" fmla="*/ 384 w 2048"/>
              <a:gd name="T3" fmla="*/ 0 h 1792"/>
              <a:gd name="T4" fmla="*/ 0 w 2048"/>
              <a:gd name="T5" fmla="*/ 384 h 1792"/>
              <a:gd name="T6" fmla="*/ 0 w 2048"/>
              <a:gd name="T7" fmla="*/ 1728 h 1792"/>
              <a:gd name="T8" fmla="*/ 64 w 2048"/>
              <a:gd name="T9" fmla="*/ 1792 h 1792"/>
              <a:gd name="T10" fmla="*/ 1984 w 2048"/>
              <a:gd name="T11" fmla="*/ 1792 h 1792"/>
              <a:gd name="T12" fmla="*/ 2048 w 2048"/>
              <a:gd name="T13" fmla="*/ 1728 h 1792"/>
              <a:gd name="T14" fmla="*/ 2048 w 2048"/>
              <a:gd name="T15" fmla="*/ 384 h 1792"/>
              <a:gd name="T16" fmla="*/ 1664 w 2048"/>
              <a:gd name="T17" fmla="*/ 0 h 1792"/>
              <a:gd name="T18" fmla="*/ 1024 w 2048"/>
              <a:gd name="T19" fmla="*/ 1536 h 1792"/>
              <a:gd name="T20" fmla="*/ 384 w 2048"/>
              <a:gd name="T21" fmla="*/ 1024 h 1792"/>
              <a:gd name="T22" fmla="*/ 768 w 2048"/>
              <a:gd name="T23" fmla="*/ 1024 h 1792"/>
              <a:gd name="T24" fmla="*/ 768 w 2048"/>
              <a:gd name="T25" fmla="*/ 640 h 1792"/>
              <a:gd name="T26" fmla="*/ 1280 w 2048"/>
              <a:gd name="T27" fmla="*/ 640 h 1792"/>
              <a:gd name="T28" fmla="*/ 1280 w 2048"/>
              <a:gd name="T29" fmla="*/ 1024 h 1792"/>
              <a:gd name="T30" fmla="*/ 1664 w 2048"/>
              <a:gd name="T31" fmla="*/ 1024 h 1792"/>
              <a:gd name="T32" fmla="*/ 1024 w 2048"/>
              <a:gd name="T33" fmla="*/ 1536 h 1792"/>
              <a:gd name="T34" fmla="*/ 309 w 2048"/>
              <a:gd name="T35" fmla="*/ 256 h 1792"/>
              <a:gd name="T36" fmla="*/ 437 w 2048"/>
              <a:gd name="T37" fmla="*/ 128 h 1792"/>
              <a:gd name="T38" fmla="*/ 1611 w 2048"/>
              <a:gd name="T39" fmla="*/ 128 h 1792"/>
              <a:gd name="T40" fmla="*/ 1739 w 2048"/>
              <a:gd name="T41" fmla="*/ 256 h 1792"/>
              <a:gd name="T42" fmla="*/ 309 w 2048"/>
              <a:gd name="T43" fmla="*/ 256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8" h="1792">
                <a:moveTo>
                  <a:pt x="1664" y="0"/>
                </a:moveTo>
                <a:cubicBezTo>
                  <a:pt x="384" y="0"/>
                  <a:pt x="384" y="0"/>
                  <a:pt x="384" y="0"/>
                </a:cubicBezTo>
                <a:cubicBezTo>
                  <a:pt x="0" y="384"/>
                  <a:pt x="0" y="384"/>
                  <a:pt x="0" y="384"/>
                </a:cubicBezTo>
                <a:cubicBezTo>
                  <a:pt x="0" y="1728"/>
                  <a:pt x="0" y="1728"/>
                  <a:pt x="0" y="1728"/>
                </a:cubicBezTo>
                <a:cubicBezTo>
                  <a:pt x="0" y="1763"/>
                  <a:pt x="29" y="1792"/>
                  <a:pt x="64" y="1792"/>
                </a:cubicBezTo>
                <a:cubicBezTo>
                  <a:pt x="1984" y="1792"/>
                  <a:pt x="1984" y="1792"/>
                  <a:pt x="1984" y="1792"/>
                </a:cubicBezTo>
                <a:cubicBezTo>
                  <a:pt x="2019" y="1792"/>
                  <a:pt x="2048" y="1763"/>
                  <a:pt x="2048" y="1728"/>
                </a:cubicBezTo>
                <a:cubicBezTo>
                  <a:pt x="2048" y="384"/>
                  <a:pt x="2048" y="384"/>
                  <a:pt x="2048" y="384"/>
                </a:cubicBezTo>
                <a:lnTo>
                  <a:pt x="1664" y="0"/>
                </a:lnTo>
                <a:close/>
                <a:moveTo>
                  <a:pt x="1024" y="1536"/>
                </a:moveTo>
                <a:cubicBezTo>
                  <a:pt x="384" y="1024"/>
                  <a:pt x="384" y="1024"/>
                  <a:pt x="384" y="1024"/>
                </a:cubicBezTo>
                <a:cubicBezTo>
                  <a:pt x="768" y="1024"/>
                  <a:pt x="768" y="1024"/>
                  <a:pt x="768" y="1024"/>
                </a:cubicBezTo>
                <a:cubicBezTo>
                  <a:pt x="768" y="640"/>
                  <a:pt x="768" y="640"/>
                  <a:pt x="768" y="640"/>
                </a:cubicBezTo>
                <a:cubicBezTo>
                  <a:pt x="1280" y="640"/>
                  <a:pt x="1280" y="640"/>
                  <a:pt x="1280" y="640"/>
                </a:cubicBezTo>
                <a:cubicBezTo>
                  <a:pt x="1280" y="1024"/>
                  <a:pt x="1280" y="1024"/>
                  <a:pt x="1280" y="1024"/>
                </a:cubicBezTo>
                <a:cubicBezTo>
                  <a:pt x="1664" y="1024"/>
                  <a:pt x="1664" y="1024"/>
                  <a:pt x="1664" y="1024"/>
                </a:cubicBezTo>
                <a:lnTo>
                  <a:pt x="1024" y="1536"/>
                </a:lnTo>
                <a:close/>
                <a:moveTo>
                  <a:pt x="309" y="256"/>
                </a:moveTo>
                <a:cubicBezTo>
                  <a:pt x="437" y="128"/>
                  <a:pt x="437" y="128"/>
                  <a:pt x="437" y="128"/>
                </a:cubicBezTo>
                <a:cubicBezTo>
                  <a:pt x="1611" y="128"/>
                  <a:pt x="1611" y="128"/>
                  <a:pt x="1611" y="128"/>
                </a:cubicBezTo>
                <a:cubicBezTo>
                  <a:pt x="1739" y="256"/>
                  <a:pt x="1739" y="256"/>
                  <a:pt x="1739" y="256"/>
                </a:cubicBezTo>
                <a:lnTo>
                  <a:pt x="309" y="256"/>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p:cNvSpPr>
            <a:spLocks noEditPoints="1"/>
          </p:cNvSpPr>
          <p:nvPr/>
        </p:nvSpPr>
        <p:spPr bwMode="auto">
          <a:xfrm>
            <a:off x="6768660" y="5307640"/>
            <a:ext cx="222926" cy="222064"/>
          </a:xfrm>
          <a:custGeom>
            <a:avLst/>
            <a:gdLst>
              <a:gd name="T0" fmla="*/ 1728 w 2048"/>
              <a:gd name="T1" fmla="*/ 0 h 2048"/>
              <a:gd name="T2" fmla="*/ 2048 w 2048"/>
              <a:gd name="T3" fmla="*/ 320 h 2048"/>
              <a:gd name="T4" fmla="*/ 1984 w 2048"/>
              <a:gd name="T5" fmla="*/ 512 h 2048"/>
              <a:gd name="T6" fmla="*/ 1856 w 2048"/>
              <a:gd name="T7" fmla="*/ 640 h 2048"/>
              <a:gd name="T8" fmla="*/ 1408 w 2048"/>
              <a:gd name="T9" fmla="*/ 192 h 2048"/>
              <a:gd name="T10" fmla="*/ 1536 w 2048"/>
              <a:gd name="T11" fmla="*/ 64 h 2048"/>
              <a:gd name="T12" fmla="*/ 1728 w 2048"/>
              <a:gd name="T13" fmla="*/ 0 h 2048"/>
              <a:gd name="T14" fmla="*/ 128 w 2048"/>
              <a:gd name="T15" fmla="*/ 1472 h 2048"/>
              <a:gd name="T16" fmla="*/ 0 w 2048"/>
              <a:gd name="T17" fmla="*/ 2048 h 2048"/>
              <a:gd name="T18" fmla="*/ 576 w 2048"/>
              <a:gd name="T19" fmla="*/ 1920 h 2048"/>
              <a:gd name="T20" fmla="*/ 1760 w 2048"/>
              <a:gd name="T21" fmla="*/ 736 h 2048"/>
              <a:gd name="T22" fmla="*/ 1312 w 2048"/>
              <a:gd name="T23" fmla="*/ 288 h 2048"/>
              <a:gd name="T24" fmla="*/ 128 w 2048"/>
              <a:gd name="T25" fmla="*/ 1472 h 2048"/>
              <a:gd name="T26" fmla="*/ 1431 w 2048"/>
              <a:gd name="T27" fmla="*/ 727 h 2048"/>
              <a:gd name="T28" fmla="*/ 535 w 2048"/>
              <a:gd name="T29" fmla="*/ 1623 h 2048"/>
              <a:gd name="T30" fmla="*/ 425 w 2048"/>
              <a:gd name="T31" fmla="*/ 1513 h 2048"/>
              <a:gd name="T32" fmla="*/ 1321 w 2048"/>
              <a:gd name="T33" fmla="*/ 617 h 2048"/>
              <a:gd name="T34" fmla="*/ 1431 w 2048"/>
              <a:gd name="T35" fmla="*/ 7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8" h="2048">
                <a:moveTo>
                  <a:pt x="1728" y="0"/>
                </a:moveTo>
                <a:cubicBezTo>
                  <a:pt x="1905" y="0"/>
                  <a:pt x="2048" y="143"/>
                  <a:pt x="2048" y="320"/>
                </a:cubicBezTo>
                <a:cubicBezTo>
                  <a:pt x="2048" y="392"/>
                  <a:pt x="2024" y="459"/>
                  <a:pt x="1984" y="512"/>
                </a:cubicBezTo>
                <a:cubicBezTo>
                  <a:pt x="1856" y="640"/>
                  <a:pt x="1856" y="640"/>
                  <a:pt x="1856" y="640"/>
                </a:cubicBezTo>
                <a:cubicBezTo>
                  <a:pt x="1408" y="192"/>
                  <a:pt x="1408" y="192"/>
                  <a:pt x="1408" y="192"/>
                </a:cubicBezTo>
                <a:cubicBezTo>
                  <a:pt x="1536" y="64"/>
                  <a:pt x="1536" y="64"/>
                  <a:pt x="1536" y="64"/>
                </a:cubicBezTo>
                <a:cubicBezTo>
                  <a:pt x="1589" y="24"/>
                  <a:pt x="1656" y="0"/>
                  <a:pt x="1728" y="0"/>
                </a:cubicBezTo>
                <a:close/>
                <a:moveTo>
                  <a:pt x="128" y="1472"/>
                </a:moveTo>
                <a:cubicBezTo>
                  <a:pt x="0" y="2048"/>
                  <a:pt x="0" y="2048"/>
                  <a:pt x="0" y="2048"/>
                </a:cubicBezTo>
                <a:cubicBezTo>
                  <a:pt x="576" y="1920"/>
                  <a:pt x="576" y="1920"/>
                  <a:pt x="576" y="1920"/>
                </a:cubicBezTo>
                <a:cubicBezTo>
                  <a:pt x="1760" y="736"/>
                  <a:pt x="1760" y="736"/>
                  <a:pt x="1760" y="736"/>
                </a:cubicBezTo>
                <a:cubicBezTo>
                  <a:pt x="1312" y="288"/>
                  <a:pt x="1312" y="288"/>
                  <a:pt x="1312" y="288"/>
                </a:cubicBezTo>
                <a:lnTo>
                  <a:pt x="128" y="1472"/>
                </a:lnTo>
                <a:close/>
                <a:moveTo>
                  <a:pt x="1431" y="727"/>
                </a:moveTo>
                <a:cubicBezTo>
                  <a:pt x="535" y="1623"/>
                  <a:pt x="535" y="1623"/>
                  <a:pt x="535" y="1623"/>
                </a:cubicBezTo>
                <a:cubicBezTo>
                  <a:pt x="425" y="1513"/>
                  <a:pt x="425" y="1513"/>
                  <a:pt x="425" y="1513"/>
                </a:cubicBezTo>
                <a:cubicBezTo>
                  <a:pt x="1321" y="617"/>
                  <a:pt x="1321" y="617"/>
                  <a:pt x="1321" y="617"/>
                </a:cubicBezTo>
                <a:lnTo>
                  <a:pt x="1431" y="727"/>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52"/>
          <p:cNvSpPr txBox="1"/>
          <p:nvPr/>
        </p:nvSpPr>
        <p:spPr>
          <a:xfrm>
            <a:off x="6809751" y="2771061"/>
            <a:ext cx="2062787" cy="461665"/>
          </a:xfrm>
          <a:prstGeom prst="rect">
            <a:avLst/>
          </a:prstGeom>
          <a:noFill/>
        </p:spPr>
        <p:txBody>
          <a:bodyPr wrap="square" rtlCol="0">
            <a:spAutoFit/>
          </a:bodyPr>
          <a:lstStyle/>
          <a:p>
            <a:r>
              <a:rPr lang="zh-CN" altLang="en-US" sz="2400" dirty="0">
                <a:solidFill>
                  <a:srgbClr val="774F71"/>
                </a:solidFill>
                <a:latin typeface="+mj-ea"/>
                <a:ea typeface="+mj-ea"/>
              </a:rPr>
              <a:t>添加业务说明</a:t>
            </a:r>
          </a:p>
        </p:txBody>
      </p:sp>
      <p:sp>
        <p:nvSpPr>
          <p:cNvPr id="54" name="文本框 53"/>
          <p:cNvSpPr txBox="1"/>
          <p:nvPr/>
        </p:nvSpPr>
        <p:spPr>
          <a:xfrm>
            <a:off x="6830388" y="3154302"/>
            <a:ext cx="5001237"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56" name="文本框 55"/>
          <p:cNvSpPr txBox="1"/>
          <p:nvPr/>
        </p:nvSpPr>
        <p:spPr>
          <a:xfrm>
            <a:off x="7692417" y="4951773"/>
            <a:ext cx="2237396" cy="461665"/>
          </a:xfrm>
          <a:prstGeom prst="rect">
            <a:avLst/>
          </a:prstGeom>
          <a:noFill/>
        </p:spPr>
        <p:txBody>
          <a:bodyPr wrap="square" rtlCol="0">
            <a:spAutoFit/>
          </a:bodyPr>
          <a:lstStyle/>
          <a:p>
            <a:r>
              <a:rPr lang="zh-CN" altLang="en-US" sz="2400" dirty="0">
                <a:solidFill>
                  <a:schemeClr val="accent4"/>
                </a:solidFill>
                <a:latin typeface="+mj-ea"/>
                <a:ea typeface="+mj-ea"/>
              </a:rPr>
              <a:t>添加业务说明</a:t>
            </a:r>
          </a:p>
        </p:txBody>
      </p:sp>
      <p:sp>
        <p:nvSpPr>
          <p:cNvPr id="57" name="文本框 56"/>
          <p:cNvSpPr txBox="1"/>
          <p:nvPr/>
        </p:nvSpPr>
        <p:spPr>
          <a:xfrm>
            <a:off x="7713054" y="5335014"/>
            <a:ext cx="4025376"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59" name="文本框 58"/>
          <p:cNvSpPr txBox="1"/>
          <p:nvPr/>
        </p:nvSpPr>
        <p:spPr>
          <a:xfrm>
            <a:off x="2543174" y="1799182"/>
            <a:ext cx="2030503" cy="461665"/>
          </a:xfrm>
          <a:prstGeom prst="rect">
            <a:avLst/>
          </a:prstGeom>
          <a:noFill/>
        </p:spPr>
        <p:txBody>
          <a:bodyPr wrap="square" rtlCol="0">
            <a:spAutoFit/>
          </a:bodyPr>
          <a:lstStyle/>
          <a:p>
            <a:pPr algn="r"/>
            <a:r>
              <a:rPr lang="zh-CN" altLang="en-US" sz="2400" dirty="0">
                <a:solidFill>
                  <a:srgbClr val="EDAC5D"/>
                </a:solidFill>
                <a:latin typeface="+mj-ea"/>
                <a:ea typeface="+mj-ea"/>
              </a:rPr>
              <a:t>添加业务说明</a:t>
            </a:r>
          </a:p>
        </p:txBody>
      </p:sp>
      <p:sp>
        <p:nvSpPr>
          <p:cNvPr id="60" name="文本框 59"/>
          <p:cNvSpPr txBox="1"/>
          <p:nvPr/>
        </p:nvSpPr>
        <p:spPr>
          <a:xfrm>
            <a:off x="626193" y="2182423"/>
            <a:ext cx="3924131"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62" name="文本框 61"/>
          <p:cNvSpPr txBox="1"/>
          <p:nvPr/>
        </p:nvSpPr>
        <p:spPr>
          <a:xfrm>
            <a:off x="2952637" y="4114317"/>
            <a:ext cx="2372856" cy="461665"/>
          </a:xfrm>
          <a:prstGeom prst="rect">
            <a:avLst/>
          </a:prstGeom>
          <a:noFill/>
        </p:spPr>
        <p:txBody>
          <a:bodyPr wrap="square" rtlCol="0">
            <a:spAutoFit/>
          </a:bodyPr>
          <a:lstStyle/>
          <a:p>
            <a:pPr algn="r"/>
            <a:r>
              <a:rPr lang="zh-CN" altLang="en-US" sz="2400" dirty="0">
                <a:solidFill>
                  <a:srgbClr val="D1758E"/>
                </a:solidFill>
                <a:latin typeface="+mj-ea"/>
                <a:ea typeface="+mj-ea"/>
              </a:rPr>
              <a:t>添加业务说明</a:t>
            </a:r>
          </a:p>
        </p:txBody>
      </p:sp>
      <p:sp>
        <p:nvSpPr>
          <p:cNvPr id="63" name="文本框 62"/>
          <p:cNvSpPr txBox="1"/>
          <p:nvPr/>
        </p:nvSpPr>
        <p:spPr>
          <a:xfrm>
            <a:off x="1378008" y="4497558"/>
            <a:ext cx="3924131"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grpSp>
        <p:nvGrpSpPr>
          <p:cNvPr id="64" name="组合 63"/>
          <p:cNvGrpSpPr/>
          <p:nvPr/>
        </p:nvGrpSpPr>
        <p:grpSpPr>
          <a:xfrm>
            <a:off x="0" y="378662"/>
            <a:ext cx="12197154" cy="732346"/>
            <a:chOff x="0" y="378662"/>
            <a:chExt cx="12197154" cy="732346"/>
          </a:xfrm>
        </p:grpSpPr>
        <p:grpSp>
          <p:nvGrpSpPr>
            <p:cNvPr id="65" name="组合 64"/>
            <p:cNvGrpSpPr/>
            <p:nvPr/>
          </p:nvGrpSpPr>
          <p:grpSpPr>
            <a:xfrm>
              <a:off x="0" y="395652"/>
              <a:ext cx="814276" cy="670130"/>
              <a:chOff x="-23530" y="2881356"/>
              <a:chExt cx="3348000" cy="931705"/>
            </a:xfrm>
          </p:grpSpPr>
          <p:sp>
            <p:nvSpPr>
              <p:cNvPr id="69" name="矩形 68"/>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67" name="文本框 66"/>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68" name="矩形 67"/>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21667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ppt_w</p:attrName>
                                        </p:attrNameLst>
                                      </p:cBhvr>
                                      <p:tavLst>
                                        <p:tav tm="0">
                                          <p:val>
                                            <p:fltVal val="0"/>
                                          </p:val>
                                        </p:tav>
                                        <p:tav tm="100000">
                                          <p:val>
                                            <p:strVal val="#ppt_w"/>
                                          </p:val>
                                        </p:tav>
                                      </p:tavLst>
                                    </p:anim>
                                    <p:anim calcmode="lin" valueType="num">
                                      <p:cBhvr>
                                        <p:cTn id="13" dur="250" fill="hold"/>
                                        <p:tgtEl>
                                          <p:spTgt spid="48"/>
                                        </p:tgtEl>
                                        <p:attrNameLst>
                                          <p:attrName>ppt_h</p:attrName>
                                        </p:attrNameLst>
                                      </p:cBhvr>
                                      <p:tavLst>
                                        <p:tav tm="0">
                                          <p:val>
                                            <p:fltVal val="0"/>
                                          </p:val>
                                        </p:tav>
                                        <p:tav tm="100000">
                                          <p:val>
                                            <p:strVal val="#ppt_h"/>
                                          </p:val>
                                        </p:tav>
                                      </p:tavLst>
                                    </p:anim>
                                    <p:animEffect transition="in" filter="fade">
                                      <p:cBhvr>
                                        <p:cTn id="14" dur="250"/>
                                        <p:tgtEl>
                                          <p:spTgt spid="48"/>
                                        </p:tgtEl>
                                      </p:cBhvr>
                                    </p:animEffect>
                                  </p:childTnLst>
                                </p:cTn>
                              </p:par>
                            </p:childTnLst>
                          </p:cTn>
                        </p:par>
                        <p:par>
                          <p:cTn id="15" fill="hold">
                            <p:stCondLst>
                              <p:cond delay="750"/>
                            </p:stCondLst>
                            <p:childTnLst>
                              <p:par>
                                <p:cTn id="16" presetID="47" presetClass="entr" presetSubtype="0"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250"/>
                                        <p:tgtEl>
                                          <p:spTgt spid="59"/>
                                        </p:tgtEl>
                                      </p:cBhvr>
                                    </p:animEffect>
                                    <p:anim calcmode="lin" valueType="num">
                                      <p:cBhvr>
                                        <p:cTn id="19" dur="250" fill="hold"/>
                                        <p:tgtEl>
                                          <p:spTgt spid="59"/>
                                        </p:tgtEl>
                                        <p:attrNameLst>
                                          <p:attrName>ppt_x</p:attrName>
                                        </p:attrNameLst>
                                      </p:cBhvr>
                                      <p:tavLst>
                                        <p:tav tm="0">
                                          <p:val>
                                            <p:strVal val="#ppt_x"/>
                                          </p:val>
                                        </p:tav>
                                        <p:tav tm="100000">
                                          <p:val>
                                            <p:strVal val="#ppt_x"/>
                                          </p:val>
                                        </p:tav>
                                      </p:tavLst>
                                    </p:anim>
                                    <p:anim calcmode="lin" valueType="num">
                                      <p:cBhvr>
                                        <p:cTn id="20" dur="250" fill="hold"/>
                                        <p:tgtEl>
                                          <p:spTgt spid="59"/>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iterate type="wd">
                                    <p:tmPct val="10000"/>
                                  </p:iterate>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decel="10000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p:cTn id="33" dur="250" fill="hold"/>
                                        <p:tgtEl>
                                          <p:spTgt spid="50"/>
                                        </p:tgtEl>
                                        <p:attrNameLst>
                                          <p:attrName>ppt_w</p:attrName>
                                        </p:attrNameLst>
                                      </p:cBhvr>
                                      <p:tavLst>
                                        <p:tav tm="0">
                                          <p:val>
                                            <p:fltVal val="0"/>
                                          </p:val>
                                        </p:tav>
                                        <p:tav tm="100000">
                                          <p:val>
                                            <p:strVal val="#ppt_w"/>
                                          </p:val>
                                        </p:tav>
                                      </p:tavLst>
                                    </p:anim>
                                    <p:anim calcmode="lin" valueType="num">
                                      <p:cBhvr>
                                        <p:cTn id="34" dur="250" fill="hold"/>
                                        <p:tgtEl>
                                          <p:spTgt spid="50"/>
                                        </p:tgtEl>
                                        <p:attrNameLst>
                                          <p:attrName>ppt_h</p:attrName>
                                        </p:attrNameLst>
                                      </p:cBhvr>
                                      <p:tavLst>
                                        <p:tav tm="0">
                                          <p:val>
                                            <p:fltVal val="0"/>
                                          </p:val>
                                        </p:tav>
                                        <p:tav tm="100000">
                                          <p:val>
                                            <p:strVal val="#ppt_h"/>
                                          </p:val>
                                        </p:tav>
                                      </p:tavLst>
                                    </p:anim>
                                    <p:animEffect transition="in" filter="fade">
                                      <p:cBhvr>
                                        <p:cTn id="35" dur="250"/>
                                        <p:tgtEl>
                                          <p:spTgt spid="50"/>
                                        </p:tgtEl>
                                      </p:cBhvr>
                                    </p:animEffect>
                                  </p:childTnLst>
                                </p:cTn>
                              </p:par>
                            </p:childTnLst>
                          </p:cTn>
                        </p:par>
                        <p:par>
                          <p:cTn id="36" fill="hold">
                            <p:stCondLst>
                              <p:cond delay="750"/>
                            </p:stCondLst>
                            <p:childTnLst>
                              <p:par>
                                <p:cTn id="37" presetID="47"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250"/>
                                        <p:tgtEl>
                                          <p:spTgt spid="53"/>
                                        </p:tgtEl>
                                      </p:cBhvr>
                                    </p:animEffect>
                                    <p:anim calcmode="lin" valueType="num">
                                      <p:cBhvr>
                                        <p:cTn id="40" dur="250" fill="hold"/>
                                        <p:tgtEl>
                                          <p:spTgt spid="53"/>
                                        </p:tgtEl>
                                        <p:attrNameLst>
                                          <p:attrName>ppt_x</p:attrName>
                                        </p:attrNameLst>
                                      </p:cBhvr>
                                      <p:tavLst>
                                        <p:tav tm="0">
                                          <p:val>
                                            <p:strVal val="#ppt_x"/>
                                          </p:val>
                                        </p:tav>
                                        <p:tav tm="100000">
                                          <p:val>
                                            <p:strVal val="#ppt_x"/>
                                          </p:val>
                                        </p:tav>
                                      </p:tavLst>
                                    </p:anim>
                                    <p:anim calcmode="lin" valueType="num">
                                      <p:cBhvr>
                                        <p:cTn id="41" dur="250" fill="hold"/>
                                        <p:tgtEl>
                                          <p:spTgt spid="53"/>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iterate type="wd">
                                    <p:tmPct val="10000"/>
                                  </p:iterate>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decel="10000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0-#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53" presetClass="entr" presetSubtype="16"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250" fill="hold"/>
                                        <p:tgtEl>
                                          <p:spTgt spid="49"/>
                                        </p:tgtEl>
                                        <p:attrNameLst>
                                          <p:attrName>ppt_w</p:attrName>
                                        </p:attrNameLst>
                                      </p:cBhvr>
                                      <p:tavLst>
                                        <p:tav tm="0">
                                          <p:val>
                                            <p:fltVal val="0"/>
                                          </p:val>
                                        </p:tav>
                                        <p:tav tm="100000">
                                          <p:val>
                                            <p:strVal val="#ppt_w"/>
                                          </p:val>
                                        </p:tav>
                                      </p:tavLst>
                                    </p:anim>
                                    <p:anim calcmode="lin" valueType="num">
                                      <p:cBhvr>
                                        <p:cTn id="55" dur="250" fill="hold"/>
                                        <p:tgtEl>
                                          <p:spTgt spid="49"/>
                                        </p:tgtEl>
                                        <p:attrNameLst>
                                          <p:attrName>ppt_h</p:attrName>
                                        </p:attrNameLst>
                                      </p:cBhvr>
                                      <p:tavLst>
                                        <p:tav tm="0">
                                          <p:val>
                                            <p:fltVal val="0"/>
                                          </p:val>
                                        </p:tav>
                                        <p:tav tm="100000">
                                          <p:val>
                                            <p:strVal val="#ppt_h"/>
                                          </p:val>
                                        </p:tav>
                                      </p:tavLst>
                                    </p:anim>
                                    <p:animEffect transition="in" filter="fade">
                                      <p:cBhvr>
                                        <p:cTn id="56" dur="250"/>
                                        <p:tgtEl>
                                          <p:spTgt spid="49"/>
                                        </p:tgtEl>
                                      </p:cBhvr>
                                    </p:animEffect>
                                  </p:childTnLst>
                                </p:cTn>
                              </p:par>
                            </p:childTnLst>
                          </p:cTn>
                        </p:par>
                        <p:par>
                          <p:cTn id="57" fill="hold">
                            <p:stCondLst>
                              <p:cond delay="750"/>
                            </p:stCondLst>
                            <p:childTnLst>
                              <p:par>
                                <p:cTn id="58" presetID="47" presetClass="entr" presetSubtype="0" fill="hold" grpId="0"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250"/>
                                        <p:tgtEl>
                                          <p:spTgt spid="62"/>
                                        </p:tgtEl>
                                      </p:cBhvr>
                                    </p:animEffect>
                                    <p:anim calcmode="lin" valueType="num">
                                      <p:cBhvr>
                                        <p:cTn id="61" dur="250" fill="hold"/>
                                        <p:tgtEl>
                                          <p:spTgt spid="62"/>
                                        </p:tgtEl>
                                        <p:attrNameLst>
                                          <p:attrName>ppt_x</p:attrName>
                                        </p:attrNameLst>
                                      </p:cBhvr>
                                      <p:tavLst>
                                        <p:tav tm="0">
                                          <p:val>
                                            <p:strVal val="#ppt_x"/>
                                          </p:val>
                                        </p:tav>
                                        <p:tav tm="100000">
                                          <p:val>
                                            <p:strVal val="#ppt_x"/>
                                          </p:val>
                                        </p:tav>
                                      </p:tavLst>
                                    </p:anim>
                                    <p:anim calcmode="lin" valueType="num">
                                      <p:cBhvr>
                                        <p:cTn id="62" dur="250" fill="hold"/>
                                        <p:tgtEl>
                                          <p:spTgt spid="62"/>
                                        </p:tgtEl>
                                        <p:attrNameLst>
                                          <p:attrName>ppt_y</p:attrName>
                                        </p:attrNameLst>
                                      </p:cBhvr>
                                      <p:tavLst>
                                        <p:tav tm="0">
                                          <p:val>
                                            <p:strVal val="#ppt_y-.1"/>
                                          </p:val>
                                        </p:tav>
                                        <p:tav tm="100000">
                                          <p:val>
                                            <p:strVal val="#ppt_y"/>
                                          </p:val>
                                        </p:tav>
                                      </p:tavLst>
                                    </p:anim>
                                  </p:childTnLst>
                                </p:cTn>
                              </p:par>
                              <p:par>
                                <p:cTn id="63" presetID="10" presetClass="entr" presetSubtype="0" fill="hold" grpId="0" nodeType="withEffect">
                                  <p:stCondLst>
                                    <p:cond delay="0"/>
                                  </p:stCondLst>
                                  <p:iterate type="wd">
                                    <p:tmPct val="10000"/>
                                  </p:iterate>
                                  <p:childTnLst>
                                    <p:set>
                                      <p:cBhvr>
                                        <p:cTn id="64" dur="1" fill="hold">
                                          <p:stCondLst>
                                            <p:cond delay="0"/>
                                          </p:stCondLst>
                                        </p:cTn>
                                        <p:tgtEl>
                                          <p:spTgt spid="63"/>
                                        </p:tgtEl>
                                        <p:attrNameLst>
                                          <p:attrName>style.visibility</p:attrName>
                                        </p:attrNameLst>
                                      </p:cBhvr>
                                      <p:to>
                                        <p:strVal val="visible"/>
                                      </p:to>
                                    </p:set>
                                    <p:animEffect transition="in" filter="fade">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decel="10000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fill="hold"/>
                                        <p:tgtEl>
                                          <p:spTgt spid="7"/>
                                        </p:tgtEl>
                                        <p:attrNameLst>
                                          <p:attrName>ppt_x</p:attrName>
                                        </p:attrNameLst>
                                      </p:cBhvr>
                                      <p:tavLst>
                                        <p:tav tm="0">
                                          <p:val>
                                            <p:strVal val="1+#ppt_w/2"/>
                                          </p:val>
                                        </p:tav>
                                        <p:tav tm="100000">
                                          <p:val>
                                            <p:strVal val="#ppt_x"/>
                                          </p:val>
                                        </p:tav>
                                      </p:tavLst>
                                    </p:anim>
                                    <p:anim calcmode="lin" valueType="num">
                                      <p:cBhvr additive="base">
                                        <p:cTn id="71" dur="500" fill="hold"/>
                                        <p:tgtEl>
                                          <p:spTgt spid="7"/>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53" presetClass="entr" presetSubtype="16"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p:cTn id="75" dur="250" fill="hold"/>
                                        <p:tgtEl>
                                          <p:spTgt spid="51"/>
                                        </p:tgtEl>
                                        <p:attrNameLst>
                                          <p:attrName>ppt_w</p:attrName>
                                        </p:attrNameLst>
                                      </p:cBhvr>
                                      <p:tavLst>
                                        <p:tav tm="0">
                                          <p:val>
                                            <p:fltVal val="0"/>
                                          </p:val>
                                        </p:tav>
                                        <p:tav tm="100000">
                                          <p:val>
                                            <p:strVal val="#ppt_w"/>
                                          </p:val>
                                        </p:tav>
                                      </p:tavLst>
                                    </p:anim>
                                    <p:anim calcmode="lin" valueType="num">
                                      <p:cBhvr>
                                        <p:cTn id="76" dur="250" fill="hold"/>
                                        <p:tgtEl>
                                          <p:spTgt spid="51"/>
                                        </p:tgtEl>
                                        <p:attrNameLst>
                                          <p:attrName>ppt_h</p:attrName>
                                        </p:attrNameLst>
                                      </p:cBhvr>
                                      <p:tavLst>
                                        <p:tav tm="0">
                                          <p:val>
                                            <p:fltVal val="0"/>
                                          </p:val>
                                        </p:tav>
                                        <p:tav tm="100000">
                                          <p:val>
                                            <p:strVal val="#ppt_h"/>
                                          </p:val>
                                        </p:tav>
                                      </p:tavLst>
                                    </p:anim>
                                    <p:animEffect transition="in" filter="fade">
                                      <p:cBhvr>
                                        <p:cTn id="77" dur="250"/>
                                        <p:tgtEl>
                                          <p:spTgt spid="51"/>
                                        </p:tgtEl>
                                      </p:cBhvr>
                                    </p:animEffect>
                                  </p:childTnLst>
                                </p:cTn>
                              </p:par>
                            </p:childTnLst>
                          </p:cTn>
                        </p:par>
                        <p:par>
                          <p:cTn id="78" fill="hold">
                            <p:stCondLst>
                              <p:cond delay="750"/>
                            </p:stCondLst>
                            <p:childTnLst>
                              <p:par>
                                <p:cTn id="79" presetID="47" presetClass="entr" presetSubtype="0"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250"/>
                                        <p:tgtEl>
                                          <p:spTgt spid="56"/>
                                        </p:tgtEl>
                                      </p:cBhvr>
                                    </p:animEffect>
                                    <p:anim calcmode="lin" valueType="num">
                                      <p:cBhvr>
                                        <p:cTn id="82" dur="250" fill="hold"/>
                                        <p:tgtEl>
                                          <p:spTgt spid="56"/>
                                        </p:tgtEl>
                                        <p:attrNameLst>
                                          <p:attrName>ppt_x</p:attrName>
                                        </p:attrNameLst>
                                      </p:cBhvr>
                                      <p:tavLst>
                                        <p:tav tm="0">
                                          <p:val>
                                            <p:strVal val="#ppt_x"/>
                                          </p:val>
                                        </p:tav>
                                        <p:tav tm="100000">
                                          <p:val>
                                            <p:strVal val="#ppt_x"/>
                                          </p:val>
                                        </p:tav>
                                      </p:tavLst>
                                    </p:anim>
                                    <p:anim calcmode="lin" valueType="num">
                                      <p:cBhvr>
                                        <p:cTn id="83" dur="250" fill="hold"/>
                                        <p:tgtEl>
                                          <p:spTgt spid="56"/>
                                        </p:tgtEl>
                                        <p:attrNameLst>
                                          <p:attrName>ppt_y</p:attrName>
                                        </p:attrNameLst>
                                      </p:cBhvr>
                                      <p:tavLst>
                                        <p:tav tm="0">
                                          <p:val>
                                            <p:strVal val="#ppt_y-.1"/>
                                          </p:val>
                                        </p:tav>
                                        <p:tav tm="100000">
                                          <p:val>
                                            <p:strVal val="#ppt_y"/>
                                          </p:val>
                                        </p:tav>
                                      </p:tavLst>
                                    </p:anim>
                                  </p:childTnLst>
                                </p:cTn>
                              </p:par>
                              <p:par>
                                <p:cTn id="84" presetID="10" presetClass="entr" presetSubtype="0" fill="hold" grpId="0" nodeType="withEffect">
                                  <p:stCondLst>
                                    <p:cond delay="0"/>
                                  </p:stCondLst>
                                  <p:iterate type="wd">
                                    <p:tmPct val="10000"/>
                                  </p:iterate>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3" grpId="0"/>
      <p:bldP spid="54" grpId="0"/>
      <p:bldP spid="56" grpId="0"/>
      <p:bldP spid="57" grpId="0"/>
      <p:bldP spid="59" grpId="0"/>
      <p:bldP spid="60" grpId="0"/>
      <p:bldP spid="62"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378662"/>
            <a:ext cx="12197154" cy="732346"/>
            <a:chOff x="0" y="378662"/>
            <a:chExt cx="12197154" cy="732346"/>
          </a:xfrm>
        </p:grpSpPr>
        <p:grpSp>
          <p:nvGrpSpPr>
            <p:cNvPr id="10" name="组合 9"/>
            <p:cNvGrpSpPr/>
            <p:nvPr/>
          </p:nvGrpSpPr>
          <p:grpSpPr>
            <a:xfrm>
              <a:off x="0" y="395652"/>
              <a:ext cx="814276" cy="670130"/>
              <a:chOff x="-23530" y="2881356"/>
              <a:chExt cx="3348000" cy="931705"/>
            </a:xfrm>
          </p:grpSpPr>
          <p:sp>
            <p:nvSpPr>
              <p:cNvPr id="14" name="矩形 13"/>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12" name="文本框 11"/>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13" name="矩形 12"/>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圆角 1"/>
          <p:cNvSpPr/>
          <p:nvPr/>
        </p:nvSpPr>
        <p:spPr>
          <a:xfrm rot="1858671">
            <a:off x="1676088" y="1873046"/>
            <a:ext cx="2062067" cy="2062068"/>
          </a:xfrm>
          <a:prstGeom prst="roundRect">
            <a:avLst>
              <a:gd name="adj" fmla="val 5116"/>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rot="1858671">
            <a:off x="4125737" y="1873046"/>
            <a:ext cx="2062067" cy="2062068"/>
          </a:xfrm>
          <a:prstGeom prst="roundRect">
            <a:avLst>
              <a:gd name="adj" fmla="val 5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rot="1858671">
            <a:off x="6575385" y="1873046"/>
            <a:ext cx="2062067" cy="2062068"/>
          </a:xfrm>
          <a:prstGeom prst="roundRect">
            <a:avLst>
              <a:gd name="adj" fmla="val 5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rot="1858671">
            <a:off x="9025033" y="1873046"/>
            <a:ext cx="2062067" cy="2062068"/>
          </a:xfrm>
          <a:prstGeom prst="roundRect">
            <a:avLst>
              <a:gd name="adj" fmla="val 51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rot="18060000">
            <a:off x="1417692" y="1681263"/>
            <a:ext cx="1068918" cy="461665"/>
          </a:xfrm>
          <a:prstGeom prst="rect">
            <a:avLst/>
          </a:prstGeom>
          <a:noFill/>
        </p:spPr>
        <p:txBody>
          <a:bodyPr wrap="square" rtlCol="0">
            <a:spAutoFit/>
          </a:bodyPr>
          <a:lstStyle/>
          <a:p>
            <a:pPr algn="r"/>
            <a:r>
              <a:rPr lang="en-US" altLang="zh-CN" sz="2400" dirty="0">
                <a:solidFill>
                  <a:srgbClr val="EDAC5D"/>
                </a:solidFill>
                <a:latin typeface="+mj-lt"/>
              </a:rPr>
              <a:t>2013</a:t>
            </a:r>
            <a:endParaRPr lang="zh-CN" altLang="en-US" sz="2400" dirty="0">
              <a:solidFill>
                <a:srgbClr val="EDAC5D"/>
              </a:solidFill>
              <a:latin typeface="+mj-lt"/>
            </a:endParaRPr>
          </a:p>
        </p:txBody>
      </p:sp>
      <p:sp>
        <p:nvSpPr>
          <p:cNvPr id="23" name="文本框 22"/>
          <p:cNvSpPr txBox="1"/>
          <p:nvPr/>
        </p:nvSpPr>
        <p:spPr>
          <a:xfrm>
            <a:off x="1928840" y="2552504"/>
            <a:ext cx="961518" cy="769441"/>
          </a:xfrm>
          <a:prstGeom prst="rect">
            <a:avLst/>
          </a:prstGeom>
          <a:noFill/>
        </p:spPr>
        <p:txBody>
          <a:bodyPr wrap="square" rtlCol="0">
            <a:spAutoFit/>
          </a:bodyPr>
          <a:lstStyle/>
          <a:p>
            <a:r>
              <a:rPr lang="en-US" altLang="zh-CN" sz="4400" dirty="0">
                <a:solidFill>
                  <a:schemeClr val="bg1"/>
                </a:solidFill>
                <a:latin typeface="+mj-lt"/>
              </a:rPr>
              <a:t>67</a:t>
            </a:r>
            <a:endParaRPr lang="zh-CN" altLang="en-US" sz="4400" dirty="0">
              <a:solidFill>
                <a:schemeClr val="bg1"/>
              </a:solidFill>
              <a:latin typeface="+mj-lt"/>
            </a:endParaRPr>
          </a:p>
        </p:txBody>
      </p:sp>
      <p:sp>
        <p:nvSpPr>
          <p:cNvPr id="24" name="文本框 23"/>
          <p:cNvSpPr txBox="1"/>
          <p:nvPr/>
        </p:nvSpPr>
        <p:spPr>
          <a:xfrm>
            <a:off x="2536599" y="3189001"/>
            <a:ext cx="1115756" cy="307777"/>
          </a:xfrm>
          <a:prstGeom prst="rect">
            <a:avLst/>
          </a:prstGeom>
          <a:noFill/>
        </p:spPr>
        <p:txBody>
          <a:bodyPr wrap="square" rtlCol="0">
            <a:spAutoFit/>
          </a:bodyPr>
          <a:lstStyle/>
          <a:p>
            <a:r>
              <a:rPr lang="zh-CN" altLang="en-US" sz="1400" dirty="0">
                <a:solidFill>
                  <a:schemeClr val="bg1"/>
                </a:solidFill>
              </a:rPr>
              <a:t>单位：万元</a:t>
            </a:r>
          </a:p>
        </p:txBody>
      </p:sp>
      <p:sp>
        <p:nvSpPr>
          <p:cNvPr id="35" name="文本框 34"/>
          <p:cNvSpPr txBox="1"/>
          <p:nvPr/>
        </p:nvSpPr>
        <p:spPr>
          <a:xfrm rot="18060000">
            <a:off x="3917470" y="1648757"/>
            <a:ext cx="993071" cy="461665"/>
          </a:xfrm>
          <a:prstGeom prst="rect">
            <a:avLst/>
          </a:prstGeom>
          <a:noFill/>
        </p:spPr>
        <p:txBody>
          <a:bodyPr wrap="square" rtlCol="0">
            <a:spAutoFit/>
          </a:bodyPr>
          <a:lstStyle/>
          <a:p>
            <a:pPr algn="r"/>
            <a:r>
              <a:rPr lang="en-US" altLang="zh-CN" sz="2400" dirty="0">
                <a:solidFill>
                  <a:srgbClr val="D1758E"/>
                </a:solidFill>
                <a:latin typeface="+mj-lt"/>
              </a:rPr>
              <a:t>2014</a:t>
            </a:r>
            <a:endParaRPr lang="zh-CN" altLang="en-US" sz="2400" dirty="0">
              <a:solidFill>
                <a:srgbClr val="D1758E"/>
              </a:solidFill>
              <a:latin typeface="+mj-lt"/>
            </a:endParaRPr>
          </a:p>
        </p:txBody>
      </p:sp>
      <p:sp>
        <p:nvSpPr>
          <p:cNvPr id="36" name="文本框 35"/>
          <p:cNvSpPr txBox="1"/>
          <p:nvPr/>
        </p:nvSpPr>
        <p:spPr>
          <a:xfrm rot="18060000">
            <a:off x="6425375" y="1638449"/>
            <a:ext cx="909756" cy="461665"/>
          </a:xfrm>
          <a:prstGeom prst="rect">
            <a:avLst/>
          </a:prstGeom>
          <a:noFill/>
        </p:spPr>
        <p:txBody>
          <a:bodyPr wrap="square" rtlCol="0">
            <a:spAutoFit/>
          </a:bodyPr>
          <a:lstStyle/>
          <a:p>
            <a:pPr algn="r"/>
            <a:r>
              <a:rPr lang="en-US" altLang="zh-CN" sz="2400" dirty="0">
                <a:solidFill>
                  <a:schemeClr val="accent1"/>
                </a:solidFill>
                <a:latin typeface="+mj-lt"/>
              </a:rPr>
              <a:t>2015</a:t>
            </a:r>
            <a:endParaRPr lang="zh-CN" altLang="en-US" sz="2400" dirty="0">
              <a:solidFill>
                <a:schemeClr val="accent1"/>
              </a:solidFill>
              <a:latin typeface="+mj-lt"/>
            </a:endParaRPr>
          </a:p>
        </p:txBody>
      </p:sp>
      <p:sp>
        <p:nvSpPr>
          <p:cNvPr id="37" name="文本框 36"/>
          <p:cNvSpPr txBox="1"/>
          <p:nvPr/>
        </p:nvSpPr>
        <p:spPr>
          <a:xfrm rot="18060000">
            <a:off x="8870181" y="1626039"/>
            <a:ext cx="940065" cy="461665"/>
          </a:xfrm>
          <a:prstGeom prst="rect">
            <a:avLst/>
          </a:prstGeom>
          <a:noFill/>
        </p:spPr>
        <p:txBody>
          <a:bodyPr wrap="square" rtlCol="0">
            <a:spAutoFit/>
          </a:bodyPr>
          <a:lstStyle/>
          <a:p>
            <a:pPr algn="r"/>
            <a:r>
              <a:rPr lang="en-US" altLang="zh-CN" sz="2400" dirty="0">
                <a:solidFill>
                  <a:schemeClr val="accent4"/>
                </a:solidFill>
                <a:latin typeface="+mj-lt"/>
              </a:rPr>
              <a:t>2016</a:t>
            </a:r>
            <a:endParaRPr lang="zh-CN" altLang="en-US" sz="2400" dirty="0">
              <a:solidFill>
                <a:schemeClr val="accent4"/>
              </a:solidFill>
              <a:latin typeface="+mj-lt"/>
            </a:endParaRPr>
          </a:p>
        </p:txBody>
      </p:sp>
      <p:sp>
        <p:nvSpPr>
          <p:cNvPr id="40" name="文本框 39"/>
          <p:cNvSpPr txBox="1"/>
          <p:nvPr/>
        </p:nvSpPr>
        <p:spPr>
          <a:xfrm>
            <a:off x="648965" y="4516294"/>
            <a:ext cx="2264748" cy="461665"/>
          </a:xfrm>
          <a:prstGeom prst="rect">
            <a:avLst/>
          </a:prstGeom>
          <a:noFill/>
        </p:spPr>
        <p:txBody>
          <a:bodyPr wrap="square" rtlCol="0">
            <a:spAutoFit/>
          </a:bodyPr>
          <a:lstStyle/>
          <a:p>
            <a:pPr algn="r"/>
            <a:r>
              <a:rPr lang="zh-CN" altLang="en-US" sz="2400" dirty="0">
                <a:solidFill>
                  <a:srgbClr val="EDAC5D"/>
                </a:solidFill>
                <a:latin typeface="+mj-ea"/>
                <a:ea typeface="+mj-ea"/>
              </a:rPr>
              <a:t>添加业务说明</a:t>
            </a:r>
          </a:p>
        </p:txBody>
      </p:sp>
      <p:sp>
        <p:nvSpPr>
          <p:cNvPr id="41" name="文本框 40"/>
          <p:cNvSpPr txBox="1"/>
          <p:nvPr/>
        </p:nvSpPr>
        <p:spPr>
          <a:xfrm>
            <a:off x="300039" y="4899535"/>
            <a:ext cx="2590320" cy="932563"/>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3" name="文本框 42"/>
          <p:cNvSpPr txBox="1"/>
          <p:nvPr/>
        </p:nvSpPr>
        <p:spPr>
          <a:xfrm>
            <a:off x="3644323" y="4516294"/>
            <a:ext cx="2136679" cy="461665"/>
          </a:xfrm>
          <a:prstGeom prst="rect">
            <a:avLst/>
          </a:prstGeom>
          <a:noFill/>
        </p:spPr>
        <p:txBody>
          <a:bodyPr wrap="square" rtlCol="0">
            <a:spAutoFit/>
          </a:bodyPr>
          <a:lstStyle/>
          <a:p>
            <a:pPr algn="r"/>
            <a:r>
              <a:rPr lang="zh-CN" altLang="en-US" sz="2400" dirty="0">
                <a:solidFill>
                  <a:schemeClr val="accent2"/>
                </a:solidFill>
                <a:latin typeface="+mj-ea"/>
                <a:ea typeface="+mj-ea"/>
              </a:rPr>
              <a:t>添加业务说明</a:t>
            </a:r>
          </a:p>
        </p:txBody>
      </p:sp>
      <p:sp>
        <p:nvSpPr>
          <p:cNvPr id="44" name="文本框 43"/>
          <p:cNvSpPr txBox="1"/>
          <p:nvPr/>
        </p:nvSpPr>
        <p:spPr>
          <a:xfrm>
            <a:off x="3098801" y="4899535"/>
            <a:ext cx="2658848" cy="932563"/>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6" name="文本框 45"/>
          <p:cNvSpPr txBox="1"/>
          <p:nvPr/>
        </p:nvSpPr>
        <p:spPr>
          <a:xfrm>
            <a:off x="6511612" y="4516294"/>
            <a:ext cx="2136679" cy="461665"/>
          </a:xfrm>
          <a:prstGeom prst="rect">
            <a:avLst/>
          </a:prstGeom>
          <a:noFill/>
        </p:spPr>
        <p:txBody>
          <a:bodyPr wrap="square" rtlCol="0">
            <a:spAutoFit/>
          </a:bodyPr>
          <a:lstStyle/>
          <a:p>
            <a:pPr algn="r"/>
            <a:r>
              <a:rPr lang="zh-CN" altLang="en-US" sz="2400" dirty="0">
                <a:solidFill>
                  <a:srgbClr val="774F71"/>
                </a:solidFill>
                <a:latin typeface="+mj-ea"/>
                <a:ea typeface="+mj-ea"/>
              </a:rPr>
              <a:t>添加业务说明</a:t>
            </a:r>
          </a:p>
        </p:txBody>
      </p:sp>
      <p:sp>
        <p:nvSpPr>
          <p:cNvPr id="47" name="文本框 46"/>
          <p:cNvSpPr txBox="1"/>
          <p:nvPr/>
        </p:nvSpPr>
        <p:spPr>
          <a:xfrm>
            <a:off x="6096000" y="4899535"/>
            <a:ext cx="2528937" cy="932563"/>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9" name="文本框 48"/>
          <p:cNvSpPr txBox="1"/>
          <p:nvPr/>
        </p:nvSpPr>
        <p:spPr>
          <a:xfrm>
            <a:off x="9378900" y="4516294"/>
            <a:ext cx="2136679" cy="461665"/>
          </a:xfrm>
          <a:prstGeom prst="rect">
            <a:avLst/>
          </a:prstGeom>
          <a:noFill/>
        </p:spPr>
        <p:txBody>
          <a:bodyPr wrap="square" rtlCol="0">
            <a:spAutoFit/>
          </a:bodyPr>
          <a:lstStyle/>
          <a:p>
            <a:pPr algn="r"/>
            <a:r>
              <a:rPr lang="zh-CN" altLang="en-US" sz="2400" dirty="0">
                <a:solidFill>
                  <a:schemeClr val="accent4"/>
                </a:solidFill>
                <a:latin typeface="+mj-ea"/>
                <a:ea typeface="+mj-ea"/>
              </a:rPr>
              <a:t>添加业务说明</a:t>
            </a:r>
          </a:p>
        </p:txBody>
      </p:sp>
      <p:sp>
        <p:nvSpPr>
          <p:cNvPr id="50" name="文本框 49"/>
          <p:cNvSpPr txBox="1"/>
          <p:nvPr/>
        </p:nvSpPr>
        <p:spPr>
          <a:xfrm>
            <a:off x="8900266" y="4899535"/>
            <a:ext cx="2591959" cy="932563"/>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53" name="文本框 52"/>
          <p:cNvSpPr txBox="1"/>
          <p:nvPr/>
        </p:nvSpPr>
        <p:spPr>
          <a:xfrm>
            <a:off x="4377819" y="2552504"/>
            <a:ext cx="961518" cy="769441"/>
          </a:xfrm>
          <a:prstGeom prst="rect">
            <a:avLst/>
          </a:prstGeom>
          <a:noFill/>
        </p:spPr>
        <p:txBody>
          <a:bodyPr wrap="square" rtlCol="0">
            <a:spAutoFit/>
          </a:bodyPr>
          <a:lstStyle/>
          <a:p>
            <a:r>
              <a:rPr lang="en-US" altLang="zh-CN" sz="4400" dirty="0">
                <a:solidFill>
                  <a:schemeClr val="bg1"/>
                </a:solidFill>
                <a:latin typeface="+mj-lt"/>
              </a:rPr>
              <a:t>76</a:t>
            </a:r>
            <a:endParaRPr lang="zh-CN" altLang="en-US" sz="4400" dirty="0">
              <a:solidFill>
                <a:schemeClr val="bg1"/>
              </a:solidFill>
              <a:latin typeface="+mj-lt"/>
            </a:endParaRPr>
          </a:p>
        </p:txBody>
      </p:sp>
      <p:sp>
        <p:nvSpPr>
          <p:cNvPr id="54" name="文本框 53"/>
          <p:cNvSpPr txBox="1"/>
          <p:nvPr/>
        </p:nvSpPr>
        <p:spPr>
          <a:xfrm>
            <a:off x="4985578" y="3189001"/>
            <a:ext cx="1115756" cy="307777"/>
          </a:xfrm>
          <a:prstGeom prst="rect">
            <a:avLst/>
          </a:prstGeom>
          <a:noFill/>
        </p:spPr>
        <p:txBody>
          <a:bodyPr wrap="square" rtlCol="0">
            <a:spAutoFit/>
          </a:bodyPr>
          <a:lstStyle/>
          <a:p>
            <a:r>
              <a:rPr lang="zh-CN" altLang="en-US" sz="1400" dirty="0">
                <a:solidFill>
                  <a:schemeClr val="bg1"/>
                </a:solidFill>
              </a:rPr>
              <a:t>单位：万元</a:t>
            </a:r>
          </a:p>
        </p:txBody>
      </p:sp>
      <p:sp>
        <p:nvSpPr>
          <p:cNvPr id="56" name="文本框 55"/>
          <p:cNvSpPr txBox="1"/>
          <p:nvPr/>
        </p:nvSpPr>
        <p:spPr>
          <a:xfrm>
            <a:off x="6826798" y="2552504"/>
            <a:ext cx="961518" cy="769441"/>
          </a:xfrm>
          <a:prstGeom prst="rect">
            <a:avLst/>
          </a:prstGeom>
          <a:noFill/>
        </p:spPr>
        <p:txBody>
          <a:bodyPr wrap="square" rtlCol="0">
            <a:spAutoFit/>
          </a:bodyPr>
          <a:lstStyle/>
          <a:p>
            <a:r>
              <a:rPr lang="en-US" altLang="zh-CN" sz="4400" dirty="0">
                <a:solidFill>
                  <a:schemeClr val="bg1"/>
                </a:solidFill>
                <a:latin typeface="+mj-lt"/>
              </a:rPr>
              <a:t>79</a:t>
            </a:r>
            <a:endParaRPr lang="zh-CN" altLang="en-US" sz="4400" dirty="0">
              <a:solidFill>
                <a:schemeClr val="bg1"/>
              </a:solidFill>
              <a:latin typeface="+mj-lt"/>
            </a:endParaRPr>
          </a:p>
        </p:txBody>
      </p:sp>
      <p:sp>
        <p:nvSpPr>
          <p:cNvPr id="57" name="文本框 56"/>
          <p:cNvSpPr txBox="1"/>
          <p:nvPr/>
        </p:nvSpPr>
        <p:spPr>
          <a:xfrm>
            <a:off x="7434557" y="3189001"/>
            <a:ext cx="1115756" cy="307777"/>
          </a:xfrm>
          <a:prstGeom prst="rect">
            <a:avLst/>
          </a:prstGeom>
          <a:noFill/>
        </p:spPr>
        <p:txBody>
          <a:bodyPr wrap="square" rtlCol="0">
            <a:spAutoFit/>
          </a:bodyPr>
          <a:lstStyle/>
          <a:p>
            <a:r>
              <a:rPr lang="zh-CN" altLang="en-US" sz="1400" dirty="0">
                <a:solidFill>
                  <a:schemeClr val="bg1"/>
                </a:solidFill>
              </a:rPr>
              <a:t>单位：万元</a:t>
            </a:r>
          </a:p>
        </p:txBody>
      </p:sp>
      <p:sp>
        <p:nvSpPr>
          <p:cNvPr id="59" name="文本框 58"/>
          <p:cNvSpPr txBox="1"/>
          <p:nvPr/>
        </p:nvSpPr>
        <p:spPr>
          <a:xfrm>
            <a:off x="9275777" y="2552504"/>
            <a:ext cx="961518" cy="769441"/>
          </a:xfrm>
          <a:prstGeom prst="rect">
            <a:avLst/>
          </a:prstGeom>
          <a:noFill/>
        </p:spPr>
        <p:txBody>
          <a:bodyPr wrap="square" rtlCol="0">
            <a:spAutoFit/>
          </a:bodyPr>
          <a:lstStyle/>
          <a:p>
            <a:r>
              <a:rPr lang="en-US" altLang="zh-CN" sz="4400" dirty="0">
                <a:solidFill>
                  <a:schemeClr val="bg1"/>
                </a:solidFill>
                <a:latin typeface="+mj-lt"/>
              </a:rPr>
              <a:t>84</a:t>
            </a:r>
            <a:endParaRPr lang="zh-CN" altLang="en-US" sz="4400" dirty="0">
              <a:solidFill>
                <a:schemeClr val="bg1"/>
              </a:solidFill>
              <a:latin typeface="+mj-lt"/>
            </a:endParaRPr>
          </a:p>
        </p:txBody>
      </p:sp>
      <p:sp>
        <p:nvSpPr>
          <p:cNvPr id="60" name="文本框 59"/>
          <p:cNvSpPr txBox="1"/>
          <p:nvPr/>
        </p:nvSpPr>
        <p:spPr>
          <a:xfrm>
            <a:off x="9883536" y="3189001"/>
            <a:ext cx="1115756" cy="307777"/>
          </a:xfrm>
          <a:prstGeom prst="rect">
            <a:avLst/>
          </a:prstGeom>
          <a:noFill/>
        </p:spPr>
        <p:txBody>
          <a:bodyPr wrap="square" rtlCol="0">
            <a:spAutoFit/>
          </a:bodyPr>
          <a:lstStyle/>
          <a:p>
            <a:r>
              <a:rPr lang="zh-CN" altLang="en-US" sz="1400" dirty="0">
                <a:solidFill>
                  <a:schemeClr val="bg1"/>
                </a:solidFill>
              </a:rPr>
              <a:t>单位：万元</a:t>
            </a:r>
          </a:p>
        </p:txBody>
      </p:sp>
    </p:spTree>
    <p:extLst>
      <p:ext uri="{BB962C8B-B14F-4D97-AF65-F5344CB8AC3E}">
        <p14:creationId xmlns:p14="http://schemas.microsoft.com/office/powerpoint/2010/main" val="89448414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750"/>
                            </p:stCondLst>
                            <p:childTnLst>
                              <p:par>
                                <p:cTn id="21" presetID="2" presetClass="entr" presetSubtype="8" decel="10000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par>
                          <p:cTn id="25" fill="hold">
                            <p:stCondLst>
                              <p:cond delay="1250"/>
                            </p:stCondLst>
                            <p:childTnLst>
                              <p:par>
                                <p:cTn id="26" presetID="47" presetClass="entr" presetSubtype="0"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250"/>
                                        <p:tgtEl>
                                          <p:spTgt spid="40"/>
                                        </p:tgtEl>
                                      </p:cBhvr>
                                    </p:animEffect>
                                    <p:anim calcmode="lin" valueType="num">
                                      <p:cBhvr>
                                        <p:cTn id="29" dur="250" fill="hold"/>
                                        <p:tgtEl>
                                          <p:spTgt spid="40"/>
                                        </p:tgtEl>
                                        <p:attrNameLst>
                                          <p:attrName>ppt_x</p:attrName>
                                        </p:attrNameLst>
                                      </p:cBhvr>
                                      <p:tavLst>
                                        <p:tav tm="0">
                                          <p:val>
                                            <p:strVal val="#ppt_x"/>
                                          </p:val>
                                        </p:tav>
                                        <p:tav tm="100000">
                                          <p:val>
                                            <p:strVal val="#ppt_x"/>
                                          </p:val>
                                        </p:tav>
                                      </p:tavLst>
                                    </p:anim>
                                    <p:anim calcmode="lin" valueType="num">
                                      <p:cBhvr>
                                        <p:cTn id="30" dur="250" fill="hold"/>
                                        <p:tgtEl>
                                          <p:spTgt spid="40"/>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iterate type="wd">
                                    <p:tmPct val="10000"/>
                                  </p:iterate>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decel="10000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250"/>
                                        <p:tgtEl>
                                          <p:spTgt spid="53"/>
                                        </p:tgtEl>
                                      </p:cBhvr>
                                    </p:animEffect>
                                    <p:anim calcmode="lin" valueType="num">
                                      <p:cBhvr>
                                        <p:cTn id="44" dur="250" fill="hold"/>
                                        <p:tgtEl>
                                          <p:spTgt spid="53"/>
                                        </p:tgtEl>
                                        <p:attrNameLst>
                                          <p:attrName>ppt_x</p:attrName>
                                        </p:attrNameLst>
                                      </p:cBhvr>
                                      <p:tavLst>
                                        <p:tav tm="0">
                                          <p:val>
                                            <p:strVal val="#ppt_x"/>
                                          </p:val>
                                        </p:tav>
                                        <p:tav tm="100000">
                                          <p:val>
                                            <p:strVal val="#ppt_x"/>
                                          </p:val>
                                        </p:tav>
                                      </p:tavLst>
                                    </p:anim>
                                    <p:anim calcmode="lin" valueType="num">
                                      <p:cBhvr>
                                        <p:cTn id="45" dur="250" fill="hold"/>
                                        <p:tgtEl>
                                          <p:spTgt spid="5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250"/>
                                        <p:tgtEl>
                                          <p:spTgt spid="54"/>
                                        </p:tgtEl>
                                      </p:cBhvr>
                                    </p:animEffect>
                                    <p:anim calcmode="lin" valueType="num">
                                      <p:cBhvr>
                                        <p:cTn id="49" dur="250" fill="hold"/>
                                        <p:tgtEl>
                                          <p:spTgt spid="54"/>
                                        </p:tgtEl>
                                        <p:attrNameLst>
                                          <p:attrName>ppt_x</p:attrName>
                                        </p:attrNameLst>
                                      </p:cBhvr>
                                      <p:tavLst>
                                        <p:tav tm="0">
                                          <p:val>
                                            <p:strVal val="#ppt_x"/>
                                          </p:val>
                                        </p:tav>
                                        <p:tav tm="100000">
                                          <p:val>
                                            <p:strVal val="#ppt_x"/>
                                          </p:val>
                                        </p:tav>
                                      </p:tavLst>
                                    </p:anim>
                                    <p:anim calcmode="lin" valueType="num">
                                      <p:cBhvr>
                                        <p:cTn id="50" dur="250" fill="hold"/>
                                        <p:tgtEl>
                                          <p:spTgt spid="54"/>
                                        </p:tgtEl>
                                        <p:attrNameLst>
                                          <p:attrName>ppt_y</p:attrName>
                                        </p:attrNameLst>
                                      </p:cBhvr>
                                      <p:tavLst>
                                        <p:tav tm="0">
                                          <p:val>
                                            <p:strVal val="#ppt_y+.1"/>
                                          </p:val>
                                        </p:tav>
                                        <p:tav tm="100000">
                                          <p:val>
                                            <p:strVal val="#ppt_y"/>
                                          </p:val>
                                        </p:tav>
                                      </p:tavLst>
                                    </p:anim>
                                  </p:childTnLst>
                                </p:cTn>
                              </p:par>
                            </p:childTnLst>
                          </p:cTn>
                        </p:par>
                        <p:par>
                          <p:cTn id="51" fill="hold">
                            <p:stCondLst>
                              <p:cond delay="750"/>
                            </p:stCondLst>
                            <p:childTnLst>
                              <p:par>
                                <p:cTn id="52" presetID="2" presetClass="entr" presetSubtype="8" decel="10000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0-#ppt_w/2"/>
                                          </p:val>
                                        </p:tav>
                                        <p:tav tm="100000">
                                          <p:val>
                                            <p:strVal val="#ppt_x"/>
                                          </p:val>
                                        </p:tav>
                                      </p:tavLst>
                                    </p:anim>
                                    <p:anim calcmode="lin" valueType="num">
                                      <p:cBhvr additive="base">
                                        <p:cTn id="55" dur="500" fill="hold"/>
                                        <p:tgtEl>
                                          <p:spTgt spid="35"/>
                                        </p:tgtEl>
                                        <p:attrNameLst>
                                          <p:attrName>ppt_y</p:attrName>
                                        </p:attrNameLst>
                                      </p:cBhvr>
                                      <p:tavLst>
                                        <p:tav tm="0">
                                          <p:val>
                                            <p:strVal val="#ppt_y"/>
                                          </p:val>
                                        </p:tav>
                                        <p:tav tm="100000">
                                          <p:val>
                                            <p:strVal val="#ppt_y"/>
                                          </p:val>
                                        </p:tav>
                                      </p:tavLst>
                                    </p:anim>
                                  </p:childTnLst>
                                </p:cTn>
                              </p:par>
                            </p:childTnLst>
                          </p:cTn>
                        </p:par>
                        <p:par>
                          <p:cTn id="56" fill="hold">
                            <p:stCondLst>
                              <p:cond delay="1250"/>
                            </p:stCondLst>
                            <p:childTnLst>
                              <p:par>
                                <p:cTn id="57" presetID="47"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250"/>
                                        <p:tgtEl>
                                          <p:spTgt spid="43"/>
                                        </p:tgtEl>
                                      </p:cBhvr>
                                    </p:animEffect>
                                    <p:anim calcmode="lin" valueType="num">
                                      <p:cBhvr>
                                        <p:cTn id="60" dur="250" fill="hold"/>
                                        <p:tgtEl>
                                          <p:spTgt spid="43"/>
                                        </p:tgtEl>
                                        <p:attrNameLst>
                                          <p:attrName>ppt_x</p:attrName>
                                        </p:attrNameLst>
                                      </p:cBhvr>
                                      <p:tavLst>
                                        <p:tav tm="0">
                                          <p:val>
                                            <p:strVal val="#ppt_x"/>
                                          </p:val>
                                        </p:tav>
                                        <p:tav tm="100000">
                                          <p:val>
                                            <p:strVal val="#ppt_x"/>
                                          </p:val>
                                        </p:tav>
                                      </p:tavLst>
                                    </p:anim>
                                    <p:anim calcmode="lin" valueType="num">
                                      <p:cBhvr>
                                        <p:cTn id="61" dur="250" fill="hold"/>
                                        <p:tgtEl>
                                          <p:spTgt spid="43"/>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iterate type="wd">
                                    <p:tmPct val="10000"/>
                                  </p:iterate>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decel="10000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47"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250"/>
                                        <p:tgtEl>
                                          <p:spTgt spid="56"/>
                                        </p:tgtEl>
                                      </p:cBhvr>
                                    </p:animEffect>
                                    <p:anim calcmode="lin" valueType="num">
                                      <p:cBhvr>
                                        <p:cTn id="75" dur="250" fill="hold"/>
                                        <p:tgtEl>
                                          <p:spTgt spid="56"/>
                                        </p:tgtEl>
                                        <p:attrNameLst>
                                          <p:attrName>ppt_x</p:attrName>
                                        </p:attrNameLst>
                                      </p:cBhvr>
                                      <p:tavLst>
                                        <p:tav tm="0">
                                          <p:val>
                                            <p:strVal val="#ppt_x"/>
                                          </p:val>
                                        </p:tav>
                                        <p:tav tm="100000">
                                          <p:val>
                                            <p:strVal val="#ppt_x"/>
                                          </p:val>
                                        </p:tav>
                                      </p:tavLst>
                                    </p:anim>
                                    <p:anim calcmode="lin" valueType="num">
                                      <p:cBhvr>
                                        <p:cTn id="76" dur="250" fill="hold"/>
                                        <p:tgtEl>
                                          <p:spTgt spid="5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250"/>
                                        <p:tgtEl>
                                          <p:spTgt spid="57"/>
                                        </p:tgtEl>
                                      </p:cBhvr>
                                    </p:animEffect>
                                    <p:anim calcmode="lin" valueType="num">
                                      <p:cBhvr>
                                        <p:cTn id="80" dur="250" fill="hold"/>
                                        <p:tgtEl>
                                          <p:spTgt spid="57"/>
                                        </p:tgtEl>
                                        <p:attrNameLst>
                                          <p:attrName>ppt_x</p:attrName>
                                        </p:attrNameLst>
                                      </p:cBhvr>
                                      <p:tavLst>
                                        <p:tav tm="0">
                                          <p:val>
                                            <p:strVal val="#ppt_x"/>
                                          </p:val>
                                        </p:tav>
                                        <p:tav tm="100000">
                                          <p:val>
                                            <p:strVal val="#ppt_x"/>
                                          </p:val>
                                        </p:tav>
                                      </p:tavLst>
                                    </p:anim>
                                    <p:anim calcmode="lin" valueType="num">
                                      <p:cBhvr>
                                        <p:cTn id="81" dur="250" fill="hold"/>
                                        <p:tgtEl>
                                          <p:spTgt spid="57"/>
                                        </p:tgtEl>
                                        <p:attrNameLst>
                                          <p:attrName>ppt_y</p:attrName>
                                        </p:attrNameLst>
                                      </p:cBhvr>
                                      <p:tavLst>
                                        <p:tav tm="0">
                                          <p:val>
                                            <p:strVal val="#ppt_y+.1"/>
                                          </p:val>
                                        </p:tav>
                                        <p:tav tm="100000">
                                          <p:val>
                                            <p:strVal val="#ppt_y"/>
                                          </p:val>
                                        </p:tav>
                                      </p:tavLst>
                                    </p:anim>
                                  </p:childTnLst>
                                </p:cTn>
                              </p:par>
                            </p:childTnLst>
                          </p:cTn>
                        </p:par>
                        <p:par>
                          <p:cTn id="82" fill="hold">
                            <p:stCondLst>
                              <p:cond delay="750"/>
                            </p:stCondLst>
                            <p:childTnLst>
                              <p:par>
                                <p:cTn id="83" presetID="2" presetClass="entr" presetSubtype="8" decel="100000"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childTnLst>
                          </p:cTn>
                        </p:par>
                        <p:par>
                          <p:cTn id="87" fill="hold">
                            <p:stCondLst>
                              <p:cond delay="1250"/>
                            </p:stCondLst>
                            <p:childTnLst>
                              <p:par>
                                <p:cTn id="88" presetID="47"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250"/>
                                        <p:tgtEl>
                                          <p:spTgt spid="46"/>
                                        </p:tgtEl>
                                      </p:cBhvr>
                                    </p:animEffect>
                                    <p:anim calcmode="lin" valueType="num">
                                      <p:cBhvr>
                                        <p:cTn id="91" dur="250" fill="hold"/>
                                        <p:tgtEl>
                                          <p:spTgt spid="46"/>
                                        </p:tgtEl>
                                        <p:attrNameLst>
                                          <p:attrName>ppt_x</p:attrName>
                                        </p:attrNameLst>
                                      </p:cBhvr>
                                      <p:tavLst>
                                        <p:tav tm="0">
                                          <p:val>
                                            <p:strVal val="#ppt_x"/>
                                          </p:val>
                                        </p:tav>
                                        <p:tav tm="100000">
                                          <p:val>
                                            <p:strVal val="#ppt_x"/>
                                          </p:val>
                                        </p:tav>
                                      </p:tavLst>
                                    </p:anim>
                                    <p:anim calcmode="lin" valueType="num">
                                      <p:cBhvr>
                                        <p:cTn id="92" dur="250" fill="hold"/>
                                        <p:tgtEl>
                                          <p:spTgt spid="46"/>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0"/>
                                  </p:stCondLst>
                                  <p:iterate type="wd">
                                    <p:tmPct val="10000"/>
                                  </p:iterate>
                                  <p:childTnLst>
                                    <p:set>
                                      <p:cBhvr>
                                        <p:cTn id="94" dur="1" fill="hold">
                                          <p:stCondLst>
                                            <p:cond delay="0"/>
                                          </p:stCondLst>
                                        </p:cTn>
                                        <p:tgtEl>
                                          <p:spTgt spid="47"/>
                                        </p:tgtEl>
                                        <p:attrNameLst>
                                          <p:attrName>style.visibility</p:attrName>
                                        </p:attrNameLst>
                                      </p:cBhvr>
                                      <p:to>
                                        <p:strVal val="visible"/>
                                      </p:to>
                                    </p:set>
                                    <p:animEffect transition="in" filter="fade">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decel="100000" fill="hold" grpId="0" nodeType="click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additive="base">
                                        <p:cTn id="100" dur="500" fill="hold"/>
                                        <p:tgtEl>
                                          <p:spTgt spid="7"/>
                                        </p:tgtEl>
                                        <p:attrNameLst>
                                          <p:attrName>ppt_x</p:attrName>
                                        </p:attrNameLst>
                                      </p:cBhvr>
                                      <p:tavLst>
                                        <p:tav tm="0">
                                          <p:val>
                                            <p:strVal val="#ppt_x"/>
                                          </p:val>
                                        </p:tav>
                                        <p:tav tm="100000">
                                          <p:val>
                                            <p:strVal val="#ppt_x"/>
                                          </p:val>
                                        </p:tav>
                                      </p:tavLst>
                                    </p:anim>
                                    <p:anim calcmode="lin" valueType="num">
                                      <p:cBhvr additive="base">
                                        <p:cTn id="101" dur="500" fill="hold"/>
                                        <p:tgtEl>
                                          <p:spTgt spid="7"/>
                                        </p:tgtEl>
                                        <p:attrNameLst>
                                          <p:attrName>ppt_y</p:attrName>
                                        </p:attrNameLst>
                                      </p:cBhvr>
                                      <p:tavLst>
                                        <p:tav tm="0">
                                          <p:val>
                                            <p:strVal val="1+#ppt_h/2"/>
                                          </p:val>
                                        </p:tav>
                                        <p:tav tm="100000">
                                          <p:val>
                                            <p:strVal val="#ppt_y"/>
                                          </p:val>
                                        </p:tav>
                                      </p:tavLst>
                                    </p:anim>
                                  </p:childTnLst>
                                </p:cTn>
                              </p:par>
                            </p:childTnLst>
                          </p:cTn>
                        </p:par>
                        <p:par>
                          <p:cTn id="102" fill="hold">
                            <p:stCondLst>
                              <p:cond delay="500"/>
                            </p:stCondLst>
                            <p:childTnLst>
                              <p:par>
                                <p:cTn id="103" presetID="47" presetClass="entr" presetSubtype="0"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250"/>
                                        <p:tgtEl>
                                          <p:spTgt spid="59"/>
                                        </p:tgtEl>
                                      </p:cBhvr>
                                    </p:animEffect>
                                    <p:anim calcmode="lin" valueType="num">
                                      <p:cBhvr>
                                        <p:cTn id="106" dur="250" fill="hold"/>
                                        <p:tgtEl>
                                          <p:spTgt spid="59"/>
                                        </p:tgtEl>
                                        <p:attrNameLst>
                                          <p:attrName>ppt_x</p:attrName>
                                        </p:attrNameLst>
                                      </p:cBhvr>
                                      <p:tavLst>
                                        <p:tav tm="0">
                                          <p:val>
                                            <p:strVal val="#ppt_x"/>
                                          </p:val>
                                        </p:tav>
                                        <p:tav tm="100000">
                                          <p:val>
                                            <p:strVal val="#ppt_x"/>
                                          </p:val>
                                        </p:tav>
                                      </p:tavLst>
                                    </p:anim>
                                    <p:anim calcmode="lin" valueType="num">
                                      <p:cBhvr>
                                        <p:cTn id="107" dur="250" fill="hold"/>
                                        <p:tgtEl>
                                          <p:spTgt spid="5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250"/>
                                        <p:tgtEl>
                                          <p:spTgt spid="60"/>
                                        </p:tgtEl>
                                      </p:cBhvr>
                                    </p:animEffect>
                                    <p:anim calcmode="lin" valueType="num">
                                      <p:cBhvr>
                                        <p:cTn id="111" dur="250" fill="hold"/>
                                        <p:tgtEl>
                                          <p:spTgt spid="60"/>
                                        </p:tgtEl>
                                        <p:attrNameLst>
                                          <p:attrName>ppt_x</p:attrName>
                                        </p:attrNameLst>
                                      </p:cBhvr>
                                      <p:tavLst>
                                        <p:tav tm="0">
                                          <p:val>
                                            <p:strVal val="#ppt_x"/>
                                          </p:val>
                                        </p:tav>
                                        <p:tav tm="100000">
                                          <p:val>
                                            <p:strVal val="#ppt_x"/>
                                          </p:val>
                                        </p:tav>
                                      </p:tavLst>
                                    </p:anim>
                                    <p:anim calcmode="lin" valueType="num">
                                      <p:cBhvr>
                                        <p:cTn id="112" dur="250" fill="hold"/>
                                        <p:tgtEl>
                                          <p:spTgt spid="60"/>
                                        </p:tgtEl>
                                        <p:attrNameLst>
                                          <p:attrName>ppt_y</p:attrName>
                                        </p:attrNameLst>
                                      </p:cBhvr>
                                      <p:tavLst>
                                        <p:tav tm="0">
                                          <p:val>
                                            <p:strVal val="#ppt_y+.1"/>
                                          </p:val>
                                        </p:tav>
                                        <p:tav tm="100000">
                                          <p:val>
                                            <p:strVal val="#ppt_y"/>
                                          </p:val>
                                        </p:tav>
                                      </p:tavLst>
                                    </p:anim>
                                  </p:childTnLst>
                                </p:cTn>
                              </p:par>
                            </p:childTnLst>
                          </p:cTn>
                        </p:par>
                        <p:par>
                          <p:cTn id="113" fill="hold">
                            <p:stCondLst>
                              <p:cond delay="750"/>
                            </p:stCondLst>
                            <p:childTnLst>
                              <p:par>
                                <p:cTn id="114" presetID="2" presetClass="entr" presetSubtype="8" decel="100000"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additive="base">
                                        <p:cTn id="116" dur="500" fill="hold"/>
                                        <p:tgtEl>
                                          <p:spTgt spid="37"/>
                                        </p:tgtEl>
                                        <p:attrNameLst>
                                          <p:attrName>ppt_x</p:attrName>
                                        </p:attrNameLst>
                                      </p:cBhvr>
                                      <p:tavLst>
                                        <p:tav tm="0">
                                          <p:val>
                                            <p:strVal val="0-#ppt_w/2"/>
                                          </p:val>
                                        </p:tav>
                                        <p:tav tm="100000">
                                          <p:val>
                                            <p:strVal val="#ppt_x"/>
                                          </p:val>
                                        </p:tav>
                                      </p:tavLst>
                                    </p:anim>
                                    <p:anim calcmode="lin" valueType="num">
                                      <p:cBhvr additive="base">
                                        <p:cTn id="117" dur="500" fill="hold"/>
                                        <p:tgtEl>
                                          <p:spTgt spid="37"/>
                                        </p:tgtEl>
                                        <p:attrNameLst>
                                          <p:attrName>ppt_y</p:attrName>
                                        </p:attrNameLst>
                                      </p:cBhvr>
                                      <p:tavLst>
                                        <p:tav tm="0">
                                          <p:val>
                                            <p:strVal val="#ppt_y"/>
                                          </p:val>
                                        </p:tav>
                                        <p:tav tm="100000">
                                          <p:val>
                                            <p:strVal val="#ppt_y"/>
                                          </p:val>
                                        </p:tav>
                                      </p:tavLst>
                                    </p:anim>
                                  </p:childTnLst>
                                </p:cTn>
                              </p:par>
                            </p:childTnLst>
                          </p:cTn>
                        </p:par>
                        <p:par>
                          <p:cTn id="118" fill="hold">
                            <p:stCondLst>
                              <p:cond delay="1250"/>
                            </p:stCondLst>
                            <p:childTnLst>
                              <p:par>
                                <p:cTn id="119" presetID="47" presetClass="entr" presetSubtype="0" fill="hold" grpId="0" nodeType="after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fade">
                                      <p:cBhvr>
                                        <p:cTn id="121" dur="250"/>
                                        <p:tgtEl>
                                          <p:spTgt spid="49"/>
                                        </p:tgtEl>
                                      </p:cBhvr>
                                    </p:animEffect>
                                    <p:anim calcmode="lin" valueType="num">
                                      <p:cBhvr>
                                        <p:cTn id="122" dur="250" fill="hold"/>
                                        <p:tgtEl>
                                          <p:spTgt spid="49"/>
                                        </p:tgtEl>
                                        <p:attrNameLst>
                                          <p:attrName>ppt_x</p:attrName>
                                        </p:attrNameLst>
                                      </p:cBhvr>
                                      <p:tavLst>
                                        <p:tav tm="0">
                                          <p:val>
                                            <p:strVal val="#ppt_x"/>
                                          </p:val>
                                        </p:tav>
                                        <p:tav tm="100000">
                                          <p:val>
                                            <p:strVal val="#ppt_x"/>
                                          </p:val>
                                        </p:tav>
                                      </p:tavLst>
                                    </p:anim>
                                    <p:anim calcmode="lin" valueType="num">
                                      <p:cBhvr>
                                        <p:cTn id="123" dur="250" fill="hold"/>
                                        <p:tgtEl>
                                          <p:spTgt spid="49"/>
                                        </p:tgtEl>
                                        <p:attrNameLst>
                                          <p:attrName>ppt_y</p:attrName>
                                        </p:attrNameLst>
                                      </p:cBhvr>
                                      <p:tavLst>
                                        <p:tav tm="0">
                                          <p:val>
                                            <p:strVal val="#ppt_y-.1"/>
                                          </p:val>
                                        </p:tav>
                                        <p:tav tm="100000">
                                          <p:val>
                                            <p:strVal val="#ppt_y"/>
                                          </p:val>
                                        </p:tav>
                                      </p:tavLst>
                                    </p:anim>
                                  </p:childTnLst>
                                </p:cTn>
                              </p:par>
                              <p:par>
                                <p:cTn id="124" presetID="10" presetClass="entr" presetSubtype="0" fill="hold" grpId="0" nodeType="withEffect">
                                  <p:stCondLst>
                                    <p:cond delay="0"/>
                                  </p:stCondLst>
                                  <p:iterate type="wd">
                                    <p:tmPct val="10000"/>
                                  </p:iterate>
                                  <p:childTnLst>
                                    <p:set>
                                      <p:cBhvr>
                                        <p:cTn id="125" dur="1" fill="hold">
                                          <p:stCondLst>
                                            <p:cond delay="0"/>
                                          </p:stCondLst>
                                        </p:cTn>
                                        <p:tgtEl>
                                          <p:spTgt spid="50"/>
                                        </p:tgtEl>
                                        <p:attrNameLst>
                                          <p:attrName>style.visibility</p:attrName>
                                        </p:attrNameLst>
                                      </p:cBhvr>
                                      <p:to>
                                        <p:strVal val="visible"/>
                                      </p:to>
                                    </p:set>
                                    <p:animEffect transition="in" filter="fade">
                                      <p:cBhvr>
                                        <p:cTn id="12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18" grpId="0"/>
      <p:bldP spid="23" grpId="0"/>
      <p:bldP spid="24" grpId="0"/>
      <p:bldP spid="35" grpId="0"/>
      <p:bldP spid="36" grpId="0"/>
      <p:bldP spid="37" grpId="0"/>
      <p:bldP spid="40" grpId="0"/>
      <p:bldP spid="41" grpId="0"/>
      <p:bldP spid="43" grpId="0"/>
      <p:bldP spid="44" grpId="0"/>
      <p:bldP spid="46" grpId="0"/>
      <p:bldP spid="47" grpId="0"/>
      <p:bldP spid="49" grpId="0"/>
      <p:bldP spid="50" grpId="0"/>
      <p:bldP spid="53" grpId="0"/>
      <p:bldP spid="54" grpId="0"/>
      <p:bldP spid="56" grpId="0"/>
      <p:bldP spid="57" grpId="0"/>
      <p:bldP spid="59"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71450" y="3073400"/>
            <a:ext cx="12534900"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00042" y="2963862"/>
            <a:ext cx="219076" cy="219076"/>
            <a:chOff x="190500" y="3052762"/>
            <a:chExt cx="219076" cy="219076"/>
          </a:xfrm>
        </p:grpSpPr>
        <p:sp>
          <p:nvSpPr>
            <p:cNvPr id="16" name="椭圆 15"/>
            <p:cNvSpPr/>
            <p:nvPr/>
          </p:nvSpPr>
          <p:spPr>
            <a:xfrm>
              <a:off x="190500" y="3052762"/>
              <a:ext cx="219076" cy="219076"/>
            </a:xfrm>
            <a:prstGeom prst="ellipse">
              <a:avLst/>
            </a:prstGeom>
            <a:solidFill>
              <a:schemeClr val="bg1"/>
            </a:solidFill>
            <a:ln>
              <a:noFill/>
            </a:ln>
            <a:effectLst>
              <a:outerShdw blurRad="114300" sx="104000" sy="104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19076" y="3081338"/>
              <a:ext cx="161924" cy="16192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47651" y="3109913"/>
              <a:ext cx="104774" cy="104774"/>
            </a:xfrm>
            <a:prstGeom prst="ellipse">
              <a:avLst/>
            </a:prstGeom>
            <a:solidFill>
              <a:srgbClr val="EDAC5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092578" y="2963862"/>
            <a:ext cx="219076" cy="219076"/>
            <a:chOff x="190500" y="3052762"/>
            <a:chExt cx="219076" cy="219076"/>
          </a:xfrm>
        </p:grpSpPr>
        <p:sp>
          <p:nvSpPr>
            <p:cNvPr id="19" name="椭圆 18"/>
            <p:cNvSpPr/>
            <p:nvPr/>
          </p:nvSpPr>
          <p:spPr>
            <a:xfrm>
              <a:off x="190500" y="3052762"/>
              <a:ext cx="219076" cy="219076"/>
            </a:xfrm>
            <a:prstGeom prst="ellipse">
              <a:avLst/>
            </a:prstGeom>
            <a:solidFill>
              <a:schemeClr val="bg1"/>
            </a:solidFill>
            <a:ln>
              <a:noFill/>
            </a:ln>
            <a:effectLst>
              <a:outerShdw blurRad="114300" sx="104000" sy="104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19076" y="3081338"/>
              <a:ext cx="161924" cy="16192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47651" y="3109913"/>
              <a:ext cx="104774" cy="104774"/>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885114" y="2963862"/>
            <a:ext cx="219076" cy="219076"/>
            <a:chOff x="190500" y="3052762"/>
            <a:chExt cx="219076" cy="219076"/>
          </a:xfrm>
        </p:grpSpPr>
        <p:sp>
          <p:nvSpPr>
            <p:cNvPr id="23" name="椭圆 22"/>
            <p:cNvSpPr/>
            <p:nvPr/>
          </p:nvSpPr>
          <p:spPr>
            <a:xfrm>
              <a:off x="190500" y="3052762"/>
              <a:ext cx="219076" cy="219076"/>
            </a:xfrm>
            <a:prstGeom prst="ellipse">
              <a:avLst/>
            </a:prstGeom>
            <a:solidFill>
              <a:schemeClr val="bg1"/>
            </a:solidFill>
            <a:ln>
              <a:noFill/>
            </a:ln>
            <a:effectLst>
              <a:outerShdw blurRad="114300" sx="104000" sy="104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19076" y="3081338"/>
              <a:ext cx="161924" cy="16192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7651" y="3109913"/>
              <a:ext cx="104774" cy="104774"/>
            </a:xfrm>
            <a:prstGeom prst="ellipse">
              <a:avLst/>
            </a:prstGeom>
            <a:solidFill>
              <a:srgbClr val="5F315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677650" y="2963862"/>
            <a:ext cx="219076" cy="219076"/>
            <a:chOff x="190500" y="3052762"/>
            <a:chExt cx="219076" cy="219076"/>
          </a:xfrm>
        </p:grpSpPr>
        <p:sp>
          <p:nvSpPr>
            <p:cNvPr id="27" name="椭圆 26"/>
            <p:cNvSpPr/>
            <p:nvPr/>
          </p:nvSpPr>
          <p:spPr>
            <a:xfrm>
              <a:off x="190500" y="3052762"/>
              <a:ext cx="219076" cy="219076"/>
            </a:xfrm>
            <a:prstGeom prst="ellipse">
              <a:avLst/>
            </a:prstGeom>
            <a:solidFill>
              <a:schemeClr val="bg1"/>
            </a:solidFill>
            <a:ln>
              <a:noFill/>
            </a:ln>
            <a:effectLst>
              <a:outerShdw blurRad="114300" sx="104000" sy="104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19076" y="3081338"/>
              <a:ext cx="161924" cy="16192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47651" y="3109913"/>
              <a:ext cx="104774" cy="104774"/>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a:off x="2680496" y="2495373"/>
            <a:ext cx="392275" cy="630414"/>
            <a:chOff x="642308" y="2584273"/>
            <a:chExt cx="392275" cy="630414"/>
          </a:xfrm>
        </p:grpSpPr>
        <p:sp>
          <p:nvSpPr>
            <p:cNvPr id="30" name="矩形: 圆角 29"/>
            <p:cNvSpPr/>
            <p:nvPr/>
          </p:nvSpPr>
          <p:spPr>
            <a:xfrm>
              <a:off x="642308" y="3104515"/>
              <a:ext cx="110172" cy="110172"/>
            </a:xfrm>
            <a:prstGeom prst="roundRect">
              <a:avLst>
                <a:gd name="adj" fmla="val 16991"/>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657479" y="2584273"/>
              <a:ext cx="377104" cy="497700"/>
              <a:chOff x="809121" y="2191138"/>
              <a:chExt cx="252905" cy="333781"/>
            </a:xfrm>
          </p:grpSpPr>
          <p:sp>
            <p:nvSpPr>
              <p:cNvPr id="55" name="箭头: 圆角右 54"/>
              <p:cNvSpPr/>
              <p:nvPr/>
            </p:nvSpPr>
            <p:spPr>
              <a:xfrm>
                <a:off x="829163" y="2211617"/>
                <a:ext cx="182914" cy="269648"/>
              </a:xfrm>
              <a:prstGeom prst="bentArrow">
                <a:avLst>
                  <a:gd name="adj1" fmla="val 0"/>
                  <a:gd name="adj2" fmla="val 0"/>
                  <a:gd name="adj3" fmla="val 50000"/>
                  <a:gd name="adj4" fmla="val 35180"/>
                </a:avLst>
              </a:prstGeom>
              <a:ln w="0">
                <a:solidFill>
                  <a:srgbClr val="EDA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椭圆 55"/>
              <p:cNvSpPr/>
              <p:nvPr/>
            </p:nvSpPr>
            <p:spPr>
              <a:xfrm>
                <a:off x="809121" y="2479199"/>
                <a:ext cx="45720" cy="45720"/>
              </a:xfrm>
              <a:prstGeom prst="ellipse">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1016306" y="2191138"/>
                <a:ext cx="45720" cy="45720"/>
              </a:xfrm>
              <a:prstGeom prst="ellipse">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p:nvSpPr>
        <p:spPr>
          <a:xfrm>
            <a:off x="1248229" y="3475529"/>
            <a:ext cx="2407376" cy="461665"/>
          </a:xfrm>
          <a:prstGeom prst="rect">
            <a:avLst/>
          </a:prstGeom>
          <a:noFill/>
        </p:spPr>
        <p:txBody>
          <a:bodyPr wrap="square" rtlCol="0">
            <a:spAutoFit/>
          </a:bodyPr>
          <a:lstStyle/>
          <a:p>
            <a:pPr algn="r"/>
            <a:r>
              <a:rPr lang="zh-CN" altLang="en-US" sz="2400" dirty="0">
                <a:solidFill>
                  <a:srgbClr val="EDAC5D"/>
                </a:solidFill>
                <a:latin typeface="+mj-ea"/>
                <a:ea typeface="+mj-ea"/>
              </a:rPr>
              <a:t>添加照片说明</a:t>
            </a:r>
          </a:p>
        </p:txBody>
      </p:sp>
      <p:sp>
        <p:nvSpPr>
          <p:cNvPr id="71" name="文本框 70"/>
          <p:cNvSpPr txBox="1"/>
          <p:nvPr/>
        </p:nvSpPr>
        <p:spPr>
          <a:xfrm>
            <a:off x="54421" y="2644195"/>
            <a:ext cx="696111" cy="338554"/>
          </a:xfrm>
          <a:prstGeom prst="rect">
            <a:avLst/>
          </a:prstGeom>
          <a:noFill/>
        </p:spPr>
        <p:txBody>
          <a:bodyPr wrap="square" rtlCol="0">
            <a:spAutoFit/>
          </a:bodyPr>
          <a:lstStyle/>
          <a:p>
            <a:r>
              <a:rPr lang="en-US" altLang="zh-CN" sz="1600" dirty="0">
                <a:solidFill>
                  <a:srgbClr val="EDAC5D"/>
                </a:solidFill>
                <a:latin typeface="+mj-lt"/>
              </a:rPr>
              <a:t>2014</a:t>
            </a:r>
            <a:endParaRPr lang="zh-CN" altLang="en-US" sz="1600" dirty="0">
              <a:solidFill>
                <a:srgbClr val="EDAC5D"/>
              </a:solidFill>
              <a:latin typeface="+mj-lt"/>
            </a:endParaRPr>
          </a:p>
        </p:txBody>
      </p:sp>
      <p:grpSp>
        <p:nvGrpSpPr>
          <p:cNvPr id="89" name="组合 88"/>
          <p:cNvGrpSpPr/>
          <p:nvPr/>
        </p:nvGrpSpPr>
        <p:grpSpPr>
          <a:xfrm>
            <a:off x="3454402" y="3008279"/>
            <a:ext cx="110172" cy="465170"/>
            <a:chOff x="3454402" y="3008279"/>
            <a:chExt cx="110172" cy="465170"/>
          </a:xfrm>
        </p:grpSpPr>
        <p:sp>
          <p:nvSpPr>
            <p:cNvPr id="64" name="矩形: 圆角 63"/>
            <p:cNvSpPr/>
            <p:nvPr/>
          </p:nvSpPr>
          <p:spPr>
            <a:xfrm rot="10800000">
              <a:off x="3454402" y="3008279"/>
              <a:ext cx="110172" cy="110172"/>
            </a:xfrm>
            <a:prstGeom prst="roundRect">
              <a:avLst>
                <a:gd name="adj" fmla="val 16991"/>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3509487" y="3154362"/>
              <a:ext cx="0" cy="319087"/>
            </a:xfrm>
            <a:prstGeom prst="line">
              <a:avLst/>
            </a:prstGeom>
            <a:ln>
              <a:solidFill>
                <a:srgbClr val="EDAC5D"/>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pic>
        <p:nvPicPr>
          <p:cNvPr id="75" name="图片 7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2444" y="3982339"/>
            <a:ext cx="1427122" cy="2321780"/>
          </a:xfrm>
          <a:prstGeom prst="rect">
            <a:avLst/>
          </a:prstGeom>
        </p:spPr>
      </p:pic>
      <p:sp>
        <p:nvSpPr>
          <p:cNvPr id="61" name="文本框 60"/>
          <p:cNvSpPr txBox="1"/>
          <p:nvPr/>
        </p:nvSpPr>
        <p:spPr>
          <a:xfrm>
            <a:off x="427801" y="1734434"/>
            <a:ext cx="2344434"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说明点击添加文字说明点击添加文字说明</a:t>
            </a:r>
          </a:p>
        </p:txBody>
      </p:sp>
      <p:sp>
        <p:nvSpPr>
          <p:cNvPr id="76" name="文本框 75"/>
          <p:cNvSpPr txBox="1"/>
          <p:nvPr/>
        </p:nvSpPr>
        <p:spPr>
          <a:xfrm>
            <a:off x="1973197" y="2297827"/>
            <a:ext cx="786803" cy="461665"/>
          </a:xfrm>
          <a:prstGeom prst="rect">
            <a:avLst/>
          </a:prstGeom>
          <a:noFill/>
        </p:spPr>
        <p:txBody>
          <a:bodyPr wrap="square" rtlCol="0">
            <a:spAutoFit/>
          </a:bodyPr>
          <a:lstStyle/>
          <a:p>
            <a:pPr algn="r"/>
            <a:r>
              <a:rPr lang="en-US" altLang="zh-CN" sz="2400" dirty="0">
                <a:solidFill>
                  <a:srgbClr val="EDAC5D"/>
                </a:solidFill>
                <a:latin typeface="+mj-lt"/>
              </a:rPr>
              <a:t>34</a:t>
            </a:r>
            <a:r>
              <a:rPr lang="en-US" altLang="zh-CN" dirty="0">
                <a:solidFill>
                  <a:srgbClr val="EDAC5D"/>
                </a:solidFill>
                <a:latin typeface="+mj-lt"/>
              </a:rPr>
              <a:t>%</a:t>
            </a:r>
            <a:endParaRPr lang="zh-CN" altLang="en-US" sz="2400" dirty="0">
              <a:solidFill>
                <a:srgbClr val="EDAC5D"/>
              </a:solidFill>
              <a:latin typeface="+mj-lt"/>
            </a:endParaRPr>
          </a:p>
        </p:txBody>
      </p:sp>
      <p:sp>
        <p:nvSpPr>
          <p:cNvPr id="77" name="矩形 76"/>
          <p:cNvSpPr/>
          <p:nvPr/>
        </p:nvSpPr>
        <p:spPr>
          <a:xfrm>
            <a:off x="314552" y="3982339"/>
            <a:ext cx="1817892" cy="2321780"/>
          </a:xfrm>
          <a:prstGeom prst="rect">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387221" y="4742040"/>
            <a:ext cx="1710866" cy="932563"/>
          </a:xfrm>
          <a:prstGeom prst="rect">
            <a:avLst/>
          </a:prstGeom>
          <a:noFill/>
        </p:spPr>
        <p:txBody>
          <a:bodyPr wrap="square" rtlCol="0">
            <a:spAutoFit/>
          </a:bodyPr>
          <a:lstStyle/>
          <a:p>
            <a:pPr algn="r">
              <a:lnSpc>
                <a:spcPct val="130000"/>
              </a:lnSpc>
            </a:pPr>
            <a:r>
              <a:rPr lang="zh-CN" altLang="en-US" sz="1400" dirty="0">
                <a:solidFill>
                  <a:schemeClr val="bg1"/>
                </a:solidFill>
              </a:rPr>
              <a:t>说明点击添加文字说明点击添加文字说明</a:t>
            </a:r>
          </a:p>
        </p:txBody>
      </p:sp>
      <p:grpSp>
        <p:nvGrpSpPr>
          <p:cNvPr id="101" name="组合 100"/>
          <p:cNvGrpSpPr/>
          <p:nvPr/>
        </p:nvGrpSpPr>
        <p:grpSpPr>
          <a:xfrm>
            <a:off x="6933954" y="2485847"/>
            <a:ext cx="752337" cy="639940"/>
            <a:chOff x="6933954" y="2485847"/>
            <a:chExt cx="752337" cy="639940"/>
          </a:xfrm>
        </p:grpSpPr>
        <p:sp>
          <p:nvSpPr>
            <p:cNvPr id="80" name="矩形: 圆角 79"/>
            <p:cNvSpPr/>
            <p:nvPr/>
          </p:nvSpPr>
          <p:spPr>
            <a:xfrm flipH="1">
              <a:off x="7576119" y="3015615"/>
              <a:ext cx="110172" cy="110172"/>
            </a:xfrm>
            <a:prstGeom prst="roundRect">
              <a:avLst>
                <a:gd name="adj" fmla="val 1699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flipH="1">
              <a:off x="6933954" y="2485847"/>
              <a:ext cx="727639" cy="497700"/>
              <a:chOff x="809121" y="2191138"/>
              <a:chExt cx="487991" cy="333781"/>
            </a:xfrm>
            <a:solidFill>
              <a:schemeClr val="accent2"/>
            </a:solidFill>
          </p:grpSpPr>
          <p:sp>
            <p:nvSpPr>
              <p:cNvPr id="82" name="箭头: 圆角右 81"/>
              <p:cNvSpPr/>
              <p:nvPr/>
            </p:nvSpPr>
            <p:spPr>
              <a:xfrm>
                <a:off x="829162" y="2211617"/>
                <a:ext cx="413852" cy="269648"/>
              </a:xfrm>
              <a:prstGeom prst="bentArrow">
                <a:avLst>
                  <a:gd name="adj1" fmla="val 0"/>
                  <a:gd name="adj2" fmla="val 0"/>
                  <a:gd name="adj3" fmla="val 50000"/>
                  <a:gd name="adj4" fmla="val 35180"/>
                </a:avLst>
              </a:prstGeom>
              <a:grp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椭圆 82"/>
              <p:cNvSpPr/>
              <p:nvPr/>
            </p:nvSpPr>
            <p:spPr>
              <a:xfrm>
                <a:off x="809121" y="2479199"/>
                <a:ext cx="45720" cy="4572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a:off x="1251392" y="2191138"/>
                <a:ext cx="45720" cy="4572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85" name="图片 8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25527" y="1011670"/>
            <a:ext cx="1934662" cy="1289774"/>
          </a:xfrm>
          <a:prstGeom prst="rect">
            <a:avLst/>
          </a:prstGeom>
        </p:spPr>
      </p:pic>
      <p:sp>
        <p:nvSpPr>
          <p:cNvPr id="86" name="文本框 85"/>
          <p:cNvSpPr txBox="1"/>
          <p:nvPr/>
        </p:nvSpPr>
        <p:spPr>
          <a:xfrm>
            <a:off x="4574187" y="2308194"/>
            <a:ext cx="2407376" cy="461665"/>
          </a:xfrm>
          <a:prstGeom prst="rect">
            <a:avLst/>
          </a:prstGeom>
          <a:noFill/>
        </p:spPr>
        <p:txBody>
          <a:bodyPr wrap="square" rtlCol="0">
            <a:spAutoFit/>
          </a:bodyPr>
          <a:lstStyle/>
          <a:p>
            <a:pPr algn="r"/>
            <a:r>
              <a:rPr lang="zh-CN" altLang="en-US" sz="2400" dirty="0">
                <a:solidFill>
                  <a:schemeClr val="accent2"/>
                </a:solidFill>
                <a:latin typeface="+mj-ea"/>
                <a:ea typeface="+mj-ea"/>
              </a:rPr>
              <a:t>添加照片说明</a:t>
            </a:r>
          </a:p>
        </p:txBody>
      </p:sp>
      <p:sp>
        <p:nvSpPr>
          <p:cNvPr id="87" name="矩形 86"/>
          <p:cNvSpPr/>
          <p:nvPr/>
        </p:nvSpPr>
        <p:spPr>
          <a:xfrm>
            <a:off x="4925527" y="215900"/>
            <a:ext cx="1934662" cy="808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4971844" y="326624"/>
            <a:ext cx="1830750" cy="652486"/>
          </a:xfrm>
          <a:prstGeom prst="rect">
            <a:avLst/>
          </a:prstGeom>
          <a:noFill/>
        </p:spPr>
        <p:txBody>
          <a:bodyPr wrap="square" rtlCol="0">
            <a:spAutoFit/>
          </a:bodyPr>
          <a:lstStyle/>
          <a:p>
            <a:pPr algn="ctr">
              <a:lnSpc>
                <a:spcPct val="130000"/>
              </a:lnSpc>
            </a:pPr>
            <a:r>
              <a:rPr lang="zh-CN" altLang="en-US" sz="1400" dirty="0">
                <a:solidFill>
                  <a:schemeClr val="bg1"/>
                </a:solidFill>
              </a:rPr>
              <a:t>说明点击添加文字说明点击添加文字说明</a:t>
            </a:r>
          </a:p>
        </p:txBody>
      </p:sp>
      <p:grpSp>
        <p:nvGrpSpPr>
          <p:cNvPr id="90" name="组合 89"/>
          <p:cNvGrpSpPr/>
          <p:nvPr/>
        </p:nvGrpSpPr>
        <p:grpSpPr>
          <a:xfrm>
            <a:off x="4686302" y="3008279"/>
            <a:ext cx="110172" cy="465170"/>
            <a:chOff x="3454402" y="3008279"/>
            <a:chExt cx="110172" cy="465170"/>
          </a:xfrm>
          <a:solidFill>
            <a:schemeClr val="accent2"/>
          </a:solidFill>
        </p:grpSpPr>
        <p:sp>
          <p:nvSpPr>
            <p:cNvPr id="91" name="矩形: 圆角 90"/>
            <p:cNvSpPr/>
            <p:nvPr/>
          </p:nvSpPr>
          <p:spPr>
            <a:xfrm rot="10800000">
              <a:off x="3454402" y="3008279"/>
              <a:ext cx="110172" cy="110172"/>
            </a:xfrm>
            <a:prstGeom prst="roundRect">
              <a:avLst>
                <a:gd name="adj" fmla="val 169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p:cNvCxnSpPr/>
            <p:nvPr/>
          </p:nvCxnSpPr>
          <p:spPr>
            <a:xfrm>
              <a:off x="3509487" y="3154362"/>
              <a:ext cx="0" cy="319087"/>
            </a:xfrm>
            <a:prstGeom prst="line">
              <a:avLst/>
            </a:prstGeom>
            <a:grpFill/>
            <a:ln>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95" name="文本框 94"/>
          <p:cNvSpPr txBox="1"/>
          <p:nvPr/>
        </p:nvSpPr>
        <p:spPr>
          <a:xfrm>
            <a:off x="4566867" y="3857320"/>
            <a:ext cx="2847725"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说明点击添加文字说明点击添加文字说明</a:t>
            </a:r>
          </a:p>
        </p:txBody>
      </p:sp>
      <p:sp>
        <p:nvSpPr>
          <p:cNvPr id="96" name="文本框 95"/>
          <p:cNvSpPr txBox="1"/>
          <p:nvPr/>
        </p:nvSpPr>
        <p:spPr>
          <a:xfrm>
            <a:off x="4565774" y="3468213"/>
            <a:ext cx="1255050" cy="461665"/>
          </a:xfrm>
          <a:prstGeom prst="rect">
            <a:avLst/>
          </a:prstGeom>
          <a:noFill/>
        </p:spPr>
        <p:txBody>
          <a:bodyPr wrap="square" rtlCol="0">
            <a:spAutoFit/>
          </a:bodyPr>
          <a:lstStyle/>
          <a:p>
            <a:r>
              <a:rPr lang="en-US" altLang="zh-CN" sz="2400" dirty="0">
                <a:solidFill>
                  <a:schemeClr val="accent2"/>
                </a:solidFill>
                <a:latin typeface="+mj-lt"/>
              </a:rPr>
              <a:t>28823</a:t>
            </a:r>
            <a:endParaRPr lang="zh-CN" altLang="en-US" sz="3200" dirty="0">
              <a:solidFill>
                <a:schemeClr val="accent2"/>
              </a:solidFill>
              <a:latin typeface="+mj-lt"/>
            </a:endParaRPr>
          </a:p>
        </p:txBody>
      </p:sp>
      <p:sp>
        <p:nvSpPr>
          <p:cNvPr id="98" name="文本框 97"/>
          <p:cNvSpPr txBox="1"/>
          <p:nvPr/>
        </p:nvSpPr>
        <p:spPr>
          <a:xfrm>
            <a:off x="3892460" y="2640482"/>
            <a:ext cx="1117717" cy="338554"/>
          </a:xfrm>
          <a:prstGeom prst="rect">
            <a:avLst/>
          </a:prstGeom>
          <a:noFill/>
        </p:spPr>
        <p:txBody>
          <a:bodyPr wrap="square" rtlCol="0">
            <a:spAutoFit/>
          </a:bodyPr>
          <a:lstStyle/>
          <a:p>
            <a:r>
              <a:rPr lang="en-US" altLang="zh-CN" sz="1600" dirty="0">
                <a:solidFill>
                  <a:schemeClr val="accent2"/>
                </a:solidFill>
                <a:latin typeface="+mj-lt"/>
              </a:rPr>
              <a:t>2015</a:t>
            </a:r>
            <a:endParaRPr lang="zh-CN" altLang="en-US" sz="1600" dirty="0">
              <a:solidFill>
                <a:schemeClr val="accent2"/>
              </a:solidFill>
              <a:latin typeface="+mj-lt"/>
            </a:endParaRPr>
          </a:p>
        </p:txBody>
      </p:sp>
      <p:sp>
        <p:nvSpPr>
          <p:cNvPr id="99" name="文本框 98"/>
          <p:cNvSpPr txBox="1"/>
          <p:nvPr/>
        </p:nvSpPr>
        <p:spPr>
          <a:xfrm>
            <a:off x="7681710" y="3179192"/>
            <a:ext cx="1117717" cy="338554"/>
          </a:xfrm>
          <a:prstGeom prst="rect">
            <a:avLst/>
          </a:prstGeom>
          <a:noFill/>
        </p:spPr>
        <p:txBody>
          <a:bodyPr wrap="square" rtlCol="0">
            <a:spAutoFit/>
          </a:bodyPr>
          <a:lstStyle/>
          <a:p>
            <a:r>
              <a:rPr lang="en-US" altLang="zh-CN" sz="1600" dirty="0">
                <a:solidFill>
                  <a:schemeClr val="accent1"/>
                </a:solidFill>
                <a:latin typeface="+mj-lt"/>
              </a:rPr>
              <a:t>2016</a:t>
            </a:r>
            <a:endParaRPr lang="zh-CN" altLang="en-US" sz="1600" dirty="0">
              <a:solidFill>
                <a:schemeClr val="accent1"/>
              </a:solidFill>
              <a:latin typeface="+mj-lt"/>
            </a:endParaRPr>
          </a:p>
        </p:txBody>
      </p:sp>
      <p:sp>
        <p:nvSpPr>
          <p:cNvPr id="100" name="文本框 99"/>
          <p:cNvSpPr txBox="1"/>
          <p:nvPr/>
        </p:nvSpPr>
        <p:spPr>
          <a:xfrm>
            <a:off x="11485248" y="2649196"/>
            <a:ext cx="1117717" cy="338554"/>
          </a:xfrm>
          <a:prstGeom prst="rect">
            <a:avLst/>
          </a:prstGeom>
          <a:noFill/>
        </p:spPr>
        <p:txBody>
          <a:bodyPr wrap="square" rtlCol="0">
            <a:spAutoFit/>
          </a:bodyPr>
          <a:lstStyle/>
          <a:p>
            <a:r>
              <a:rPr lang="en-US" altLang="zh-CN" sz="1600" dirty="0">
                <a:solidFill>
                  <a:schemeClr val="accent4"/>
                </a:solidFill>
                <a:latin typeface="+mj-lt"/>
              </a:rPr>
              <a:t>201X</a:t>
            </a:r>
            <a:endParaRPr lang="zh-CN" altLang="en-US" sz="1600" dirty="0">
              <a:solidFill>
                <a:schemeClr val="accent4"/>
              </a:solidFill>
              <a:latin typeface="+mj-lt"/>
            </a:endParaRPr>
          </a:p>
        </p:txBody>
      </p:sp>
      <p:pic>
        <p:nvPicPr>
          <p:cNvPr id="102" name="图片 10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70545" y="4511997"/>
            <a:ext cx="3185994" cy="1792122"/>
          </a:xfrm>
          <a:prstGeom prst="rect">
            <a:avLst/>
          </a:prstGeom>
        </p:spPr>
      </p:pic>
      <p:pic>
        <p:nvPicPr>
          <p:cNvPr id="103" name="图片 10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9798" y="215900"/>
            <a:ext cx="2631962" cy="1522157"/>
          </a:xfrm>
          <a:prstGeom prst="rect">
            <a:avLst/>
          </a:prstGeom>
        </p:spPr>
      </p:pic>
      <p:grpSp>
        <p:nvGrpSpPr>
          <p:cNvPr id="104" name="组合 103"/>
          <p:cNvGrpSpPr/>
          <p:nvPr/>
        </p:nvGrpSpPr>
        <p:grpSpPr>
          <a:xfrm flipH="1">
            <a:off x="8375861" y="2485847"/>
            <a:ext cx="752337" cy="639940"/>
            <a:chOff x="6933954" y="2485847"/>
            <a:chExt cx="752337" cy="639940"/>
          </a:xfrm>
          <a:solidFill>
            <a:srgbClr val="5F3158"/>
          </a:solidFill>
        </p:grpSpPr>
        <p:sp>
          <p:nvSpPr>
            <p:cNvPr id="105" name="矩形: 圆角 104"/>
            <p:cNvSpPr/>
            <p:nvPr/>
          </p:nvSpPr>
          <p:spPr>
            <a:xfrm flipH="1">
              <a:off x="7576119" y="3015615"/>
              <a:ext cx="110172" cy="110172"/>
            </a:xfrm>
            <a:prstGeom prst="roundRect">
              <a:avLst>
                <a:gd name="adj" fmla="val 16991"/>
              </a:avLst>
            </a:prstGeom>
            <a:grpFill/>
            <a:ln>
              <a:solidFill>
                <a:srgbClr val="5F3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flipH="1">
              <a:off x="6933954" y="2485847"/>
              <a:ext cx="727639" cy="497700"/>
              <a:chOff x="809121" y="2191138"/>
              <a:chExt cx="487991" cy="333781"/>
            </a:xfrm>
            <a:grpFill/>
          </p:grpSpPr>
          <p:sp>
            <p:nvSpPr>
              <p:cNvPr id="107" name="箭头: 圆角右 106"/>
              <p:cNvSpPr/>
              <p:nvPr/>
            </p:nvSpPr>
            <p:spPr>
              <a:xfrm>
                <a:off x="829162" y="2211617"/>
                <a:ext cx="413852" cy="269648"/>
              </a:xfrm>
              <a:prstGeom prst="bentArrow">
                <a:avLst>
                  <a:gd name="adj1" fmla="val 0"/>
                  <a:gd name="adj2" fmla="val 0"/>
                  <a:gd name="adj3" fmla="val 50000"/>
                  <a:gd name="adj4" fmla="val 35180"/>
                </a:avLst>
              </a:prstGeom>
              <a:grpFill/>
              <a:ln w="0">
                <a:solidFill>
                  <a:srgbClr val="5F3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椭圆 107"/>
              <p:cNvSpPr/>
              <p:nvPr/>
            </p:nvSpPr>
            <p:spPr>
              <a:xfrm>
                <a:off x="809121" y="2479199"/>
                <a:ext cx="45720" cy="45720"/>
              </a:xfrm>
              <a:prstGeom prst="ellipse">
                <a:avLst/>
              </a:prstGeom>
              <a:grpFill/>
              <a:ln>
                <a:solidFill>
                  <a:srgbClr val="5F3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椭圆 108"/>
              <p:cNvSpPr/>
              <p:nvPr/>
            </p:nvSpPr>
            <p:spPr>
              <a:xfrm>
                <a:off x="1251392" y="2191138"/>
                <a:ext cx="45720" cy="45720"/>
              </a:xfrm>
              <a:prstGeom prst="ellipse">
                <a:avLst/>
              </a:prstGeom>
              <a:grpFill/>
              <a:ln>
                <a:solidFill>
                  <a:srgbClr val="5F3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 name="文本框 109"/>
          <p:cNvSpPr txBox="1"/>
          <p:nvPr/>
        </p:nvSpPr>
        <p:spPr>
          <a:xfrm>
            <a:off x="9107130" y="1747704"/>
            <a:ext cx="2344434"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说明点击添加文字说明点击添加文字说明</a:t>
            </a:r>
          </a:p>
        </p:txBody>
      </p:sp>
      <p:sp>
        <p:nvSpPr>
          <p:cNvPr id="111" name="文本框 110"/>
          <p:cNvSpPr txBox="1"/>
          <p:nvPr/>
        </p:nvSpPr>
        <p:spPr>
          <a:xfrm>
            <a:off x="9094836" y="2311097"/>
            <a:ext cx="1016427" cy="461665"/>
          </a:xfrm>
          <a:prstGeom prst="rect">
            <a:avLst/>
          </a:prstGeom>
          <a:noFill/>
        </p:spPr>
        <p:txBody>
          <a:bodyPr wrap="square" rtlCol="0">
            <a:spAutoFit/>
          </a:bodyPr>
          <a:lstStyle/>
          <a:p>
            <a:r>
              <a:rPr lang="en-US" altLang="zh-CN" sz="2400" dirty="0">
                <a:solidFill>
                  <a:schemeClr val="accent1"/>
                </a:solidFill>
                <a:latin typeface="+mj-lt"/>
              </a:rPr>
              <a:t>68</a:t>
            </a:r>
            <a:r>
              <a:rPr lang="en-US" altLang="zh-CN" dirty="0">
                <a:solidFill>
                  <a:schemeClr val="accent1"/>
                </a:solidFill>
                <a:latin typeface="+mj-lt"/>
              </a:rPr>
              <a:t>%</a:t>
            </a:r>
            <a:endParaRPr lang="zh-CN" altLang="en-US" sz="2400" dirty="0">
              <a:solidFill>
                <a:schemeClr val="accent1"/>
              </a:solidFill>
              <a:latin typeface="+mj-lt"/>
            </a:endParaRPr>
          </a:p>
        </p:txBody>
      </p:sp>
      <p:pic>
        <p:nvPicPr>
          <p:cNvPr id="113" name="图片 1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9165650" y="128588"/>
            <a:ext cx="2731076" cy="1614487"/>
          </a:xfrm>
          <a:prstGeom prst="rect">
            <a:avLst/>
          </a:prstGeom>
        </p:spPr>
      </p:pic>
      <p:grpSp>
        <p:nvGrpSpPr>
          <p:cNvPr id="114" name="组合 113"/>
          <p:cNvGrpSpPr/>
          <p:nvPr/>
        </p:nvGrpSpPr>
        <p:grpSpPr>
          <a:xfrm>
            <a:off x="11229446" y="3003438"/>
            <a:ext cx="110172" cy="465170"/>
            <a:chOff x="3454402" y="3008279"/>
            <a:chExt cx="110172" cy="465170"/>
          </a:xfrm>
          <a:solidFill>
            <a:schemeClr val="accent1"/>
          </a:solidFill>
        </p:grpSpPr>
        <p:sp>
          <p:nvSpPr>
            <p:cNvPr id="115" name="矩形: 圆角 114"/>
            <p:cNvSpPr/>
            <p:nvPr/>
          </p:nvSpPr>
          <p:spPr>
            <a:xfrm rot="10800000">
              <a:off x="3454402" y="3008279"/>
              <a:ext cx="110172" cy="110172"/>
            </a:xfrm>
            <a:prstGeom prst="roundRect">
              <a:avLst>
                <a:gd name="adj" fmla="val 16991"/>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p:cNvCxnSpPr/>
            <p:nvPr/>
          </p:nvCxnSpPr>
          <p:spPr>
            <a:xfrm>
              <a:off x="3509487" y="3154362"/>
              <a:ext cx="0" cy="319087"/>
            </a:xfrm>
            <a:prstGeom prst="line">
              <a:avLst/>
            </a:prstGeom>
            <a:grpFill/>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17" name="文本框 116"/>
          <p:cNvSpPr txBox="1"/>
          <p:nvPr/>
        </p:nvSpPr>
        <p:spPr>
          <a:xfrm>
            <a:off x="9275478" y="3485962"/>
            <a:ext cx="2132544" cy="461665"/>
          </a:xfrm>
          <a:prstGeom prst="rect">
            <a:avLst/>
          </a:prstGeom>
          <a:noFill/>
        </p:spPr>
        <p:txBody>
          <a:bodyPr wrap="square" rtlCol="0">
            <a:spAutoFit/>
          </a:bodyPr>
          <a:lstStyle/>
          <a:p>
            <a:pPr algn="r"/>
            <a:r>
              <a:rPr lang="zh-CN" altLang="en-US" sz="2400" dirty="0">
                <a:solidFill>
                  <a:schemeClr val="accent1"/>
                </a:solidFill>
                <a:latin typeface="+mj-ea"/>
                <a:ea typeface="+mj-ea"/>
              </a:rPr>
              <a:t>添加照片说明</a:t>
            </a:r>
          </a:p>
        </p:txBody>
      </p:sp>
      <p:pic>
        <p:nvPicPr>
          <p:cNvPr id="118" name="图片 11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799427" y="3982339"/>
            <a:ext cx="1659466" cy="2489200"/>
          </a:xfrm>
          <a:prstGeom prst="rect">
            <a:avLst/>
          </a:prstGeom>
        </p:spPr>
      </p:pic>
      <p:sp>
        <p:nvSpPr>
          <p:cNvPr id="119" name="矩形 118"/>
          <p:cNvSpPr/>
          <p:nvPr/>
        </p:nvSpPr>
        <p:spPr>
          <a:xfrm>
            <a:off x="10458893" y="3985259"/>
            <a:ext cx="1642620" cy="2486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文本框 119"/>
          <p:cNvSpPr txBox="1"/>
          <p:nvPr/>
        </p:nvSpPr>
        <p:spPr>
          <a:xfrm>
            <a:off x="10513365" y="4742039"/>
            <a:ext cx="1617379" cy="932563"/>
          </a:xfrm>
          <a:prstGeom prst="rect">
            <a:avLst/>
          </a:prstGeom>
          <a:noFill/>
        </p:spPr>
        <p:txBody>
          <a:bodyPr wrap="square" rtlCol="0">
            <a:spAutoFit/>
          </a:bodyPr>
          <a:lstStyle/>
          <a:p>
            <a:pPr>
              <a:lnSpc>
                <a:spcPct val="130000"/>
              </a:lnSpc>
            </a:pPr>
            <a:r>
              <a:rPr lang="zh-CN" altLang="en-US" sz="1400" dirty="0">
                <a:solidFill>
                  <a:schemeClr val="bg1"/>
                </a:solidFill>
              </a:rPr>
              <a:t>说明点击添加文字说明点击添加文字说明</a:t>
            </a:r>
          </a:p>
        </p:txBody>
      </p:sp>
    </p:spTree>
    <p:extLst>
      <p:ext uri="{BB962C8B-B14F-4D97-AF65-F5344CB8AC3E}">
        <p14:creationId xmlns:p14="http://schemas.microsoft.com/office/powerpoint/2010/main" val="271314330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10000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250"/>
                                        <p:tgtEl>
                                          <p:spTgt spid="71"/>
                                        </p:tgtEl>
                                      </p:cBhvr>
                                    </p:animEffect>
                                    <p:anim calcmode="lin" valueType="num">
                                      <p:cBhvr>
                                        <p:cTn id="18" dur="250" fill="hold"/>
                                        <p:tgtEl>
                                          <p:spTgt spid="71"/>
                                        </p:tgtEl>
                                        <p:attrNameLst>
                                          <p:attrName>ppt_x</p:attrName>
                                        </p:attrNameLst>
                                      </p:cBhvr>
                                      <p:tavLst>
                                        <p:tav tm="0">
                                          <p:val>
                                            <p:strVal val="#ppt_x"/>
                                          </p:val>
                                        </p:tav>
                                        <p:tav tm="100000">
                                          <p:val>
                                            <p:strVal val="#ppt_x"/>
                                          </p:val>
                                        </p:tav>
                                      </p:tavLst>
                                    </p:anim>
                                    <p:anim calcmode="lin" valueType="num">
                                      <p:cBhvr>
                                        <p:cTn id="19" dur="25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decel="100000"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0-#ppt_w/2"/>
                                          </p:val>
                                        </p:tav>
                                        <p:tav tm="100000">
                                          <p:val>
                                            <p:strVal val="#ppt_x"/>
                                          </p:val>
                                        </p:tav>
                                      </p:tavLst>
                                    </p:anim>
                                    <p:anim calcmode="lin" valueType="num">
                                      <p:cBhvr additive="base">
                                        <p:cTn id="25" dur="500" fill="hold"/>
                                        <p:tgtEl>
                                          <p:spTgt spid="6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250"/>
                                        <p:tgtEl>
                                          <p:spTgt spid="76"/>
                                        </p:tgtEl>
                                      </p:cBhvr>
                                    </p:animEffect>
                                    <p:anim calcmode="lin" valueType="num">
                                      <p:cBhvr>
                                        <p:cTn id="30" dur="250" fill="hold"/>
                                        <p:tgtEl>
                                          <p:spTgt spid="76"/>
                                        </p:tgtEl>
                                        <p:attrNameLst>
                                          <p:attrName>ppt_x</p:attrName>
                                        </p:attrNameLst>
                                      </p:cBhvr>
                                      <p:tavLst>
                                        <p:tav tm="0">
                                          <p:val>
                                            <p:strVal val="#ppt_x"/>
                                          </p:val>
                                        </p:tav>
                                        <p:tav tm="100000">
                                          <p:val>
                                            <p:strVal val="#ppt_x"/>
                                          </p:val>
                                        </p:tav>
                                      </p:tavLst>
                                    </p:anim>
                                    <p:anim calcmode="lin" valueType="num">
                                      <p:cBhvr>
                                        <p:cTn id="31" dur="250" fill="hold"/>
                                        <p:tgtEl>
                                          <p:spTgt spid="76"/>
                                        </p:tgtEl>
                                        <p:attrNameLst>
                                          <p:attrName>ppt_y</p:attrName>
                                        </p:attrNameLst>
                                      </p:cBhvr>
                                      <p:tavLst>
                                        <p:tav tm="0">
                                          <p:val>
                                            <p:strVal val="#ppt_y+.1"/>
                                          </p:val>
                                        </p:tav>
                                        <p:tav tm="100000">
                                          <p:val>
                                            <p:strVal val="#ppt_y"/>
                                          </p:val>
                                        </p:tav>
                                      </p:tavLst>
                                    </p:anim>
                                  </p:childTnLst>
                                </p:cTn>
                              </p:par>
                              <p:par>
                                <p:cTn id="32" presetID="10" presetClass="entr" presetSubtype="0" fill="hold" grpId="0" nodeType="withEffect">
                                  <p:stCondLst>
                                    <p:cond delay="0"/>
                                  </p:stCondLst>
                                  <p:iterate type="wd">
                                    <p:tmPct val="10000"/>
                                  </p:iterate>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par>
                          <p:cTn id="35" fill="hold">
                            <p:stCondLst>
                              <p:cond delay="1400"/>
                            </p:stCondLst>
                            <p:childTnLst>
                              <p:par>
                                <p:cTn id="36" presetID="2" presetClass="entr" presetSubtype="1" decel="10000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 calcmode="lin" valueType="num">
                                      <p:cBhvr additive="base">
                                        <p:cTn id="38" dur="500" fill="hold"/>
                                        <p:tgtEl>
                                          <p:spTgt spid="103"/>
                                        </p:tgtEl>
                                        <p:attrNameLst>
                                          <p:attrName>ppt_x</p:attrName>
                                        </p:attrNameLst>
                                      </p:cBhvr>
                                      <p:tavLst>
                                        <p:tav tm="0">
                                          <p:val>
                                            <p:strVal val="#ppt_x"/>
                                          </p:val>
                                        </p:tav>
                                        <p:tav tm="100000">
                                          <p:val>
                                            <p:strVal val="#ppt_x"/>
                                          </p:val>
                                        </p:tav>
                                      </p:tavLst>
                                    </p:anim>
                                    <p:anim calcmode="lin" valueType="num">
                                      <p:cBhvr additive="base">
                                        <p:cTn id="39"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decel="100000" fill="hold" nodeType="clickEffect">
                                  <p:stCondLst>
                                    <p:cond delay="0"/>
                                  </p:stCondLst>
                                  <p:childTnLst>
                                    <p:set>
                                      <p:cBhvr>
                                        <p:cTn id="43" dur="1" fill="hold">
                                          <p:stCondLst>
                                            <p:cond delay="0"/>
                                          </p:stCondLst>
                                        </p:cTn>
                                        <p:tgtEl>
                                          <p:spTgt spid="89"/>
                                        </p:tgtEl>
                                        <p:attrNameLst>
                                          <p:attrName>style.visibility</p:attrName>
                                        </p:attrNameLst>
                                      </p:cBhvr>
                                      <p:to>
                                        <p:strVal val="visible"/>
                                      </p:to>
                                    </p:set>
                                    <p:anim calcmode="lin" valueType="num">
                                      <p:cBhvr additive="base">
                                        <p:cTn id="44" dur="500" fill="hold"/>
                                        <p:tgtEl>
                                          <p:spTgt spid="89"/>
                                        </p:tgtEl>
                                        <p:attrNameLst>
                                          <p:attrName>ppt_x</p:attrName>
                                        </p:attrNameLst>
                                      </p:cBhvr>
                                      <p:tavLst>
                                        <p:tav tm="0">
                                          <p:val>
                                            <p:strVal val="0-#ppt_w/2"/>
                                          </p:val>
                                        </p:tav>
                                        <p:tav tm="100000">
                                          <p:val>
                                            <p:strVal val="#ppt_x"/>
                                          </p:val>
                                        </p:tav>
                                      </p:tavLst>
                                    </p:anim>
                                    <p:anim calcmode="lin" valueType="num">
                                      <p:cBhvr additive="base">
                                        <p:cTn id="45" dur="500" fill="hold"/>
                                        <p:tgtEl>
                                          <p:spTgt spid="89"/>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47" presetClass="entr" presetSubtype="0" fill="hold" grpId="0" nodeType="after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1000"/>
                                        <p:tgtEl>
                                          <p:spTgt spid="69"/>
                                        </p:tgtEl>
                                      </p:cBhvr>
                                    </p:animEffect>
                                    <p:anim calcmode="lin" valueType="num">
                                      <p:cBhvr>
                                        <p:cTn id="50" dur="1000" fill="hold"/>
                                        <p:tgtEl>
                                          <p:spTgt spid="69"/>
                                        </p:tgtEl>
                                        <p:attrNameLst>
                                          <p:attrName>ppt_x</p:attrName>
                                        </p:attrNameLst>
                                      </p:cBhvr>
                                      <p:tavLst>
                                        <p:tav tm="0">
                                          <p:val>
                                            <p:strVal val="#ppt_x"/>
                                          </p:val>
                                        </p:tav>
                                        <p:tav tm="100000">
                                          <p:val>
                                            <p:strVal val="#ppt_x"/>
                                          </p:val>
                                        </p:tav>
                                      </p:tavLst>
                                    </p:anim>
                                    <p:anim calcmode="lin" valueType="num">
                                      <p:cBhvr>
                                        <p:cTn id="51" dur="1000" fill="hold"/>
                                        <p:tgtEl>
                                          <p:spTgt spid="69"/>
                                        </p:tgtEl>
                                        <p:attrNameLst>
                                          <p:attrName>ppt_y</p:attrName>
                                        </p:attrNameLst>
                                      </p:cBhvr>
                                      <p:tavLst>
                                        <p:tav tm="0">
                                          <p:val>
                                            <p:strVal val="#ppt_y-.1"/>
                                          </p:val>
                                        </p:tav>
                                        <p:tav tm="100000">
                                          <p:val>
                                            <p:strVal val="#ppt_y"/>
                                          </p:val>
                                        </p:tav>
                                      </p:tavLst>
                                    </p:anim>
                                  </p:childTnLst>
                                </p:cTn>
                              </p:par>
                              <p:par>
                                <p:cTn id="52" presetID="2" presetClass="entr" presetSubtype="8" decel="100000" fill="hold" nodeType="with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additive="base">
                                        <p:cTn id="54" dur="500" fill="hold"/>
                                        <p:tgtEl>
                                          <p:spTgt spid="75"/>
                                        </p:tgtEl>
                                        <p:attrNameLst>
                                          <p:attrName>ppt_x</p:attrName>
                                        </p:attrNameLst>
                                      </p:cBhvr>
                                      <p:tavLst>
                                        <p:tav tm="0">
                                          <p:val>
                                            <p:strVal val="0-#ppt_w/2"/>
                                          </p:val>
                                        </p:tav>
                                        <p:tav tm="100000">
                                          <p:val>
                                            <p:strVal val="#ppt_x"/>
                                          </p:val>
                                        </p:tav>
                                      </p:tavLst>
                                    </p:anim>
                                    <p:anim calcmode="lin" valueType="num">
                                      <p:cBhvr additive="base">
                                        <p:cTn id="55" dur="500" fill="hold"/>
                                        <p:tgtEl>
                                          <p:spTgt spid="75"/>
                                        </p:tgtEl>
                                        <p:attrNameLst>
                                          <p:attrName>ppt_y</p:attrName>
                                        </p:attrNameLst>
                                      </p:cBhvr>
                                      <p:tavLst>
                                        <p:tav tm="0">
                                          <p:val>
                                            <p:strVal val="#ppt_y"/>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additive="base">
                                        <p:cTn id="58" dur="500" fill="hold"/>
                                        <p:tgtEl>
                                          <p:spTgt spid="77"/>
                                        </p:tgtEl>
                                        <p:attrNameLst>
                                          <p:attrName>ppt_x</p:attrName>
                                        </p:attrNameLst>
                                      </p:cBhvr>
                                      <p:tavLst>
                                        <p:tav tm="0">
                                          <p:val>
                                            <p:strVal val="0-#ppt_w/2"/>
                                          </p:val>
                                        </p:tav>
                                        <p:tav tm="100000">
                                          <p:val>
                                            <p:strVal val="#ppt_x"/>
                                          </p:val>
                                        </p:tav>
                                      </p:tavLst>
                                    </p:anim>
                                    <p:anim calcmode="lin" valueType="num">
                                      <p:cBhvr additive="base">
                                        <p:cTn id="59" dur="500" fill="hold"/>
                                        <p:tgtEl>
                                          <p:spTgt spid="77"/>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10" presetClass="entr" presetSubtype="0" fill="hold" grpId="0" nodeType="afterEffect">
                                  <p:stCondLst>
                                    <p:cond delay="0"/>
                                  </p:stCondLst>
                                  <p:iterate type="wd">
                                    <p:tmPct val="10000"/>
                                  </p:iterate>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1" decel="10000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0-#ppt_h/2"/>
                                          </p:val>
                                        </p:tav>
                                        <p:tav tm="100000">
                                          <p:val>
                                            <p:strVal val="#ppt_y"/>
                                          </p:val>
                                        </p:tav>
                                      </p:tavLst>
                                    </p:anim>
                                  </p:childTnLst>
                                </p:cTn>
                              </p:par>
                            </p:childTnLst>
                          </p:cTn>
                        </p:par>
                        <p:par>
                          <p:cTn id="70" fill="hold">
                            <p:stCondLst>
                              <p:cond delay="500"/>
                            </p:stCondLst>
                            <p:childTnLst>
                              <p:par>
                                <p:cTn id="71" presetID="42" presetClass="entr" presetSubtype="0" fill="hold" grpId="0" nodeType="after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250"/>
                                        <p:tgtEl>
                                          <p:spTgt spid="98"/>
                                        </p:tgtEl>
                                      </p:cBhvr>
                                    </p:animEffect>
                                    <p:anim calcmode="lin" valueType="num">
                                      <p:cBhvr>
                                        <p:cTn id="74" dur="250" fill="hold"/>
                                        <p:tgtEl>
                                          <p:spTgt spid="98"/>
                                        </p:tgtEl>
                                        <p:attrNameLst>
                                          <p:attrName>ppt_x</p:attrName>
                                        </p:attrNameLst>
                                      </p:cBhvr>
                                      <p:tavLst>
                                        <p:tav tm="0">
                                          <p:val>
                                            <p:strVal val="#ppt_x"/>
                                          </p:val>
                                        </p:tav>
                                        <p:tav tm="100000">
                                          <p:val>
                                            <p:strVal val="#ppt_x"/>
                                          </p:val>
                                        </p:tav>
                                      </p:tavLst>
                                    </p:anim>
                                    <p:anim calcmode="lin" valueType="num">
                                      <p:cBhvr>
                                        <p:cTn id="75" dur="2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decel="100000" fill="hold" nodeType="clickEffect">
                                  <p:stCondLst>
                                    <p:cond delay="0"/>
                                  </p:stCondLst>
                                  <p:childTnLst>
                                    <p:set>
                                      <p:cBhvr>
                                        <p:cTn id="79" dur="1" fill="hold">
                                          <p:stCondLst>
                                            <p:cond delay="0"/>
                                          </p:stCondLst>
                                        </p:cTn>
                                        <p:tgtEl>
                                          <p:spTgt spid="90"/>
                                        </p:tgtEl>
                                        <p:attrNameLst>
                                          <p:attrName>style.visibility</p:attrName>
                                        </p:attrNameLst>
                                      </p:cBhvr>
                                      <p:to>
                                        <p:strVal val="visible"/>
                                      </p:to>
                                    </p:set>
                                    <p:anim calcmode="lin" valueType="num">
                                      <p:cBhvr additive="base">
                                        <p:cTn id="80" dur="500" fill="hold"/>
                                        <p:tgtEl>
                                          <p:spTgt spid="90"/>
                                        </p:tgtEl>
                                        <p:attrNameLst>
                                          <p:attrName>ppt_x</p:attrName>
                                        </p:attrNameLst>
                                      </p:cBhvr>
                                      <p:tavLst>
                                        <p:tav tm="0">
                                          <p:val>
                                            <p:strVal val="0-#ppt_w/2"/>
                                          </p:val>
                                        </p:tav>
                                        <p:tav tm="100000">
                                          <p:val>
                                            <p:strVal val="#ppt_x"/>
                                          </p:val>
                                        </p:tav>
                                      </p:tavLst>
                                    </p:anim>
                                    <p:anim calcmode="lin" valueType="num">
                                      <p:cBhvr additive="base">
                                        <p:cTn id="81" dur="500" fill="hold"/>
                                        <p:tgtEl>
                                          <p:spTgt spid="90"/>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47"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250"/>
                                        <p:tgtEl>
                                          <p:spTgt spid="96"/>
                                        </p:tgtEl>
                                      </p:cBhvr>
                                    </p:animEffect>
                                    <p:anim calcmode="lin" valueType="num">
                                      <p:cBhvr>
                                        <p:cTn id="86" dur="250" fill="hold"/>
                                        <p:tgtEl>
                                          <p:spTgt spid="96"/>
                                        </p:tgtEl>
                                        <p:attrNameLst>
                                          <p:attrName>ppt_x</p:attrName>
                                        </p:attrNameLst>
                                      </p:cBhvr>
                                      <p:tavLst>
                                        <p:tav tm="0">
                                          <p:val>
                                            <p:strVal val="#ppt_x"/>
                                          </p:val>
                                        </p:tav>
                                        <p:tav tm="100000">
                                          <p:val>
                                            <p:strVal val="#ppt_x"/>
                                          </p:val>
                                        </p:tav>
                                      </p:tavLst>
                                    </p:anim>
                                    <p:anim calcmode="lin" valueType="num">
                                      <p:cBhvr>
                                        <p:cTn id="87" dur="250" fill="hold"/>
                                        <p:tgtEl>
                                          <p:spTgt spid="96"/>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0"/>
                                  </p:stCondLst>
                                  <p:iterate type="wd">
                                    <p:tmPct val="10000"/>
                                  </p:iterate>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par>
                          <p:cTn id="91" fill="hold">
                            <p:stCondLst>
                              <p:cond delay="1400"/>
                            </p:stCondLst>
                            <p:childTnLst>
                              <p:par>
                                <p:cTn id="92" presetID="2" presetClass="entr" presetSubtype="4" decel="100000"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 calcmode="lin" valueType="num">
                                      <p:cBhvr additive="base">
                                        <p:cTn id="94" dur="500" fill="hold"/>
                                        <p:tgtEl>
                                          <p:spTgt spid="102"/>
                                        </p:tgtEl>
                                        <p:attrNameLst>
                                          <p:attrName>ppt_x</p:attrName>
                                        </p:attrNameLst>
                                      </p:cBhvr>
                                      <p:tavLst>
                                        <p:tav tm="0">
                                          <p:val>
                                            <p:strVal val="#ppt_x"/>
                                          </p:val>
                                        </p:tav>
                                        <p:tav tm="100000">
                                          <p:val>
                                            <p:strVal val="#ppt_x"/>
                                          </p:val>
                                        </p:tav>
                                      </p:tavLst>
                                    </p:anim>
                                    <p:anim calcmode="lin" valueType="num">
                                      <p:cBhvr additive="base">
                                        <p:cTn id="95"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decel="100000" fill="hold" nodeType="clickEffect">
                                  <p:stCondLst>
                                    <p:cond delay="0"/>
                                  </p:stCondLst>
                                  <p:childTnLst>
                                    <p:set>
                                      <p:cBhvr>
                                        <p:cTn id="99" dur="1" fill="hold">
                                          <p:stCondLst>
                                            <p:cond delay="0"/>
                                          </p:stCondLst>
                                        </p:cTn>
                                        <p:tgtEl>
                                          <p:spTgt spid="101"/>
                                        </p:tgtEl>
                                        <p:attrNameLst>
                                          <p:attrName>style.visibility</p:attrName>
                                        </p:attrNameLst>
                                      </p:cBhvr>
                                      <p:to>
                                        <p:strVal val="visible"/>
                                      </p:to>
                                    </p:set>
                                    <p:anim calcmode="lin" valueType="num">
                                      <p:cBhvr additive="base">
                                        <p:cTn id="100" dur="500" fill="hold"/>
                                        <p:tgtEl>
                                          <p:spTgt spid="101"/>
                                        </p:tgtEl>
                                        <p:attrNameLst>
                                          <p:attrName>ppt_x</p:attrName>
                                        </p:attrNameLst>
                                      </p:cBhvr>
                                      <p:tavLst>
                                        <p:tav tm="0">
                                          <p:val>
                                            <p:strVal val="0-#ppt_w/2"/>
                                          </p:val>
                                        </p:tav>
                                        <p:tav tm="100000">
                                          <p:val>
                                            <p:strVal val="#ppt_x"/>
                                          </p:val>
                                        </p:tav>
                                      </p:tavLst>
                                    </p:anim>
                                    <p:anim calcmode="lin" valueType="num">
                                      <p:cBhvr additive="base">
                                        <p:cTn id="101" dur="500" fill="hold"/>
                                        <p:tgtEl>
                                          <p:spTgt spid="101"/>
                                        </p:tgtEl>
                                        <p:attrNameLst>
                                          <p:attrName>ppt_y</p:attrName>
                                        </p:attrNameLst>
                                      </p:cBhvr>
                                      <p:tavLst>
                                        <p:tav tm="0">
                                          <p:val>
                                            <p:strVal val="#ppt_y"/>
                                          </p:val>
                                        </p:tav>
                                        <p:tav tm="100000">
                                          <p:val>
                                            <p:strVal val="#ppt_y"/>
                                          </p:val>
                                        </p:tav>
                                      </p:tavLst>
                                    </p:anim>
                                  </p:childTnLst>
                                </p:cTn>
                              </p:par>
                            </p:childTnLst>
                          </p:cTn>
                        </p:par>
                        <p:par>
                          <p:cTn id="102" fill="hold">
                            <p:stCondLst>
                              <p:cond delay="500"/>
                            </p:stCondLst>
                            <p:childTnLst>
                              <p:par>
                                <p:cTn id="103" presetID="42" presetClass="entr" presetSubtype="0" fill="hold" grpId="0" nodeType="after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fade">
                                      <p:cBhvr>
                                        <p:cTn id="105" dur="250"/>
                                        <p:tgtEl>
                                          <p:spTgt spid="86"/>
                                        </p:tgtEl>
                                      </p:cBhvr>
                                    </p:animEffect>
                                    <p:anim calcmode="lin" valueType="num">
                                      <p:cBhvr>
                                        <p:cTn id="106" dur="250" fill="hold"/>
                                        <p:tgtEl>
                                          <p:spTgt spid="86"/>
                                        </p:tgtEl>
                                        <p:attrNameLst>
                                          <p:attrName>ppt_x</p:attrName>
                                        </p:attrNameLst>
                                      </p:cBhvr>
                                      <p:tavLst>
                                        <p:tav tm="0">
                                          <p:val>
                                            <p:strVal val="#ppt_x"/>
                                          </p:val>
                                        </p:tav>
                                        <p:tav tm="100000">
                                          <p:val>
                                            <p:strVal val="#ppt_x"/>
                                          </p:val>
                                        </p:tav>
                                      </p:tavLst>
                                    </p:anim>
                                    <p:anim calcmode="lin" valueType="num">
                                      <p:cBhvr>
                                        <p:cTn id="107" dur="250" fill="hold"/>
                                        <p:tgtEl>
                                          <p:spTgt spid="86"/>
                                        </p:tgtEl>
                                        <p:attrNameLst>
                                          <p:attrName>ppt_y</p:attrName>
                                        </p:attrNameLst>
                                      </p:cBhvr>
                                      <p:tavLst>
                                        <p:tav tm="0">
                                          <p:val>
                                            <p:strVal val="#ppt_y+.1"/>
                                          </p:val>
                                        </p:tav>
                                        <p:tav tm="100000">
                                          <p:val>
                                            <p:strVal val="#ppt_y"/>
                                          </p:val>
                                        </p:tav>
                                      </p:tavLst>
                                    </p:anim>
                                  </p:childTnLst>
                                </p:cTn>
                              </p:par>
                            </p:childTnLst>
                          </p:cTn>
                        </p:par>
                        <p:par>
                          <p:cTn id="108" fill="hold">
                            <p:stCondLst>
                              <p:cond delay="750"/>
                            </p:stCondLst>
                            <p:childTnLst>
                              <p:par>
                                <p:cTn id="109" presetID="42" presetClass="entr" presetSubtype="0" fill="hold" nodeType="after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250"/>
                                        <p:tgtEl>
                                          <p:spTgt spid="85"/>
                                        </p:tgtEl>
                                      </p:cBhvr>
                                    </p:animEffect>
                                    <p:anim calcmode="lin" valueType="num">
                                      <p:cBhvr>
                                        <p:cTn id="112" dur="250" fill="hold"/>
                                        <p:tgtEl>
                                          <p:spTgt spid="85"/>
                                        </p:tgtEl>
                                        <p:attrNameLst>
                                          <p:attrName>ppt_x</p:attrName>
                                        </p:attrNameLst>
                                      </p:cBhvr>
                                      <p:tavLst>
                                        <p:tav tm="0">
                                          <p:val>
                                            <p:strVal val="#ppt_x"/>
                                          </p:val>
                                        </p:tav>
                                        <p:tav tm="100000">
                                          <p:val>
                                            <p:strVal val="#ppt_x"/>
                                          </p:val>
                                        </p:tav>
                                      </p:tavLst>
                                    </p:anim>
                                    <p:anim calcmode="lin" valueType="num">
                                      <p:cBhvr>
                                        <p:cTn id="113" dur="250" fill="hold"/>
                                        <p:tgtEl>
                                          <p:spTgt spid="85"/>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87"/>
                                        </p:tgtEl>
                                        <p:attrNameLst>
                                          <p:attrName>style.visibility</p:attrName>
                                        </p:attrNameLst>
                                      </p:cBhvr>
                                      <p:to>
                                        <p:strVal val="visible"/>
                                      </p:to>
                                    </p:set>
                                    <p:animEffect transition="in" filter="fade">
                                      <p:cBhvr>
                                        <p:cTn id="116" dur="250"/>
                                        <p:tgtEl>
                                          <p:spTgt spid="87"/>
                                        </p:tgtEl>
                                      </p:cBhvr>
                                    </p:animEffect>
                                    <p:anim calcmode="lin" valueType="num">
                                      <p:cBhvr>
                                        <p:cTn id="117" dur="250" fill="hold"/>
                                        <p:tgtEl>
                                          <p:spTgt spid="87"/>
                                        </p:tgtEl>
                                        <p:attrNameLst>
                                          <p:attrName>ppt_x</p:attrName>
                                        </p:attrNameLst>
                                      </p:cBhvr>
                                      <p:tavLst>
                                        <p:tav tm="0">
                                          <p:val>
                                            <p:strVal val="#ppt_x"/>
                                          </p:val>
                                        </p:tav>
                                        <p:tav tm="100000">
                                          <p:val>
                                            <p:strVal val="#ppt_x"/>
                                          </p:val>
                                        </p:tav>
                                      </p:tavLst>
                                    </p:anim>
                                    <p:anim calcmode="lin" valueType="num">
                                      <p:cBhvr>
                                        <p:cTn id="118" dur="250" fill="hold"/>
                                        <p:tgtEl>
                                          <p:spTgt spid="87"/>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10" presetClass="entr" presetSubtype="0" fill="hold" grpId="0" nodeType="afterEffect">
                                  <p:stCondLst>
                                    <p:cond delay="0"/>
                                  </p:stCondLst>
                                  <p:iterate type="wd">
                                    <p:tmPct val="10000"/>
                                  </p:iterate>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decel="100000" fill="hold"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par>
                          <p:cTn id="129" fill="hold">
                            <p:stCondLst>
                              <p:cond delay="500"/>
                            </p:stCondLst>
                            <p:childTnLst>
                              <p:par>
                                <p:cTn id="130" presetID="42" presetClass="entr" presetSubtype="0" fill="hold" grpId="0" nodeType="after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fade">
                                      <p:cBhvr>
                                        <p:cTn id="132" dur="250"/>
                                        <p:tgtEl>
                                          <p:spTgt spid="99"/>
                                        </p:tgtEl>
                                      </p:cBhvr>
                                    </p:animEffect>
                                    <p:anim calcmode="lin" valueType="num">
                                      <p:cBhvr>
                                        <p:cTn id="133" dur="250" fill="hold"/>
                                        <p:tgtEl>
                                          <p:spTgt spid="99"/>
                                        </p:tgtEl>
                                        <p:attrNameLst>
                                          <p:attrName>ppt_x</p:attrName>
                                        </p:attrNameLst>
                                      </p:cBhvr>
                                      <p:tavLst>
                                        <p:tav tm="0">
                                          <p:val>
                                            <p:strVal val="#ppt_x"/>
                                          </p:val>
                                        </p:tav>
                                        <p:tav tm="100000">
                                          <p:val>
                                            <p:strVal val="#ppt_x"/>
                                          </p:val>
                                        </p:tav>
                                      </p:tavLst>
                                    </p:anim>
                                    <p:anim calcmode="lin" valueType="num">
                                      <p:cBhvr>
                                        <p:cTn id="134" dur="25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decel="100000" fill="hold" nodeType="clickEffect">
                                  <p:stCondLst>
                                    <p:cond delay="0"/>
                                  </p:stCondLst>
                                  <p:childTnLst>
                                    <p:set>
                                      <p:cBhvr>
                                        <p:cTn id="138" dur="1" fill="hold">
                                          <p:stCondLst>
                                            <p:cond delay="0"/>
                                          </p:stCondLst>
                                        </p:cTn>
                                        <p:tgtEl>
                                          <p:spTgt spid="104"/>
                                        </p:tgtEl>
                                        <p:attrNameLst>
                                          <p:attrName>style.visibility</p:attrName>
                                        </p:attrNameLst>
                                      </p:cBhvr>
                                      <p:to>
                                        <p:strVal val="visible"/>
                                      </p:to>
                                    </p:set>
                                    <p:anim calcmode="lin" valueType="num">
                                      <p:cBhvr additive="base">
                                        <p:cTn id="139" dur="500" fill="hold"/>
                                        <p:tgtEl>
                                          <p:spTgt spid="104"/>
                                        </p:tgtEl>
                                        <p:attrNameLst>
                                          <p:attrName>ppt_x</p:attrName>
                                        </p:attrNameLst>
                                      </p:cBhvr>
                                      <p:tavLst>
                                        <p:tav tm="0">
                                          <p:val>
                                            <p:strVal val="1+#ppt_w/2"/>
                                          </p:val>
                                        </p:tav>
                                        <p:tav tm="100000">
                                          <p:val>
                                            <p:strVal val="#ppt_x"/>
                                          </p:val>
                                        </p:tav>
                                      </p:tavLst>
                                    </p:anim>
                                    <p:anim calcmode="lin" valueType="num">
                                      <p:cBhvr additive="base">
                                        <p:cTn id="140" dur="500" fill="hold"/>
                                        <p:tgtEl>
                                          <p:spTgt spid="104"/>
                                        </p:tgtEl>
                                        <p:attrNameLst>
                                          <p:attrName>ppt_y</p:attrName>
                                        </p:attrNameLst>
                                      </p:cBhvr>
                                      <p:tavLst>
                                        <p:tav tm="0">
                                          <p:val>
                                            <p:strVal val="#ppt_y"/>
                                          </p:val>
                                        </p:tav>
                                        <p:tav tm="100000">
                                          <p:val>
                                            <p:strVal val="#ppt_y"/>
                                          </p:val>
                                        </p:tav>
                                      </p:tavLst>
                                    </p:anim>
                                  </p:childTnLst>
                                </p:cTn>
                              </p:par>
                            </p:childTnLst>
                          </p:cTn>
                        </p:par>
                        <p:par>
                          <p:cTn id="141" fill="hold">
                            <p:stCondLst>
                              <p:cond delay="500"/>
                            </p:stCondLst>
                            <p:childTnLst>
                              <p:par>
                                <p:cTn id="142" presetID="42" presetClass="entr" presetSubtype="0" fill="hold" grpId="0" nodeType="afterEffect">
                                  <p:stCondLst>
                                    <p:cond delay="0"/>
                                  </p:stCondLst>
                                  <p:childTnLst>
                                    <p:set>
                                      <p:cBhvr>
                                        <p:cTn id="143" dur="1" fill="hold">
                                          <p:stCondLst>
                                            <p:cond delay="0"/>
                                          </p:stCondLst>
                                        </p:cTn>
                                        <p:tgtEl>
                                          <p:spTgt spid="111"/>
                                        </p:tgtEl>
                                        <p:attrNameLst>
                                          <p:attrName>style.visibility</p:attrName>
                                        </p:attrNameLst>
                                      </p:cBhvr>
                                      <p:to>
                                        <p:strVal val="visible"/>
                                      </p:to>
                                    </p:set>
                                    <p:animEffect transition="in" filter="fade">
                                      <p:cBhvr>
                                        <p:cTn id="144" dur="250"/>
                                        <p:tgtEl>
                                          <p:spTgt spid="111"/>
                                        </p:tgtEl>
                                      </p:cBhvr>
                                    </p:animEffect>
                                    <p:anim calcmode="lin" valueType="num">
                                      <p:cBhvr>
                                        <p:cTn id="145" dur="250" fill="hold"/>
                                        <p:tgtEl>
                                          <p:spTgt spid="111"/>
                                        </p:tgtEl>
                                        <p:attrNameLst>
                                          <p:attrName>ppt_x</p:attrName>
                                        </p:attrNameLst>
                                      </p:cBhvr>
                                      <p:tavLst>
                                        <p:tav tm="0">
                                          <p:val>
                                            <p:strVal val="#ppt_x"/>
                                          </p:val>
                                        </p:tav>
                                        <p:tav tm="100000">
                                          <p:val>
                                            <p:strVal val="#ppt_x"/>
                                          </p:val>
                                        </p:tav>
                                      </p:tavLst>
                                    </p:anim>
                                    <p:anim calcmode="lin" valueType="num">
                                      <p:cBhvr>
                                        <p:cTn id="146" dur="250" fill="hold"/>
                                        <p:tgtEl>
                                          <p:spTgt spid="111"/>
                                        </p:tgtEl>
                                        <p:attrNameLst>
                                          <p:attrName>ppt_y</p:attrName>
                                        </p:attrNameLst>
                                      </p:cBhvr>
                                      <p:tavLst>
                                        <p:tav tm="0">
                                          <p:val>
                                            <p:strVal val="#ppt_y+.1"/>
                                          </p:val>
                                        </p:tav>
                                        <p:tav tm="100000">
                                          <p:val>
                                            <p:strVal val="#ppt_y"/>
                                          </p:val>
                                        </p:tav>
                                      </p:tavLst>
                                    </p:anim>
                                  </p:childTnLst>
                                </p:cTn>
                              </p:par>
                            </p:childTnLst>
                          </p:cTn>
                        </p:par>
                        <p:par>
                          <p:cTn id="147" fill="hold">
                            <p:stCondLst>
                              <p:cond delay="750"/>
                            </p:stCondLst>
                            <p:childTnLst>
                              <p:par>
                                <p:cTn id="148" presetID="10" presetClass="entr" presetSubtype="0" fill="hold" grpId="0" nodeType="afterEffect">
                                  <p:stCondLst>
                                    <p:cond delay="0"/>
                                  </p:stCondLst>
                                  <p:iterate type="wd">
                                    <p:tmPct val="10000"/>
                                  </p:iterate>
                                  <p:childTnLst>
                                    <p:set>
                                      <p:cBhvr>
                                        <p:cTn id="149" dur="1" fill="hold">
                                          <p:stCondLst>
                                            <p:cond delay="0"/>
                                          </p:stCondLst>
                                        </p:cTn>
                                        <p:tgtEl>
                                          <p:spTgt spid="110"/>
                                        </p:tgtEl>
                                        <p:attrNameLst>
                                          <p:attrName>style.visibility</p:attrName>
                                        </p:attrNameLst>
                                      </p:cBhvr>
                                      <p:to>
                                        <p:strVal val="visible"/>
                                      </p:to>
                                    </p:set>
                                    <p:animEffect transition="in" filter="fade">
                                      <p:cBhvr>
                                        <p:cTn id="150" dur="500"/>
                                        <p:tgtEl>
                                          <p:spTgt spid="110"/>
                                        </p:tgtEl>
                                      </p:cBhvr>
                                    </p:animEffect>
                                  </p:childTnLst>
                                </p:cTn>
                              </p:par>
                            </p:childTnLst>
                          </p:cTn>
                        </p:par>
                        <p:par>
                          <p:cTn id="151" fill="hold">
                            <p:stCondLst>
                              <p:cond delay="1650"/>
                            </p:stCondLst>
                            <p:childTnLst>
                              <p:par>
                                <p:cTn id="152" presetID="42" presetClass="entr" presetSubtype="0" fill="hold" nodeType="afterEffect">
                                  <p:stCondLst>
                                    <p:cond delay="0"/>
                                  </p:stCondLst>
                                  <p:childTnLst>
                                    <p:set>
                                      <p:cBhvr>
                                        <p:cTn id="153" dur="1" fill="hold">
                                          <p:stCondLst>
                                            <p:cond delay="0"/>
                                          </p:stCondLst>
                                        </p:cTn>
                                        <p:tgtEl>
                                          <p:spTgt spid="113"/>
                                        </p:tgtEl>
                                        <p:attrNameLst>
                                          <p:attrName>style.visibility</p:attrName>
                                        </p:attrNameLst>
                                      </p:cBhvr>
                                      <p:to>
                                        <p:strVal val="visible"/>
                                      </p:to>
                                    </p:set>
                                    <p:animEffect transition="in" filter="fade">
                                      <p:cBhvr>
                                        <p:cTn id="154" dur="250"/>
                                        <p:tgtEl>
                                          <p:spTgt spid="113"/>
                                        </p:tgtEl>
                                      </p:cBhvr>
                                    </p:animEffect>
                                    <p:anim calcmode="lin" valueType="num">
                                      <p:cBhvr>
                                        <p:cTn id="155" dur="250" fill="hold"/>
                                        <p:tgtEl>
                                          <p:spTgt spid="113"/>
                                        </p:tgtEl>
                                        <p:attrNameLst>
                                          <p:attrName>ppt_x</p:attrName>
                                        </p:attrNameLst>
                                      </p:cBhvr>
                                      <p:tavLst>
                                        <p:tav tm="0">
                                          <p:val>
                                            <p:strVal val="#ppt_x"/>
                                          </p:val>
                                        </p:tav>
                                        <p:tav tm="100000">
                                          <p:val>
                                            <p:strVal val="#ppt_x"/>
                                          </p:val>
                                        </p:tav>
                                      </p:tavLst>
                                    </p:anim>
                                    <p:anim calcmode="lin" valueType="num">
                                      <p:cBhvr>
                                        <p:cTn id="156" dur="25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decel="100000" fill="hold" nodeType="clickEffect">
                                  <p:stCondLst>
                                    <p:cond delay="0"/>
                                  </p:stCondLst>
                                  <p:childTnLst>
                                    <p:set>
                                      <p:cBhvr>
                                        <p:cTn id="160" dur="1" fill="hold">
                                          <p:stCondLst>
                                            <p:cond delay="0"/>
                                          </p:stCondLst>
                                        </p:cTn>
                                        <p:tgtEl>
                                          <p:spTgt spid="114"/>
                                        </p:tgtEl>
                                        <p:attrNameLst>
                                          <p:attrName>style.visibility</p:attrName>
                                        </p:attrNameLst>
                                      </p:cBhvr>
                                      <p:to>
                                        <p:strVal val="visible"/>
                                      </p:to>
                                    </p:set>
                                    <p:anim calcmode="lin" valueType="num">
                                      <p:cBhvr additive="base">
                                        <p:cTn id="161" dur="500" fill="hold"/>
                                        <p:tgtEl>
                                          <p:spTgt spid="114"/>
                                        </p:tgtEl>
                                        <p:attrNameLst>
                                          <p:attrName>ppt_x</p:attrName>
                                        </p:attrNameLst>
                                      </p:cBhvr>
                                      <p:tavLst>
                                        <p:tav tm="0">
                                          <p:val>
                                            <p:strVal val="0-#ppt_w/2"/>
                                          </p:val>
                                        </p:tav>
                                        <p:tav tm="100000">
                                          <p:val>
                                            <p:strVal val="#ppt_x"/>
                                          </p:val>
                                        </p:tav>
                                      </p:tavLst>
                                    </p:anim>
                                    <p:anim calcmode="lin" valueType="num">
                                      <p:cBhvr additive="base">
                                        <p:cTn id="162" dur="500" fill="hold"/>
                                        <p:tgtEl>
                                          <p:spTgt spid="114"/>
                                        </p:tgtEl>
                                        <p:attrNameLst>
                                          <p:attrName>ppt_y</p:attrName>
                                        </p:attrNameLst>
                                      </p:cBhvr>
                                      <p:tavLst>
                                        <p:tav tm="0">
                                          <p:val>
                                            <p:strVal val="#ppt_y"/>
                                          </p:val>
                                        </p:tav>
                                        <p:tav tm="100000">
                                          <p:val>
                                            <p:strVal val="#ppt_y"/>
                                          </p:val>
                                        </p:tav>
                                      </p:tavLst>
                                    </p:anim>
                                  </p:childTnLst>
                                </p:cTn>
                              </p:par>
                            </p:childTnLst>
                          </p:cTn>
                        </p:par>
                        <p:par>
                          <p:cTn id="163" fill="hold">
                            <p:stCondLst>
                              <p:cond delay="500"/>
                            </p:stCondLst>
                            <p:childTnLst>
                              <p:par>
                                <p:cTn id="164" presetID="47" presetClass="entr" presetSubtype="0" fill="hold" grpId="0" nodeType="afterEffect">
                                  <p:stCondLst>
                                    <p:cond delay="0"/>
                                  </p:stCondLst>
                                  <p:childTnLst>
                                    <p:set>
                                      <p:cBhvr>
                                        <p:cTn id="165" dur="1" fill="hold">
                                          <p:stCondLst>
                                            <p:cond delay="0"/>
                                          </p:stCondLst>
                                        </p:cTn>
                                        <p:tgtEl>
                                          <p:spTgt spid="117"/>
                                        </p:tgtEl>
                                        <p:attrNameLst>
                                          <p:attrName>style.visibility</p:attrName>
                                        </p:attrNameLst>
                                      </p:cBhvr>
                                      <p:to>
                                        <p:strVal val="visible"/>
                                      </p:to>
                                    </p:set>
                                    <p:animEffect transition="in" filter="fade">
                                      <p:cBhvr>
                                        <p:cTn id="166" dur="1000"/>
                                        <p:tgtEl>
                                          <p:spTgt spid="117"/>
                                        </p:tgtEl>
                                      </p:cBhvr>
                                    </p:animEffect>
                                    <p:anim calcmode="lin" valueType="num">
                                      <p:cBhvr>
                                        <p:cTn id="167" dur="1000" fill="hold"/>
                                        <p:tgtEl>
                                          <p:spTgt spid="117"/>
                                        </p:tgtEl>
                                        <p:attrNameLst>
                                          <p:attrName>ppt_x</p:attrName>
                                        </p:attrNameLst>
                                      </p:cBhvr>
                                      <p:tavLst>
                                        <p:tav tm="0">
                                          <p:val>
                                            <p:strVal val="#ppt_x"/>
                                          </p:val>
                                        </p:tav>
                                        <p:tav tm="100000">
                                          <p:val>
                                            <p:strVal val="#ppt_x"/>
                                          </p:val>
                                        </p:tav>
                                      </p:tavLst>
                                    </p:anim>
                                    <p:anim calcmode="lin" valueType="num">
                                      <p:cBhvr>
                                        <p:cTn id="168" dur="1000" fill="hold"/>
                                        <p:tgtEl>
                                          <p:spTgt spid="117"/>
                                        </p:tgtEl>
                                        <p:attrNameLst>
                                          <p:attrName>ppt_y</p:attrName>
                                        </p:attrNameLst>
                                      </p:cBhvr>
                                      <p:tavLst>
                                        <p:tav tm="0">
                                          <p:val>
                                            <p:strVal val="#ppt_y-.1"/>
                                          </p:val>
                                        </p:tav>
                                        <p:tav tm="100000">
                                          <p:val>
                                            <p:strVal val="#ppt_y"/>
                                          </p:val>
                                        </p:tav>
                                      </p:tavLst>
                                    </p:anim>
                                  </p:childTnLst>
                                </p:cTn>
                              </p:par>
                            </p:childTnLst>
                          </p:cTn>
                        </p:par>
                        <p:par>
                          <p:cTn id="169" fill="hold">
                            <p:stCondLst>
                              <p:cond delay="1500"/>
                            </p:stCondLst>
                            <p:childTnLst>
                              <p:par>
                                <p:cTn id="170" presetID="2" presetClass="entr" presetSubtype="2" decel="100000" fill="hold" nodeType="afterEffect">
                                  <p:stCondLst>
                                    <p:cond delay="0"/>
                                  </p:stCondLst>
                                  <p:childTnLst>
                                    <p:set>
                                      <p:cBhvr>
                                        <p:cTn id="171" dur="1" fill="hold">
                                          <p:stCondLst>
                                            <p:cond delay="0"/>
                                          </p:stCondLst>
                                        </p:cTn>
                                        <p:tgtEl>
                                          <p:spTgt spid="118"/>
                                        </p:tgtEl>
                                        <p:attrNameLst>
                                          <p:attrName>style.visibility</p:attrName>
                                        </p:attrNameLst>
                                      </p:cBhvr>
                                      <p:to>
                                        <p:strVal val="visible"/>
                                      </p:to>
                                    </p:set>
                                    <p:anim calcmode="lin" valueType="num">
                                      <p:cBhvr additive="base">
                                        <p:cTn id="172" dur="500" fill="hold"/>
                                        <p:tgtEl>
                                          <p:spTgt spid="118"/>
                                        </p:tgtEl>
                                        <p:attrNameLst>
                                          <p:attrName>ppt_x</p:attrName>
                                        </p:attrNameLst>
                                      </p:cBhvr>
                                      <p:tavLst>
                                        <p:tav tm="0">
                                          <p:val>
                                            <p:strVal val="1+#ppt_w/2"/>
                                          </p:val>
                                        </p:tav>
                                        <p:tav tm="100000">
                                          <p:val>
                                            <p:strVal val="#ppt_x"/>
                                          </p:val>
                                        </p:tav>
                                      </p:tavLst>
                                    </p:anim>
                                    <p:anim calcmode="lin" valueType="num">
                                      <p:cBhvr additive="base">
                                        <p:cTn id="173" dur="500" fill="hold"/>
                                        <p:tgtEl>
                                          <p:spTgt spid="118"/>
                                        </p:tgtEl>
                                        <p:attrNameLst>
                                          <p:attrName>ppt_y</p:attrName>
                                        </p:attrNameLst>
                                      </p:cBhvr>
                                      <p:tavLst>
                                        <p:tav tm="0">
                                          <p:val>
                                            <p:strVal val="#ppt_y"/>
                                          </p:val>
                                        </p:tav>
                                        <p:tav tm="100000">
                                          <p:val>
                                            <p:strVal val="#ppt_y"/>
                                          </p:val>
                                        </p:tav>
                                      </p:tavLst>
                                    </p:anim>
                                  </p:childTnLst>
                                </p:cTn>
                              </p:par>
                              <p:par>
                                <p:cTn id="174" presetID="2" presetClass="entr" presetSubtype="2" decel="100000" fill="hold" grpId="0" nodeType="withEffect">
                                  <p:stCondLst>
                                    <p:cond delay="0"/>
                                  </p:stCondLst>
                                  <p:childTnLst>
                                    <p:set>
                                      <p:cBhvr>
                                        <p:cTn id="175" dur="1" fill="hold">
                                          <p:stCondLst>
                                            <p:cond delay="0"/>
                                          </p:stCondLst>
                                        </p:cTn>
                                        <p:tgtEl>
                                          <p:spTgt spid="119"/>
                                        </p:tgtEl>
                                        <p:attrNameLst>
                                          <p:attrName>style.visibility</p:attrName>
                                        </p:attrNameLst>
                                      </p:cBhvr>
                                      <p:to>
                                        <p:strVal val="visible"/>
                                      </p:to>
                                    </p:set>
                                    <p:anim calcmode="lin" valueType="num">
                                      <p:cBhvr additive="base">
                                        <p:cTn id="176" dur="500" fill="hold"/>
                                        <p:tgtEl>
                                          <p:spTgt spid="119"/>
                                        </p:tgtEl>
                                        <p:attrNameLst>
                                          <p:attrName>ppt_x</p:attrName>
                                        </p:attrNameLst>
                                      </p:cBhvr>
                                      <p:tavLst>
                                        <p:tav tm="0">
                                          <p:val>
                                            <p:strVal val="1+#ppt_w/2"/>
                                          </p:val>
                                        </p:tav>
                                        <p:tav tm="100000">
                                          <p:val>
                                            <p:strVal val="#ppt_x"/>
                                          </p:val>
                                        </p:tav>
                                      </p:tavLst>
                                    </p:anim>
                                    <p:anim calcmode="lin" valueType="num">
                                      <p:cBhvr additive="base">
                                        <p:cTn id="177" dur="500" fill="hold"/>
                                        <p:tgtEl>
                                          <p:spTgt spid="119"/>
                                        </p:tgtEl>
                                        <p:attrNameLst>
                                          <p:attrName>ppt_y</p:attrName>
                                        </p:attrNameLst>
                                      </p:cBhvr>
                                      <p:tavLst>
                                        <p:tav tm="0">
                                          <p:val>
                                            <p:strVal val="#ppt_y"/>
                                          </p:val>
                                        </p:tav>
                                        <p:tav tm="100000">
                                          <p:val>
                                            <p:strVal val="#ppt_y"/>
                                          </p:val>
                                        </p:tav>
                                      </p:tavLst>
                                    </p:anim>
                                  </p:childTnLst>
                                </p:cTn>
                              </p:par>
                            </p:childTnLst>
                          </p:cTn>
                        </p:par>
                        <p:par>
                          <p:cTn id="178" fill="hold">
                            <p:stCondLst>
                              <p:cond delay="2000"/>
                            </p:stCondLst>
                            <p:childTnLst>
                              <p:par>
                                <p:cTn id="179" presetID="10" presetClass="entr" presetSubtype="0" fill="hold" grpId="0" nodeType="afterEffect">
                                  <p:stCondLst>
                                    <p:cond delay="0"/>
                                  </p:stCondLst>
                                  <p:iterate type="wd">
                                    <p:tmPct val="10000"/>
                                  </p:iterate>
                                  <p:childTnLst>
                                    <p:set>
                                      <p:cBhvr>
                                        <p:cTn id="180" dur="1" fill="hold">
                                          <p:stCondLst>
                                            <p:cond delay="0"/>
                                          </p:stCondLst>
                                        </p:cTn>
                                        <p:tgtEl>
                                          <p:spTgt spid="120"/>
                                        </p:tgtEl>
                                        <p:attrNameLst>
                                          <p:attrName>style.visibility</p:attrName>
                                        </p:attrNameLst>
                                      </p:cBhvr>
                                      <p:to>
                                        <p:strVal val="visible"/>
                                      </p:to>
                                    </p:set>
                                    <p:animEffect transition="in" filter="fade">
                                      <p:cBhvr>
                                        <p:cTn id="181" dur="500"/>
                                        <p:tgtEl>
                                          <p:spTgt spid="120"/>
                                        </p:tgtEl>
                                      </p:cBhvr>
                                    </p:animEffect>
                                  </p:childTnLst>
                                </p:cTn>
                              </p:par>
                            </p:childTnLst>
                          </p:cTn>
                        </p:par>
                        <p:par>
                          <p:cTn id="182" fill="hold">
                            <p:stCondLst>
                              <p:cond delay="2900"/>
                            </p:stCondLst>
                            <p:childTnLst>
                              <p:par>
                                <p:cTn id="183" presetID="2" presetClass="entr" presetSubtype="1" decel="100000" fill="hold" nodeType="afterEffect">
                                  <p:stCondLst>
                                    <p:cond delay="0"/>
                                  </p:stCondLst>
                                  <p:childTnLst>
                                    <p:set>
                                      <p:cBhvr>
                                        <p:cTn id="184" dur="1" fill="hold">
                                          <p:stCondLst>
                                            <p:cond delay="0"/>
                                          </p:stCondLst>
                                        </p:cTn>
                                        <p:tgtEl>
                                          <p:spTgt spid="26"/>
                                        </p:tgtEl>
                                        <p:attrNameLst>
                                          <p:attrName>style.visibility</p:attrName>
                                        </p:attrNameLst>
                                      </p:cBhvr>
                                      <p:to>
                                        <p:strVal val="visible"/>
                                      </p:to>
                                    </p:set>
                                    <p:anim calcmode="lin" valueType="num">
                                      <p:cBhvr additive="base">
                                        <p:cTn id="185" dur="500" fill="hold"/>
                                        <p:tgtEl>
                                          <p:spTgt spid="26"/>
                                        </p:tgtEl>
                                        <p:attrNameLst>
                                          <p:attrName>ppt_x</p:attrName>
                                        </p:attrNameLst>
                                      </p:cBhvr>
                                      <p:tavLst>
                                        <p:tav tm="0">
                                          <p:val>
                                            <p:strVal val="#ppt_x"/>
                                          </p:val>
                                        </p:tav>
                                        <p:tav tm="100000">
                                          <p:val>
                                            <p:strVal val="#ppt_x"/>
                                          </p:val>
                                        </p:tav>
                                      </p:tavLst>
                                    </p:anim>
                                    <p:anim calcmode="lin" valueType="num">
                                      <p:cBhvr additive="base">
                                        <p:cTn id="186" dur="500" fill="hold"/>
                                        <p:tgtEl>
                                          <p:spTgt spid="26"/>
                                        </p:tgtEl>
                                        <p:attrNameLst>
                                          <p:attrName>ppt_y</p:attrName>
                                        </p:attrNameLst>
                                      </p:cBhvr>
                                      <p:tavLst>
                                        <p:tav tm="0">
                                          <p:val>
                                            <p:strVal val="0-#ppt_h/2"/>
                                          </p:val>
                                        </p:tav>
                                        <p:tav tm="100000">
                                          <p:val>
                                            <p:strVal val="#ppt_y"/>
                                          </p:val>
                                        </p:tav>
                                      </p:tavLst>
                                    </p:anim>
                                  </p:childTnLst>
                                </p:cTn>
                              </p:par>
                            </p:childTnLst>
                          </p:cTn>
                        </p:par>
                        <p:par>
                          <p:cTn id="187" fill="hold">
                            <p:stCondLst>
                              <p:cond delay="3400"/>
                            </p:stCondLst>
                            <p:childTnLst>
                              <p:par>
                                <p:cTn id="188" presetID="42" presetClass="entr" presetSubtype="0" fill="hold" grpId="0" nodeType="afterEffect">
                                  <p:stCondLst>
                                    <p:cond delay="0"/>
                                  </p:stCondLst>
                                  <p:childTnLst>
                                    <p:set>
                                      <p:cBhvr>
                                        <p:cTn id="189" dur="1" fill="hold">
                                          <p:stCondLst>
                                            <p:cond delay="0"/>
                                          </p:stCondLst>
                                        </p:cTn>
                                        <p:tgtEl>
                                          <p:spTgt spid="100"/>
                                        </p:tgtEl>
                                        <p:attrNameLst>
                                          <p:attrName>style.visibility</p:attrName>
                                        </p:attrNameLst>
                                      </p:cBhvr>
                                      <p:to>
                                        <p:strVal val="visible"/>
                                      </p:to>
                                    </p:set>
                                    <p:animEffect transition="in" filter="fade">
                                      <p:cBhvr>
                                        <p:cTn id="190" dur="250"/>
                                        <p:tgtEl>
                                          <p:spTgt spid="100"/>
                                        </p:tgtEl>
                                      </p:cBhvr>
                                    </p:animEffect>
                                    <p:anim calcmode="lin" valueType="num">
                                      <p:cBhvr>
                                        <p:cTn id="191" dur="250" fill="hold"/>
                                        <p:tgtEl>
                                          <p:spTgt spid="100"/>
                                        </p:tgtEl>
                                        <p:attrNameLst>
                                          <p:attrName>ppt_x</p:attrName>
                                        </p:attrNameLst>
                                      </p:cBhvr>
                                      <p:tavLst>
                                        <p:tav tm="0">
                                          <p:val>
                                            <p:strVal val="#ppt_x"/>
                                          </p:val>
                                        </p:tav>
                                        <p:tav tm="100000">
                                          <p:val>
                                            <p:strVal val="#ppt_x"/>
                                          </p:val>
                                        </p:tav>
                                      </p:tavLst>
                                    </p:anim>
                                    <p:anim calcmode="lin" valueType="num">
                                      <p:cBhvr>
                                        <p:cTn id="192" dur="25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1" grpId="0"/>
      <p:bldP spid="61" grpId="0"/>
      <p:bldP spid="76" grpId="0"/>
      <p:bldP spid="77" grpId="0" animBg="1"/>
      <p:bldP spid="78" grpId="0"/>
      <p:bldP spid="86" grpId="0"/>
      <p:bldP spid="87" grpId="0" animBg="1"/>
      <p:bldP spid="88" grpId="0"/>
      <p:bldP spid="95" grpId="0"/>
      <p:bldP spid="96" grpId="0"/>
      <p:bldP spid="98" grpId="0"/>
      <p:bldP spid="99" grpId="0"/>
      <p:bldP spid="100" grpId="0"/>
      <p:bldP spid="110" grpId="0"/>
      <p:bldP spid="111" grpId="0"/>
      <p:bldP spid="117" grpId="0"/>
      <p:bldP spid="119" grpId="0" animBg="1"/>
      <p:bldP spid="1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3814091" y="2690452"/>
            <a:ext cx="4491458" cy="830997"/>
          </a:xfrm>
          <a:prstGeom prst="rect">
            <a:avLst/>
          </a:prstGeom>
          <a:noFill/>
        </p:spPr>
        <p:txBody>
          <a:bodyPr wrap="square" rtlCol="0">
            <a:spAutoFit/>
          </a:bodyPr>
          <a:lstStyle/>
          <a:p>
            <a:pPr algn="r"/>
            <a:r>
              <a:rPr lang="zh-CN" altLang="en-US" sz="4800" dirty="0">
                <a:solidFill>
                  <a:schemeClr val="accent1"/>
                </a:solidFill>
                <a:latin typeface="+mj-ea"/>
                <a:ea typeface="+mj-ea"/>
              </a:rPr>
              <a:t>第三部分的标题</a:t>
            </a:r>
          </a:p>
        </p:txBody>
      </p:sp>
      <p:sp>
        <p:nvSpPr>
          <p:cNvPr id="19" name="文本框 18"/>
          <p:cNvSpPr txBox="1"/>
          <p:nvPr/>
        </p:nvSpPr>
        <p:spPr>
          <a:xfrm>
            <a:off x="2560470" y="3544017"/>
            <a:ext cx="5729839" cy="923330"/>
          </a:xfrm>
          <a:prstGeom prst="rect">
            <a:avLst/>
          </a:prstGeom>
          <a:noFill/>
        </p:spPr>
        <p:txBody>
          <a:bodyPr wrap="square" rtlCol="0">
            <a:spAutoFit/>
          </a:bodyPr>
          <a:lstStyle/>
          <a:p>
            <a:pPr algn="r">
              <a:lnSpc>
                <a:spcPct val="150000"/>
              </a:lnSpc>
            </a:pPr>
            <a:r>
              <a:rPr lang="zh-CN" altLang="en-US" dirty="0">
                <a:solidFill>
                  <a:schemeClr val="bg1">
                    <a:lumMod val="50000"/>
                  </a:schemeClr>
                </a:solidFill>
              </a:rPr>
              <a:t>点击添加文字说明点击添加文字说明点击添加文字说明点击添加文字说明点击添加文字说</a:t>
            </a:r>
          </a:p>
        </p:txBody>
      </p:sp>
      <p:sp>
        <p:nvSpPr>
          <p:cNvPr id="21" name="文本框 20"/>
          <p:cNvSpPr txBox="1"/>
          <p:nvPr/>
        </p:nvSpPr>
        <p:spPr>
          <a:xfrm>
            <a:off x="1132115" y="428170"/>
            <a:ext cx="1291771" cy="707886"/>
          </a:xfrm>
          <a:prstGeom prst="rect">
            <a:avLst/>
          </a:prstGeom>
          <a:noFill/>
        </p:spPr>
        <p:txBody>
          <a:bodyPr wrap="square" rtlCol="0">
            <a:spAutoFit/>
          </a:bodyPr>
          <a:lstStyle/>
          <a:p>
            <a:pPr algn="ctr"/>
            <a:r>
              <a:rPr lang="zh-CN" altLang="en-US" sz="4000" dirty="0">
                <a:solidFill>
                  <a:schemeClr val="accent1"/>
                </a:solidFill>
                <a:latin typeface="+mj-ea"/>
                <a:ea typeface="+mj-ea"/>
              </a:rPr>
              <a:t>目录</a:t>
            </a:r>
          </a:p>
        </p:txBody>
      </p:sp>
      <p:cxnSp>
        <p:nvCxnSpPr>
          <p:cNvPr id="22" name="直接连接符 21"/>
          <p:cNvCxnSpPr/>
          <p:nvPr/>
        </p:nvCxnSpPr>
        <p:spPr>
          <a:xfrm>
            <a:off x="2380344" y="535369"/>
            <a:ext cx="0" cy="468000"/>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38400" y="491827"/>
            <a:ext cx="2075543" cy="584775"/>
          </a:xfrm>
          <a:prstGeom prst="rect">
            <a:avLst/>
          </a:prstGeom>
          <a:noFill/>
        </p:spPr>
        <p:txBody>
          <a:bodyPr wrap="square" rtlCol="0">
            <a:spAutoFit/>
          </a:bodyPr>
          <a:lstStyle/>
          <a:p>
            <a:r>
              <a:rPr lang="en-US" altLang="zh-CN" sz="3200" dirty="0">
                <a:solidFill>
                  <a:schemeClr val="accent2"/>
                </a:solidFill>
              </a:rPr>
              <a:t>contents</a:t>
            </a:r>
            <a:endParaRPr lang="zh-CN" altLang="en-US" sz="3200" dirty="0">
              <a:solidFill>
                <a:schemeClr val="accent2"/>
              </a:solidFill>
            </a:endParaRPr>
          </a:p>
        </p:txBody>
      </p:sp>
      <p:grpSp>
        <p:nvGrpSpPr>
          <p:cNvPr id="26" name="组合 25"/>
          <p:cNvGrpSpPr/>
          <p:nvPr/>
        </p:nvGrpSpPr>
        <p:grpSpPr>
          <a:xfrm>
            <a:off x="0" y="316259"/>
            <a:ext cx="1132115" cy="931705"/>
            <a:chOff x="-23530" y="2881356"/>
            <a:chExt cx="3348000" cy="931705"/>
          </a:xfrm>
        </p:grpSpPr>
        <p:sp>
          <p:nvSpPr>
            <p:cNvPr id="28" name="矩形 27"/>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4383310" y="784215"/>
            <a:ext cx="7812000" cy="918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84967" y="2015595"/>
            <a:ext cx="3011709" cy="3011708"/>
            <a:chOff x="8484967" y="2015595"/>
            <a:chExt cx="3011709" cy="3011708"/>
          </a:xfrm>
        </p:grpSpPr>
        <p:pic>
          <p:nvPicPr>
            <p:cNvPr id="32" name="图片 31"/>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484967" y="2015595"/>
              <a:ext cx="3011708" cy="3011708"/>
            </a:xfrm>
            <a:custGeom>
              <a:avLst/>
              <a:gdLst>
                <a:gd name="connsiteX0" fmla="*/ 1505854 w 3011708"/>
                <a:gd name="connsiteY0" fmla="*/ 0 h 3011708"/>
                <a:gd name="connsiteX1" fmla="*/ 3011708 w 3011708"/>
                <a:gd name="connsiteY1" fmla="*/ 0 h 3011708"/>
                <a:gd name="connsiteX2" fmla="*/ 3011708 w 3011708"/>
                <a:gd name="connsiteY2" fmla="*/ 1505854 h 3011708"/>
                <a:gd name="connsiteX3" fmla="*/ 1505854 w 3011708"/>
                <a:gd name="connsiteY3" fmla="*/ 3011708 h 3011708"/>
                <a:gd name="connsiteX4" fmla="*/ 0 w 3011708"/>
                <a:gd name="connsiteY4" fmla="*/ 1505854 h 3011708"/>
                <a:gd name="connsiteX5" fmla="*/ 1505854 w 3011708"/>
                <a:gd name="connsiteY5"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708" h="3011708">
                  <a:moveTo>
                    <a:pt x="1505854" y="0"/>
                  </a:moveTo>
                  <a:lnTo>
                    <a:pt x="3011708" y="0"/>
                  </a:lnTo>
                  <a:lnTo>
                    <a:pt x="3011708" y="1505854"/>
                  </a:lnTo>
                  <a:cubicBezTo>
                    <a:pt x="3011708" y="2337514"/>
                    <a:pt x="2337514" y="3011708"/>
                    <a:pt x="1505854" y="3011708"/>
                  </a:cubicBezTo>
                  <a:cubicBezTo>
                    <a:pt x="674194" y="3011708"/>
                    <a:pt x="0" y="2337514"/>
                    <a:pt x="0" y="1505854"/>
                  </a:cubicBezTo>
                  <a:cubicBezTo>
                    <a:pt x="0" y="674194"/>
                    <a:pt x="674194" y="0"/>
                    <a:pt x="1505854" y="0"/>
                  </a:cubicBezTo>
                  <a:close/>
                </a:path>
              </a:pathLst>
            </a:custGeom>
          </p:spPr>
        </p:pic>
        <p:pic>
          <p:nvPicPr>
            <p:cNvPr id="24" name="图片 23"/>
            <p:cNvPicPr>
              <a:picLocks noChangeAspect="1"/>
            </p:cNvPicPr>
            <p:nvPr/>
          </p:nvPicPr>
          <p:blipFill>
            <a:blip r:embed="rId3" cstate="screen">
              <a:extLst>
                <a:ext uri="{28A0092B-C50C-407E-A947-70E740481C1C}">
                  <a14:useLocalDpi xmlns:a14="http://schemas.microsoft.com/office/drawing/2010/main"/>
                </a:ext>
              </a:extLst>
            </a:blip>
            <a:srcRect t="4819" r="26267" b="21449"/>
            <a:stretch>
              <a:fillRect/>
            </a:stretch>
          </p:blipFill>
          <p:spPr>
            <a:xfrm>
              <a:off x="9437885" y="2015595"/>
              <a:ext cx="2058791" cy="3011708"/>
            </a:xfrm>
            <a:custGeom>
              <a:avLst/>
              <a:gdLst>
                <a:gd name="connsiteX0" fmla="*/ 552937 w 2058791"/>
                <a:gd name="connsiteY0" fmla="*/ 0 h 3011708"/>
                <a:gd name="connsiteX1" fmla="*/ 2058791 w 2058791"/>
                <a:gd name="connsiteY1" fmla="*/ 0 h 3011708"/>
                <a:gd name="connsiteX2" fmla="*/ 2058791 w 2058791"/>
                <a:gd name="connsiteY2" fmla="*/ 1505854 h 3011708"/>
                <a:gd name="connsiteX3" fmla="*/ 552937 w 2058791"/>
                <a:gd name="connsiteY3" fmla="*/ 3011708 h 3011708"/>
                <a:gd name="connsiteX4" fmla="*/ 105142 w 2058791"/>
                <a:gd name="connsiteY4" fmla="*/ 2944008 h 3011708"/>
                <a:gd name="connsiteX5" fmla="*/ 0 w 2058791"/>
                <a:gd name="connsiteY5" fmla="*/ 2905525 h 3011708"/>
                <a:gd name="connsiteX6" fmla="*/ 0 w 2058791"/>
                <a:gd name="connsiteY6" fmla="*/ 106183 h 3011708"/>
                <a:gd name="connsiteX7" fmla="*/ 105142 w 2058791"/>
                <a:gd name="connsiteY7" fmla="*/ 67700 h 3011708"/>
                <a:gd name="connsiteX8" fmla="*/ 552937 w 2058791"/>
                <a:gd name="connsiteY8"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791" h="3011708">
                  <a:moveTo>
                    <a:pt x="552937" y="0"/>
                  </a:moveTo>
                  <a:lnTo>
                    <a:pt x="2058791" y="0"/>
                  </a:lnTo>
                  <a:lnTo>
                    <a:pt x="2058791" y="1505854"/>
                  </a:lnTo>
                  <a:cubicBezTo>
                    <a:pt x="2058791" y="2337514"/>
                    <a:pt x="1384597" y="3011708"/>
                    <a:pt x="552937" y="3011708"/>
                  </a:cubicBezTo>
                  <a:cubicBezTo>
                    <a:pt x="397001" y="3011708"/>
                    <a:pt x="246600" y="2988006"/>
                    <a:pt x="105142" y="2944008"/>
                  </a:cubicBezTo>
                  <a:lnTo>
                    <a:pt x="0" y="2905525"/>
                  </a:lnTo>
                  <a:lnTo>
                    <a:pt x="0" y="106183"/>
                  </a:lnTo>
                  <a:lnTo>
                    <a:pt x="105142" y="67700"/>
                  </a:lnTo>
                  <a:cubicBezTo>
                    <a:pt x="246600" y="23702"/>
                    <a:pt x="397001" y="0"/>
                    <a:pt x="552937" y="0"/>
                  </a:cubicBezTo>
                  <a:close/>
                </a:path>
              </a:pathLst>
            </a:custGeom>
          </p:spPr>
        </p:pic>
      </p:grpSp>
    </p:spTree>
    <p:extLst>
      <p:ext uri="{BB962C8B-B14F-4D97-AF65-F5344CB8AC3E}">
        <p14:creationId xmlns:p14="http://schemas.microsoft.com/office/powerpoint/2010/main" val="3497856679"/>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anim calcmode="lin" valueType="num">
                                      <p:cBhvr>
                                        <p:cTn id="12" dur="250" fill="hold"/>
                                        <p:tgtEl>
                                          <p:spTgt spid="18"/>
                                        </p:tgtEl>
                                        <p:attrNameLst>
                                          <p:attrName>ppt_x</p:attrName>
                                        </p:attrNameLst>
                                      </p:cBhvr>
                                      <p:tavLst>
                                        <p:tav tm="0">
                                          <p:val>
                                            <p:strVal val="#ppt_x"/>
                                          </p:val>
                                        </p:tav>
                                        <p:tav tm="100000">
                                          <p:val>
                                            <p:strVal val="#ppt_x"/>
                                          </p:val>
                                        </p:tav>
                                      </p:tavLst>
                                    </p:anim>
                                    <p:anim calcmode="lin" valueType="num">
                                      <p:cBhvr>
                                        <p:cTn id="13" dur="250" fill="hold"/>
                                        <p:tgtEl>
                                          <p:spTgt spid="18"/>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8662"/>
            <a:ext cx="12197154" cy="732346"/>
            <a:chOff x="0" y="378662"/>
            <a:chExt cx="12197154" cy="732346"/>
          </a:xfrm>
        </p:grpSpPr>
        <p:grpSp>
          <p:nvGrpSpPr>
            <p:cNvPr id="3" name="组合 2"/>
            <p:cNvGrpSpPr/>
            <p:nvPr/>
          </p:nvGrpSpPr>
          <p:grpSpPr>
            <a:xfrm>
              <a:off x="0" y="395652"/>
              <a:ext cx="814276" cy="670130"/>
              <a:chOff x="-23530" y="2881356"/>
              <a:chExt cx="3348000" cy="931705"/>
            </a:xfrm>
          </p:grpSpPr>
          <p:sp>
            <p:nvSpPr>
              <p:cNvPr id="7" name="矩形 6"/>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5" name="文本框 4"/>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6" name="矩形 5"/>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312738" y="1990565"/>
            <a:ext cx="1699764" cy="1699764"/>
          </a:xfrm>
          <a:prstGeom prst="ellipse">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2738" y="4101921"/>
            <a:ext cx="1699764" cy="16997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521046" y="2376235"/>
            <a:ext cx="1333610" cy="1015609"/>
            <a:chOff x="540320" y="2358531"/>
            <a:chExt cx="1333610" cy="1015609"/>
          </a:xfrm>
        </p:grpSpPr>
        <p:sp>
          <p:nvSpPr>
            <p:cNvPr id="17" name="文本框 16"/>
            <p:cNvSpPr txBox="1"/>
            <p:nvPr/>
          </p:nvSpPr>
          <p:spPr>
            <a:xfrm>
              <a:off x="616182" y="2358531"/>
              <a:ext cx="1257748" cy="646331"/>
            </a:xfrm>
            <a:prstGeom prst="rect">
              <a:avLst/>
            </a:prstGeom>
            <a:noFill/>
          </p:spPr>
          <p:txBody>
            <a:bodyPr wrap="square" rtlCol="0">
              <a:spAutoFit/>
            </a:bodyPr>
            <a:lstStyle/>
            <a:p>
              <a:pPr algn="ctr"/>
              <a:r>
                <a:rPr lang="en-US" altLang="zh-CN" sz="3600" dirty="0">
                  <a:solidFill>
                    <a:schemeClr val="bg1"/>
                  </a:solidFill>
                  <a:latin typeface="+mj-lt"/>
                </a:rPr>
                <a:t>+10%</a:t>
              </a:r>
              <a:endParaRPr lang="zh-CN" altLang="en-US" sz="3600" dirty="0">
                <a:solidFill>
                  <a:schemeClr val="bg1"/>
                </a:solidFill>
                <a:latin typeface="+mj-lt"/>
              </a:endParaRPr>
            </a:p>
          </p:txBody>
        </p:sp>
        <p:sp>
          <p:nvSpPr>
            <p:cNvPr id="18" name="文本框 17"/>
            <p:cNvSpPr txBox="1"/>
            <p:nvPr/>
          </p:nvSpPr>
          <p:spPr>
            <a:xfrm>
              <a:off x="540320" y="3004808"/>
              <a:ext cx="1219200" cy="369332"/>
            </a:xfrm>
            <a:prstGeom prst="rect">
              <a:avLst/>
            </a:prstGeom>
            <a:noFill/>
          </p:spPr>
          <p:txBody>
            <a:bodyPr wrap="square" rtlCol="0">
              <a:spAutoFit/>
            </a:bodyPr>
            <a:lstStyle/>
            <a:p>
              <a:pPr algn="ctr"/>
              <a:r>
                <a:rPr lang="zh-CN" altLang="en-US" dirty="0"/>
                <a:t>广州销量</a:t>
              </a:r>
            </a:p>
          </p:txBody>
        </p:sp>
      </p:grpSp>
      <p:grpSp>
        <p:nvGrpSpPr>
          <p:cNvPr id="23" name="组合 22"/>
          <p:cNvGrpSpPr/>
          <p:nvPr/>
        </p:nvGrpSpPr>
        <p:grpSpPr>
          <a:xfrm>
            <a:off x="558977" y="4494798"/>
            <a:ext cx="1257748" cy="1015663"/>
            <a:chOff x="616182" y="2358531"/>
            <a:chExt cx="1257748" cy="1015663"/>
          </a:xfrm>
        </p:grpSpPr>
        <p:sp>
          <p:nvSpPr>
            <p:cNvPr id="24" name="文本框 23"/>
            <p:cNvSpPr txBox="1"/>
            <p:nvPr/>
          </p:nvSpPr>
          <p:spPr>
            <a:xfrm>
              <a:off x="616182" y="2358531"/>
              <a:ext cx="1257748" cy="646331"/>
            </a:xfrm>
            <a:prstGeom prst="rect">
              <a:avLst/>
            </a:prstGeom>
            <a:noFill/>
          </p:spPr>
          <p:txBody>
            <a:bodyPr wrap="square" rtlCol="0">
              <a:spAutoFit/>
            </a:bodyPr>
            <a:lstStyle/>
            <a:p>
              <a:pPr algn="ctr"/>
              <a:r>
                <a:rPr lang="en-US" altLang="zh-CN" sz="3600" dirty="0">
                  <a:solidFill>
                    <a:schemeClr val="bg1"/>
                  </a:solidFill>
                  <a:latin typeface="+mj-lt"/>
                </a:rPr>
                <a:t>23,2</a:t>
              </a:r>
              <a:endParaRPr lang="zh-CN" altLang="en-US" sz="3600" dirty="0">
                <a:solidFill>
                  <a:schemeClr val="bg1"/>
                </a:solidFill>
                <a:latin typeface="+mj-lt"/>
              </a:endParaRPr>
            </a:p>
          </p:txBody>
        </p:sp>
        <p:sp>
          <p:nvSpPr>
            <p:cNvPr id="25" name="文本框 24"/>
            <p:cNvSpPr txBox="1"/>
            <p:nvPr/>
          </p:nvSpPr>
          <p:spPr>
            <a:xfrm>
              <a:off x="638775" y="3004862"/>
              <a:ext cx="1219200" cy="369332"/>
            </a:xfrm>
            <a:prstGeom prst="rect">
              <a:avLst/>
            </a:prstGeom>
            <a:noFill/>
          </p:spPr>
          <p:txBody>
            <a:bodyPr wrap="square" rtlCol="0">
              <a:spAutoFit/>
            </a:bodyPr>
            <a:lstStyle/>
            <a:p>
              <a:pPr algn="ctr"/>
              <a:r>
                <a:rPr lang="zh-CN" altLang="en-US" dirty="0"/>
                <a:t>广州销量</a:t>
              </a:r>
            </a:p>
          </p:txBody>
        </p:sp>
      </p:grpSp>
      <p:sp>
        <p:nvSpPr>
          <p:cNvPr id="27" name="文本框 26"/>
          <p:cNvSpPr txBox="1"/>
          <p:nvPr/>
        </p:nvSpPr>
        <p:spPr>
          <a:xfrm>
            <a:off x="1991865" y="4482098"/>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添加业务说明</a:t>
            </a:r>
          </a:p>
        </p:txBody>
      </p:sp>
      <p:sp>
        <p:nvSpPr>
          <p:cNvPr id="28" name="文本框 27"/>
          <p:cNvSpPr txBox="1"/>
          <p:nvPr/>
        </p:nvSpPr>
        <p:spPr>
          <a:xfrm>
            <a:off x="2012502" y="4865339"/>
            <a:ext cx="3999699"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graphicFrame>
        <p:nvGraphicFramePr>
          <p:cNvPr id="31" name="图表 30"/>
          <p:cNvGraphicFramePr/>
          <p:nvPr>
            <p:extLst>
              <p:ext uri="{D42A27DB-BD31-4B8C-83A1-F6EECF244321}">
                <p14:modId xmlns:p14="http://schemas.microsoft.com/office/powerpoint/2010/main" val="3195366504"/>
              </p:ext>
            </p:extLst>
          </p:nvPr>
        </p:nvGraphicFramePr>
        <p:xfrm>
          <a:off x="6223933" y="1435100"/>
          <a:ext cx="5668030" cy="4773194"/>
        </p:xfrm>
        <a:graphic>
          <a:graphicData uri="http://schemas.openxmlformats.org/drawingml/2006/chart">
            <c:chart xmlns:c="http://schemas.openxmlformats.org/drawingml/2006/chart" xmlns:r="http://schemas.openxmlformats.org/officeDocument/2006/relationships" r:id="rId2"/>
          </a:graphicData>
        </a:graphic>
      </p:graphicFrame>
      <p:sp>
        <p:nvSpPr>
          <p:cNvPr id="33" name="文本框 32"/>
          <p:cNvSpPr txBox="1"/>
          <p:nvPr/>
        </p:nvSpPr>
        <p:spPr>
          <a:xfrm>
            <a:off x="2075664" y="2322583"/>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34" name="文本框 33"/>
          <p:cNvSpPr txBox="1"/>
          <p:nvPr/>
        </p:nvSpPr>
        <p:spPr>
          <a:xfrm>
            <a:off x="2096301" y="2705824"/>
            <a:ext cx="3999699"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Tree>
    <p:extLst>
      <p:ext uri="{BB962C8B-B14F-4D97-AF65-F5344CB8AC3E}">
        <p14:creationId xmlns:p14="http://schemas.microsoft.com/office/powerpoint/2010/main" val="271967577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graphicEl>
                                              <a:chart seriesIdx="-3" categoryIdx="-3" bldStep="gridLegend"/>
                                            </p:graphicEl>
                                          </p:spTgt>
                                        </p:tgtEl>
                                        <p:attrNameLst>
                                          <p:attrName>style.visibility</p:attrName>
                                        </p:attrNameLst>
                                      </p:cBhvr>
                                      <p:to>
                                        <p:strVal val="visible"/>
                                      </p:to>
                                    </p:set>
                                    <p:animEffect transition="in" filter="wipe(down)">
                                      <p:cBhvr>
                                        <p:cTn id="7" dur="500"/>
                                        <p:tgtEl>
                                          <p:spTgt spid="31">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1">
                                            <p:graphicEl>
                                              <a:chart seriesIdx="0" categoryIdx="-4" bldStep="series"/>
                                            </p:graphicEl>
                                          </p:spTgt>
                                        </p:tgtEl>
                                        <p:attrNameLst>
                                          <p:attrName>style.visibility</p:attrName>
                                        </p:attrNameLst>
                                      </p:cBhvr>
                                      <p:to>
                                        <p:strVal val="visible"/>
                                      </p:to>
                                    </p:set>
                                    <p:animEffect transition="in" filter="wipe(down)">
                                      <p:cBhvr>
                                        <p:cTn id="11" dur="500"/>
                                        <p:tgtEl>
                                          <p:spTgt spid="31">
                                            <p:graphicEl>
                                              <a:chart seriesIdx="0" categoryIdx="-4" bldStep="series"/>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1">
                                            <p:graphicEl>
                                              <a:chart seriesIdx="1" categoryIdx="-4" bldStep="series"/>
                                            </p:graphicEl>
                                          </p:spTgt>
                                        </p:tgtEl>
                                        <p:attrNameLst>
                                          <p:attrName>style.visibility</p:attrName>
                                        </p:attrNameLst>
                                      </p:cBhvr>
                                      <p:to>
                                        <p:strVal val="visible"/>
                                      </p:to>
                                    </p:set>
                                    <p:animEffect transition="in" filter="wipe(down)">
                                      <p:cBhvr>
                                        <p:cTn id="15" dur="500"/>
                                        <p:tgtEl>
                                          <p:spTgt spid="31">
                                            <p:graphicEl>
                                              <a:chart seriesIdx="1" categoryIdx="-4" bldStep="series"/>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decel="10000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anim calcmode="lin" valueType="num">
                                      <p:cBhvr>
                                        <p:cTn id="26" dur="250" fill="hold"/>
                                        <p:tgtEl>
                                          <p:spTgt spid="22"/>
                                        </p:tgtEl>
                                        <p:attrNameLst>
                                          <p:attrName>ppt_x</p:attrName>
                                        </p:attrNameLst>
                                      </p:cBhvr>
                                      <p:tavLst>
                                        <p:tav tm="0">
                                          <p:val>
                                            <p:strVal val="#ppt_x"/>
                                          </p:val>
                                        </p:tav>
                                        <p:tav tm="100000">
                                          <p:val>
                                            <p:strVal val="#ppt_x"/>
                                          </p:val>
                                        </p:tav>
                                      </p:tavLst>
                                    </p:anim>
                                    <p:anim calcmode="lin" valueType="num">
                                      <p:cBhvr>
                                        <p:cTn id="27" dur="25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750"/>
                            </p:stCondLst>
                            <p:childTnLst>
                              <p:par>
                                <p:cTn id="29" presetID="42"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0"/>
                                  </p:stCondLst>
                                  <p:iterate type="wd">
                                    <p:tmPct val="10000"/>
                                  </p:iterate>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decel="10000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42"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250"/>
                                        <p:tgtEl>
                                          <p:spTgt spid="23"/>
                                        </p:tgtEl>
                                      </p:cBhvr>
                                    </p:animEffect>
                                    <p:anim calcmode="lin" valueType="num">
                                      <p:cBhvr>
                                        <p:cTn id="47" dur="250" fill="hold"/>
                                        <p:tgtEl>
                                          <p:spTgt spid="23"/>
                                        </p:tgtEl>
                                        <p:attrNameLst>
                                          <p:attrName>ppt_x</p:attrName>
                                        </p:attrNameLst>
                                      </p:cBhvr>
                                      <p:tavLst>
                                        <p:tav tm="0">
                                          <p:val>
                                            <p:strVal val="#ppt_x"/>
                                          </p:val>
                                        </p:tav>
                                        <p:tav tm="100000">
                                          <p:val>
                                            <p:strVal val="#ppt_x"/>
                                          </p:val>
                                        </p:tav>
                                      </p:tavLst>
                                    </p:anim>
                                    <p:anim calcmode="lin" valueType="num">
                                      <p:cBhvr>
                                        <p:cTn id="48" dur="250" fill="hold"/>
                                        <p:tgtEl>
                                          <p:spTgt spid="23"/>
                                        </p:tgtEl>
                                        <p:attrNameLst>
                                          <p:attrName>ppt_y</p:attrName>
                                        </p:attrNameLst>
                                      </p:cBhvr>
                                      <p:tavLst>
                                        <p:tav tm="0">
                                          <p:val>
                                            <p:strVal val="#ppt_y+.1"/>
                                          </p:val>
                                        </p:tav>
                                        <p:tav tm="100000">
                                          <p:val>
                                            <p:strVal val="#ppt_y"/>
                                          </p:val>
                                        </p:tav>
                                      </p:tavLst>
                                    </p:anim>
                                  </p:childTnLst>
                                </p:cTn>
                              </p:par>
                            </p:childTnLst>
                          </p:cTn>
                        </p:par>
                        <p:par>
                          <p:cTn id="49" fill="hold">
                            <p:stCondLst>
                              <p:cond delay="750"/>
                            </p:stCondLst>
                            <p:childTnLst>
                              <p:par>
                                <p:cTn id="50" presetID="42"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250"/>
                                        <p:tgtEl>
                                          <p:spTgt spid="27"/>
                                        </p:tgtEl>
                                      </p:cBhvr>
                                    </p:animEffect>
                                    <p:anim calcmode="lin" valueType="num">
                                      <p:cBhvr>
                                        <p:cTn id="53" dur="250" fill="hold"/>
                                        <p:tgtEl>
                                          <p:spTgt spid="27"/>
                                        </p:tgtEl>
                                        <p:attrNameLst>
                                          <p:attrName>ppt_x</p:attrName>
                                        </p:attrNameLst>
                                      </p:cBhvr>
                                      <p:tavLst>
                                        <p:tav tm="0">
                                          <p:val>
                                            <p:strVal val="#ppt_x"/>
                                          </p:val>
                                        </p:tav>
                                        <p:tav tm="100000">
                                          <p:val>
                                            <p:strVal val="#ppt_x"/>
                                          </p:val>
                                        </p:tav>
                                      </p:tavLst>
                                    </p:anim>
                                    <p:anim calcmode="lin" valueType="num">
                                      <p:cBhvr>
                                        <p:cTn id="54" dur="250" fill="hold"/>
                                        <p:tgtEl>
                                          <p:spTgt spid="27"/>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0"/>
                                  </p:stCondLst>
                                  <p:iterate type="wd">
                                    <p:tmPct val="10000"/>
                                  </p:iterate>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p:bldP spid="28" grpId="0"/>
      <p:bldGraphic spid="31" grpId="0" uiExpand="1">
        <p:bldSub>
          <a:bldChart bld="series"/>
        </p:bldSub>
      </p:bldGraphic>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135784" y="489303"/>
            <a:ext cx="1920432" cy="461665"/>
          </a:xfrm>
          <a:prstGeom prst="rect">
            <a:avLst/>
          </a:prstGeom>
          <a:noFill/>
        </p:spPr>
        <p:txBody>
          <a:bodyPr wrap="square" rtlCol="0">
            <a:spAutoFit/>
          </a:bodyPr>
          <a:lstStyle/>
          <a:p>
            <a:pPr algn="ctr"/>
            <a:r>
              <a:rPr lang="zh-CN" altLang="en-US" sz="2400" dirty="0">
                <a:solidFill>
                  <a:schemeClr val="bg2"/>
                </a:solidFill>
                <a:latin typeface="+mj-ea"/>
                <a:ea typeface="+mj-ea"/>
              </a:rPr>
              <a:t>数据比重</a:t>
            </a:r>
          </a:p>
        </p:txBody>
      </p:sp>
      <p:sp>
        <p:nvSpPr>
          <p:cNvPr id="18" name="文本框 17"/>
          <p:cNvSpPr txBox="1"/>
          <p:nvPr/>
        </p:nvSpPr>
        <p:spPr>
          <a:xfrm>
            <a:off x="5113818" y="808807"/>
            <a:ext cx="1964364" cy="369332"/>
          </a:xfrm>
          <a:prstGeom prst="rect">
            <a:avLst/>
          </a:prstGeom>
          <a:noFill/>
        </p:spPr>
        <p:txBody>
          <a:bodyPr wrap="square" rtlCol="0">
            <a:spAutoFit/>
          </a:bodyPr>
          <a:lstStyle/>
          <a:p>
            <a:pPr algn="ctr"/>
            <a:r>
              <a:rPr lang="en-US" altLang="zh-CN" dirty="0">
                <a:solidFill>
                  <a:schemeClr val="bg1">
                    <a:lumMod val="50000"/>
                  </a:schemeClr>
                </a:solidFill>
              </a:rPr>
              <a:t>Data Proportion</a:t>
            </a:r>
            <a:endParaRPr lang="zh-CN" altLang="en-US" dirty="0">
              <a:solidFill>
                <a:schemeClr val="bg1">
                  <a:lumMod val="50000"/>
                </a:schemeClr>
              </a:solidFill>
            </a:endParaRPr>
          </a:p>
        </p:txBody>
      </p:sp>
      <p:grpSp>
        <p:nvGrpSpPr>
          <p:cNvPr id="19" name="组合 18"/>
          <p:cNvGrpSpPr/>
          <p:nvPr/>
        </p:nvGrpSpPr>
        <p:grpSpPr>
          <a:xfrm>
            <a:off x="5283434" y="1195133"/>
            <a:ext cx="1625132" cy="0"/>
            <a:chOff x="5512406" y="946363"/>
            <a:chExt cx="1625132" cy="0"/>
          </a:xfrm>
        </p:grpSpPr>
        <p:cxnSp>
          <p:nvCxnSpPr>
            <p:cNvPr id="20" name="直接连接符 19"/>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692924" y="1928661"/>
            <a:ext cx="1975682" cy="1975682"/>
          </a:xfrm>
          <a:prstGeom prst="ellipse">
            <a:avLst/>
          </a:prstGeom>
          <a:solidFill>
            <a:schemeClr val="bg1"/>
          </a:solidFill>
          <a:ln>
            <a:noFill/>
          </a:ln>
          <a:effectLst>
            <a:outerShdw blurRad="63500" sx="102000" sy="102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图表 25"/>
          <p:cNvGraphicFramePr/>
          <p:nvPr>
            <p:extLst>
              <p:ext uri="{D42A27DB-BD31-4B8C-83A1-F6EECF244321}">
                <p14:modId xmlns:p14="http://schemas.microsoft.com/office/powerpoint/2010/main" val="1228789532"/>
              </p:ext>
            </p:extLst>
          </p:nvPr>
        </p:nvGraphicFramePr>
        <p:xfrm>
          <a:off x="359142" y="2035420"/>
          <a:ext cx="2643245" cy="1762163"/>
        </p:xfrm>
        <a:graphic>
          <a:graphicData uri="http://schemas.openxmlformats.org/drawingml/2006/chart">
            <c:chart xmlns:c="http://schemas.openxmlformats.org/drawingml/2006/chart" xmlns:r="http://schemas.openxmlformats.org/officeDocument/2006/relationships" r:id="rId2"/>
          </a:graphicData>
        </a:graphic>
      </p:graphicFrame>
      <p:sp>
        <p:nvSpPr>
          <p:cNvPr id="28" name="椭圆 27"/>
          <p:cNvSpPr/>
          <p:nvPr/>
        </p:nvSpPr>
        <p:spPr>
          <a:xfrm>
            <a:off x="799965" y="2035702"/>
            <a:ext cx="1761598" cy="1761598"/>
          </a:xfrm>
          <a:prstGeom prst="ellipse">
            <a:avLst/>
          </a:prstGeom>
          <a:noFill/>
          <a:ln w="19050">
            <a:solidFill>
              <a:srgbClr val="EDAC5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1674414" y="3797300"/>
            <a:ext cx="0" cy="520700"/>
          </a:xfrm>
          <a:prstGeom prst="line">
            <a:avLst/>
          </a:prstGeom>
          <a:ln>
            <a:solidFill>
              <a:srgbClr val="EDAC5D"/>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70726" y="4512745"/>
            <a:ext cx="2407376" cy="584775"/>
          </a:xfrm>
          <a:prstGeom prst="rect">
            <a:avLst/>
          </a:prstGeom>
          <a:noFill/>
        </p:spPr>
        <p:txBody>
          <a:bodyPr wrap="square" rtlCol="0">
            <a:spAutoFit/>
          </a:bodyPr>
          <a:lstStyle/>
          <a:p>
            <a:pPr algn="ctr"/>
            <a:r>
              <a:rPr lang="en-US" altLang="zh-CN" sz="3200" dirty="0">
                <a:solidFill>
                  <a:srgbClr val="EDAC5D"/>
                </a:solidFill>
                <a:latin typeface="+mj-lt"/>
                <a:ea typeface="+mj-ea"/>
              </a:rPr>
              <a:t>72</a:t>
            </a:r>
            <a:r>
              <a:rPr lang="en-US" altLang="zh-CN" sz="2000" dirty="0">
                <a:solidFill>
                  <a:srgbClr val="EDAC5D"/>
                </a:solidFill>
                <a:ea typeface="+mj-ea"/>
              </a:rPr>
              <a:t>%</a:t>
            </a:r>
            <a:endParaRPr lang="zh-CN" altLang="en-US" sz="2400" dirty="0">
              <a:solidFill>
                <a:srgbClr val="EDAC5D"/>
              </a:solidFill>
              <a:ea typeface="+mj-ea"/>
            </a:endParaRPr>
          </a:p>
        </p:txBody>
      </p:sp>
      <p:sp>
        <p:nvSpPr>
          <p:cNvPr id="34" name="文本框 33"/>
          <p:cNvSpPr txBox="1"/>
          <p:nvPr/>
        </p:nvSpPr>
        <p:spPr>
          <a:xfrm>
            <a:off x="637823" y="5041126"/>
            <a:ext cx="2073182" cy="1212640"/>
          </a:xfrm>
          <a:prstGeom prst="rect">
            <a:avLst/>
          </a:prstGeom>
          <a:noFill/>
        </p:spPr>
        <p:txBody>
          <a:bodyPr wrap="square" rtlCol="0">
            <a:spAutoFit/>
          </a:bodyPr>
          <a:lstStyle/>
          <a:p>
            <a:pPr algn="ct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37" name="直接连接符 36"/>
          <p:cNvCxnSpPr/>
          <p:nvPr/>
        </p:nvCxnSpPr>
        <p:spPr>
          <a:xfrm>
            <a:off x="1345798" y="4988924"/>
            <a:ext cx="612000" cy="0"/>
          </a:xfrm>
          <a:prstGeom prst="line">
            <a:avLst/>
          </a:prstGeom>
          <a:ln w="47625">
            <a:solidFill>
              <a:srgbClr val="EDAC5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3636734" y="1928661"/>
            <a:ext cx="1975682" cy="1975682"/>
          </a:xfrm>
          <a:prstGeom prst="ellipse">
            <a:avLst/>
          </a:prstGeom>
          <a:solidFill>
            <a:schemeClr val="bg1"/>
          </a:solidFill>
          <a:ln>
            <a:noFill/>
          </a:ln>
          <a:effectLst>
            <a:outerShdw blurRad="63500" sx="102000" sy="102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图表 40"/>
          <p:cNvGraphicFramePr/>
          <p:nvPr>
            <p:extLst>
              <p:ext uri="{D42A27DB-BD31-4B8C-83A1-F6EECF244321}">
                <p14:modId xmlns:p14="http://schemas.microsoft.com/office/powerpoint/2010/main" val="2626855975"/>
              </p:ext>
            </p:extLst>
          </p:nvPr>
        </p:nvGraphicFramePr>
        <p:xfrm>
          <a:off x="3302952" y="2035420"/>
          <a:ext cx="2643245" cy="1762163"/>
        </p:xfrm>
        <a:graphic>
          <a:graphicData uri="http://schemas.openxmlformats.org/drawingml/2006/chart">
            <c:chart xmlns:c="http://schemas.openxmlformats.org/drawingml/2006/chart" xmlns:r="http://schemas.openxmlformats.org/officeDocument/2006/relationships" r:id="rId3"/>
          </a:graphicData>
        </a:graphic>
      </p:graphicFrame>
      <p:sp>
        <p:nvSpPr>
          <p:cNvPr id="42" name="椭圆 41"/>
          <p:cNvSpPr/>
          <p:nvPr/>
        </p:nvSpPr>
        <p:spPr>
          <a:xfrm>
            <a:off x="3743775" y="2035702"/>
            <a:ext cx="1761598" cy="1761598"/>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4618224" y="3797300"/>
            <a:ext cx="0" cy="520700"/>
          </a:xfrm>
          <a:prstGeom prst="line">
            <a:avLst/>
          </a:prstGeom>
          <a:ln>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414536" y="4512745"/>
            <a:ext cx="2407376" cy="584775"/>
          </a:xfrm>
          <a:prstGeom prst="rect">
            <a:avLst/>
          </a:prstGeom>
          <a:noFill/>
        </p:spPr>
        <p:txBody>
          <a:bodyPr wrap="square" rtlCol="0">
            <a:spAutoFit/>
          </a:bodyPr>
          <a:lstStyle/>
          <a:p>
            <a:pPr algn="ctr"/>
            <a:r>
              <a:rPr lang="en-US" altLang="zh-CN" sz="3200" dirty="0">
                <a:solidFill>
                  <a:schemeClr val="accent2"/>
                </a:solidFill>
                <a:latin typeface="+mj-lt"/>
                <a:ea typeface="+mj-ea"/>
              </a:rPr>
              <a:t>57</a:t>
            </a:r>
            <a:r>
              <a:rPr lang="en-US" altLang="zh-CN" sz="2000" dirty="0">
                <a:solidFill>
                  <a:schemeClr val="accent2"/>
                </a:solidFill>
                <a:ea typeface="+mj-ea"/>
              </a:rPr>
              <a:t>%</a:t>
            </a:r>
            <a:endParaRPr lang="zh-CN" altLang="en-US" sz="2400" dirty="0">
              <a:solidFill>
                <a:schemeClr val="accent2"/>
              </a:solidFill>
              <a:ea typeface="+mj-ea"/>
            </a:endParaRPr>
          </a:p>
        </p:txBody>
      </p:sp>
      <p:sp>
        <p:nvSpPr>
          <p:cNvPr id="47" name="文本框 46"/>
          <p:cNvSpPr txBox="1"/>
          <p:nvPr/>
        </p:nvSpPr>
        <p:spPr>
          <a:xfrm>
            <a:off x="3581633" y="5041126"/>
            <a:ext cx="2073182" cy="1212640"/>
          </a:xfrm>
          <a:prstGeom prst="rect">
            <a:avLst/>
          </a:prstGeom>
          <a:noFill/>
        </p:spPr>
        <p:txBody>
          <a:bodyPr wrap="square" rtlCol="0">
            <a:spAutoFit/>
          </a:bodyPr>
          <a:lstStyle/>
          <a:p>
            <a:pPr algn="ct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45" name="直接连接符 44"/>
          <p:cNvCxnSpPr/>
          <p:nvPr/>
        </p:nvCxnSpPr>
        <p:spPr>
          <a:xfrm>
            <a:off x="4289608" y="4988924"/>
            <a:ext cx="612000"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6580544" y="1928661"/>
            <a:ext cx="1975682" cy="1975682"/>
          </a:xfrm>
          <a:prstGeom prst="ellipse">
            <a:avLst/>
          </a:prstGeom>
          <a:solidFill>
            <a:schemeClr val="bg1"/>
          </a:solidFill>
          <a:ln>
            <a:noFill/>
          </a:ln>
          <a:effectLst>
            <a:outerShdw blurRad="63500" sx="102000" sy="102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图表 49"/>
          <p:cNvGraphicFramePr/>
          <p:nvPr>
            <p:extLst>
              <p:ext uri="{D42A27DB-BD31-4B8C-83A1-F6EECF244321}">
                <p14:modId xmlns:p14="http://schemas.microsoft.com/office/powerpoint/2010/main" val="3205683449"/>
              </p:ext>
            </p:extLst>
          </p:nvPr>
        </p:nvGraphicFramePr>
        <p:xfrm>
          <a:off x="6246762" y="2035420"/>
          <a:ext cx="2643245" cy="1762163"/>
        </p:xfrm>
        <a:graphic>
          <a:graphicData uri="http://schemas.openxmlformats.org/drawingml/2006/chart">
            <c:chart xmlns:c="http://schemas.openxmlformats.org/drawingml/2006/chart" xmlns:r="http://schemas.openxmlformats.org/officeDocument/2006/relationships" r:id="rId4"/>
          </a:graphicData>
        </a:graphic>
      </p:graphicFrame>
      <p:sp>
        <p:nvSpPr>
          <p:cNvPr id="51" name="椭圆 50"/>
          <p:cNvSpPr/>
          <p:nvPr/>
        </p:nvSpPr>
        <p:spPr>
          <a:xfrm>
            <a:off x="6687585" y="2035702"/>
            <a:ext cx="1761598" cy="1761598"/>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7562034" y="3797300"/>
            <a:ext cx="0" cy="520700"/>
          </a:xfrm>
          <a:prstGeom prst="line">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358346" y="4512745"/>
            <a:ext cx="2407376" cy="584775"/>
          </a:xfrm>
          <a:prstGeom prst="rect">
            <a:avLst/>
          </a:prstGeom>
          <a:noFill/>
        </p:spPr>
        <p:txBody>
          <a:bodyPr wrap="square" rtlCol="0">
            <a:spAutoFit/>
          </a:bodyPr>
          <a:lstStyle/>
          <a:p>
            <a:pPr algn="ctr"/>
            <a:r>
              <a:rPr lang="en-US" altLang="zh-CN" sz="3200" dirty="0">
                <a:solidFill>
                  <a:schemeClr val="accent1"/>
                </a:solidFill>
                <a:latin typeface="+mj-lt"/>
                <a:ea typeface="+mj-ea"/>
              </a:rPr>
              <a:t>43</a:t>
            </a:r>
            <a:r>
              <a:rPr lang="en-US" altLang="zh-CN" sz="2000" dirty="0">
                <a:solidFill>
                  <a:schemeClr val="accent1"/>
                </a:solidFill>
                <a:ea typeface="+mj-ea"/>
              </a:rPr>
              <a:t>%</a:t>
            </a:r>
            <a:endParaRPr lang="zh-CN" altLang="en-US" sz="2400" dirty="0">
              <a:solidFill>
                <a:schemeClr val="accent1"/>
              </a:solidFill>
              <a:ea typeface="+mj-ea"/>
            </a:endParaRPr>
          </a:p>
        </p:txBody>
      </p:sp>
      <p:sp>
        <p:nvSpPr>
          <p:cNvPr id="56" name="文本框 55"/>
          <p:cNvSpPr txBox="1"/>
          <p:nvPr/>
        </p:nvSpPr>
        <p:spPr>
          <a:xfrm>
            <a:off x="6525443" y="5041126"/>
            <a:ext cx="2073182" cy="1212640"/>
          </a:xfrm>
          <a:prstGeom prst="rect">
            <a:avLst/>
          </a:prstGeom>
          <a:noFill/>
        </p:spPr>
        <p:txBody>
          <a:bodyPr wrap="square" rtlCol="0">
            <a:spAutoFit/>
          </a:bodyPr>
          <a:lstStyle/>
          <a:p>
            <a:pPr algn="ct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54" name="直接连接符 53"/>
          <p:cNvCxnSpPr/>
          <p:nvPr/>
        </p:nvCxnSpPr>
        <p:spPr>
          <a:xfrm>
            <a:off x="7233418" y="4988924"/>
            <a:ext cx="612000"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9524353" y="1928661"/>
            <a:ext cx="1975682" cy="1975682"/>
          </a:xfrm>
          <a:prstGeom prst="ellipse">
            <a:avLst/>
          </a:prstGeom>
          <a:solidFill>
            <a:schemeClr val="bg1"/>
          </a:solidFill>
          <a:ln>
            <a:noFill/>
          </a:ln>
          <a:effectLst>
            <a:outerShdw blurRad="63500" sx="102000" sy="102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9" name="图表 58"/>
          <p:cNvGraphicFramePr/>
          <p:nvPr>
            <p:extLst>
              <p:ext uri="{D42A27DB-BD31-4B8C-83A1-F6EECF244321}">
                <p14:modId xmlns:p14="http://schemas.microsoft.com/office/powerpoint/2010/main" val="4113823205"/>
              </p:ext>
            </p:extLst>
          </p:nvPr>
        </p:nvGraphicFramePr>
        <p:xfrm>
          <a:off x="9190571" y="2035420"/>
          <a:ext cx="2643245" cy="1762163"/>
        </p:xfrm>
        <a:graphic>
          <a:graphicData uri="http://schemas.openxmlformats.org/drawingml/2006/chart">
            <c:chart xmlns:c="http://schemas.openxmlformats.org/drawingml/2006/chart" xmlns:r="http://schemas.openxmlformats.org/officeDocument/2006/relationships" r:id="rId5"/>
          </a:graphicData>
        </a:graphic>
      </p:graphicFrame>
      <p:sp>
        <p:nvSpPr>
          <p:cNvPr id="60" name="椭圆 59"/>
          <p:cNvSpPr/>
          <p:nvPr/>
        </p:nvSpPr>
        <p:spPr>
          <a:xfrm>
            <a:off x="9631394" y="2035702"/>
            <a:ext cx="1761598" cy="1761598"/>
          </a:xfrm>
          <a:prstGeom prst="ellipse">
            <a:avLst/>
          </a:prstGeom>
          <a:noFill/>
          <a:ln w="19050">
            <a:solidFill>
              <a:srgbClr val="EDAC5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10505843" y="3797300"/>
            <a:ext cx="0" cy="520700"/>
          </a:xfrm>
          <a:prstGeom prst="line">
            <a:avLst/>
          </a:prstGeom>
          <a:ln>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302155" y="4512745"/>
            <a:ext cx="2407376" cy="584775"/>
          </a:xfrm>
          <a:prstGeom prst="rect">
            <a:avLst/>
          </a:prstGeom>
          <a:noFill/>
        </p:spPr>
        <p:txBody>
          <a:bodyPr wrap="square" rtlCol="0">
            <a:spAutoFit/>
          </a:bodyPr>
          <a:lstStyle/>
          <a:p>
            <a:pPr algn="ctr"/>
            <a:r>
              <a:rPr lang="en-US" altLang="zh-CN" sz="3200" dirty="0">
                <a:solidFill>
                  <a:schemeClr val="accent4"/>
                </a:solidFill>
                <a:latin typeface="+mj-lt"/>
                <a:ea typeface="+mj-ea"/>
              </a:rPr>
              <a:t>69</a:t>
            </a:r>
            <a:r>
              <a:rPr lang="en-US" altLang="zh-CN" sz="2000" dirty="0">
                <a:solidFill>
                  <a:schemeClr val="accent4"/>
                </a:solidFill>
                <a:ea typeface="+mj-ea"/>
              </a:rPr>
              <a:t>%</a:t>
            </a:r>
            <a:endParaRPr lang="zh-CN" altLang="en-US" sz="2400" dirty="0">
              <a:solidFill>
                <a:schemeClr val="accent4"/>
              </a:solidFill>
              <a:ea typeface="+mj-ea"/>
            </a:endParaRPr>
          </a:p>
        </p:txBody>
      </p:sp>
      <p:sp>
        <p:nvSpPr>
          <p:cNvPr id="65" name="文本框 64"/>
          <p:cNvSpPr txBox="1"/>
          <p:nvPr/>
        </p:nvSpPr>
        <p:spPr>
          <a:xfrm>
            <a:off x="9469252" y="5041126"/>
            <a:ext cx="2073182" cy="1212640"/>
          </a:xfrm>
          <a:prstGeom prst="rect">
            <a:avLst/>
          </a:prstGeom>
          <a:noFill/>
        </p:spPr>
        <p:txBody>
          <a:bodyPr wrap="square" rtlCol="0">
            <a:spAutoFit/>
          </a:bodyPr>
          <a:lstStyle/>
          <a:p>
            <a:pPr algn="ct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63" name="直接连接符 62"/>
          <p:cNvCxnSpPr/>
          <p:nvPr/>
        </p:nvCxnSpPr>
        <p:spPr>
          <a:xfrm>
            <a:off x="10177227" y="4988924"/>
            <a:ext cx="612000"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48772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anim calcmode="lin" valueType="num">
                                      <p:cBhvr>
                                        <p:cTn id="12" dur="250" fill="hold"/>
                                        <p:tgtEl>
                                          <p:spTgt spid="18"/>
                                        </p:tgtEl>
                                        <p:attrNameLst>
                                          <p:attrName>ppt_x</p:attrName>
                                        </p:attrNameLst>
                                      </p:cBhvr>
                                      <p:tavLst>
                                        <p:tav tm="0">
                                          <p:val>
                                            <p:strVal val="#ppt_x"/>
                                          </p:val>
                                        </p:tav>
                                        <p:tav tm="100000">
                                          <p:val>
                                            <p:strVal val="#ppt_x"/>
                                          </p:val>
                                        </p:tav>
                                      </p:tavLst>
                                    </p:anim>
                                    <p:anim calcmode="lin" valueType="num">
                                      <p:cBhvr>
                                        <p:cTn id="13" dur="25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par>
                          <p:cTn id="25" fill="hold">
                            <p:stCondLst>
                              <p:cond delay="500"/>
                            </p:stCondLst>
                            <p:childTnLst>
                              <p:par>
                                <p:cTn id="26" presetID="26" presetClass="emph" presetSubtype="0" fill="hold" grpId="1" nodeType="afterEffect">
                                  <p:stCondLst>
                                    <p:cond delay="0"/>
                                  </p:stCondLst>
                                  <p:childTnLst>
                                    <p:animEffect transition="out" filter="fade">
                                      <p:cBhvr>
                                        <p:cTn id="27" dur="500" tmFilter="0, 0; .2, .5; .8, .5; 1, 0"/>
                                        <p:tgtEl>
                                          <p:spTgt spid="27"/>
                                        </p:tgtEl>
                                      </p:cBhvr>
                                    </p:animEffect>
                                    <p:animScale>
                                      <p:cBhvr>
                                        <p:cTn id="28" dur="250" autoRev="1" fill="hold"/>
                                        <p:tgtEl>
                                          <p:spTgt spid="27"/>
                                        </p:tgtEl>
                                      </p:cBhvr>
                                      <p:by x="105000" y="105000"/>
                                    </p:animScale>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heel(1)">
                                      <p:cBhvr>
                                        <p:cTn id="32" dur="750"/>
                                        <p:tgtEl>
                                          <p:spTgt spid="28"/>
                                        </p:tgtEl>
                                      </p:cBhvr>
                                    </p:animEffect>
                                  </p:childTnLst>
                                </p:cTn>
                              </p:par>
                            </p:childTnLst>
                          </p:cTn>
                        </p:par>
                        <p:par>
                          <p:cTn id="33" fill="hold">
                            <p:stCondLst>
                              <p:cond delay="1750"/>
                            </p:stCondLst>
                            <p:childTnLst>
                              <p:par>
                                <p:cTn id="34" presetID="21" presetClass="entr" presetSubtype="1" fill="hold" grpId="0" nodeType="afterEffect">
                                  <p:stCondLst>
                                    <p:cond delay="0"/>
                                  </p:stCondLst>
                                  <p:childTnLst>
                                    <p:set>
                                      <p:cBhvr>
                                        <p:cTn id="35" dur="1" fill="hold">
                                          <p:stCondLst>
                                            <p:cond delay="0"/>
                                          </p:stCondLst>
                                        </p:cTn>
                                        <p:tgtEl>
                                          <p:spTgt spid="26">
                                            <p:graphicEl>
                                              <a:chart seriesIdx="-3" categoryIdx="-3" bldStep="gridLegend"/>
                                            </p:graphicEl>
                                          </p:spTgt>
                                        </p:tgtEl>
                                        <p:attrNameLst>
                                          <p:attrName>style.visibility</p:attrName>
                                        </p:attrNameLst>
                                      </p:cBhvr>
                                      <p:to>
                                        <p:strVal val="visible"/>
                                      </p:to>
                                    </p:set>
                                    <p:animEffect transition="in" filter="wheel(1)">
                                      <p:cBhvr>
                                        <p:cTn id="36" dur="10"/>
                                        <p:tgtEl>
                                          <p:spTgt spid="26">
                                            <p:graphicEl>
                                              <a:chart seriesIdx="-3" categoryIdx="-3" bldStep="gridLegend"/>
                                            </p:graphicEl>
                                          </p:spTgt>
                                        </p:tgtEl>
                                      </p:cBhvr>
                                    </p:animEffect>
                                  </p:childTnLst>
                                </p:cTn>
                              </p:par>
                            </p:childTnLst>
                          </p:cTn>
                        </p:par>
                        <p:par>
                          <p:cTn id="37" fill="hold">
                            <p:stCondLst>
                              <p:cond delay="1760"/>
                            </p:stCondLst>
                            <p:childTnLst>
                              <p:par>
                                <p:cTn id="38" presetID="21" presetClass="entr" presetSubtype="1" fill="hold" grpId="0" nodeType="afterEffect">
                                  <p:stCondLst>
                                    <p:cond delay="0"/>
                                  </p:stCondLst>
                                  <p:childTnLst>
                                    <p:set>
                                      <p:cBhvr>
                                        <p:cTn id="39" dur="1" fill="hold">
                                          <p:stCondLst>
                                            <p:cond delay="0"/>
                                          </p:stCondLst>
                                        </p:cTn>
                                        <p:tgtEl>
                                          <p:spTgt spid="26">
                                            <p:graphicEl>
                                              <a:chart seriesIdx="-4" categoryIdx="0" bldStep="category"/>
                                            </p:graphicEl>
                                          </p:spTgt>
                                        </p:tgtEl>
                                        <p:attrNameLst>
                                          <p:attrName>style.visibility</p:attrName>
                                        </p:attrNameLst>
                                      </p:cBhvr>
                                      <p:to>
                                        <p:strVal val="visible"/>
                                      </p:to>
                                    </p:set>
                                    <p:animEffect transition="in" filter="wheel(1)">
                                      <p:cBhvr>
                                        <p:cTn id="40" dur="500"/>
                                        <p:tgtEl>
                                          <p:spTgt spid="26">
                                            <p:graphicEl>
                                              <a:chart seriesIdx="-4" categoryIdx="0" bldStep="category"/>
                                            </p:graphicEl>
                                          </p:spTgt>
                                        </p:tgtEl>
                                      </p:cBhvr>
                                    </p:animEffect>
                                  </p:childTnLst>
                                </p:cTn>
                              </p:par>
                            </p:childTnLst>
                          </p:cTn>
                        </p:par>
                        <p:par>
                          <p:cTn id="41" fill="hold">
                            <p:stCondLst>
                              <p:cond delay="2260"/>
                            </p:stCondLst>
                            <p:childTnLst>
                              <p:par>
                                <p:cTn id="42" presetID="22" presetClass="entr" presetSubtype="1"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250"/>
                                        <p:tgtEl>
                                          <p:spTgt spid="30"/>
                                        </p:tgtEl>
                                      </p:cBhvr>
                                    </p:animEffect>
                                  </p:childTnLst>
                                </p:cTn>
                              </p:par>
                            </p:childTnLst>
                          </p:cTn>
                        </p:par>
                        <p:par>
                          <p:cTn id="45" fill="hold">
                            <p:stCondLst>
                              <p:cond delay="2510"/>
                            </p:stCondLst>
                            <p:childTnLst>
                              <p:par>
                                <p:cTn id="46" presetID="47" presetClass="entr" presetSubtype="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250"/>
                                        <p:tgtEl>
                                          <p:spTgt spid="33"/>
                                        </p:tgtEl>
                                      </p:cBhvr>
                                    </p:animEffect>
                                    <p:anim calcmode="lin" valueType="num">
                                      <p:cBhvr>
                                        <p:cTn id="49" dur="250" fill="hold"/>
                                        <p:tgtEl>
                                          <p:spTgt spid="33"/>
                                        </p:tgtEl>
                                        <p:attrNameLst>
                                          <p:attrName>ppt_x</p:attrName>
                                        </p:attrNameLst>
                                      </p:cBhvr>
                                      <p:tavLst>
                                        <p:tav tm="0">
                                          <p:val>
                                            <p:strVal val="#ppt_x"/>
                                          </p:val>
                                        </p:tav>
                                        <p:tav tm="100000">
                                          <p:val>
                                            <p:strVal val="#ppt_x"/>
                                          </p:val>
                                        </p:tav>
                                      </p:tavLst>
                                    </p:anim>
                                    <p:anim calcmode="lin" valueType="num">
                                      <p:cBhvr>
                                        <p:cTn id="50" dur="250" fill="hold"/>
                                        <p:tgtEl>
                                          <p:spTgt spid="33"/>
                                        </p:tgtEl>
                                        <p:attrNameLst>
                                          <p:attrName>ppt_y</p:attrName>
                                        </p:attrNameLst>
                                      </p:cBhvr>
                                      <p:tavLst>
                                        <p:tav tm="0">
                                          <p:val>
                                            <p:strVal val="#ppt_y-.1"/>
                                          </p:val>
                                        </p:tav>
                                        <p:tav tm="100000">
                                          <p:val>
                                            <p:strVal val="#ppt_y"/>
                                          </p:val>
                                        </p:tav>
                                      </p:tavLst>
                                    </p:anim>
                                  </p:childTnLst>
                                </p:cTn>
                              </p:par>
                            </p:childTnLst>
                          </p:cTn>
                        </p:par>
                        <p:par>
                          <p:cTn id="51" fill="hold">
                            <p:stCondLst>
                              <p:cond delay="2760"/>
                            </p:stCondLst>
                            <p:childTnLst>
                              <p:par>
                                <p:cTn id="52" presetID="22" presetClass="entr" presetSubtype="8" fill="hold"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left)">
                                      <p:cBhvr>
                                        <p:cTn id="54" dur="250"/>
                                        <p:tgtEl>
                                          <p:spTgt spid="37"/>
                                        </p:tgtEl>
                                      </p:cBhvr>
                                    </p:animEffect>
                                  </p:childTnLst>
                                </p:cTn>
                              </p:par>
                            </p:childTnLst>
                          </p:cTn>
                        </p:par>
                        <p:par>
                          <p:cTn id="55" fill="hold">
                            <p:stCondLst>
                              <p:cond delay="3010"/>
                            </p:stCondLst>
                            <p:childTnLst>
                              <p:par>
                                <p:cTn id="56" presetID="10" presetClass="entr" presetSubtype="0" fill="hold" grpId="0" nodeType="afterEffect">
                                  <p:stCondLst>
                                    <p:cond delay="0"/>
                                  </p:stCondLst>
                                  <p:iterate type="wd">
                                    <p:tmPct val="10000"/>
                                  </p:iterate>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Effect transition="in" filter="fade">
                                      <p:cBhvr>
                                        <p:cTn id="65" dur="500"/>
                                        <p:tgtEl>
                                          <p:spTgt spid="40"/>
                                        </p:tgtEl>
                                      </p:cBhvr>
                                    </p:animEffect>
                                  </p:childTnLst>
                                </p:cTn>
                              </p:par>
                            </p:childTnLst>
                          </p:cTn>
                        </p:par>
                        <p:par>
                          <p:cTn id="66" fill="hold">
                            <p:stCondLst>
                              <p:cond delay="500"/>
                            </p:stCondLst>
                            <p:childTnLst>
                              <p:par>
                                <p:cTn id="67" presetID="26" presetClass="emph" presetSubtype="0" fill="hold" grpId="1" nodeType="afterEffect">
                                  <p:stCondLst>
                                    <p:cond delay="0"/>
                                  </p:stCondLst>
                                  <p:childTnLst>
                                    <p:animEffect transition="out" filter="fade">
                                      <p:cBhvr>
                                        <p:cTn id="68" dur="500" tmFilter="0, 0; .2, .5; .8, .5; 1, 0"/>
                                        <p:tgtEl>
                                          <p:spTgt spid="40"/>
                                        </p:tgtEl>
                                      </p:cBhvr>
                                    </p:animEffect>
                                    <p:animScale>
                                      <p:cBhvr>
                                        <p:cTn id="69" dur="250" autoRev="1" fill="hold"/>
                                        <p:tgtEl>
                                          <p:spTgt spid="40"/>
                                        </p:tgtEl>
                                      </p:cBhvr>
                                      <p:by x="105000" y="105000"/>
                                    </p:animScale>
                                  </p:childTnLst>
                                </p:cTn>
                              </p:par>
                            </p:childTnLst>
                          </p:cTn>
                        </p:par>
                        <p:par>
                          <p:cTn id="70" fill="hold">
                            <p:stCondLst>
                              <p:cond delay="1000"/>
                            </p:stCondLst>
                            <p:childTnLst>
                              <p:par>
                                <p:cTn id="71" presetID="21" presetClass="entr" presetSubtype="1"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heel(1)">
                                      <p:cBhvr>
                                        <p:cTn id="73" dur="750"/>
                                        <p:tgtEl>
                                          <p:spTgt spid="42"/>
                                        </p:tgtEl>
                                      </p:cBhvr>
                                    </p:animEffect>
                                  </p:childTnLst>
                                </p:cTn>
                              </p:par>
                            </p:childTnLst>
                          </p:cTn>
                        </p:par>
                        <p:par>
                          <p:cTn id="74" fill="hold">
                            <p:stCondLst>
                              <p:cond delay="1750"/>
                            </p:stCondLst>
                            <p:childTnLst>
                              <p:par>
                                <p:cTn id="75" presetID="21" presetClass="entr" presetSubtype="1" fill="hold" grpId="0" nodeType="afterEffect">
                                  <p:stCondLst>
                                    <p:cond delay="0"/>
                                  </p:stCondLst>
                                  <p:childTnLst>
                                    <p:set>
                                      <p:cBhvr>
                                        <p:cTn id="76" dur="1" fill="hold">
                                          <p:stCondLst>
                                            <p:cond delay="0"/>
                                          </p:stCondLst>
                                        </p:cTn>
                                        <p:tgtEl>
                                          <p:spTgt spid="41">
                                            <p:graphicEl>
                                              <a:chart seriesIdx="-3" categoryIdx="-3" bldStep="gridLegend"/>
                                            </p:graphicEl>
                                          </p:spTgt>
                                        </p:tgtEl>
                                        <p:attrNameLst>
                                          <p:attrName>style.visibility</p:attrName>
                                        </p:attrNameLst>
                                      </p:cBhvr>
                                      <p:to>
                                        <p:strVal val="visible"/>
                                      </p:to>
                                    </p:set>
                                    <p:animEffect transition="in" filter="wheel(1)">
                                      <p:cBhvr>
                                        <p:cTn id="77" dur="500"/>
                                        <p:tgtEl>
                                          <p:spTgt spid="41">
                                            <p:graphicEl>
                                              <a:chart seriesIdx="-3" categoryIdx="-3" bldStep="gridLegend"/>
                                            </p:graphicEl>
                                          </p:spTgt>
                                        </p:tgtEl>
                                      </p:cBhvr>
                                    </p:animEffect>
                                  </p:childTnLst>
                                </p:cTn>
                              </p:par>
                            </p:childTnLst>
                          </p:cTn>
                        </p:par>
                        <p:par>
                          <p:cTn id="78" fill="hold">
                            <p:stCondLst>
                              <p:cond delay="2250"/>
                            </p:stCondLst>
                            <p:childTnLst>
                              <p:par>
                                <p:cTn id="79" presetID="21" presetClass="entr" presetSubtype="1" fill="hold" grpId="0" nodeType="afterEffect">
                                  <p:stCondLst>
                                    <p:cond delay="0"/>
                                  </p:stCondLst>
                                  <p:childTnLst>
                                    <p:set>
                                      <p:cBhvr>
                                        <p:cTn id="80" dur="1" fill="hold">
                                          <p:stCondLst>
                                            <p:cond delay="0"/>
                                          </p:stCondLst>
                                        </p:cTn>
                                        <p:tgtEl>
                                          <p:spTgt spid="41">
                                            <p:graphicEl>
                                              <a:chart seriesIdx="-4" categoryIdx="0" bldStep="category"/>
                                            </p:graphicEl>
                                          </p:spTgt>
                                        </p:tgtEl>
                                        <p:attrNameLst>
                                          <p:attrName>style.visibility</p:attrName>
                                        </p:attrNameLst>
                                      </p:cBhvr>
                                      <p:to>
                                        <p:strVal val="visible"/>
                                      </p:to>
                                    </p:set>
                                    <p:animEffect transition="in" filter="wheel(1)">
                                      <p:cBhvr>
                                        <p:cTn id="81" dur="500"/>
                                        <p:tgtEl>
                                          <p:spTgt spid="41">
                                            <p:graphicEl>
                                              <a:chart seriesIdx="-4" categoryIdx="0" bldStep="category"/>
                                            </p:graphicEl>
                                          </p:spTgt>
                                        </p:tgtEl>
                                      </p:cBhvr>
                                    </p:animEffect>
                                  </p:childTnLst>
                                </p:cTn>
                              </p:par>
                            </p:childTnLst>
                          </p:cTn>
                        </p:par>
                        <p:par>
                          <p:cTn id="82" fill="hold">
                            <p:stCondLst>
                              <p:cond delay="2750"/>
                            </p:stCondLst>
                            <p:childTnLst>
                              <p:par>
                                <p:cTn id="83" presetID="21" presetClass="entr" presetSubtype="1" fill="hold" grpId="0" nodeType="afterEffect">
                                  <p:stCondLst>
                                    <p:cond delay="0"/>
                                  </p:stCondLst>
                                  <p:childTnLst>
                                    <p:set>
                                      <p:cBhvr>
                                        <p:cTn id="84" dur="1" fill="hold">
                                          <p:stCondLst>
                                            <p:cond delay="0"/>
                                          </p:stCondLst>
                                        </p:cTn>
                                        <p:tgtEl>
                                          <p:spTgt spid="41">
                                            <p:graphicEl>
                                              <a:chart seriesIdx="-4" categoryIdx="1" bldStep="category"/>
                                            </p:graphicEl>
                                          </p:spTgt>
                                        </p:tgtEl>
                                        <p:attrNameLst>
                                          <p:attrName>style.visibility</p:attrName>
                                        </p:attrNameLst>
                                      </p:cBhvr>
                                      <p:to>
                                        <p:strVal val="visible"/>
                                      </p:to>
                                    </p:set>
                                    <p:animEffect transition="in" filter="wheel(1)">
                                      <p:cBhvr>
                                        <p:cTn id="85" dur="500"/>
                                        <p:tgtEl>
                                          <p:spTgt spid="41">
                                            <p:graphicEl>
                                              <a:chart seriesIdx="-4" categoryIdx="1" bldStep="category"/>
                                            </p:graphicEl>
                                          </p:spTgt>
                                        </p:tgtEl>
                                      </p:cBhvr>
                                    </p:animEffect>
                                  </p:childTnLst>
                                </p:cTn>
                              </p:par>
                            </p:childTnLst>
                          </p:cTn>
                        </p:par>
                        <p:par>
                          <p:cTn id="86" fill="hold">
                            <p:stCondLst>
                              <p:cond delay="3250"/>
                            </p:stCondLst>
                            <p:childTnLst>
                              <p:par>
                                <p:cTn id="87" presetID="22" presetClass="entr" presetSubtype="1" fill="hold"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up)">
                                      <p:cBhvr>
                                        <p:cTn id="89" dur="250"/>
                                        <p:tgtEl>
                                          <p:spTgt spid="43"/>
                                        </p:tgtEl>
                                      </p:cBhvr>
                                    </p:animEffect>
                                  </p:childTnLst>
                                </p:cTn>
                              </p:par>
                            </p:childTnLst>
                          </p:cTn>
                        </p:par>
                        <p:par>
                          <p:cTn id="90" fill="hold">
                            <p:stCondLst>
                              <p:cond delay="3500"/>
                            </p:stCondLst>
                            <p:childTnLst>
                              <p:par>
                                <p:cTn id="91" presetID="47" presetClass="entr" presetSubtype="0"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250"/>
                                        <p:tgtEl>
                                          <p:spTgt spid="46"/>
                                        </p:tgtEl>
                                      </p:cBhvr>
                                    </p:animEffect>
                                    <p:anim calcmode="lin" valueType="num">
                                      <p:cBhvr>
                                        <p:cTn id="94" dur="250" fill="hold"/>
                                        <p:tgtEl>
                                          <p:spTgt spid="46"/>
                                        </p:tgtEl>
                                        <p:attrNameLst>
                                          <p:attrName>ppt_x</p:attrName>
                                        </p:attrNameLst>
                                      </p:cBhvr>
                                      <p:tavLst>
                                        <p:tav tm="0">
                                          <p:val>
                                            <p:strVal val="#ppt_x"/>
                                          </p:val>
                                        </p:tav>
                                        <p:tav tm="100000">
                                          <p:val>
                                            <p:strVal val="#ppt_x"/>
                                          </p:val>
                                        </p:tav>
                                      </p:tavLst>
                                    </p:anim>
                                    <p:anim calcmode="lin" valueType="num">
                                      <p:cBhvr>
                                        <p:cTn id="95" dur="250" fill="hold"/>
                                        <p:tgtEl>
                                          <p:spTgt spid="46"/>
                                        </p:tgtEl>
                                        <p:attrNameLst>
                                          <p:attrName>ppt_y</p:attrName>
                                        </p:attrNameLst>
                                      </p:cBhvr>
                                      <p:tavLst>
                                        <p:tav tm="0">
                                          <p:val>
                                            <p:strVal val="#ppt_y-.1"/>
                                          </p:val>
                                        </p:tav>
                                        <p:tav tm="100000">
                                          <p:val>
                                            <p:strVal val="#ppt_y"/>
                                          </p:val>
                                        </p:tav>
                                      </p:tavLst>
                                    </p:anim>
                                  </p:childTnLst>
                                </p:cTn>
                              </p:par>
                            </p:childTnLst>
                          </p:cTn>
                        </p:par>
                        <p:par>
                          <p:cTn id="96" fill="hold">
                            <p:stCondLst>
                              <p:cond delay="3750"/>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250"/>
                                        <p:tgtEl>
                                          <p:spTgt spid="45"/>
                                        </p:tgtEl>
                                      </p:cBhvr>
                                    </p:animEffect>
                                  </p:childTnLst>
                                </p:cTn>
                              </p:par>
                              <p:par>
                                <p:cTn id="100" presetID="10" presetClass="entr" presetSubtype="0" fill="hold" grpId="0" nodeType="withEffect">
                                  <p:stCondLst>
                                    <p:cond delay="0"/>
                                  </p:stCondLst>
                                  <p:iterate type="wd">
                                    <p:tmPct val="10000"/>
                                  </p:iterate>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500" fill="hold"/>
                                        <p:tgtEl>
                                          <p:spTgt spid="49"/>
                                        </p:tgtEl>
                                        <p:attrNameLst>
                                          <p:attrName>ppt_w</p:attrName>
                                        </p:attrNameLst>
                                      </p:cBhvr>
                                      <p:tavLst>
                                        <p:tav tm="0">
                                          <p:val>
                                            <p:fltVal val="0"/>
                                          </p:val>
                                        </p:tav>
                                        <p:tav tm="100000">
                                          <p:val>
                                            <p:strVal val="#ppt_w"/>
                                          </p:val>
                                        </p:tav>
                                      </p:tavLst>
                                    </p:anim>
                                    <p:anim calcmode="lin" valueType="num">
                                      <p:cBhvr>
                                        <p:cTn id="108" dur="500" fill="hold"/>
                                        <p:tgtEl>
                                          <p:spTgt spid="49"/>
                                        </p:tgtEl>
                                        <p:attrNameLst>
                                          <p:attrName>ppt_h</p:attrName>
                                        </p:attrNameLst>
                                      </p:cBhvr>
                                      <p:tavLst>
                                        <p:tav tm="0">
                                          <p:val>
                                            <p:fltVal val="0"/>
                                          </p:val>
                                        </p:tav>
                                        <p:tav tm="100000">
                                          <p:val>
                                            <p:strVal val="#ppt_h"/>
                                          </p:val>
                                        </p:tav>
                                      </p:tavLst>
                                    </p:anim>
                                    <p:animEffect transition="in" filter="fade">
                                      <p:cBhvr>
                                        <p:cTn id="109" dur="500"/>
                                        <p:tgtEl>
                                          <p:spTgt spid="49"/>
                                        </p:tgtEl>
                                      </p:cBhvr>
                                    </p:animEffect>
                                  </p:childTnLst>
                                </p:cTn>
                              </p:par>
                            </p:childTnLst>
                          </p:cTn>
                        </p:par>
                        <p:par>
                          <p:cTn id="110" fill="hold">
                            <p:stCondLst>
                              <p:cond delay="500"/>
                            </p:stCondLst>
                            <p:childTnLst>
                              <p:par>
                                <p:cTn id="111" presetID="26" presetClass="emph" presetSubtype="0" fill="hold" grpId="1" nodeType="afterEffect">
                                  <p:stCondLst>
                                    <p:cond delay="0"/>
                                  </p:stCondLst>
                                  <p:childTnLst>
                                    <p:animEffect transition="out" filter="fade">
                                      <p:cBhvr>
                                        <p:cTn id="112" dur="500" tmFilter="0, 0; .2, .5; .8, .5; 1, 0"/>
                                        <p:tgtEl>
                                          <p:spTgt spid="49"/>
                                        </p:tgtEl>
                                      </p:cBhvr>
                                    </p:animEffect>
                                    <p:animScale>
                                      <p:cBhvr>
                                        <p:cTn id="113" dur="250" autoRev="1" fill="hold"/>
                                        <p:tgtEl>
                                          <p:spTgt spid="49"/>
                                        </p:tgtEl>
                                      </p:cBhvr>
                                      <p:by x="105000" y="105000"/>
                                    </p:animScale>
                                  </p:childTnLst>
                                </p:cTn>
                              </p:par>
                            </p:childTnLst>
                          </p:cTn>
                        </p:par>
                        <p:par>
                          <p:cTn id="114" fill="hold">
                            <p:stCondLst>
                              <p:cond delay="1000"/>
                            </p:stCondLst>
                            <p:childTnLst>
                              <p:par>
                                <p:cTn id="115" presetID="21" presetClass="entr" presetSubtype="1" fill="hold" grpId="0" nodeType="after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wheel(1)">
                                      <p:cBhvr>
                                        <p:cTn id="117" dur="750"/>
                                        <p:tgtEl>
                                          <p:spTgt spid="51"/>
                                        </p:tgtEl>
                                      </p:cBhvr>
                                    </p:animEffect>
                                  </p:childTnLst>
                                </p:cTn>
                              </p:par>
                            </p:childTnLst>
                          </p:cTn>
                        </p:par>
                        <p:par>
                          <p:cTn id="118" fill="hold">
                            <p:stCondLst>
                              <p:cond delay="1750"/>
                            </p:stCondLst>
                            <p:childTnLst>
                              <p:par>
                                <p:cTn id="119" presetID="21" presetClass="entr" presetSubtype="1" fill="hold" grpId="0" nodeType="afterEffect">
                                  <p:stCondLst>
                                    <p:cond delay="0"/>
                                  </p:stCondLst>
                                  <p:childTnLst>
                                    <p:set>
                                      <p:cBhvr>
                                        <p:cTn id="120" dur="1" fill="hold">
                                          <p:stCondLst>
                                            <p:cond delay="0"/>
                                          </p:stCondLst>
                                        </p:cTn>
                                        <p:tgtEl>
                                          <p:spTgt spid="50">
                                            <p:graphicEl>
                                              <a:chart seriesIdx="-3" categoryIdx="-3" bldStep="gridLegend"/>
                                            </p:graphicEl>
                                          </p:spTgt>
                                        </p:tgtEl>
                                        <p:attrNameLst>
                                          <p:attrName>style.visibility</p:attrName>
                                        </p:attrNameLst>
                                      </p:cBhvr>
                                      <p:to>
                                        <p:strVal val="visible"/>
                                      </p:to>
                                    </p:set>
                                    <p:animEffect transition="in" filter="wheel(1)">
                                      <p:cBhvr>
                                        <p:cTn id="121" dur="500"/>
                                        <p:tgtEl>
                                          <p:spTgt spid="50">
                                            <p:graphicEl>
                                              <a:chart seriesIdx="-3" categoryIdx="-3" bldStep="gridLegend"/>
                                            </p:graphicEl>
                                          </p:spTgt>
                                        </p:tgtEl>
                                      </p:cBhvr>
                                    </p:animEffect>
                                  </p:childTnLst>
                                </p:cTn>
                              </p:par>
                            </p:childTnLst>
                          </p:cTn>
                        </p:par>
                        <p:par>
                          <p:cTn id="122" fill="hold">
                            <p:stCondLst>
                              <p:cond delay="2250"/>
                            </p:stCondLst>
                            <p:childTnLst>
                              <p:par>
                                <p:cTn id="123" presetID="21" presetClass="entr" presetSubtype="1" fill="hold" grpId="0" nodeType="afterEffect">
                                  <p:stCondLst>
                                    <p:cond delay="0"/>
                                  </p:stCondLst>
                                  <p:childTnLst>
                                    <p:set>
                                      <p:cBhvr>
                                        <p:cTn id="124" dur="1" fill="hold">
                                          <p:stCondLst>
                                            <p:cond delay="0"/>
                                          </p:stCondLst>
                                        </p:cTn>
                                        <p:tgtEl>
                                          <p:spTgt spid="50">
                                            <p:graphicEl>
                                              <a:chart seriesIdx="-4" categoryIdx="0" bldStep="category"/>
                                            </p:graphicEl>
                                          </p:spTgt>
                                        </p:tgtEl>
                                        <p:attrNameLst>
                                          <p:attrName>style.visibility</p:attrName>
                                        </p:attrNameLst>
                                      </p:cBhvr>
                                      <p:to>
                                        <p:strVal val="visible"/>
                                      </p:to>
                                    </p:set>
                                    <p:animEffect transition="in" filter="wheel(1)">
                                      <p:cBhvr>
                                        <p:cTn id="125" dur="500"/>
                                        <p:tgtEl>
                                          <p:spTgt spid="50">
                                            <p:graphicEl>
                                              <a:chart seriesIdx="-4" categoryIdx="0" bldStep="category"/>
                                            </p:graphicEl>
                                          </p:spTgt>
                                        </p:tgtEl>
                                      </p:cBhvr>
                                    </p:animEffect>
                                  </p:childTnLst>
                                </p:cTn>
                              </p:par>
                            </p:childTnLst>
                          </p:cTn>
                        </p:par>
                        <p:par>
                          <p:cTn id="126" fill="hold">
                            <p:stCondLst>
                              <p:cond delay="2750"/>
                            </p:stCondLst>
                            <p:childTnLst>
                              <p:par>
                                <p:cTn id="127" presetID="21" presetClass="entr" presetSubtype="1" fill="hold" grpId="0" nodeType="afterEffect">
                                  <p:stCondLst>
                                    <p:cond delay="0"/>
                                  </p:stCondLst>
                                  <p:childTnLst>
                                    <p:set>
                                      <p:cBhvr>
                                        <p:cTn id="128" dur="1" fill="hold">
                                          <p:stCondLst>
                                            <p:cond delay="0"/>
                                          </p:stCondLst>
                                        </p:cTn>
                                        <p:tgtEl>
                                          <p:spTgt spid="50">
                                            <p:graphicEl>
                                              <a:chart seriesIdx="-4" categoryIdx="1" bldStep="category"/>
                                            </p:graphicEl>
                                          </p:spTgt>
                                        </p:tgtEl>
                                        <p:attrNameLst>
                                          <p:attrName>style.visibility</p:attrName>
                                        </p:attrNameLst>
                                      </p:cBhvr>
                                      <p:to>
                                        <p:strVal val="visible"/>
                                      </p:to>
                                    </p:set>
                                    <p:animEffect transition="in" filter="wheel(1)">
                                      <p:cBhvr>
                                        <p:cTn id="129" dur="500"/>
                                        <p:tgtEl>
                                          <p:spTgt spid="50">
                                            <p:graphicEl>
                                              <a:chart seriesIdx="-4" categoryIdx="1" bldStep="category"/>
                                            </p:graphicEl>
                                          </p:spTgt>
                                        </p:tgtEl>
                                      </p:cBhvr>
                                    </p:animEffect>
                                  </p:childTnLst>
                                </p:cTn>
                              </p:par>
                            </p:childTnLst>
                          </p:cTn>
                        </p:par>
                        <p:par>
                          <p:cTn id="130" fill="hold">
                            <p:stCondLst>
                              <p:cond delay="3250"/>
                            </p:stCondLst>
                            <p:childTnLst>
                              <p:par>
                                <p:cTn id="131" presetID="22" presetClass="entr" presetSubtype="1"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wipe(up)">
                                      <p:cBhvr>
                                        <p:cTn id="133" dur="250"/>
                                        <p:tgtEl>
                                          <p:spTgt spid="52"/>
                                        </p:tgtEl>
                                      </p:cBhvr>
                                    </p:animEffect>
                                  </p:childTnLst>
                                </p:cTn>
                              </p:par>
                            </p:childTnLst>
                          </p:cTn>
                        </p:par>
                        <p:par>
                          <p:cTn id="134" fill="hold">
                            <p:stCondLst>
                              <p:cond delay="3500"/>
                            </p:stCondLst>
                            <p:childTnLst>
                              <p:par>
                                <p:cTn id="135" presetID="47" presetClass="entr" presetSubtype="0" fill="hold" grpId="0" nodeType="after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fade">
                                      <p:cBhvr>
                                        <p:cTn id="137" dur="250"/>
                                        <p:tgtEl>
                                          <p:spTgt spid="55"/>
                                        </p:tgtEl>
                                      </p:cBhvr>
                                    </p:animEffect>
                                    <p:anim calcmode="lin" valueType="num">
                                      <p:cBhvr>
                                        <p:cTn id="138" dur="250" fill="hold"/>
                                        <p:tgtEl>
                                          <p:spTgt spid="55"/>
                                        </p:tgtEl>
                                        <p:attrNameLst>
                                          <p:attrName>ppt_x</p:attrName>
                                        </p:attrNameLst>
                                      </p:cBhvr>
                                      <p:tavLst>
                                        <p:tav tm="0">
                                          <p:val>
                                            <p:strVal val="#ppt_x"/>
                                          </p:val>
                                        </p:tav>
                                        <p:tav tm="100000">
                                          <p:val>
                                            <p:strVal val="#ppt_x"/>
                                          </p:val>
                                        </p:tav>
                                      </p:tavLst>
                                    </p:anim>
                                    <p:anim calcmode="lin" valueType="num">
                                      <p:cBhvr>
                                        <p:cTn id="139" dur="250" fill="hold"/>
                                        <p:tgtEl>
                                          <p:spTgt spid="55"/>
                                        </p:tgtEl>
                                        <p:attrNameLst>
                                          <p:attrName>ppt_y</p:attrName>
                                        </p:attrNameLst>
                                      </p:cBhvr>
                                      <p:tavLst>
                                        <p:tav tm="0">
                                          <p:val>
                                            <p:strVal val="#ppt_y-.1"/>
                                          </p:val>
                                        </p:tav>
                                        <p:tav tm="100000">
                                          <p:val>
                                            <p:strVal val="#ppt_y"/>
                                          </p:val>
                                        </p:tav>
                                      </p:tavLst>
                                    </p:anim>
                                  </p:childTnLst>
                                </p:cTn>
                              </p:par>
                            </p:childTnLst>
                          </p:cTn>
                        </p:par>
                        <p:par>
                          <p:cTn id="140" fill="hold">
                            <p:stCondLst>
                              <p:cond delay="3750"/>
                            </p:stCondLst>
                            <p:childTnLst>
                              <p:par>
                                <p:cTn id="141" presetID="22" presetClass="entr" presetSubtype="8" fill="hold" nodeType="after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wipe(left)">
                                      <p:cBhvr>
                                        <p:cTn id="143" dur="250"/>
                                        <p:tgtEl>
                                          <p:spTgt spid="54"/>
                                        </p:tgtEl>
                                      </p:cBhvr>
                                    </p:animEffect>
                                  </p:childTnLst>
                                </p:cTn>
                              </p:par>
                              <p:par>
                                <p:cTn id="144" presetID="10" presetClass="entr" presetSubtype="0" fill="hold" grpId="0" nodeType="withEffect">
                                  <p:stCondLst>
                                    <p:cond delay="0"/>
                                  </p:stCondLst>
                                  <p:iterate type="wd">
                                    <p:tmPct val="10000"/>
                                  </p:iterate>
                                  <p:childTnLst>
                                    <p:set>
                                      <p:cBhvr>
                                        <p:cTn id="145" dur="1" fill="hold">
                                          <p:stCondLst>
                                            <p:cond delay="0"/>
                                          </p:stCondLst>
                                        </p:cTn>
                                        <p:tgtEl>
                                          <p:spTgt spid="56"/>
                                        </p:tgtEl>
                                        <p:attrNameLst>
                                          <p:attrName>style.visibility</p:attrName>
                                        </p:attrNameLst>
                                      </p:cBhvr>
                                      <p:to>
                                        <p:strVal val="visible"/>
                                      </p:to>
                                    </p:set>
                                    <p:animEffect transition="in" filter="fade">
                                      <p:cBhvr>
                                        <p:cTn id="146" dur="500"/>
                                        <p:tgtEl>
                                          <p:spTgt spid="56"/>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grpId="0" nodeType="click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p:cTn id="151" dur="500" fill="hold"/>
                                        <p:tgtEl>
                                          <p:spTgt spid="58"/>
                                        </p:tgtEl>
                                        <p:attrNameLst>
                                          <p:attrName>ppt_w</p:attrName>
                                        </p:attrNameLst>
                                      </p:cBhvr>
                                      <p:tavLst>
                                        <p:tav tm="0">
                                          <p:val>
                                            <p:fltVal val="0"/>
                                          </p:val>
                                        </p:tav>
                                        <p:tav tm="100000">
                                          <p:val>
                                            <p:strVal val="#ppt_w"/>
                                          </p:val>
                                        </p:tav>
                                      </p:tavLst>
                                    </p:anim>
                                    <p:anim calcmode="lin" valueType="num">
                                      <p:cBhvr>
                                        <p:cTn id="152" dur="500" fill="hold"/>
                                        <p:tgtEl>
                                          <p:spTgt spid="58"/>
                                        </p:tgtEl>
                                        <p:attrNameLst>
                                          <p:attrName>ppt_h</p:attrName>
                                        </p:attrNameLst>
                                      </p:cBhvr>
                                      <p:tavLst>
                                        <p:tav tm="0">
                                          <p:val>
                                            <p:fltVal val="0"/>
                                          </p:val>
                                        </p:tav>
                                        <p:tav tm="100000">
                                          <p:val>
                                            <p:strVal val="#ppt_h"/>
                                          </p:val>
                                        </p:tav>
                                      </p:tavLst>
                                    </p:anim>
                                    <p:animEffect transition="in" filter="fade">
                                      <p:cBhvr>
                                        <p:cTn id="153" dur="500"/>
                                        <p:tgtEl>
                                          <p:spTgt spid="58"/>
                                        </p:tgtEl>
                                      </p:cBhvr>
                                    </p:animEffect>
                                  </p:childTnLst>
                                </p:cTn>
                              </p:par>
                            </p:childTnLst>
                          </p:cTn>
                        </p:par>
                        <p:par>
                          <p:cTn id="154" fill="hold">
                            <p:stCondLst>
                              <p:cond delay="500"/>
                            </p:stCondLst>
                            <p:childTnLst>
                              <p:par>
                                <p:cTn id="155" presetID="26" presetClass="emph" presetSubtype="0" fill="hold" grpId="1" nodeType="afterEffect">
                                  <p:stCondLst>
                                    <p:cond delay="0"/>
                                  </p:stCondLst>
                                  <p:childTnLst>
                                    <p:animEffect transition="out" filter="fade">
                                      <p:cBhvr>
                                        <p:cTn id="156" dur="500" tmFilter="0, 0; .2, .5; .8, .5; 1, 0"/>
                                        <p:tgtEl>
                                          <p:spTgt spid="58"/>
                                        </p:tgtEl>
                                      </p:cBhvr>
                                    </p:animEffect>
                                    <p:animScale>
                                      <p:cBhvr>
                                        <p:cTn id="157" dur="250" autoRev="1" fill="hold"/>
                                        <p:tgtEl>
                                          <p:spTgt spid="58"/>
                                        </p:tgtEl>
                                      </p:cBhvr>
                                      <p:by x="105000" y="105000"/>
                                    </p:animScale>
                                  </p:childTnLst>
                                </p:cTn>
                              </p:par>
                            </p:childTnLst>
                          </p:cTn>
                        </p:par>
                        <p:par>
                          <p:cTn id="158" fill="hold">
                            <p:stCondLst>
                              <p:cond delay="1000"/>
                            </p:stCondLst>
                            <p:childTnLst>
                              <p:par>
                                <p:cTn id="159" presetID="21" presetClass="entr" presetSubtype="1" fill="hold" grpId="0" nodeType="afterEffect">
                                  <p:stCondLst>
                                    <p:cond delay="0"/>
                                  </p:stCondLst>
                                  <p:childTnLst>
                                    <p:set>
                                      <p:cBhvr>
                                        <p:cTn id="160" dur="1" fill="hold">
                                          <p:stCondLst>
                                            <p:cond delay="0"/>
                                          </p:stCondLst>
                                        </p:cTn>
                                        <p:tgtEl>
                                          <p:spTgt spid="60"/>
                                        </p:tgtEl>
                                        <p:attrNameLst>
                                          <p:attrName>style.visibility</p:attrName>
                                        </p:attrNameLst>
                                      </p:cBhvr>
                                      <p:to>
                                        <p:strVal val="visible"/>
                                      </p:to>
                                    </p:set>
                                    <p:animEffect transition="in" filter="wheel(1)">
                                      <p:cBhvr>
                                        <p:cTn id="161" dur="750"/>
                                        <p:tgtEl>
                                          <p:spTgt spid="60"/>
                                        </p:tgtEl>
                                      </p:cBhvr>
                                    </p:animEffect>
                                  </p:childTnLst>
                                </p:cTn>
                              </p:par>
                            </p:childTnLst>
                          </p:cTn>
                        </p:par>
                        <p:par>
                          <p:cTn id="162" fill="hold">
                            <p:stCondLst>
                              <p:cond delay="1750"/>
                            </p:stCondLst>
                            <p:childTnLst>
                              <p:par>
                                <p:cTn id="163" presetID="21" presetClass="entr" presetSubtype="1" fill="hold" grpId="0" nodeType="afterEffect">
                                  <p:stCondLst>
                                    <p:cond delay="0"/>
                                  </p:stCondLst>
                                  <p:childTnLst>
                                    <p:set>
                                      <p:cBhvr>
                                        <p:cTn id="164" dur="1" fill="hold">
                                          <p:stCondLst>
                                            <p:cond delay="0"/>
                                          </p:stCondLst>
                                        </p:cTn>
                                        <p:tgtEl>
                                          <p:spTgt spid="59">
                                            <p:graphicEl>
                                              <a:chart seriesIdx="-3" categoryIdx="-3" bldStep="gridLegend"/>
                                            </p:graphicEl>
                                          </p:spTgt>
                                        </p:tgtEl>
                                        <p:attrNameLst>
                                          <p:attrName>style.visibility</p:attrName>
                                        </p:attrNameLst>
                                      </p:cBhvr>
                                      <p:to>
                                        <p:strVal val="visible"/>
                                      </p:to>
                                    </p:set>
                                    <p:animEffect transition="in" filter="wheel(1)">
                                      <p:cBhvr>
                                        <p:cTn id="165" dur="500"/>
                                        <p:tgtEl>
                                          <p:spTgt spid="59">
                                            <p:graphicEl>
                                              <a:chart seriesIdx="-3" categoryIdx="-3" bldStep="gridLegend"/>
                                            </p:graphicEl>
                                          </p:spTgt>
                                        </p:tgtEl>
                                      </p:cBhvr>
                                    </p:animEffect>
                                  </p:childTnLst>
                                </p:cTn>
                              </p:par>
                            </p:childTnLst>
                          </p:cTn>
                        </p:par>
                        <p:par>
                          <p:cTn id="166" fill="hold">
                            <p:stCondLst>
                              <p:cond delay="2250"/>
                            </p:stCondLst>
                            <p:childTnLst>
                              <p:par>
                                <p:cTn id="167" presetID="21" presetClass="entr" presetSubtype="1" fill="hold" grpId="0" nodeType="afterEffect">
                                  <p:stCondLst>
                                    <p:cond delay="0"/>
                                  </p:stCondLst>
                                  <p:childTnLst>
                                    <p:set>
                                      <p:cBhvr>
                                        <p:cTn id="168" dur="1" fill="hold">
                                          <p:stCondLst>
                                            <p:cond delay="0"/>
                                          </p:stCondLst>
                                        </p:cTn>
                                        <p:tgtEl>
                                          <p:spTgt spid="59">
                                            <p:graphicEl>
                                              <a:chart seriesIdx="-4" categoryIdx="0" bldStep="category"/>
                                            </p:graphicEl>
                                          </p:spTgt>
                                        </p:tgtEl>
                                        <p:attrNameLst>
                                          <p:attrName>style.visibility</p:attrName>
                                        </p:attrNameLst>
                                      </p:cBhvr>
                                      <p:to>
                                        <p:strVal val="visible"/>
                                      </p:to>
                                    </p:set>
                                    <p:animEffect transition="in" filter="wheel(1)">
                                      <p:cBhvr>
                                        <p:cTn id="169" dur="500"/>
                                        <p:tgtEl>
                                          <p:spTgt spid="59">
                                            <p:graphicEl>
                                              <a:chart seriesIdx="-4" categoryIdx="0" bldStep="category"/>
                                            </p:graphicEl>
                                          </p:spTgt>
                                        </p:tgtEl>
                                      </p:cBhvr>
                                    </p:animEffect>
                                  </p:childTnLst>
                                </p:cTn>
                              </p:par>
                            </p:childTnLst>
                          </p:cTn>
                        </p:par>
                        <p:par>
                          <p:cTn id="170" fill="hold">
                            <p:stCondLst>
                              <p:cond delay="2750"/>
                            </p:stCondLst>
                            <p:childTnLst>
                              <p:par>
                                <p:cTn id="171" presetID="21" presetClass="entr" presetSubtype="1" fill="hold" grpId="0" nodeType="afterEffect">
                                  <p:stCondLst>
                                    <p:cond delay="0"/>
                                  </p:stCondLst>
                                  <p:childTnLst>
                                    <p:set>
                                      <p:cBhvr>
                                        <p:cTn id="172" dur="1" fill="hold">
                                          <p:stCondLst>
                                            <p:cond delay="0"/>
                                          </p:stCondLst>
                                        </p:cTn>
                                        <p:tgtEl>
                                          <p:spTgt spid="59">
                                            <p:graphicEl>
                                              <a:chart seriesIdx="-4" categoryIdx="1" bldStep="category"/>
                                            </p:graphicEl>
                                          </p:spTgt>
                                        </p:tgtEl>
                                        <p:attrNameLst>
                                          <p:attrName>style.visibility</p:attrName>
                                        </p:attrNameLst>
                                      </p:cBhvr>
                                      <p:to>
                                        <p:strVal val="visible"/>
                                      </p:to>
                                    </p:set>
                                    <p:animEffect transition="in" filter="wheel(1)">
                                      <p:cBhvr>
                                        <p:cTn id="173" dur="500"/>
                                        <p:tgtEl>
                                          <p:spTgt spid="59">
                                            <p:graphicEl>
                                              <a:chart seriesIdx="-4" categoryIdx="1" bldStep="category"/>
                                            </p:graphicEl>
                                          </p:spTgt>
                                        </p:tgtEl>
                                      </p:cBhvr>
                                    </p:animEffect>
                                  </p:childTnLst>
                                </p:cTn>
                              </p:par>
                            </p:childTnLst>
                          </p:cTn>
                        </p:par>
                        <p:par>
                          <p:cTn id="174" fill="hold">
                            <p:stCondLst>
                              <p:cond delay="3250"/>
                            </p:stCondLst>
                            <p:childTnLst>
                              <p:par>
                                <p:cTn id="175" presetID="22" presetClass="entr" presetSubtype="1" fill="hold" nodeType="afterEffect">
                                  <p:stCondLst>
                                    <p:cond delay="0"/>
                                  </p:stCondLst>
                                  <p:childTnLst>
                                    <p:set>
                                      <p:cBhvr>
                                        <p:cTn id="176" dur="1" fill="hold">
                                          <p:stCondLst>
                                            <p:cond delay="0"/>
                                          </p:stCondLst>
                                        </p:cTn>
                                        <p:tgtEl>
                                          <p:spTgt spid="61"/>
                                        </p:tgtEl>
                                        <p:attrNameLst>
                                          <p:attrName>style.visibility</p:attrName>
                                        </p:attrNameLst>
                                      </p:cBhvr>
                                      <p:to>
                                        <p:strVal val="visible"/>
                                      </p:to>
                                    </p:set>
                                    <p:animEffect transition="in" filter="wipe(up)">
                                      <p:cBhvr>
                                        <p:cTn id="177" dur="250"/>
                                        <p:tgtEl>
                                          <p:spTgt spid="61"/>
                                        </p:tgtEl>
                                      </p:cBhvr>
                                    </p:animEffect>
                                  </p:childTnLst>
                                </p:cTn>
                              </p:par>
                            </p:childTnLst>
                          </p:cTn>
                        </p:par>
                        <p:par>
                          <p:cTn id="178" fill="hold">
                            <p:stCondLst>
                              <p:cond delay="3500"/>
                            </p:stCondLst>
                            <p:childTnLst>
                              <p:par>
                                <p:cTn id="179" presetID="47" presetClass="entr" presetSubtype="0" fill="hold" grpId="0" nodeType="after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fade">
                                      <p:cBhvr>
                                        <p:cTn id="181" dur="250"/>
                                        <p:tgtEl>
                                          <p:spTgt spid="64"/>
                                        </p:tgtEl>
                                      </p:cBhvr>
                                    </p:animEffect>
                                    <p:anim calcmode="lin" valueType="num">
                                      <p:cBhvr>
                                        <p:cTn id="182" dur="250" fill="hold"/>
                                        <p:tgtEl>
                                          <p:spTgt spid="64"/>
                                        </p:tgtEl>
                                        <p:attrNameLst>
                                          <p:attrName>ppt_x</p:attrName>
                                        </p:attrNameLst>
                                      </p:cBhvr>
                                      <p:tavLst>
                                        <p:tav tm="0">
                                          <p:val>
                                            <p:strVal val="#ppt_x"/>
                                          </p:val>
                                        </p:tav>
                                        <p:tav tm="100000">
                                          <p:val>
                                            <p:strVal val="#ppt_x"/>
                                          </p:val>
                                        </p:tav>
                                      </p:tavLst>
                                    </p:anim>
                                    <p:anim calcmode="lin" valueType="num">
                                      <p:cBhvr>
                                        <p:cTn id="183" dur="250" fill="hold"/>
                                        <p:tgtEl>
                                          <p:spTgt spid="64"/>
                                        </p:tgtEl>
                                        <p:attrNameLst>
                                          <p:attrName>ppt_y</p:attrName>
                                        </p:attrNameLst>
                                      </p:cBhvr>
                                      <p:tavLst>
                                        <p:tav tm="0">
                                          <p:val>
                                            <p:strVal val="#ppt_y-.1"/>
                                          </p:val>
                                        </p:tav>
                                        <p:tav tm="100000">
                                          <p:val>
                                            <p:strVal val="#ppt_y"/>
                                          </p:val>
                                        </p:tav>
                                      </p:tavLst>
                                    </p:anim>
                                  </p:childTnLst>
                                </p:cTn>
                              </p:par>
                            </p:childTnLst>
                          </p:cTn>
                        </p:par>
                        <p:par>
                          <p:cTn id="184" fill="hold">
                            <p:stCondLst>
                              <p:cond delay="3750"/>
                            </p:stCondLst>
                            <p:childTnLst>
                              <p:par>
                                <p:cTn id="185" presetID="22" presetClass="entr" presetSubtype="8" fill="hold" nodeType="afterEffect">
                                  <p:stCondLst>
                                    <p:cond delay="0"/>
                                  </p:stCondLst>
                                  <p:childTnLst>
                                    <p:set>
                                      <p:cBhvr>
                                        <p:cTn id="186" dur="1" fill="hold">
                                          <p:stCondLst>
                                            <p:cond delay="0"/>
                                          </p:stCondLst>
                                        </p:cTn>
                                        <p:tgtEl>
                                          <p:spTgt spid="63"/>
                                        </p:tgtEl>
                                        <p:attrNameLst>
                                          <p:attrName>style.visibility</p:attrName>
                                        </p:attrNameLst>
                                      </p:cBhvr>
                                      <p:to>
                                        <p:strVal val="visible"/>
                                      </p:to>
                                    </p:set>
                                    <p:animEffect transition="in" filter="wipe(left)">
                                      <p:cBhvr>
                                        <p:cTn id="187" dur="250"/>
                                        <p:tgtEl>
                                          <p:spTgt spid="63"/>
                                        </p:tgtEl>
                                      </p:cBhvr>
                                    </p:animEffect>
                                  </p:childTnLst>
                                </p:cTn>
                              </p:par>
                              <p:par>
                                <p:cTn id="188" presetID="10" presetClass="entr" presetSubtype="0" fill="hold" grpId="0" nodeType="withEffect">
                                  <p:stCondLst>
                                    <p:cond delay="0"/>
                                  </p:stCondLst>
                                  <p:iterate type="wd">
                                    <p:tmPct val="10000"/>
                                  </p:iterate>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7" grpId="0" animBg="1"/>
      <p:bldP spid="27" grpId="1" animBg="1"/>
      <p:bldGraphic spid="26" grpId="0" uiExpand="1">
        <p:bldSub>
          <a:bldChart bld="category"/>
        </p:bldSub>
      </p:bldGraphic>
      <p:bldP spid="28" grpId="0" animBg="1"/>
      <p:bldP spid="33" grpId="0"/>
      <p:bldP spid="34" grpId="0"/>
      <p:bldP spid="40" grpId="0" animBg="1"/>
      <p:bldP spid="40" grpId="1" animBg="1"/>
      <p:bldGraphic spid="41" grpId="0">
        <p:bldSub>
          <a:bldChart bld="category"/>
        </p:bldSub>
      </p:bldGraphic>
      <p:bldP spid="42" grpId="0" animBg="1"/>
      <p:bldP spid="46" grpId="0"/>
      <p:bldP spid="47" grpId="0"/>
      <p:bldP spid="49" grpId="0" animBg="1"/>
      <p:bldP spid="49" grpId="1" animBg="1"/>
      <p:bldGraphic spid="50" grpId="0">
        <p:bldSub>
          <a:bldChart bld="category"/>
        </p:bldSub>
      </p:bldGraphic>
      <p:bldP spid="51" grpId="0" animBg="1"/>
      <p:bldP spid="55" grpId="0"/>
      <p:bldP spid="56" grpId="0"/>
      <p:bldP spid="58" grpId="0" animBg="1"/>
      <p:bldP spid="58" grpId="1" animBg="1"/>
      <p:bldGraphic spid="59" grpId="0">
        <p:bldSub>
          <a:bldChart bld="category"/>
        </p:bldSub>
      </p:bldGraphic>
      <p:bldP spid="60" grpId="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2348871"/>
            <a:chOff x="0" y="0"/>
            <a:chExt cx="12192000" cy="2348871"/>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2348871"/>
            </a:xfrm>
            <a:prstGeom prst="rect">
              <a:avLst/>
            </a:prstGeom>
          </p:spPr>
        </p:pic>
        <p:sp>
          <p:nvSpPr>
            <p:cNvPr id="4" name="矩形 3"/>
            <p:cNvSpPr/>
            <p:nvPr/>
          </p:nvSpPr>
          <p:spPr>
            <a:xfrm>
              <a:off x="0" y="0"/>
              <a:ext cx="12192000" cy="2348871"/>
            </a:xfrm>
            <a:prstGeom prst="rect">
              <a:avLst/>
            </a:prstGeom>
            <a:solidFill>
              <a:schemeClr val="tx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697362" y="943602"/>
            <a:ext cx="2797277" cy="523220"/>
          </a:xfrm>
          <a:prstGeom prst="rect">
            <a:avLst/>
          </a:prstGeom>
          <a:noFill/>
        </p:spPr>
        <p:txBody>
          <a:bodyPr wrap="square" rtlCol="0">
            <a:spAutoFit/>
          </a:bodyPr>
          <a:lstStyle/>
          <a:p>
            <a:r>
              <a:rPr lang="zh-CN" altLang="en-US" sz="2800" dirty="0">
                <a:solidFill>
                  <a:schemeClr val="bg1"/>
                </a:solidFill>
                <a:latin typeface="+mj-ea"/>
                <a:ea typeface="+mj-ea"/>
              </a:rPr>
              <a:t>我们的主要工作</a:t>
            </a:r>
          </a:p>
        </p:txBody>
      </p:sp>
      <p:sp>
        <p:nvSpPr>
          <p:cNvPr id="8" name="文本框 7"/>
          <p:cNvSpPr txBox="1"/>
          <p:nvPr/>
        </p:nvSpPr>
        <p:spPr>
          <a:xfrm>
            <a:off x="4540045" y="1387189"/>
            <a:ext cx="3111910" cy="461665"/>
          </a:xfrm>
          <a:prstGeom prst="rect">
            <a:avLst/>
          </a:prstGeom>
          <a:noFill/>
        </p:spPr>
        <p:txBody>
          <a:bodyPr wrap="square" rtlCol="0">
            <a:spAutoFit/>
          </a:bodyPr>
          <a:lstStyle/>
          <a:p>
            <a:pPr algn="ctr"/>
            <a:r>
              <a:rPr lang="en-US" altLang="zh-CN" sz="2400" dirty="0"/>
              <a:t>our Main Jobs</a:t>
            </a:r>
            <a:endParaRPr lang="zh-CN" altLang="en-US" sz="2400" dirty="0"/>
          </a:p>
        </p:txBody>
      </p:sp>
      <p:grpSp>
        <p:nvGrpSpPr>
          <p:cNvPr id="13" name="组合 12"/>
          <p:cNvGrpSpPr/>
          <p:nvPr/>
        </p:nvGrpSpPr>
        <p:grpSpPr>
          <a:xfrm>
            <a:off x="1565974" y="4893337"/>
            <a:ext cx="904720" cy="904720"/>
            <a:chOff x="1565974" y="4893337"/>
            <a:chExt cx="904720" cy="904720"/>
          </a:xfrm>
        </p:grpSpPr>
        <p:sp>
          <p:nvSpPr>
            <p:cNvPr id="11" name="椭圆 10"/>
            <p:cNvSpPr/>
            <p:nvPr/>
          </p:nvSpPr>
          <p:spPr>
            <a:xfrm>
              <a:off x="1565974" y="4893337"/>
              <a:ext cx="904720" cy="904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3"/>
            <p:cNvSpPr>
              <a:spLocks noEditPoints="1"/>
            </p:cNvSpPr>
            <p:nvPr/>
          </p:nvSpPr>
          <p:spPr bwMode="auto">
            <a:xfrm>
              <a:off x="1855053" y="5183227"/>
              <a:ext cx="326562" cy="324940"/>
            </a:xfrm>
            <a:custGeom>
              <a:avLst/>
              <a:gdLst>
                <a:gd name="T0" fmla="*/ 2051 w 2051"/>
                <a:gd name="T1" fmla="*/ 1600 h 2048"/>
                <a:gd name="T2" fmla="*/ 1539 w 2051"/>
                <a:gd name="T3" fmla="*/ 704 h 2048"/>
                <a:gd name="T4" fmla="*/ 1529 w 2051"/>
                <a:gd name="T5" fmla="*/ 608 h 2048"/>
                <a:gd name="T6" fmla="*/ 1149 w 2051"/>
                <a:gd name="T7" fmla="*/ 145 h 2048"/>
                <a:gd name="T8" fmla="*/ 1152 w 2051"/>
                <a:gd name="T9" fmla="*/ 121 h 2048"/>
                <a:gd name="T10" fmla="*/ 1024 w 2051"/>
                <a:gd name="T11" fmla="*/ 0 h 2048"/>
                <a:gd name="T12" fmla="*/ 896 w 2051"/>
                <a:gd name="T13" fmla="*/ 121 h 2048"/>
                <a:gd name="T14" fmla="*/ 899 w 2051"/>
                <a:gd name="T15" fmla="*/ 145 h 2048"/>
                <a:gd name="T16" fmla="*/ 512 w 2051"/>
                <a:gd name="T17" fmla="*/ 692 h 2048"/>
                <a:gd name="T18" fmla="*/ 512 w 2051"/>
                <a:gd name="T19" fmla="*/ 704 h 2048"/>
                <a:gd name="T20" fmla="*/ 0 w 2051"/>
                <a:gd name="T21" fmla="*/ 1600 h 2048"/>
                <a:gd name="T22" fmla="*/ 798 w 2051"/>
                <a:gd name="T23" fmla="*/ 1912 h 2048"/>
                <a:gd name="T24" fmla="*/ 1024 w 2051"/>
                <a:gd name="T25" fmla="*/ 2048 h 2048"/>
                <a:gd name="T26" fmla="*/ 1250 w 2051"/>
                <a:gd name="T27" fmla="*/ 1912 h 2048"/>
                <a:gd name="T28" fmla="*/ 2048 w 2051"/>
                <a:gd name="T29" fmla="*/ 1600 h 2048"/>
                <a:gd name="T30" fmla="*/ 2048 w 2051"/>
                <a:gd name="T31" fmla="*/ 1599 h 2048"/>
                <a:gd name="T32" fmla="*/ 2051 w 2051"/>
                <a:gd name="T33" fmla="*/ 1600 h 2048"/>
                <a:gd name="T34" fmla="*/ 1652 w 2051"/>
                <a:gd name="T35" fmla="*/ 1708 h 2048"/>
                <a:gd name="T36" fmla="*/ 1279 w 2051"/>
                <a:gd name="T37" fmla="*/ 1769 h 2048"/>
                <a:gd name="T38" fmla="*/ 1024 w 2051"/>
                <a:gd name="T39" fmla="*/ 1536 h 2048"/>
                <a:gd name="T40" fmla="*/ 769 w 2051"/>
                <a:gd name="T41" fmla="*/ 1769 h 2048"/>
                <a:gd name="T42" fmla="*/ 396 w 2051"/>
                <a:gd name="T43" fmla="*/ 1708 h 2048"/>
                <a:gd name="T44" fmla="*/ 149 w 2051"/>
                <a:gd name="T45" fmla="*/ 1600 h 2048"/>
                <a:gd name="T46" fmla="*/ 396 w 2051"/>
                <a:gd name="T47" fmla="*/ 1492 h 2048"/>
                <a:gd name="T48" fmla="*/ 1024 w 2051"/>
                <a:gd name="T49" fmla="*/ 1420 h 2048"/>
                <a:gd name="T50" fmla="*/ 1652 w 2051"/>
                <a:gd name="T51" fmla="*/ 1492 h 2048"/>
                <a:gd name="T52" fmla="*/ 1899 w 2051"/>
                <a:gd name="T53" fmla="*/ 1600 h 2048"/>
                <a:gd name="T54" fmla="*/ 1652 w 2051"/>
                <a:gd name="T55" fmla="*/ 170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51" h="2048">
                  <a:moveTo>
                    <a:pt x="2051" y="1600"/>
                  </a:moveTo>
                  <a:cubicBezTo>
                    <a:pt x="2051" y="1024"/>
                    <a:pt x="1539" y="1152"/>
                    <a:pt x="1539" y="704"/>
                  </a:cubicBezTo>
                  <a:cubicBezTo>
                    <a:pt x="1539" y="667"/>
                    <a:pt x="1535" y="635"/>
                    <a:pt x="1529" y="608"/>
                  </a:cubicBezTo>
                  <a:cubicBezTo>
                    <a:pt x="1495" y="382"/>
                    <a:pt x="1345" y="201"/>
                    <a:pt x="1149" y="145"/>
                  </a:cubicBezTo>
                  <a:cubicBezTo>
                    <a:pt x="1151" y="138"/>
                    <a:pt x="1152" y="129"/>
                    <a:pt x="1152" y="121"/>
                  </a:cubicBezTo>
                  <a:cubicBezTo>
                    <a:pt x="1152" y="54"/>
                    <a:pt x="1094" y="0"/>
                    <a:pt x="1024" y="0"/>
                  </a:cubicBezTo>
                  <a:cubicBezTo>
                    <a:pt x="954" y="0"/>
                    <a:pt x="896" y="54"/>
                    <a:pt x="896" y="121"/>
                  </a:cubicBezTo>
                  <a:cubicBezTo>
                    <a:pt x="896" y="129"/>
                    <a:pt x="897" y="138"/>
                    <a:pt x="899" y="145"/>
                  </a:cubicBezTo>
                  <a:cubicBezTo>
                    <a:pt x="680" y="207"/>
                    <a:pt x="517" y="428"/>
                    <a:pt x="512" y="692"/>
                  </a:cubicBezTo>
                  <a:cubicBezTo>
                    <a:pt x="512" y="696"/>
                    <a:pt x="512" y="700"/>
                    <a:pt x="512" y="704"/>
                  </a:cubicBezTo>
                  <a:cubicBezTo>
                    <a:pt x="512" y="1152"/>
                    <a:pt x="0" y="1024"/>
                    <a:pt x="0" y="1600"/>
                  </a:cubicBezTo>
                  <a:cubicBezTo>
                    <a:pt x="0" y="1752"/>
                    <a:pt x="341" y="1880"/>
                    <a:pt x="798" y="1912"/>
                  </a:cubicBezTo>
                  <a:cubicBezTo>
                    <a:pt x="841" y="1993"/>
                    <a:pt x="926" y="2048"/>
                    <a:pt x="1024" y="2048"/>
                  </a:cubicBezTo>
                  <a:cubicBezTo>
                    <a:pt x="1122" y="2048"/>
                    <a:pt x="1207" y="1993"/>
                    <a:pt x="1250" y="1912"/>
                  </a:cubicBezTo>
                  <a:cubicBezTo>
                    <a:pt x="1707" y="1880"/>
                    <a:pt x="2048" y="1752"/>
                    <a:pt x="2048" y="1600"/>
                  </a:cubicBezTo>
                  <a:cubicBezTo>
                    <a:pt x="2048" y="1600"/>
                    <a:pt x="2048" y="1599"/>
                    <a:pt x="2048" y="1599"/>
                  </a:cubicBezTo>
                  <a:lnTo>
                    <a:pt x="2051" y="1600"/>
                  </a:lnTo>
                  <a:close/>
                  <a:moveTo>
                    <a:pt x="1652" y="1708"/>
                  </a:moveTo>
                  <a:cubicBezTo>
                    <a:pt x="1544" y="1737"/>
                    <a:pt x="1416" y="1758"/>
                    <a:pt x="1279" y="1769"/>
                  </a:cubicBezTo>
                  <a:cubicBezTo>
                    <a:pt x="1268" y="1639"/>
                    <a:pt x="1158" y="1536"/>
                    <a:pt x="1024" y="1536"/>
                  </a:cubicBezTo>
                  <a:cubicBezTo>
                    <a:pt x="890" y="1536"/>
                    <a:pt x="780" y="1639"/>
                    <a:pt x="769" y="1769"/>
                  </a:cubicBezTo>
                  <a:cubicBezTo>
                    <a:pt x="632" y="1758"/>
                    <a:pt x="504" y="1737"/>
                    <a:pt x="396" y="1708"/>
                  </a:cubicBezTo>
                  <a:cubicBezTo>
                    <a:pt x="246" y="1668"/>
                    <a:pt x="175" y="1624"/>
                    <a:pt x="149" y="1600"/>
                  </a:cubicBezTo>
                  <a:cubicBezTo>
                    <a:pt x="175" y="1576"/>
                    <a:pt x="246" y="1532"/>
                    <a:pt x="396" y="1492"/>
                  </a:cubicBezTo>
                  <a:cubicBezTo>
                    <a:pt x="569" y="1446"/>
                    <a:pt x="792" y="1420"/>
                    <a:pt x="1024" y="1420"/>
                  </a:cubicBezTo>
                  <a:cubicBezTo>
                    <a:pt x="1256" y="1420"/>
                    <a:pt x="1479" y="1446"/>
                    <a:pt x="1652" y="1492"/>
                  </a:cubicBezTo>
                  <a:cubicBezTo>
                    <a:pt x="1802" y="1532"/>
                    <a:pt x="1873" y="1576"/>
                    <a:pt x="1899" y="1600"/>
                  </a:cubicBezTo>
                  <a:cubicBezTo>
                    <a:pt x="1873" y="1624"/>
                    <a:pt x="1802" y="1668"/>
                    <a:pt x="1652" y="17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6314955" y="3094034"/>
            <a:ext cx="904720" cy="904720"/>
            <a:chOff x="6314955" y="3094034"/>
            <a:chExt cx="904720" cy="904720"/>
          </a:xfrm>
        </p:grpSpPr>
        <p:sp>
          <p:nvSpPr>
            <p:cNvPr id="10" name="椭圆 9"/>
            <p:cNvSpPr/>
            <p:nvPr/>
          </p:nvSpPr>
          <p:spPr>
            <a:xfrm>
              <a:off x="6314955" y="3094034"/>
              <a:ext cx="904720" cy="90472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6"/>
            <p:cNvSpPr>
              <a:spLocks/>
            </p:cNvSpPr>
            <p:nvPr/>
          </p:nvSpPr>
          <p:spPr bwMode="auto">
            <a:xfrm>
              <a:off x="6642953" y="3436949"/>
              <a:ext cx="277300" cy="276042"/>
            </a:xfrm>
            <a:custGeom>
              <a:avLst/>
              <a:gdLst>
                <a:gd name="T0" fmla="*/ 1566 w 2078"/>
                <a:gd name="T1" fmla="*/ 1310 h 2078"/>
                <a:gd name="T2" fmla="*/ 1200 w 2078"/>
                <a:gd name="T3" fmla="*/ 944 h 2078"/>
                <a:gd name="T4" fmla="*/ 2078 w 2078"/>
                <a:gd name="T5" fmla="*/ 286 h 2078"/>
                <a:gd name="T6" fmla="*/ 1822 w 2078"/>
                <a:gd name="T7" fmla="*/ 30 h 2078"/>
                <a:gd name="T8" fmla="*/ 725 w 2078"/>
                <a:gd name="T9" fmla="*/ 469 h 2078"/>
                <a:gd name="T10" fmla="*/ 380 w 2078"/>
                <a:gd name="T11" fmla="*/ 123 h 2078"/>
                <a:gd name="T12" fmla="*/ 71 w 2078"/>
                <a:gd name="T13" fmla="*/ 70 h 2078"/>
                <a:gd name="T14" fmla="*/ 124 w 2078"/>
                <a:gd name="T15" fmla="*/ 379 h 2078"/>
                <a:gd name="T16" fmla="*/ 469 w 2078"/>
                <a:gd name="T17" fmla="*/ 725 h 2078"/>
                <a:gd name="T18" fmla="*/ 30 w 2078"/>
                <a:gd name="T19" fmla="*/ 1822 h 2078"/>
                <a:gd name="T20" fmla="*/ 286 w 2078"/>
                <a:gd name="T21" fmla="*/ 2078 h 2078"/>
                <a:gd name="T22" fmla="*/ 944 w 2078"/>
                <a:gd name="T23" fmla="*/ 1200 h 2078"/>
                <a:gd name="T24" fmla="*/ 1310 w 2078"/>
                <a:gd name="T25" fmla="*/ 1566 h 2078"/>
                <a:gd name="T26" fmla="*/ 1310 w 2078"/>
                <a:gd name="T27" fmla="*/ 2078 h 2078"/>
                <a:gd name="T28" fmla="*/ 1566 w 2078"/>
                <a:gd name="T29" fmla="*/ 2078 h 2078"/>
                <a:gd name="T30" fmla="*/ 1694 w 2078"/>
                <a:gd name="T31" fmla="*/ 1694 h 2078"/>
                <a:gd name="T32" fmla="*/ 2078 w 2078"/>
                <a:gd name="T33" fmla="*/ 1566 h 2078"/>
                <a:gd name="T34" fmla="*/ 2078 w 2078"/>
                <a:gd name="T35" fmla="*/ 1310 h 2078"/>
                <a:gd name="T36" fmla="*/ 1566 w 2078"/>
                <a:gd name="T37" fmla="*/ 1310 h 2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78" h="2078">
                  <a:moveTo>
                    <a:pt x="1566" y="1310"/>
                  </a:moveTo>
                  <a:cubicBezTo>
                    <a:pt x="1200" y="944"/>
                    <a:pt x="1200" y="944"/>
                    <a:pt x="1200" y="944"/>
                  </a:cubicBezTo>
                  <a:cubicBezTo>
                    <a:pt x="2078" y="286"/>
                    <a:pt x="2078" y="286"/>
                    <a:pt x="2078" y="286"/>
                  </a:cubicBezTo>
                  <a:cubicBezTo>
                    <a:pt x="1822" y="30"/>
                    <a:pt x="1822" y="30"/>
                    <a:pt x="1822" y="30"/>
                  </a:cubicBezTo>
                  <a:cubicBezTo>
                    <a:pt x="725" y="469"/>
                    <a:pt x="725" y="469"/>
                    <a:pt x="725" y="469"/>
                  </a:cubicBezTo>
                  <a:cubicBezTo>
                    <a:pt x="380" y="123"/>
                    <a:pt x="380" y="123"/>
                    <a:pt x="380" y="123"/>
                  </a:cubicBezTo>
                  <a:cubicBezTo>
                    <a:pt x="280" y="24"/>
                    <a:pt x="141" y="0"/>
                    <a:pt x="71" y="70"/>
                  </a:cubicBezTo>
                  <a:cubicBezTo>
                    <a:pt x="0" y="141"/>
                    <a:pt x="24" y="280"/>
                    <a:pt x="124" y="379"/>
                  </a:cubicBezTo>
                  <a:cubicBezTo>
                    <a:pt x="469" y="725"/>
                    <a:pt x="469" y="725"/>
                    <a:pt x="469" y="725"/>
                  </a:cubicBezTo>
                  <a:cubicBezTo>
                    <a:pt x="30" y="1822"/>
                    <a:pt x="30" y="1822"/>
                    <a:pt x="30" y="1822"/>
                  </a:cubicBezTo>
                  <a:cubicBezTo>
                    <a:pt x="286" y="2078"/>
                    <a:pt x="286" y="2078"/>
                    <a:pt x="286" y="2078"/>
                  </a:cubicBezTo>
                  <a:cubicBezTo>
                    <a:pt x="944" y="1200"/>
                    <a:pt x="944" y="1200"/>
                    <a:pt x="944" y="1200"/>
                  </a:cubicBezTo>
                  <a:cubicBezTo>
                    <a:pt x="1310" y="1566"/>
                    <a:pt x="1310" y="1566"/>
                    <a:pt x="1310" y="1566"/>
                  </a:cubicBezTo>
                  <a:cubicBezTo>
                    <a:pt x="1310" y="2078"/>
                    <a:pt x="1310" y="2078"/>
                    <a:pt x="1310" y="2078"/>
                  </a:cubicBezTo>
                  <a:cubicBezTo>
                    <a:pt x="1566" y="2078"/>
                    <a:pt x="1566" y="2078"/>
                    <a:pt x="1566" y="2078"/>
                  </a:cubicBezTo>
                  <a:cubicBezTo>
                    <a:pt x="1694" y="1694"/>
                    <a:pt x="1694" y="1694"/>
                    <a:pt x="1694" y="1694"/>
                  </a:cubicBezTo>
                  <a:cubicBezTo>
                    <a:pt x="2078" y="1566"/>
                    <a:pt x="2078" y="1566"/>
                    <a:pt x="2078" y="1566"/>
                  </a:cubicBezTo>
                  <a:cubicBezTo>
                    <a:pt x="2078" y="1310"/>
                    <a:pt x="2078" y="1310"/>
                    <a:pt x="2078" y="1310"/>
                  </a:cubicBezTo>
                  <a:lnTo>
                    <a:pt x="1566" y="131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6314955" y="4893337"/>
            <a:ext cx="904720" cy="904720"/>
            <a:chOff x="6314955" y="4893337"/>
            <a:chExt cx="904720" cy="904720"/>
          </a:xfrm>
        </p:grpSpPr>
        <p:sp>
          <p:nvSpPr>
            <p:cNvPr id="12" name="椭圆 11"/>
            <p:cNvSpPr/>
            <p:nvPr/>
          </p:nvSpPr>
          <p:spPr>
            <a:xfrm>
              <a:off x="6314955" y="4893337"/>
              <a:ext cx="904720" cy="90472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68"/>
            <p:cNvSpPr>
              <a:spLocks/>
            </p:cNvSpPr>
            <p:nvPr/>
          </p:nvSpPr>
          <p:spPr bwMode="auto">
            <a:xfrm>
              <a:off x="6605192" y="5194313"/>
              <a:ext cx="324246" cy="302768"/>
            </a:xfrm>
            <a:custGeom>
              <a:avLst/>
              <a:gdLst>
                <a:gd name="T0" fmla="*/ 1024 w 2048"/>
                <a:gd name="T1" fmla="*/ 0 h 1919"/>
                <a:gd name="T2" fmla="*/ 2048 w 2048"/>
                <a:gd name="T3" fmla="*/ 832 h 1919"/>
                <a:gd name="T4" fmla="*/ 1024 w 2048"/>
                <a:gd name="T5" fmla="*/ 1664 h 1919"/>
                <a:gd name="T6" fmla="*/ 864 w 2048"/>
                <a:gd name="T7" fmla="*/ 1654 h 1919"/>
                <a:gd name="T8" fmla="*/ 128 w 2048"/>
                <a:gd name="T9" fmla="*/ 1919 h 1919"/>
                <a:gd name="T10" fmla="*/ 128 w 2048"/>
                <a:gd name="T11" fmla="*/ 1865 h 1919"/>
                <a:gd name="T12" fmla="*/ 384 w 2048"/>
                <a:gd name="T13" fmla="*/ 1536 h 1919"/>
                <a:gd name="T14" fmla="*/ 380 w 2048"/>
                <a:gd name="T15" fmla="*/ 1479 h 1919"/>
                <a:gd name="T16" fmla="*/ 0 w 2048"/>
                <a:gd name="T17" fmla="*/ 832 h 1919"/>
                <a:gd name="T18" fmla="*/ 1024 w 2048"/>
                <a:gd name="T19" fmla="*/ 0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8" h="1919">
                  <a:moveTo>
                    <a:pt x="1024" y="0"/>
                  </a:moveTo>
                  <a:cubicBezTo>
                    <a:pt x="1590" y="0"/>
                    <a:pt x="2048" y="372"/>
                    <a:pt x="2048" y="832"/>
                  </a:cubicBezTo>
                  <a:cubicBezTo>
                    <a:pt x="2048" y="1291"/>
                    <a:pt x="1590" y="1664"/>
                    <a:pt x="1024" y="1664"/>
                  </a:cubicBezTo>
                  <a:cubicBezTo>
                    <a:pt x="970" y="1664"/>
                    <a:pt x="916" y="1661"/>
                    <a:pt x="864" y="1654"/>
                  </a:cubicBezTo>
                  <a:cubicBezTo>
                    <a:pt x="644" y="1874"/>
                    <a:pt x="382" y="1913"/>
                    <a:pt x="128" y="1919"/>
                  </a:cubicBezTo>
                  <a:cubicBezTo>
                    <a:pt x="128" y="1865"/>
                    <a:pt x="128" y="1865"/>
                    <a:pt x="128" y="1865"/>
                  </a:cubicBezTo>
                  <a:cubicBezTo>
                    <a:pt x="265" y="1798"/>
                    <a:pt x="384" y="1676"/>
                    <a:pt x="384" y="1536"/>
                  </a:cubicBezTo>
                  <a:cubicBezTo>
                    <a:pt x="384" y="1516"/>
                    <a:pt x="382" y="1497"/>
                    <a:pt x="380" y="1479"/>
                  </a:cubicBezTo>
                  <a:cubicBezTo>
                    <a:pt x="148" y="1326"/>
                    <a:pt x="0" y="1093"/>
                    <a:pt x="0" y="832"/>
                  </a:cubicBezTo>
                  <a:cubicBezTo>
                    <a:pt x="0" y="372"/>
                    <a:pt x="458" y="0"/>
                    <a:pt x="102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565974" y="3094034"/>
            <a:ext cx="904720" cy="904720"/>
            <a:chOff x="1565974" y="3094034"/>
            <a:chExt cx="904720" cy="904720"/>
          </a:xfrm>
        </p:grpSpPr>
        <p:sp>
          <p:nvSpPr>
            <p:cNvPr id="9" name="椭圆 8"/>
            <p:cNvSpPr/>
            <p:nvPr/>
          </p:nvSpPr>
          <p:spPr>
            <a:xfrm>
              <a:off x="1565974" y="3094034"/>
              <a:ext cx="904720" cy="904720"/>
            </a:xfrm>
            <a:prstGeom prst="ellipse">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90"/>
            <p:cNvSpPr>
              <a:spLocks noEditPoints="1"/>
            </p:cNvSpPr>
            <p:nvPr/>
          </p:nvSpPr>
          <p:spPr bwMode="auto">
            <a:xfrm>
              <a:off x="1878156" y="3406617"/>
              <a:ext cx="280356" cy="279554"/>
            </a:xfrm>
            <a:custGeom>
              <a:avLst/>
              <a:gdLst>
                <a:gd name="T0" fmla="*/ 128 w 2048"/>
                <a:gd name="T1" fmla="*/ 0 h 2048"/>
                <a:gd name="T2" fmla="*/ 896 w 2048"/>
                <a:gd name="T3" fmla="*/ 0 h 2048"/>
                <a:gd name="T4" fmla="*/ 896 w 2048"/>
                <a:gd name="T5" fmla="*/ 128 h 2048"/>
                <a:gd name="T6" fmla="*/ 128 w 2048"/>
                <a:gd name="T7" fmla="*/ 128 h 2048"/>
                <a:gd name="T8" fmla="*/ 128 w 2048"/>
                <a:gd name="T9" fmla="*/ 0 h 2048"/>
                <a:gd name="T10" fmla="*/ 1152 w 2048"/>
                <a:gd name="T11" fmla="*/ 0 h 2048"/>
                <a:gd name="T12" fmla="*/ 1920 w 2048"/>
                <a:gd name="T13" fmla="*/ 0 h 2048"/>
                <a:gd name="T14" fmla="*/ 1920 w 2048"/>
                <a:gd name="T15" fmla="*/ 128 h 2048"/>
                <a:gd name="T16" fmla="*/ 1152 w 2048"/>
                <a:gd name="T17" fmla="*/ 128 h 2048"/>
                <a:gd name="T18" fmla="*/ 1152 w 2048"/>
                <a:gd name="T19" fmla="*/ 0 h 2048"/>
                <a:gd name="T20" fmla="*/ 1904 w 2048"/>
                <a:gd name="T21" fmla="*/ 640 h 2048"/>
                <a:gd name="T22" fmla="*/ 1792 w 2048"/>
                <a:gd name="T23" fmla="*/ 640 h 2048"/>
                <a:gd name="T24" fmla="*/ 1792 w 2048"/>
                <a:gd name="T25" fmla="*/ 128 h 2048"/>
                <a:gd name="T26" fmla="*/ 1280 w 2048"/>
                <a:gd name="T27" fmla="*/ 128 h 2048"/>
                <a:gd name="T28" fmla="*/ 1280 w 2048"/>
                <a:gd name="T29" fmla="*/ 640 h 2048"/>
                <a:gd name="T30" fmla="*/ 768 w 2048"/>
                <a:gd name="T31" fmla="*/ 640 h 2048"/>
                <a:gd name="T32" fmla="*/ 768 w 2048"/>
                <a:gd name="T33" fmla="*/ 128 h 2048"/>
                <a:gd name="T34" fmla="*/ 256 w 2048"/>
                <a:gd name="T35" fmla="*/ 128 h 2048"/>
                <a:gd name="T36" fmla="*/ 256 w 2048"/>
                <a:gd name="T37" fmla="*/ 640 h 2048"/>
                <a:gd name="T38" fmla="*/ 144 w 2048"/>
                <a:gd name="T39" fmla="*/ 640 h 2048"/>
                <a:gd name="T40" fmla="*/ 0 w 2048"/>
                <a:gd name="T41" fmla="*/ 784 h 2048"/>
                <a:gd name="T42" fmla="*/ 0 w 2048"/>
                <a:gd name="T43" fmla="*/ 1904 h 2048"/>
                <a:gd name="T44" fmla="*/ 144 w 2048"/>
                <a:gd name="T45" fmla="*/ 2048 h 2048"/>
                <a:gd name="T46" fmla="*/ 752 w 2048"/>
                <a:gd name="T47" fmla="*/ 2048 h 2048"/>
                <a:gd name="T48" fmla="*/ 896 w 2048"/>
                <a:gd name="T49" fmla="*/ 1904 h 2048"/>
                <a:gd name="T50" fmla="*/ 896 w 2048"/>
                <a:gd name="T51" fmla="*/ 1152 h 2048"/>
                <a:gd name="T52" fmla="*/ 1152 w 2048"/>
                <a:gd name="T53" fmla="*/ 1152 h 2048"/>
                <a:gd name="T54" fmla="*/ 1152 w 2048"/>
                <a:gd name="T55" fmla="*/ 1904 h 2048"/>
                <a:gd name="T56" fmla="*/ 1296 w 2048"/>
                <a:gd name="T57" fmla="*/ 2048 h 2048"/>
                <a:gd name="T58" fmla="*/ 1904 w 2048"/>
                <a:gd name="T59" fmla="*/ 2048 h 2048"/>
                <a:gd name="T60" fmla="*/ 2048 w 2048"/>
                <a:gd name="T61" fmla="*/ 1904 h 2048"/>
                <a:gd name="T62" fmla="*/ 2048 w 2048"/>
                <a:gd name="T63" fmla="*/ 784 h 2048"/>
                <a:gd name="T64" fmla="*/ 1904 w 2048"/>
                <a:gd name="T65" fmla="*/ 640 h 2048"/>
                <a:gd name="T66" fmla="*/ 696 w 2048"/>
                <a:gd name="T67" fmla="*/ 1920 h 2048"/>
                <a:gd name="T68" fmla="*/ 200 w 2048"/>
                <a:gd name="T69" fmla="*/ 1920 h 2048"/>
                <a:gd name="T70" fmla="*/ 128 w 2048"/>
                <a:gd name="T71" fmla="*/ 1856 h 2048"/>
                <a:gd name="T72" fmla="*/ 200 w 2048"/>
                <a:gd name="T73" fmla="*/ 1792 h 2048"/>
                <a:gd name="T74" fmla="*/ 696 w 2048"/>
                <a:gd name="T75" fmla="*/ 1792 h 2048"/>
                <a:gd name="T76" fmla="*/ 768 w 2048"/>
                <a:gd name="T77" fmla="*/ 1856 h 2048"/>
                <a:gd name="T78" fmla="*/ 696 w 2048"/>
                <a:gd name="T79" fmla="*/ 1920 h 2048"/>
                <a:gd name="T80" fmla="*/ 1088 w 2048"/>
                <a:gd name="T81" fmla="*/ 1024 h 2048"/>
                <a:gd name="T82" fmla="*/ 960 w 2048"/>
                <a:gd name="T83" fmla="*/ 1024 h 2048"/>
                <a:gd name="T84" fmla="*/ 896 w 2048"/>
                <a:gd name="T85" fmla="*/ 960 h 2048"/>
                <a:gd name="T86" fmla="*/ 960 w 2048"/>
                <a:gd name="T87" fmla="*/ 896 h 2048"/>
                <a:gd name="T88" fmla="*/ 1088 w 2048"/>
                <a:gd name="T89" fmla="*/ 896 h 2048"/>
                <a:gd name="T90" fmla="*/ 1152 w 2048"/>
                <a:gd name="T91" fmla="*/ 960 h 2048"/>
                <a:gd name="T92" fmla="*/ 1088 w 2048"/>
                <a:gd name="T93" fmla="*/ 1024 h 2048"/>
                <a:gd name="T94" fmla="*/ 1848 w 2048"/>
                <a:gd name="T95" fmla="*/ 1920 h 2048"/>
                <a:gd name="T96" fmla="*/ 1352 w 2048"/>
                <a:gd name="T97" fmla="*/ 1920 h 2048"/>
                <a:gd name="T98" fmla="*/ 1280 w 2048"/>
                <a:gd name="T99" fmla="*/ 1856 h 2048"/>
                <a:gd name="T100" fmla="*/ 1352 w 2048"/>
                <a:gd name="T101" fmla="*/ 1792 h 2048"/>
                <a:gd name="T102" fmla="*/ 1848 w 2048"/>
                <a:gd name="T103" fmla="*/ 1792 h 2048"/>
                <a:gd name="T104" fmla="*/ 1920 w 2048"/>
                <a:gd name="T105" fmla="*/ 1856 h 2048"/>
                <a:gd name="T106" fmla="*/ 1848 w 2048"/>
                <a:gd name="T107" fmla="*/ 19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8" h="2048">
                  <a:moveTo>
                    <a:pt x="128" y="0"/>
                  </a:moveTo>
                  <a:cubicBezTo>
                    <a:pt x="896" y="0"/>
                    <a:pt x="896" y="0"/>
                    <a:pt x="896" y="0"/>
                  </a:cubicBezTo>
                  <a:cubicBezTo>
                    <a:pt x="896" y="128"/>
                    <a:pt x="896" y="128"/>
                    <a:pt x="896" y="128"/>
                  </a:cubicBezTo>
                  <a:cubicBezTo>
                    <a:pt x="128" y="128"/>
                    <a:pt x="128" y="128"/>
                    <a:pt x="128" y="128"/>
                  </a:cubicBezTo>
                  <a:lnTo>
                    <a:pt x="128" y="0"/>
                  </a:lnTo>
                  <a:close/>
                  <a:moveTo>
                    <a:pt x="1152" y="0"/>
                  </a:moveTo>
                  <a:cubicBezTo>
                    <a:pt x="1920" y="0"/>
                    <a:pt x="1920" y="0"/>
                    <a:pt x="1920" y="0"/>
                  </a:cubicBezTo>
                  <a:cubicBezTo>
                    <a:pt x="1920" y="128"/>
                    <a:pt x="1920" y="128"/>
                    <a:pt x="1920" y="128"/>
                  </a:cubicBezTo>
                  <a:cubicBezTo>
                    <a:pt x="1152" y="128"/>
                    <a:pt x="1152" y="128"/>
                    <a:pt x="1152" y="128"/>
                  </a:cubicBezTo>
                  <a:lnTo>
                    <a:pt x="1152" y="0"/>
                  </a:lnTo>
                  <a:close/>
                  <a:moveTo>
                    <a:pt x="1904" y="640"/>
                  </a:moveTo>
                  <a:cubicBezTo>
                    <a:pt x="1792" y="640"/>
                    <a:pt x="1792" y="640"/>
                    <a:pt x="1792" y="640"/>
                  </a:cubicBezTo>
                  <a:cubicBezTo>
                    <a:pt x="1792" y="128"/>
                    <a:pt x="1792" y="128"/>
                    <a:pt x="1792" y="128"/>
                  </a:cubicBezTo>
                  <a:cubicBezTo>
                    <a:pt x="1280" y="128"/>
                    <a:pt x="1280" y="128"/>
                    <a:pt x="1280" y="128"/>
                  </a:cubicBezTo>
                  <a:cubicBezTo>
                    <a:pt x="1280" y="640"/>
                    <a:pt x="1280" y="640"/>
                    <a:pt x="1280" y="640"/>
                  </a:cubicBezTo>
                  <a:cubicBezTo>
                    <a:pt x="768" y="640"/>
                    <a:pt x="768" y="640"/>
                    <a:pt x="768" y="640"/>
                  </a:cubicBezTo>
                  <a:cubicBezTo>
                    <a:pt x="768" y="128"/>
                    <a:pt x="768" y="128"/>
                    <a:pt x="768" y="128"/>
                  </a:cubicBezTo>
                  <a:cubicBezTo>
                    <a:pt x="256" y="128"/>
                    <a:pt x="256" y="128"/>
                    <a:pt x="256" y="128"/>
                  </a:cubicBezTo>
                  <a:cubicBezTo>
                    <a:pt x="256" y="640"/>
                    <a:pt x="256" y="640"/>
                    <a:pt x="256" y="640"/>
                  </a:cubicBezTo>
                  <a:cubicBezTo>
                    <a:pt x="144" y="640"/>
                    <a:pt x="144" y="640"/>
                    <a:pt x="144" y="640"/>
                  </a:cubicBezTo>
                  <a:cubicBezTo>
                    <a:pt x="65" y="640"/>
                    <a:pt x="0" y="705"/>
                    <a:pt x="0" y="784"/>
                  </a:cubicBezTo>
                  <a:cubicBezTo>
                    <a:pt x="0" y="1904"/>
                    <a:pt x="0" y="1904"/>
                    <a:pt x="0" y="1904"/>
                  </a:cubicBezTo>
                  <a:cubicBezTo>
                    <a:pt x="0" y="1983"/>
                    <a:pt x="65" y="2048"/>
                    <a:pt x="144" y="2048"/>
                  </a:cubicBezTo>
                  <a:cubicBezTo>
                    <a:pt x="752" y="2048"/>
                    <a:pt x="752" y="2048"/>
                    <a:pt x="752" y="2048"/>
                  </a:cubicBezTo>
                  <a:cubicBezTo>
                    <a:pt x="831" y="2048"/>
                    <a:pt x="896" y="1983"/>
                    <a:pt x="896" y="1904"/>
                  </a:cubicBezTo>
                  <a:cubicBezTo>
                    <a:pt x="896" y="1152"/>
                    <a:pt x="896" y="1152"/>
                    <a:pt x="896" y="1152"/>
                  </a:cubicBezTo>
                  <a:cubicBezTo>
                    <a:pt x="1152" y="1152"/>
                    <a:pt x="1152" y="1152"/>
                    <a:pt x="1152" y="1152"/>
                  </a:cubicBezTo>
                  <a:cubicBezTo>
                    <a:pt x="1152" y="1904"/>
                    <a:pt x="1152" y="1904"/>
                    <a:pt x="1152" y="1904"/>
                  </a:cubicBezTo>
                  <a:cubicBezTo>
                    <a:pt x="1152" y="1983"/>
                    <a:pt x="1217" y="2048"/>
                    <a:pt x="1296" y="2048"/>
                  </a:cubicBezTo>
                  <a:cubicBezTo>
                    <a:pt x="1904" y="2048"/>
                    <a:pt x="1904" y="2048"/>
                    <a:pt x="1904" y="2048"/>
                  </a:cubicBezTo>
                  <a:cubicBezTo>
                    <a:pt x="1983" y="2048"/>
                    <a:pt x="2048" y="1983"/>
                    <a:pt x="2048" y="1904"/>
                  </a:cubicBezTo>
                  <a:cubicBezTo>
                    <a:pt x="2048" y="784"/>
                    <a:pt x="2048" y="784"/>
                    <a:pt x="2048" y="784"/>
                  </a:cubicBezTo>
                  <a:cubicBezTo>
                    <a:pt x="2048" y="705"/>
                    <a:pt x="1983" y="640"/>
                    <a:pt x="1904" y="640"/>
                  </a:cubicBezTo>
                  <a:close/>
                  <a:moveTo>
                    <a:pt x="696" y="1920"/>
                  </a:moveTo>
                  <a:cubicBezTo>
                    <a:pt x="200" y="1920"/>
                    <a:pt x="200" y="1920"/>
                    <a:pt x="200" y="1920"/>
                  </a:cubicBezTo>
                  <a:cubicBezTo>
                    <a:pt x="160" y="1920"/>
                    <a:pt x="128" y="1891"/>
                    <a:pt x="128" y="1856"/>
                  </a:cubicBezTo>
                  <a:cubicBezTo>
                    <a:pt x="128" y="1821"/>
                    <a:pt x="160" y="1792"/>
                    <a:pt x="200" y="1792"/>
                  </a:cubicBezTo>
                  <a:cubicBezTo>
                    <a:pt x="696" y="1792"/>
                    <a:pt x="696" y="1792"/>
                    <a:pt x="696" y="1792"/>
                  </a:cubicBezTo>
                  <a:cubicBezTo>
                    <a:pt x="736" y="1792"/>
                    <a:pt x="768" y="1821"/>
                    <a:pt x="768" y="1856"/>
                  </a:cubicBezTo>
                  <a:cubicBezTo>
                    <a:pt x="768" y="1891"/>
                    <a:pt x="736" y="1920"/>
                    <a:pt x="696" y="1920"/>
                  </a:cubicBezTo>
                  <a:close/>
                  <a:moveTo>
                    <a:pt x="1088" y="1024"/>
                  </a:moveTo>
                  <a:cubicBezTo>
                    <a:pt x="960" y="1024"/>
                    <a:pt x="960" y="1024"/>
                    <a:pt x="960" y="1024"/>
                  </a:cubicBezTo>
                  <a:cubicBezTo>
                    <a:pt x="925" y="1024"/>
                    <a:pt x="896" y="995"/>
                    <a:pt x="896" y="960"/>
                  </a:cubicBezTo>
                  <a:cubicBezTo>
                    <a:pt x="896" y="925"/>
                    <a:pt x="925" y="896"/>
                    <a:pt x="960" y="896"/>
                  </a:cubicBezTo>
                  <a:cubicBezTo>
                    <a:pt x="1088" y="896"/>
                    <a:pt x="1088" y="896"/>
                    <a:pt x="1088" y="896"/>
                  </a:cubicBezTo>
                  <a:cubicBezTo>
                    <a:pt x="1123" y="896"/>
                    <a:pt x="1152" y="925"/>
                    <a:pt x="1152" y="960"/>
                  </a:cubicBezTo>
                  <a:cubicBezTo>
                    <a:pt x="1152" y="995"/>
                    <a:pt x="1123" y="1024"/>
                    <a:pt x="1088" y="1024"/>
                  </a:cubicBezTo>
                  <a:close/>
                  <a:moveTo>
                    <a:pt x="1848" y="1920"/>
                  </a:moveTo>
                  <a:cubicBezTo>
                    <a:pt x="1352" y="1920"/>
                    <a:pt x="1352" y="1920"/>
                    <a:pt x="1352" y="1920"/>
                  </a:cubicBezTo>
                  <a:cubicBezTo>
                    <a:pt x="1312" y="1920"/>
                    <a:pt x="1280" y="1891"/>
                    <a:pt x="1280" y="1856"/>
                  </a:cubicBezTo>
                  <a:cubicBezTo>
                    <a:pt x="1280" y="1821"/>
                    <a:pt x="1312" y="1792"/>
                    <a:pt x="1352" y="1792"/>
                  </a:cubicBezTo>
                  <a:cubicBezTo>
                    <a:pt x="1848" y="1792"/>
                    <a:pt x="1848" y="1792"/>
                    <a:pt x="1848" y="1792"/>
                  </a:cubicBezTo>
                  <a:cubicBezTo>
                    <a:pt x="1888" y="1792"/>
                    <a:pt x="1920" y="1821"/>
                    <a:pt x="1920" y="1856"/>
                  </a:cubicBezTo>
                  <a:cubicBezTo>
                    <a:pt x="1920" y="1891"/>
                    <a:pt x="1888" y="1920"/>
                    <a:pt x="1848" y="192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a:off x="2594308" y="3227451"/>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22" name="文本框 21"/>
          <p:cNvSpPr txBox="1"/>
          <p:nvPr/>
        </p:nvSpPr>
        <p:spPr>
          <a:xfrm>
            <a:off x="2614946" y="3705942"/>
            <a:ext cx="3250028"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20" name="直接连接符 19"/>
          <p:cNvCxnSpPr/>
          <p:nvPr/>
        </p:nvCxnSpPr>
        <p:spPr>
          <a:xfrm>
            <a:off x="2703271" y="3693242"/>
            <a:ext cx="738187" cy="0"/>
          </a:xfrm>
          <a:prstGeom prst="line">
            <a:avLst/>
          </a:prstGeom>
          <a:ln w="28575">
            <a:solidFill>
              <a:srgbClr val="EDAC5D"/>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355361" y="3226768"/>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添加业务说明</a:t>
            </a:r>
          </a:p>
        </p:txBody>
      </p:sp>
      <p:sp>
        <p:nvSpPr>
          <p:cNvPr id="27" name="文本框 26"/>
          <p:cNvSpPr txBox="1"/>
          <p:nvPr/>
        </p:nvSpPr>
        <p:spPr>
          <a:xfrm>
            <a:off x="7375999" y="3705259"/>
            <a:ext cx="3250028"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25" name="直接连接符 24"/>
          <p:cNvCxnSpPr/>
          <p:nvPr/>
        </p:nvCxnSpPr>
        <p:spPr>
          <a:xfrm>
            <a:off x="7464324" y="3692559"/>
            <a:ext cx="73818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94308" y="5016178"/>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添加业务说明</a:t>
            </a:r>
          </a:p>
        </p:txBody>
      </p:sp>
      <p:sp>
        <p:nvSpPr>
          <p:cNvPr id="32" name="文本框 31"/>
          <p:cNvSpPr txBox="1"/>
          <p:nvPr/>
        </p:nvSpPr>
        <p:spPr>
          <a:xfrm>
            <a:off x="2614946" y="5494669"/>
            <a:ext cx="3250028"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30" name="直接连接符 29"/>
          <p:cNvCxnSpPr/>
          <p:nvPr/>
        </p:nvCxnSpPr>
        <p:spPr>
          <a:xfrm>
            <a:off x="2703271" y="5481969"/>
            <a:ext cx="73818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355361" y="5014291"/>
            <a:ext cx="2407376" cy="461665"/>
          </a:xfrm>
          <a:prstGeom prst="rect">
            <a:avLst/>
          </a:prstGeom>
          <a:noFill/>
        </p:spPr>
        <p:txBody>
          <a:bodyPr wrap="square" rtlCol="0">
            <a:spAutoFit/>
          </a:bodyPr>
          <a:lstStyle/>
          <a:p>
            <a:r>
              <a:rPr lang="zh-CN" altLang="en-US" sz="2400" dirty="0">
                <a:solidFill>
                  <a:schemeClr val="accent4"/>
                </a:solidFill>
                <a:latin typeface="+mj-ea"/>
                <a:ea typeface="+mj-ea"/>
              </a:rPr>
              <a:t>添加业务说明</a:t>
            </a:r>
          </a:p>
        </p:txBody>
      </p:sp>
      <p:sp>
        <p:nvSpPr>
          <p:cNvPr id="37" name="文本框 36"/>
          <p:cNvSpPr txBox="1"/>
          <p:nvPr/>
        </p:nvSpPr>
        <p:spPr>
          <a:xfrm>
            <a:off x="7375999" y="5492782"/>
            <a:ext cx="3250028"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35" name="直接连接符 34"/>
          <p:cNvCxnSpPr/>
          <p:nvPr/>
        </p:nvCxnSpPr>
        <p:spPr>
          <a:xfrm>
            <a:off x="7464324" y="5480082"/>
            <a:ext cx="73818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13003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1" decel="10000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decel="10000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50"/>
                                        <p:tgtEl>
                                          <p:spTgt spid="21"/>
                                        </p:tgtEl>
                                      </p:cBhvr>
                                    </p:animEffect>
                                    <p:anim calcmode="lin" valueType="num">
                                      <p:cBhvr>
                                        <p:cTn id="30" dur="250" fill="hold"/>
                                        <p:tgtEl>
                                          <p:spTgt spid="21"/>
                                        </p:tgtEl>
                                        <p:attrNameLst>
                                          <p:attrName>ppt_x</p:attrName>
                                        </p:attrNameLst>
                                      </p:cBhvr>
                                      <p:tavLst>
                                        <p:tav tm="0">
                                          <p:val>
                                            <p:strVal val="#ppt_x"/>
                                          </p:val>
                                        </p:tav>
                                        <p:tav tm="100000">
                                          <p:val>
                                            <p:strVal val="#ppt_x"/>
                                          </p:val>
                                        </p:tav>
                                      </p:tavLst>
                                    </p:anim>
                                    <p:anim calcmode="lin" valueType="num">
                                      <p:cBhvr>
                                        <p:cTn id="31" dur="25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250"/>
                                        <p:tgtEl>
                                          <p:spTgt spid="20"/>
                                        </p:tgtEl>
                                      </p:cBhvr>
                                    </p:animEffect>
                                  </p:childTnLst>
                                </p:cTn>
                              </p:par>
                              <p:par>
                                <p:cTn id="36" presetID="10" presetClass="entr" presetSubtype="0" fill="hold" grpId="0" nodeType="withEffect">
                                  <p:stCondLst>
                                    <p:cond delay="0"/>
                                  </p:stCondLst>
                                  <p:iterate type="wd">
                                    <p:tmPct val="10000"/>
                                  </p:iterate>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decel="10000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250"/>
                                        <p:tgtEl>
                                          <p:spTgt spid="26"/>
                                        </p:tgtEl>
                                      </p:cBhvr>
                                    </p:animEffect>
                                    <p:anim calcmode="lin" valueType="num">
                                      <p:cBhvr>
                                        <p:cTn id="49" dur="250" fill="hold"/>
                                        <p:tgtEl>
                                          <p:spTgt spid="26"/>
                                        </p:tgtEl>
                                        <p:attrNameLst>
                                          <p:attrName>ppt_x</p:attrName>
                                        </p:attrNameLst>
                                      </p:cBhvr>
                                      <p:tavLst>
                                        <p:tav tm="0">
                                          <p:val>
                                            <p:strVal val="#ppt_x"/>
                                          </p:val>
                                        </p:tav>
                                        <p:tav tm="100000">
                                          <p:val>
                                            <p:strVal val="#ppt_x"/>
                                          </p:val>
                                        </p:tav>
                                      </p:tavLst>
                                    </p:anim>
                                    <p:anim calcmode="lin" valueType="num">
                                      <p:cBhvr>
                                        <p:cTn id="50" dur="250" fill="hold"/>
                                        <p:tgtEl>
                                          <p:spTgt spid="26"/>
                                        </p:tgtEl>
                                        <p:attrNameLst>
                                          <p:attrName>ppt_y</p:attrName>
                                        </p:attrNameLst>
                                      </p:cBhvr>
                                      <p:tavLst>
                                        <p:tav tm="0">
                                          <p:val>
                                            <p:strVal val="#ppt_y-.1"/>
                                          </p:val>
                                        </p:tav>
                                        <p:tav tm="100000">
                                          <p:val>
                                            <p:strVal val="#ppt_y"/>
                                          </p:val>
                                        </p:tav>
                                      </p:tavLst>
                                    </p:anim>
                                  </p:childTnLst>
                                </p:cTn>
                              </p:par>
                            </p:childTnLst>
                          </p:cTn>
                        </p:par>
                        <p:par>
                          <p:cTn id="51" fill="hold">
                            <p:stCondLst>
                              <p:cond delay="750"/>
                            </p:stCondLst>
                            <p:childTnLst>
                              <p:par>
                                <p:cTn id="52" presetID="22" presetClass="entr" presetSubtype="8"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250"/>
                                        <p:tgtEl>
                                          <p:spTgt spid="25"/>
                                        </p:tgtEl>
                                      </p:cBhvr>
                                    </p:animEffect>
                                  </p:childTnLst>
                                </p:cTn>
                              </p:par>
                              <p:par>
                                <p:cTn id="55" presetID="10" presetClass="entr" presetSubtype="0" fill="hold" grpId="0" nodeType="withEffect">
                                  <p:stCondLst>
                                    <p:cond delay="0"/>
                                  </p:stCondLst>
                                  <p:iterate type="wd">
                                    <p:tmPct val="10000"/>
                                  </p:iterate>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decel="10000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250"/>
                                        <p:tgtEl>
                                          <p:spTgt spid="31"/>
                                        </p:tgtEl>
                                      </p:cBhvr>
                                    </p:animEffect>
                                    <p:anim calcmode="lin" valueType="num">
                                      <p:cBhvr>
                                        <p:cTn id="68" dur="250" fill="hold"/>
                                        <p:tgtEl>
                                          <p:spTgt spid="31"/>
                                        </p:tgtEl>
                                        <p:attrNameLst>
                                          <p:attrName>ppt_x</p:attrName>
                                        </p:attrNameLst>
                                      </p:cBhvr>
                                      <p:tavLst>
                                        <p:tav tm="0">
                                          <p:val>
                                            <p:strVal val="#ppt_x"/>
                                          </p:val>
                                        </p:tav>
                                        <p:tav tm="100000">
                                          <p:val>
                                            <p:strVal val="#ppt_x"/>
                                          </p:val>
                                        </p:tav>
                                      </p:tavLst>
                                    </p:anim>
                                    <p:anim calcmode="lin" valueType="num">
                                      <p:cBhvr>
                                        <p:cTn id="69" dur="250" fill="hold"/>
                                        <p:tgtEl>
                                          <p:spTgt spid="31"/>
                                        </p:tgtEl>
                                        <p:attrNameLst>
                                          <p:attrName>ppt_y</p:attrName>
                                        </p:attrNameLst>
                                      </p:cBhvr>
                                      <p:tavLst>
                                        <p:tav tm="0">
                                          <p:val>
                                            <p:strVal val="#ppt_y-.1"/>
                                          </p:val>
                                        </p:tav>
                                        <p:tav tm="100000">
                                          <p:val>
                                            <p:strVal val="#ppt_y"/>
                                          </p:val>
                                        </p:tav>
                                      </p:tavLst>
                                    </p:anim>
                                  </p:childTnLst>
                                </p:cTn>
                              </p:par>
                            </p:childTnLst>
                          </p:cTn>
                        </p:par>
                        <p:par>
                          <p:cTn id="70" fill="hold">
                            <p:stCondLst>
                              <p:cond delay="750"/>
                            </p:stCondLst>
                            <p:childTnLst>
                              <p:par>
                                <p:cTn id="71" presetID="22" presetClass="entr" presetSubtype="8"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250"/>
                                        <p:tgtEl>
                                          <p:spTgt spid="30"/>
                                        </p:tgtEl>
                                      </p:cBhvr>
                                    </p:animEffect>
                                  </p:childTnLst>
                                </p:cTn>
                              </p:par>
                              <p:par>
                                <p:cTn id="74" presetID="10" presetClass="entr" presetSubtype="0" fill="hold" grpId="0" nodeType="withEffect">
                                  <p:stCondLst>
                                    <p:cond delay="0"/>
                                  </p:stCondLst>
                                  <p:iterate type="wd">
                                    <p:tmPct val="10000"/>
                                  </p:iterate>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decel="100000" fill="hold" nodeType="click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additive="base">
                                        <p:cTn id="81" dur="500" fill="hold"/>
                                        <p:tgtEl>
                                          <p:spTgt spid="38"/>
                                        </p:tgtEl>
                                        <p:attrNameLst>
                                          <p:attrName>ppt_x</p:attrName>
                                        </p:attrNameLst>
                                      </p:cBhvr>
                                      <p:tavLst>
                                        <p:tav tm="0">
                                          <p:val>
                                            <p:strVal val="#ppt_x"/>
                                          </p:val>
                                        </p:tav>
                                        <p:tav tm="100000">
                                          <p:val>
                                            <p:strVal val="#ppt_x"/>
                                          </p:val>
                                        </p:tav>
                                      </p:tavLst>
                                    </p:anim>
                                    <p:anim calcmode="lin" valueType="num">
                                      <p:cBhvr additive="base">
                                        <p:cTn id="82" dur="500" fill="hold"/>
                                        <p:tgtEl>
                                          <p:spTgt spid="38"/>
                                        </p:tgtEl>
                                        <p:attrNameLst>
                                          <p:attrName>ppt_y</p:attrName>
                                        </p:attrNameLst>
                                      </p:cBhvr>
                                      <p:tavLst>
                                        <p:tav tm="0">
                                          <p:val>
                                            <p:strVal val="1+#ppt_h/2"/>
                                          </p:val>
                                        </p:tav>
                                        <p:tav tm="100000">
                                          <p:val>
                                            <p:strVal val="#ppt_y"/>
                                          </p:val>
                                        </p:tav>
                                      </p:tavLst>
                                    </p:anim>
                                  </p:childTnLst>
                                </p:cTn>
                              </p:par>
                            </p:childTnLst>
                          </p:cTn>
                        </p:par>
                        <p:par>
                          <p:cTn id="83" fill="hold">
                            <p:stCondLst>
                              <p:cond delay="500"/>
                            </p:stCondLst>
                            <p:childTnLst>
                              <p:par>
                                <p:cTn id="84" presetID="47" presetClass="entr" presetSubtype="0" fill="hold" grpId="0"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250"/>
                                        <p:tgtEl>
                                          <p:spTgt spid="36"/>
                                        </p:tgtEl>
                                      </p:cBhvr>
                                    </p:animEffect>
                                    <p:anim calcmode="lin" valueType="num">
                                      <p:cBhvr>
                                        <p:cTn id="87" dur="250" fill="hold"/>
                                        <p:tgtEl>
                                          <p:spTgt spid="36"/>
                                        </p:tgtEl>
                                        <p:attrNameLst>
                                          <p:attrName>ppt_x</p:attrName>
                                        </p:attrNameLst>
                                      </p:cBhvr>
                                      <p:tavLst>
                                        <p:tav tm="0">
                                          <p:val>
                                            <p:strVal val="#ppt_x"/>
                                          </p:val>
                                        </p:tav>
                                        <p:tav tm="100000">
                                          <p:val>
                                            <p:strVal val="#ppt_x"/>
                                          </p:val>
                                        </p:tav>
                                      </p:tavLst>
                                    </p:anim>
                                    <p:anim calcmode="lin" valueType="num">
                                      <p:cBhvr>
                                        <p:cTn id="88" dur="250" fill="hold"/>
                                        <p:tgtEl>
                                          <p:spTgt spid="36"/>
                                        </p:tgtEl>
                                        <p:attrNameLst>
                                          <p:attrName>ppt_y</p:attrName>
                                        </p:attrNameLst>
                                      </p:cBhvr>
                                      <p:tavLst>
                                        <p:tav tm="0">
                                          <p:val>
                                            <p:strVal val="#ppt_y-.1"/>
                                          </p:val>
                                        </p:tav>
                                        <p:tav tm="100000">
                                          <p:val>
                                            <p:strVal val="#ppt_y"/>
                                          </p:val>
                                        </p:tav>
                                      </p:tavLst>
                                    </p:anim>
                                  </p:childTnLst>
                                </p:cTn>
                              </p:par>
                            </p:childTnLst>
                          </p:cTn>
                        </p:par>
                        <p:par>
                          <p:cTn id="89" fill="hold">
                            <p:stCondLst>
                              <p:cond delay="75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250"/>
                                        <p:tgtEl>
                                          <p:spTgt spid="35"/>
                                        </p:tgtEl>
                                      </p:cBhvr>
                                    </p:animEffect>
                                  </p:childTnLst>
                                </p:cTn>
                              </p:par>
                              <p:par>
                                <p:cTn id="93" presetID="10" presetClass="entr" presetSubtype="0" fill="hold" grpId="0" nodeType="withEffect">
                                  <p:stCondLst>
                                    <p:cond delay="0"/>
                                  </p:stCondLst>
                                  <p:iterate type="wd">
                                    <p:tmPct val="10000"/>
                                  </p:iterate>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1" grpId="0"/>
      <p:bldP spid="22" grpId="0"/>
      <p:bldP spid="26" grpId="0"/>
      <p:bldP spid="27" grpId="0"/>
      <p:bldP spid="31" grpId="0"/>
      <p:bldP spid="32"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8484967" y="2015595"/>
            <a:ext cx="3011708" cy="3011708"/>
            <a:chOff x="8484967" y="2015595"/>
            <a:chExt cx="3011708" cy="3011708"/>
          </a:xfrm>
        </p:grpSpPr>
        <p:pic>
          <p:nvPicPr>
            <p:cNvPr id="35" name="图片 3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484967" y="2015595"/>
              <a:ext cx="3011708" cy="3011708"/>
            </a:xfrm>
            <a:custGeom>
              <a:avLst/>
              <a:gdLst>
                <a:gd name="connsiteX0" fmla="*/ 1505854 w 3011708"/>
                <a:gd name="connsiteY0" fmla="*/ 0 h 3011708"/>
                <a:gd name="connsiteX1" fmla="*/ 3011708 w 3011708"/>
                <a:gd name="connsiteY1" fmla="*/ 0 h 3011708"/>
                <a:gd name="connsiteX2" fmla="*/ 3011708 w 3011708"/>
                <a:gd name="connsiteY2" fmla="*/ 1505854 h 3011708"/>
                <a:gd name="connsiteX3" fmla="*/ 1505854 w 3011708"/>
                <a:gd name="connsiteY3" fmla="*/ 3011708 h 3011708"/>
                <a:gd name="connsiteX4" fmla="*/ 0 w 3011708"/>
                <a:gd name="connsiteY4" fmla="*/ 1505854 h 3011708"/>
                <a:gd name="connsiteX5" fmla="*/ 1505854 w 3011708"/>
                <a:gd name="connsiteY5"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708" h="3011708">
                  <a:moveTo>
                    <a:pt x="1505854" y="0"/>
                  </a:moveTo>
                  <a:lnTo>
                    <a:pt x="3011708" y="0"/>
                  </a:lnTo>
                  <a:lnTo>
                    <a:pt x="3011708" y="1505854"/>
                  </a:lnTo>
                  <a:cubicBezTo>
                    <a:pt x="3011708" y="2337514"/>
                    <a:pt x="2337514" y="3011708"/>
                    <a:pt x="1505854" y="3011708"/>
                  </a:cubicBezTo>
                  <a:cubicBezTo>
                    <a:pt x="674194" y="3011708"/>
                    <a:pt x="0" y="2337514"/>
                    <a:pt x="0" y="1505854"/>
                  </a:cubicBezTo>
                  <a:cubicBezTo>
                    <a:pt x="0" y="674194"/>
                    <a:pt x="674194" y="0"/>
                    <a:pt x="1505854" y="0"/>
                  </a:cubicBezTo>
                  <a:close/>
                </a:path>
              </a:pathLst>
            </a:custGeom>
          </p:spPr>
        </p:pic>
        <p:pic>
          <p:nvPicPr>
            <p:cNvPr id="33" name="图片 32"/>
            <p:cNvPicPr>
              <a:picLocks noChangeAspect="1"/>
            </p:cNvPicPr>
            <p:nvPr/>
          </p:nvPicPr>
          <p:blipFill>
            <a:blip r:embed="rId3" cstate="screen">
              <a:extLst>
                <a:ext uri="{28A0092B-C50C-407E-A947-70E740481C1C}">
                  <a14:useLocalDpi xmlns:a14="http://schemas.microsoft.com/office/drawing/2010/main"/>
                </a:ext>
              </a:extLst>
            </a:blip>
            <a:srcRect t="4570" r="27812" b="21587"/>
            <a:stretch>
              <a:fillRect/>
            </a:stretch>
          </p:blipFill>
          <p:spPr>
            <a:xfrm>
              <a:off x="9415025" y="2015595"/>
              <a:ext cx="2081650" cy="3011708"/>
            </a:xfrm>
            <a:custGeom>
              <a:avLst/>
              <a:gdLst>
                <a:gd name="connsiteX0" fmla="*/ 575796 w 2081650"/>
                <a:gd name="connsiteY0" fmla="*/ 0 h 3011708"/>
                <a:gd name="connsiteX1" fmla="*/ 2081650 w 2081650"/>
                <a:gd name="connsiteY1" fmla="*/ 0 h 3011708"/>
                <a:gd name="connsiteX2" fmla="*/ 2081650 w 2081650"/>
                <a:gd name="connsiteY2" fmla="*/ 1505854 h 3011708"/>
                <a:gd name="connsiteX3" fmla="*/ 575796 w 2081650"/>
                <a:gd name="connsiteY3" fmla="*/ 3011708 h 3011708"/>
                <a:gd name="connsiteX4" fmla="*/ 128001 w 2081650"/>
                <a:gd name="connsiteY4" fmla="*/ 2944008 h 3011708"/>
                <a:gd name="connsiteX5" fmla="*/ 0 w 2081650"/>
                <a:gd name="connsiteY5" fmla="*/ 2897159 h 3011708"/>
                <a:gd name="connsiteX6" fmla="*/ 0 w 2081650"/>
                <a:gd name="connsiteY6" fmla="*/ 114549 h 3011708"/>
                <a:gd name="connsiteX7" fmla="*/ 128001 w 2081650"/>
                <a:gd name="connsiteY7" fmla="*/ 67700 h 3011708"/>
                <a:gd name="connsiteX8" fmla="*/ 575796 w 2081650"/>
                <a:gd name="connsiteY8"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1650" h="3011708">
                  <a:moveTo>
                    <a:pt x="575796" y="0"/>
                  </a:moveTo>
                  <a:lnTo>
                    <a:pt x="2081650" y="0"/>
                  </a:lnTo>
                  <a:lnTo>
                    <a:pt x="2081650" y="1505854"/>
                  </a:lnTo>
                  <a:cubicBezTo>
                    <a:pt x="2081650" y="2337514"/>
                    <a:pt x="1407456" y="3011708"/>
                    <a:pt x="575796" y="3011708"/>
                  </a:cubicBezTo>
                  <a:cubicBezTo>
                    <a:pt x="419860" y="3011708"/>
                    <a:pt x="269459" y="2988006"/>
                    <a:pt x="128001" y="2944008"/>
                  </a:cubicBezTo>
                  <a:lnTo>
                    <a:pt x="0" y="2897159"/>
                  </a:lnTo>
                  <a:lnTo>
                    <a:pt x="0" y="114549"/>
                  </a:lnTo>
                  <a:lnTo>
                    <a:pt x="128001" y="67700"/>
                  </a:lnTo>
                  <a:cubicBezTo>
                    <a:pt x="269459" y="23702"/>
                    <a:pt x="419860" y="0"/>
                    <a:pt x="575796" y="0"/>
                  </a:cubicBezTo>
                  <a:close/>
                </a:path>
              </a:pathLst>
            </a:custGeom>
          </p:spPr>
        </p:pic>
      </p:grpSp>
      <p:sp>
        <p:nvSpPr>
          <p:cNvPr id="18" name="文本框 17"/>
          <p:cNvSpPr txBox="1"/>
          <p:nvPr/>
        </p:nvSpPr>
        <p:spPr>
          <a:xfrm>
            <a:off x="3814091" y="2690452"/>
            <a:ext cx="4491458" cy="830997"/>
          </a:xfrm>
          <a:prstGeom prst="rect">
            <a:avLst/>
          </a:prstGeom>
          <a:noFill/>
        </p:spPr>
        <p:txBody>
          <a:bodyPr wrap="square" rtlCol="0">
            <a:spAutoFit/>
          </a:bodyPr>
          <a:lstStyle/>
          <a:p>
            <a:pPr algn="r"/>
            <a:r>
              <a:rPr lang="zh-CN" altLang="en-US" sz="4800" dirty="0">
                <a:solidFill>
                  <a:schemeClr val="accent4"/>
                </a:solidFill>
                <a:latin typeface="+mj-ea"/>
                <a:ea typeface="+mj-ea"/>
              </a:rPr>
              <a:t>第四部分的标题</a:t>
            </a:r>
          </a:p>
        </p:txBody>
      </p:sp>
      <p:sp>
        <p:nvSpPr>
          <p:cNvPr id="19" name="文本框 18"/>
          <p:cNvSpPr txBox="1"/>
          <p:nvPr/>
        </p:nvSpPr>
        <p:spPr>
          <a:xfrm>
            <a:off x="2560470" y="3544017"/>
            <a:ext cx="5729839" cy="923330"/>
          </a:xfrm>
          <a:prstGeom prst="rect">
            <a:avLst/>
          </a:prstGeom>
          <a:noFill/>
        </p:spPr>
        <p:txBody>
          <a:bodyPr wrap="square" rtlCol="0">
            <a:spAutoFit/>
          </a:bodyPr>
          <a:lstStyle/>
          <a:p>
            <a:pPr algn="r">
              <a:lnSpc>
                <a:spcPct val="150000"/>
              </a:lnSpc>
            </a:pPr>
            <a:r>
              <a:rPr lang="zh-CN" altLang="en-US" dirty="0">
                <a:solidFill>
                  <a:schemeClr val="bg1">
                    <a:lumMod val="50000"/>
                  </a:schemeClr>
                </a:solidFill>
              </a:rPr>
              <a:t>点击添加文字说明点击添加文字说明点击添加文字说明点击添加文字说明点击添加文字说</a:t>
            </a:r>
          </a:p>
        </p:txBody>
      </p:sp>
      <p:sp>
        <p:nvSpPr>
          <p:cNvPr id="21" name="文本框 20"/>
          <p:cNvSpPr txBox="1"/>
          <p:nvPr/>
        </p:nvSpPr>
        <p:spPr>
          <a:xfrm>
            <a:off x="1132115" y="428170"/>
            <a:ext cx="1291771" cy="707886"/>
          </a:xfrm>
          <a:prstGeom prst="rect">
            <a:avLst/>
          </a:prstGeom>
          <a:noFill/>
        </p:spPr>
        <p:txBody>
          <a:bodyPr wrap="square" rtlCol="0">
            <a:spAutoFit/>
          </a:bodyPr>
          <a:lstStyle/>
          <a:p>
            <a:pPr algn="ctr"/>
            <a:r>
              <a:rPr lang="zh-CN" altLang="en-US" sz="4000" dirty="0">
                <a:solidFill>
                  <a:schemeClr val="accent1"/>
                </a:solidFill>
                <a:latin typeface="+mj-ea"/>
                <a:ea typeface="+mj-ea"/>
              </a:rPr>
              <a:t>目录</a:t>
            </a:r>
          </a:p>
        </p:txBody>
      </p:sp>
      <p:cxnSp>
        <p:nvCxnSpPr>
          <p:cNvPr id="22" name="直接连接符 21"/>
          <p:cNvCxnSpPr/>
          <p:nvPr/>
        </p:nvCxnSpPr>
        <p:spPr>
          <a:xfrm>
            <a:off x="2380344" y="535369"/>
            <a:ext cx="0" cy="468000"/>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38400" y="491827"/>
            <a:ext cx="2075543" cy="584775"/>
          </a:xfrm>
          <a:prstGeom prst="rect">
            <a:avLst/>
          </a:prstGeom>
          <a:noFill/>
        </p:spPr>
        <p:txBody>
          <a:bodyPr wrap="square" rtlCol="0">
            <a:spAutoFit/>
          </a:bodyPr>
          <a:lstStyle/>
          <a:p>
            <a:r>
              <a:rPr lang="en-US" altLang="zh-CN" sz="3200" dirty="0">
                <a:solidFill>
                  <a:schemeClr val="accent2"/>
                </a:solidFill>
              </a:rPr>
              <a:t>contents</a:t>
            </a:r>
            <a:endParaRPr lang="zh-CN" altLang="en-US" sz="3200" dirty="0">
              <a:solidFill>
                <a:schemeClr val="accent2"/>
              </a:solidFill>
            </a:endParaRPr>
          </a:p>
        </p:txBody>
      </p:sp>
      <p:grpSp>
        <p:nvGrpSpPr>
          <p:cNvPr id="26" name="组合 25"/>
          <p:cNvGrpSpPr/>
          <p:nvPr/>
        </p:nvGrpSpPr>
        <p:grpSpPr>
          <a:xfrm>
            <a:off x="0" y="316259"/>
            <a:ext cx="1132115" cy="931705"/>
            <a:chOff x="-23530" y="2881356"/>
            <a:chExt cx="3348000" cy="931705"/>
          </a:xfrm>
        </p:grpSpPr>
        <p:sp>
          <p:nvSpPr>
            <p:cNvPr id="28" name="矩形 27"/>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4383310" y="784215"/>
            <a:ext cx="7812000" cy="91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666234763"/>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anim calcmode="lin" valueType="num">
                                      <p:cBhvr>
                                        <p:cTn id="12" dur="250" fill="hold"/>
                                        <p:tgtEl>
                                          <p:spTgt spid="18"/>
                                        </p:tgtEl>
                                        <p:attrNameLst>
                                          <p:attrName>ppt_x</p:attrName>
                                        </p:attrNameLst>
                                      </p:cBhvr>
                                      <p:tavLst>
                                        <p:tav tm="0">
                                          <p:val>
                                            <p:strVal val="#ppt_x"/>
                                          </p:val>
                                        </p:tav>
                                        <p:tav tm="100000">
                                          <p:val>
                                            <p:strVal val="#ppt_x"/>
                                          </p:val>
                                        </p:tav>
                                      </p:tavLst>
                                    </p:anim>
                                    <p:anim calcmode="lin" valueType="num">
                                      <p:cBhvr>
                                        <p:cTn id="13" dur="250" fill="hold"/>
                                        <p:tgtEl>
                                          <p:spTgt spid="18"/>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7721"/>
            <a:ext cx="12192000" cy="2664559"/>
            <a:chOff x="0" y="-27721"/>
            <a:chExt cx="12192000" cy="2664559"/>
          </a:xfrm>
        </p:grpSpPr>
        <p:pic>
          <p:nvPicPr>
            <p:cNvPr id="183" name="图片 18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2636837"/>
            </a:xfrm>
            <a:prstGeom prst="rect">
              <a:avLst/>
            </a:prstGeom>
          </p:spPr>
        </p:pic>
        <p:sp>
          <p:nvSpPr>
            <p:cNvPr id="184" name="矩形 183"/>
            <p:cNvSpPr/>
            <p:nvPr/>
          </p:nvSpPr>
          <p:spPr>
            <a:xfrm>
              <a:off x="0" y="-27721"/>
              <a:ext cx="12192000" cy="2664559"/>
            </a:xfrm>
            <a:prstGeom prst="rect">
              <a:avLst/>
            </a:prstGeom>
            <a:solidFill>
              <a:schemeClr val="bg2">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文本框 123"/>
          <p:cNvSpPr txBox="1"/>
          <p:nvPr/>
        </p:nvSpPr>
        <p:spPr>
          <a:xfrm>
            <a:off x="5135784" y="489303"/>
            <a:ext cx="1920432" cy="461665"/>
          </a:xfrm>
          <a:prstGeom prst="rect">
            <a:avLst/>
          </a:prstGeom>
          <a:noFill/>
        </p:spPr>
        <p:txBody>
          <a:bodyPr wrap="square" rtlCol="0">
            <a:spAutoFit/>
          </a:bodyPr>
          <a:lstStyle/>
          <a:p>
            <a:pPr algn="ctr"/>
            <a:r>
              <a:rPr lang="zh-CN" altLang="en-US" sz="2400" dirty="0">
                <a:solidFill>
                  <a:schemeClr val="bg1"/>
                </a:solidFill>
                <a:latin typeface="+mj-ea"/>
                <a:ea typeface="+mj-ea"/>
              </a:rPr>
              <a:t>数据对比</a:t>
            </a:r>
          </a:p>
        </p:txBody>
      </p:sp>
      <p:sp>
        <p:nvSpPr>
          <p:cNvPr id="125" name="文本框 124"/>
          <p:cNvSpPr txBox="1"/>
          <p:nvPr/>
        </p:nvSpPr>
        <p:spPr>
          <a:xfrm>
            <a:off x="5113818" y="808807"/>
            <a:ext cx="1964364" cy="369332"/>
          </a:xfrm>
          <a:prstGeom prst="rect">
            <a:avLst/>
          </a:prstGeom>
          <a:noFill/>
        </p:spPr>
        <p:txBody>
          <a:bodyPr wrap="square" rtlCol="0">
            <a:spAutoFit/>
          </a:bodyPr>
          <a:lstStyle/>
          <a:p>
            <a:pPr algn="ctr"/>
            <a:r>
              <a:rPr lang="en-US" altLang="zh-CN" dirty="0">
                <a:solidFill>
                  <a:schemeClr val="bg1"/>
                </a:solidFill>
              </a:rPr>
              <a:t>Data Proportion</a:t>
            </a:r>
            <a:endParaRPr lang="zh-CN" altLang="en-US" dirty="0">
              <a:solidFill>
                <a:schemeClr val="bg1"/>
              </a:solidFill>
            </a:endParaRPr>
          </a:p>
        </p:txBody>
      </p:sp>
      <p:grpSp>
        <p:nvGrpSpPr>
          <p:cNvPr id="126" name="组合 125"/>
          <p:cNvGrpSpPr/>
          <p:nvPr/>
        </p:nvGrpSpPr>
        <p:grpSpPr>
          <a:xfrm>
            <a:off x="5283434" y="1195133"/>
            <a:ext cx="1625132" cy="0"/>
            <a:chOff x="5512406" y="946363"/>
            <a:chExt cx="1625132" cy="0"/>
          </a:xfrm>
        </p:grpSpPr>
        <p:cxnSp>
          <p:nvCxnSpPr>
            <p:cNvPr id="127" name="直接连接符 12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59" name="组合 158"/>
          <p:cNvGrpSpPr/>
          <p:nvPr/>
        </p:nvGrpSpPr>
        <p:grpSpPr>
          <a:xfrm>
            <a:off x="746470" y="2342216"/>
            <a:ext cx="1610259" cy="1258348"/>
            <a:chOff x="986099" y="1908986"/>
            <a:chExt cx="1610259" cy="1258348"/>
          </a:xfrm>
        </p:grpSpPr>
        <p:sp>
          <p:nvSpPr>
            <p:cNvPr id="132" name="Freeform 242"/>
            <p:cNvSpPr>
              <a:spLocks/>
            </p:cNvSpPr>
            <p:nvPr/>
          </p:nvSpPr>
          <p:spPr bwMode="auto">
            <a:xfrm>
              <a:off x="986099" y="1908986"/>
              <a:ext cx="1610259" cy="1258348"/>
            </a:xfrm>
            <a:custGeom>
              <a:avLst/>
              <a:gdLst>
                <a:gd name="T0" fmla="*/ 322 w 1051"/>
                <a:gd name="T1" fmla="*/ 54 h 799"/>
                <a:gd name="T2" fmla="*/ 309 w 1051"/>
                <a:gd name="T3" fmla="*/ 20 h 799"/>
                <a:gd name="T4" fmla="*/ 361 w 1051"/>
                <a:gd name="T5" fmla="*/ 0 h 799"/>
                <a:gd name="T6" fmla="*/ 371 w 1051"/>
                <a:gd name="T7" fmla="*/ 37 h 799"/>
                <a:gd name="T8" fmla="*/ 419 w 1051"/>
                <a:gd name="T9" fmla="*/ 80 h 799"/>
                <a:gd name="T10" fmla="*/ 444 w 1051"/>
                <a:gd name="T11" fmla="*/ 80 h 799"/>
                <a:gd name="T12" fmla="*/ 465 w 1051"/>
                <a:gd name="T13" fmla="*/ 120 h 799"/>
                <a:gd name="T14" fmla="*/ 517 w 1051"/>
                <a:gd name="T15" fmla="*/ 114 h 799"/>
                <a:gd name="T16" fmla="*/ 541 w 1051"/>
                <a:gd name="T17" fmla="*/ 95 h 799"/>
                <a:gd name="T18" fmla="*/ 557 w 1051"/>
                <a:gd name="T19" fmla="*/ 114 h 799"/>
                <a:gd name="T20" fmla="*/ 614 w 1051"/>
                <a:gd name="T21" fmla="*/ 107 h 799"/>
                <a:gd name="T22" fmla="*/ 623 w 1051"/>
                <a:gd name="T23" fmla="*/ 124 h 799"/>
                <a:gd name="T24" fmla="*/ 683 w 1051"/>
                <a:gd name="T25" fmla="*/ 148 h 799"/>
                <a:gd name="T26" fmla="*/ 753 w 1051"/>
                <a:gd name="T27" fmla="*/ 157 h 799"/>
                <a:gd name="T28" fmla="*/ 787 w 1051"/>
                <a:gd name="T29" fmla="*/ 167 h 799"/>
                <a:gd name="T30" fmla="*/ 818 w 1051"/>
                <a:gd name="T31" fmla="*/ 188 h 799"/>
                <a:gd name="T32" fmla="*/ 820 w 1051"/>
                <a:gd name="T33" fmla="*/ 245 h 799"/>
                <a:gd name="T34" fmla="*/ 780 w 1051"/>
                <a:gd name="T35" fmla="*/ 264 h 799"/>
                <a:gd name="T36" fmla="*/ 717 w 1051"/>
                <a:gd name="T37" fmla="*/ 286 h 799"/>
                <a:gd name="T38" fmla="*/ 729 w 1051"/>
                <a:gd name="T39" fmla="*/ 332 h 799"/>
                <a:gd name="T40" fmla="*/ 777 w 1051"/>
                <a:gd name="T41" fmla="*/ 379 h 799"/>
                <a:gd name="T42" fmla="*/ 756 w 1051"/>
                <a:gd name="T43" fmla="*/ 456 h 799"/>
                <a:gd name="T44" fmla="*/ 717 w 1051"/>
                <a:gd name="T45" fmla="*/ 407 h 799"/>
                <a:gd name="T46" fmla="*/ 701 w 1051"/>
                <a:gd name="T47" fmla="*/ 389 h 799"/>
                <a:gd name="T48" fmla="*/ 660 w 1051"/>
                <a:gd name="T49" fmla="*/ 380 h 799"/>
                <a:gd name="T50" fmla="*/ 626 w 1051"/>
                <a:gd name="T51" fmla="*/ 413 h 799"/>
                <a:gd name="T52" fmla="*/ 599 w 1051"/>
                <a:gd name="T53" fmla="*/ 433 h 799"/>
                <a:gd name="T54" fmla="*/ 560 w 1051"/>
                <a:gd name="T55" fmla="*/ 424 h 799"/>
                <a:gd name="T56" fmla="*/ 541 w 1051"/>
                <a:gd name="T57" fmla="*/ 458 h 799"/>
                <a:gd name="T58" fmla="*/ 587 w 1051"/>
                <a:gd name="T59" fmla="*/ 494 h 799"/>
                <a:gd name="T60" fmla="*/ 518 w 1051"/>
                <a:gd name="T61" fmla="*/ 504 h 799"/>
                <a:gd name="T62" fmla="*/ 497 w 1051"/>
                <a:gd name="T63" fmla="*/ 481 h 799"/>
                <a:gd name="T64" fmla="*/ 455 w 1051"/>
                <a:gd name="T65" fmla="*/ 487 h 799"/>
                <a:gd name="T66" fmla="*/ 444 w 1051"/>
                <a:gd name="T67" fmla="*/ 454 h 799"/>
                <a:gd name="T68" fmla="*/ 420 w 1051"/>
                <a:gd name="T69" fmla="*/ 436 h 799"/>
                <a:gd name="T70" fmla="*/ 417 w 1051"/>
                <a:gd name="T71" fmla="*/ 461 h 799"/>
                <a:gd name="T72" fmla="*/ 393 w 1051"/>
                <a:gd name="T73" fmla="*/ 483 h 799"/>
                <a:gd name="T74" fmla="*/ 355 w 1051"/>
                <a:gd name="T75" fmla="*/ 549 h 799"/>
                <a:gd name="T76" fmla="*/ 341 w 1051"/>
                <a:gd name="T77" fmla="*/ 628 h 799"/>
                <a:gd name="T78" fmla="*/ 289 w 1051"/>
                <a:gd name="T79" fmla="*/ 643 h 799"/>
                <a:gd name="T80" fmla="*/ 214 w 1051"/>
                <a:gd name="T81" fmla="*/ 514 h 799"/>
                <a:gd name="T82" fmla="*/ 170 w 1051"/>
                <a:gd name="T83" fmla="*/ 491 h 799"/>
                <a:gd name="T84" fmla="*/ 172 w 1051"/>
                <a:gd name="T85" fmla="*/ 458 h 799"/>
                <a:gd name="T86" fmla="*/ 135 w 1051"/>
                <a:gd name="T87" fmla="*/ 461 h 799"/>
                <a:gd name="T88" fmla="*/ 99 w 1051"/>
                <a:gd name="T89" fmla="*/ 400 h 799"/>
                <a:gd name="T90" fmla="*/ 93 w 1051"/>
                <a:gd name="T91" fmla="*/ 282 h 799"/>
                <a:gd name="T92" fmla="*/ 88 w 1051"/>
                <a:gd name="T93" fmla="*/ 219 h 799"/>
                <a:gd name="T94" fmla="*/ 0 w 1051"/>
                <a:gd name="T95" fmla="*/ 106 h 799"/>
                <a:gd name="T96" fmla="*/ 12 w 1051"/>
                <a:gd name="T97" fmla="*/ 75 h 799"/>
                <a:gd name="T98" fmla="*/ 129 w 1051"/>
                <a:gd name="T99" fmla="*/ 80 h 799"/>
                <a:gd name="T100" fmla="*/ 167 w 1051"/>
                <a:gd name="T101" fmla="*/ 88 h 799"/>
                <a:gd name="T102" fmla="*/ 229 w 1051"/>
                <a:gd name="T103" fmla="*/ 118 h 799"/>
                <a:gd name="T104" fmla="*/ 236 w 1051"/>
                <a:gd name="T105" fmla="*/ 83 h 799"/>
                <a:gd name="T106" fmla="*/ 274 w 1051"/>
                <a:gd name="T107" fmla="*/ 90 h 799"/>
                <a:gd name="T108" fmla="*/ 311 w 1051"/>
                <a:gd name="T109" fmla="*/ 82 h 799"/>
                <a:gd name="T110" fmla="*/ 311 w 1051"/>
                <a:gd name="T111" fmla="*/ 80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rgbClr val="EDAC5D"/>
            </a:solidFill>
            <a:ln w="12700" cap="rnd" cmpd="sng">
              <a:noFill/>
              <a:prstDash val="solid"/>
              <a:round/>
              <a:headEnd type="none" w="sm" len="sm"/>
              <a:tailEnd type="none" w="sm" len="sm"/>
            </a:ln>
            <a:effectLst/>
          </p:spPr>
          <p:txBody>
            <a:bodyPr/>
            <a:lstStyle/>
            <a:p>
              <a:endParaRPr lang="zh-CN" altLang="en-US" dirty="0"/>
            </a:p>
          </p:txBody>
        </p:sp>
        <p:grpSp>
          <p:nvGrpSpPr>
            <p:cNvPr id="140" name="组合 139"/>
            <p:cNvGrpSpPr/>
            <p:nvPr/>
          </p:nvGrpSpPr>
          <p:grpSpPr>
            <a:xfrm>
              <a:off x="1265148" y="2102791"/>
              <a:ext cx="980417" cy="776138"/>
              <a:chOff x="1248303" y="2290646"/>
              <a:chExt cx="980417" cy="776138"/>
            </a:xfrm>
          </p:grpSpPr>
          <p:sp>
            <p:nvSpPr>
              <p:cNvPr id="139" name="椭圆 138"/>
              <p:cNvSpPr/>
              <p:nvPr/>
            </p:nvSpPr>
            <p:spPr>
              <a:xfrm>
                <a:off x="1338919" y="2290646"/>
                <a:ext cx="776138" cy="776138"/>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1248303" y="2526787"/>
                <a:ext cx="980417" cy="369332"/>
              </a:xfrm>
              <a:prstGeom prst="rect">
                <a:avLst/>
              </a:prstGeom>
              <a:noFill/>
            </p:spPr>
            <p:txBody>
              <a:bodyPr wrap="square" rtlCol="0">
                <a:spAutoFit/>
              </a:bodyPr>
              <a:lstStyle/>
              <a:p>
                <a:pPr algn="ctr"/>
                <a:r>
                  <a:rPr lang="zh-CN" altLang="en-US" dirty="0">
                    <a:solidFill>
                      <a:srgbClr val="EDAC5D"/>
                    </a:solidFill>
                    <a:latin typeface="+mj-ea"/>
                    <a:ea typeface="+mj-ea"/>
                  </a:rPr>
                  <a:t>湖南</a:t>
                </a:r>
              </a:p>
            </p:txBody>
          </p:sp>
        </p:grpSp>
      </p:grpSp>
      <p:grpSp>
        <p:nvGrpSpPr>
          <p:cNvPr id="160" name="组合 159"/>
          <p:cNvGrpSpPr/>
          <p:nvPr/>
        </p:nvGrpSpPr>
        <p:grpSpPr>
          <a:xfrm>
            <a:off x="3850122" y="2311860"/>
            <a:ext cx="1520720" cy="1319060"/>
            <a:chOff x="4249520" y="1878630"/>
            <a:chExt cx="1520720" cy="1319060"/>
          </a:xfrm>
        </p:grpSpPr>
        <p:sp>
          <p:nvSpPr>
            <p:cNvPr id="131" name="Freeform 230"/>
            <p:cNvSpPr>
              <a:spLocks/>
            </p:cNvSpPr>
            <p:nvPr/>
          </p:nvSpPr>
          <p:spPr bwMode="auto">
            <a:xfrm>
              <a:off x="4249520" y="1878630"/>
              <a:ext cx="1520720" cy="1319060"/>
            </a:xfrm>
            <a:custGeom>
              <a:avLst/>
              <a:gdLst>
                <a:gd name="T0" fmla="*/ 149 w 648"/>
                <a:gd name="T1" fmla="*/ 64 h 546"/>
                <a:gd name="T2" fmla="*/ 156 w 648"/>
                <a:gd name="T3" fmla="*/ 35 h 546"/>
                <a:gd name="T4" fmla="*/ 202 w 648"/>
                <a:gd name="T5" fmla="*/ 52 h 546"/>
                <a:gd name="T6" fmla="*/ 201 w 648"/>
                <a:gd name="T7" fmla="*/ 28 h 546"/>
                <a:gd name="T8" fmla="*/ 221 w 648"/>
                <a:gd name="T9" fmla="*/ 4 h 546"/>
                <a:gd name="T10" fmla="*/ 272 w 648"/>
                <a:gd name="T11" fmla="*/ 0 h 546"/>
                <a:gd name="T12" fmla="*/ 319 w 648"/>
                <a:gd name="T13" fmla="*/ 4 h 546"/>
                <a:gd name="T14" fmla="*/ 316 w 648"/>
                <a:gd name="T15" fmla="*/ 32 h 546"/>
                <a:gd name="T16" fmla="*/ 298 w 648"/>
                <a:gd name="T17" fmla="*/ 66 h 546"/>
                <a:gd name="T18" fmla="*/ 378 w 648"/>
                <a:gd name="T19" fmla="*/ 44 h 546"/>
                <a:gd name="T20" fmla="*/ 409 w 648"/>
                <a:gd name="T21" fmla="*/ 52 h 546"/>
                <a:gd name="T22" fmla="*/ 404 w 648"/>
                <a:gd name="T23" fmla="*/ 27 h 546"/>
                <a:gd name="T24" fmla="*/ 457 w 648"/>
                <a:gd name="T25" fmla="*/ 43 h 546"/>
                <a:gd name="T26" fmla="*/ 488 w 648"/>
                <a:gd name="T27" fmla="*/ 66 h 546"/>
                <a:gd name="T28" fmla="*/ 494 w 648"/>
                <a:gd name="T29" fmla="*/ 123 h 546"/>
                <a:gd name="T30" fmla="*/ 472 w 648"/>
                <a:gd name="T31" fmla="*/ 149 h 546"/>
                <a:gd name="T32" fmla="*/ 429 w 648"/>
                <a:gd name="T33" fmla="*/ 189 h 546"/>
                <a:gd name="T34" fmla="*/ 406 w 648"/>
                <a:gd name="T35" fmla="*/ 197 h 546"/>
                <a:gd name="T36" fmla="*/ 395 w 648"/>
                <a:gd name="T37" fmla="*/ 202 h 546"/>
                <a:gd name="T38" fmla="*/ 359 w 648"/>
                <a:gd name="T39" fmla="*/ 214 h 546"/>
                <a:gd name="T40" fmla="*/ 332 w 648"/>
                <a:gd name="T41" fmla="*/ 218 h 546"/>
                <a:gd name="T42" fmla="*/ 263 w 648"/>
                <a:gd name="T43" fmla="*/ 209 h 546"/>
                <a:gd name="T44" fmla="*/ 271 w 648"/>
                <a:gd name="T45" fmla="*/ 259 h 546"/>
                <a:gd name="T46" fmla="*/ 227 w 648"/>
                <a:gd name="T47" fmla="*/ 292 h 546"/>
                <a:gd name="T48" fmla="*/ 184 w 648"/>
                <a:gd name="T49" fmla="*/ 308 h 546"/>
                <a:gd name="T50" fmla="*/ 131 w 648"/>
                <a:gd name="T51" fmla="*/ 328 h 546"/>
                <a:gd name="T52" fmla="*/ 49 w 648"/>
                <a:gd name="T53" fmla="*/ 368 h 546"/>
                <a:gd name="T54" fmla="*/ 61 w 648"/>
                <a:gd name="T55" fmla="*/ 424 h 546"/>
                <a:gd name="T56" fmla="*/ 23 w 648"/>
                <a:gd name="T57" fmla="*/ 438 h 546"/>
                <a:gd name="T58" fmla="*/ 4 w 648"/>
                <a:gd name="T59" fmla="*/ 360 h 546"/>
                <a:gd name="T60" fmla="*/ 21 w 648"/>
                <a:gd name="T61" fmla="*/ 316 h 546"/>
                <a:gd name="T62" fmla="*/ 42 w 648"/>
                <a:gd name="T63" fmla="*/ 294 h 546"/>
                <a:gd name="T64" fmla="*/ 67 w 648"/>
                <a:gd name="T65" fmla="*/ 257 h 546"/>
                <a:gd name="T66" fmla="*/ 106 w 648"/>
                <a:gd name="T67" fmla="*/ 182 h 546"/>
                <a:gd name="T68" fmla="*/ 136 w 648"/>
                <a:gd name="T69" fmla="*/ 124 h 546"/>
                <a:gd name="T70" fmla="*/ 136 w 648"/>
                <a:gd name="T71" fmla="*/ 76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chemeClr val="accent2"/>
            </a:solidFill>
            <a:ln w="12700" cap="rnd" cmpd="sng">
              <a:noFill/>
              <a:prstDash val="solid"/>
              <a:round/>
              <a:headEnd type="none" w="sm" len="sm"/>
              <a:tailEnd type="none" w="sm" len="sm"/>
            </a:ln>
            <a:effectLst/>
          </p:spPr>
          <p:txBody>
            <a:bodyPr/>
            <a:lstStyle/>
            <a:p>
              <a:endParaRPr lang="zh-CN" altLang="en-US"/>
            </a:p>
          </p:txBody>
        </p:sp>
        <p:grpSp>
          <p:nvGrpSpPr>
            <p:cNvPr id="141" name="组合 140"/>
            <p:cNvGrpSpPr/>
            <p:nvPr/>
          </p:nvGrpSpPr>
          <p:grpSpPr>
            <a:xfrm>
              <a:off x="4463025" y="2102791"/>
              <a:ext cx="980417" cy="776138"/>
              <a:chOff x="1248303" y="2290646"/>
              <a:chExt cx="980417" cy="776138"/>
            </a:xfrm>
          </p:grpSpPr>
          <p:sp>
            <p:nvSpPr>
              <p:cNvPr id="142" name="椭圆 141"/>
              <p:cNvSpPr/>
              <p:nvPr/>
            </p:nvSpPr>
            <p:spPr>
              <a:xfrm>
                <a:off x="1338919" y="2290646"/>
                <a:ext cx="776138" cy="776138"/>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1248303" y="2526787"/>
                <a:ext cx="980417" cy="369332"/>
              </a:xfrm>
              <a:prstGeom prst="rect">
                <a:avLst/>
              </a:prstGeom>
              <a:noFill/>
            </p:spPr>
            <p:txBody>
              <a:bodyPr wrap="square" rtlCol="0">
                <a:spAutoFit/>
              </a:bodyPr>
              <a:lstStyle/>
              <a:p>
                <a:pPr algn="ctr"/>
                <a:r>
                  <a:rPr lang="zh-CN" altLang="en-US" dirty="0">
                    <a:solidFill>
                      <a:schemeClr val="accent2"/>
                    </a:solidFill>
                    <a:latin typeface="+mj-ea"/>
                    <a:ea typeface="+mj-ea"/>
                  </a:rPr>
                  <a:t>广东</a:t>
                </a:r>
              </a:p>
            </p:txBody>
          </p:sp>
        </p:grpSp>
      </p:grpSp>
      <p:grpSp>
        <p:nvGrpSpPr>
          <p:cNvPr id="161" name="组合 160"/>
          <p:cNvGrpSpPr/>
          <p:nvPr/>
        </p:nvGrpSpPr>
        <p:grpSpPr>
          <a:xfrm>
            <a:off x="6908566" y="2143359"/>
            <a:ext cx="980417" cy="1656062"/>
            <a:chOff x="7322078" y="1710129"/>
            <a:chExt cx="980417" cy="1656062"/>
          </a:xfrm>
        </p:grpSpPr>
        <p:sp>
          <p:nvSpPr>
            <p:cNvPr id="136" name="Freeform 249"/>
            <p:cNvSpPr>
              <a:spLocks/>
            </p:cNvSpPr>
            <p:nvPr/>
          </p:nvSpPr>
          <p:spPr bwMode="auto">
            <a:xfrm>
              <a:off x="7423402" y="1710129"/>
              <a:ext cx="777770" cy="1656062"/>
            </a:xfrm>
            <a:custGeom>
              <a:avLst/>
              <a:gdLst>
                <a:gd name="T0" fmla="*/ 15 w 292"/>
                <a:gd name="T1" fmla="*/ 489 h 606"/>
                <a:gd name="T2" fmla="*/ 66 w 292"/>
                <a:gd name="T3" fmla="*/ 475 h 606"/>
                <a:gd name="T4" fmla="*/ 128 w 292"/>
                <a:gd name="T5" fmla="*/ 430 h 606"/>
                <a:gd name="T6" fmla="*/ 172 w 292"/>
                <a:gd name="T7" fmla="*/ 421 h 606"/>
                <a:gd name="T8" fmla="*/ 207 w 292"/>
                <a:gd name="T9" fmla="*/ 395 h 606"/>
                <a:gd name="T10" fmla="*/ 209 w 292"/>
                <a:gd name="T11" fmla="*/ 335 h 606"/>
                <a:gd name="T12" fmla="*/ 193 w 292"/>
                <a:gd name="T13" fmla="*/ 314 h 606"/>
                <a:gd name="T14" fmla="*/ 199 w 292"/>
                <a:gd name="T15" fmla="*/ 296 h 606"/>
                <a:gd name="T16" fmla="*/ 209 w 292"/>
                <a:gd name="T17" fmla="*/ 280 h 606"/>
                <a:gd name="T18" fmla="*/ 214 w 292"/>
                <a:gd name="T19" fmla="*/ 255 h 606"/>
                <a:gd name="T20" fmla="*/ 223 w 292"/>
                <a:gd name="T21" fmla="*/ 237 h 606"/>
                <a:gd name="T22" fmla="*/ 207 w 292"/>
                <a:gd name="T23" fmla="*/ 202 h 606"/>
                <a:gd name="T24" fmla="*/ 182 w 292"/>
                <a:gd name="T25" fmla="*/ 173 h 606"/>
                <a:gd name="T26" fmla="*/ 195 w 292"/>
                <a:gd name="T27" fmla="*/ 126 h 606"/>
                <a:gd name="T28" fmla="*/ 225 w 292"/>
                <a:gd name="T29" fmla="*/ 107 h 606"/>
                <a:gd name="T30" fmla="*/ 231 w 292"/>
                <a:gd name="T31" fmla="*/ 76 h 606"/>
                <a:gd name="T32" fmla="*/ 218 w 292"/>
                <a:gd name="T33" fmla="*/ 50 h 606"/>
                <a:gd name="T34" fmla="*/ 218 w 292"/>
                <a:gd name="T35" fmla="*/ 17 h 606"/>
                <a:gd name="T36" fmla="*/ 199 w 292"/>
                <a:gd name="T37" fmla="*/ 0 h 606"/>
                <a:gd name="T38" fmla="*/ 154 w 292"/>
                <a:gd name="T39" fmla="*/ 22 h 606"/>
                <a:gd name="T40" fmla="*/ 148 w 292"/>
                <a:gd name="T41" fmla="*/ 16 h 606"/>
                <a:gd name="T42" fmla="*/ 123 w 292"/>
                <a:gd name="T43" fmla="*/ 34 h 606"/>
                <a:gd name="T44" fmla="*/ 104 w 292"/>
                <a:gd name="T45" fmla="*/ 32 h 606"/>
                <a:gd name="T46" fmla="*/ 66 w 292"/>
                <a:gd name="T47" fmla="*/ 89 h 606"/>
                <a:gd name="T48" fmla="*/ 53 w 292"/>
                <a:gd name="T49" fmla="*/ 89 h 606"/>
                <a:gd name="T50" fmla="*/ 33 w 292"/>
                <a:gd name="T51" fmla="*/ 107 h 606"/>
                <a:gd name="T52" fmla="*/ 34 w 292"/>
                <a:gd name="T53" fmla="*/ 132 h 606"/>
                <a:gd name="T54" fmla="*/ 24 w 292"/>
                <a:gd name="T55" fmla="*/ 154 h 606"/>
                <a:gd name="T56" fmla="*/ 20 w 292"/>
                <a:gd name="T57" fmla="*/ 182 h 606"/>
                <a:gd name="T58" fmla="*/ 2 w 292"/>
                <a:gd name="T59" fmla="*/ 212 h 606"/>
                <a:gd name="T60" fmla="*/ 22 w 292"/>
                <a:gd name="T61" fmla="*/ 255 h 606"/>
                <a:gd name="T62" fmla="*/ 15 w 292"/>
                <a:gd name="T63" fmla="*/ 280 h 606"/>
                <a:gd name="T64" fmla="*/ 0 w 292"/>
                <a:gd name="T65" fmla="*/ 308 h 606"/>
                <a:gd name="T66" fmla="*/ 22 w 292"/>
                <a:gd name="T67" fmla="*/ 413 h 606"/>
                <a:gd name="T68" fmla="*/ 7 w 292"/>
                <a:gd name="T69" fmla="*/ 468 h 606"/>
                <a:gd name="T70" fmla="*/ 15 w 292"/>
                <a:gd name="T71" fmla="*/ 489 h 606"/>
                <a:gd name="T72" fmla="*/ 15 w 292"/>
                <a:gd name="T73" fmla="*/ 489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chemeClr val="accent5"/>
            </a:solidFill>
            <a:ln w="12700" cap="rnd" cmpd="sng">
              <a:noFill/>
              <a:prstDash val="solid"/>
              <a:round/>
              <a:headEnd type="none" w="sm" len="sm"/>
              <a:tailEnd type="none" w="sm" len="sm"/>
            </a:ln>
            <a:effectLst/>
          </p:spPr>
          <p:txBody>
            <a:bodyPr/>
            <a:lstStyle/>
            <a:p>
              <a:endParaRPr lang="zh-CN" altLang="en-US"/>
            </a:p>
          </p:txBody>
        </p:sp>
        <p:grpSp>
          <p:nvGrpSpPr>
            <p:cNvPr id="144" name="组合 143"/>
            <p:cNvGrpSpPr/>
            <p:nvPr/>
          </p:nvGrpSpPr>
          <p:grpSpPr>
            <a:xfrm>
              <a:off x="7322078" y="2102791"/>
              <a:ext cx="980417" cy="776138"/>
              <a:chOff x="1248303" y="2290646"/>
              <a:chExt cx="980417" cy="776138"/>
            </a:xfrm>
          </p:grpSpPr>
          <p:sp>
            <p:nvSpPr>
              <p:cNvPr id="145" name="椭圆 144"/>
              <p:cNvSpPr/>
              <p:nvPr/>
            </p:nvSpPr>
            <p:spPr>
              <a:xfrm>
                <a:off x="1338919" y="2290646"/>
                <a:ext cx="776138" cy="776138"/>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145"/>
              <p:cNvSpPr txBox="1"/>
              <p:nvPr/>
            </p:nvSpPr>
            <p:spPr>
              <a:xfrm>
                <a:off x="1248303" y="2526787"/>
                <a:ext cx="980417" cy="369332"/>
              </a:xfrm>
              <a:prstGeom prst="rect">
                <a:avLst/>
              </a:prstGeom>
              <a:noFill/>
            </p:spPr>
            <p:txBody>
              <a:bodyPr wrap="square" rtlCol="0">
                <a:spAutoFit/>
              </a:bodyPr>
              <a:lstStyle/>
              <a:p>
                <a:pPr algn="ctr"/>
                <a:r>
                  <a:rPr lang="zh-CN" altLang="en-US" dirty="0">
                    <a:solidFill>
                      <a:schemeClr val="accent5"/>
                    </a:solidFill>
                    <a:latin typeface="+mj-ea"/>
                    <a:ea typeface="+mj-ea"/>
                  </a:rPr>
                  <a:t>陕西</a:t>
                </a:r>
              </a:p>
            </p:txBody>
          </p:sp>
        </p:grpSp>
      </p:grpSp>
      <p:grpSp>
        <p:nvGrpSpPr>
          <p:cNvPr id="162" name="组合 161"/>
          <p:cNvGrpSpPr/>
          <p:nvPr/>
        </p:nvGrpSpPr>
        <p:grpSpPr>
          <a:xfrm>
            <a:off x="10197922" y="2249706"/>
            <a:ext cx="1063936" cy="1443368"/>
            <a:chOff x="9794565" y="1816476"/>
            <a:chExt cx="1063936" cy="1443368"/>
          </a:xfrm>
        </p:grpSpPr>
        <p:sp>
          <p:nvSpPr>
            <p:cNvPr id="135" name="Freeform 234"/>
            <p:cNvSpPr>
              <a:spLocks/>
            </p:cNvSpPr>
            <p:nvPr/>
          </p:nvSpPr>
          <p:spPr bwMode="auto">
            <a:xfrm>
              <a:off x="9854333" y="1816476"/>
              <a:ext cx="1004168" cy="1443368"/>
            </a:xfrm>
            <a:custGeom>
              <a:avLst/>
              <a:gdLst>
                <a:gd name="T0" fmla="*/ 7 w 404"/>
                <a:gd name="T1" fmla="*/ 100 h 566"/>
                <a:gd name="T2" fmla="*/ 28 w 404"/>
                <a:gd name="T3" fmla="*/ 140 h 566"/>
                <a:gd name="T4" fmla="*/ 29 w 404"/>
                <a:gd name="T5" fmla="*/ 162 h 566"/>
                <a:gd name="T6" fmla="*/ 18 w 404"/>
                <a:gd name="T7" fmla="*/ 183 h 566"/>
                <a:gd name="T8" fmla="*/ 4 w 404"/>
                <a:gd name="T9" fmla="*/ 195 h 566"/>
                <a:gd name="T10" fmla="*/ 0 w 404"/>
                <a:gd name="T11" fmla="*/ 234 h 566"/>
                <a:gd name="T12" fmla="*/ 4 w 404"/>
                <a:gd name="T13" fmla="*/ 240 h 566"/>
                <a:gd name="T14" fmla="*/ 14 w 404"/>
                <a:gd name="T15" fmla="*/ 236 h 566"/>
                <a:gd name="T16" fmla="*/ 18 w 404"/>
                <a:gd name="T17" fmla="*/ 240 h 566"/>
                <a:gd name="T18" fmla="*/ 18 w 404"/>
                <a:gd name="T19" fmla="*/ 265 h 566"/>
                <a:gd name="T20" fmla="*/ 29 w 404"/>
                <a:gd name="T21" fmla="*/ 293 h 566"/>
                <a:gd name="T22" fmla="*/ 41 w 404"/>
                <a:gd name="T23" fmla="*/ 298 h 566"/>
                <a:gd name="T24" fmla="*/ 43 w 404"/>
                <a:gd name="T25" fmla="*/ 341 h 566"/>
                <a:gd name="T26" fmla="*/ 36 w 404"/>
                <a:gd name="T27" fmla="*/ 370 h 566"/>
                <a:gd name="T28" fmla="*/ 43 w 404"/>
                <a:gd name="T29" fmla="*/ 381 h 566"/>
                <a:gd name="T30" fmla="*/ 56 w 404"/>
                <a:gd name="T31" fmla="*/ 396 h 566"/>
                <a:gd name="T32" fmla="*/ 90 w 404"/>
                <a:gd name="T33" fmla="*/ 387 h 566"/>
                <a:gd name="T34" fmla="*/ 97 w 404"/>
                <a:gd name="T35" fmla="*/ 399 h 566"/>
                <a:gd name="T36" fmla="*/ 86 w 404"/>
                <a:gd name="T37" fmla="*/ 414 h 566"/>
                <a:gd name="T38" fmla="*/ 68 w 404"/>
                <a:gd name="T39" fmla="*/ 440 h 566"/>
                <a:gd name="T40" fmla="*/ 68 w 404"/>
                <a:gd name="T41" fmla="*/ 447 h 566"/>
                <a:gd name="T42" fmla="*/ 79 w 404"/>
                <a:gd name="T43" fmla="*/ 455 h 566"/>
                <a:gd name="T44" fmla="*/ 148 w 404"/>
                <a:gd name="T45" fmla="*/ 426 h 566"/>
                <a:gd name="T46" fmla="*/ 173 w 404"/>
                <a:gd name="T47" fmla="*/ 440 h 566"/>
                <a:gd name="T48" fmla="*/ 180 w 404"/>
                <a:gd name="T49" fmla="*/ 434 h 566"/>
                <a:gd name="T50" fmla="*/ 173 w 404"/>
                <a:gd name="T51" fmla="*/ 416 h 566"/>
                <a:gd name="T52" fmla="*/ 174 w 404"/>
                <a:gd name="T53" fmla="*/ 408 h 566"/>
                <a:gd name="T54" fmla="*/ 185 w 404"/>
                <a:gd name="T55" fmla="*/ 342 h 566"/>
                <a:gd name="T56" fmla="*/ 195 w 404"/>
                <a:gd name="T57" fmla="*/ 327 h 566"/>
                <a:gd name="T58" fmla="*/ 201 w 404"/>
                <a:gd name="T59" fmla="*/ 310 h 566"/>
                <a:gd name="T60" fmla="*/ 212 w 404"/>
                <a:gd name="T61" fmla="*/ 282 h 566"/>
                <a:gd name="T62" fmla="*/ 205 w 404"/>
                <a:gd name="T63" fmla="*/ 271 h 566"/>
                <a:gd name="T64" fmla="*/ 207 w 404"/>
                <a:gd name="T65" fmla="*/ 249 h 566"/>
                <a:gd name="T66" fmla="*/ 237 w 404"/>
                <a:gd name="T67" fmla="*/ 215 h 566"/>
                <a:gd name="T68" fmla="*/ 235 w 404"/>
                <a:gd name="T69" fmla="*/ 192 h 566"/>
                <a:gd name="T70" fmla="*/ 253 w 404"/>
                <a:gd name="T71" fmla="*/ 158 h 566"/>
                <a:gd name="T72" fmla="*/ 273 w 404"/>
                <a:gd name="T73" fmla="*/ 163 h 566"/>
                <a:gd name="T74" fmla="*/ 310 w 404"/>
                <a:gd name="T75" fmla="*/ 136 h 566"/>
                <a:gd name="T76" fmla="*/ 318 w 404"/>
                <a:gd name="T77" fmla="*/ 121 h 566"/>
                <a:gd name="T78" fmla="*/ 294 w 404"/>
                <a:gd name="T79" fmla="*/ 74 h 566"/>
                <a:gd name="T80" fmla="*/ 278 w 404"/>
                <a:gd name="T81" fmla="*/ 51 h 566"/>
                <a:gd name="T82" fmla="*/ 290 w 404"/>
                <a:gd name="T83" fmla="*/ 40 h 566"/>
                <a:gd name="T84" fmla="*/ 275 w 404"/>
                <a:gd name="T85" fmla="*/ 27 h 566"/>
                <a:gd name="T86" fmla="*/ 238 w 404"/>
                <a:gd name="T87" fmla="*/ 27 h 566"/>
                <a:gd name="T88" fmla="*/ 222 w 404"/>
                <a:gd name="T89" fmla="*/ 9 h 566"/>
                <a:gd name="T90" fmla="*/ 194 w 404"/>
                <a:gd name="T91" fmla="*/ 39 h 566"/>
                <a:gd name="T92" fmla="*/ 182 w 404"/>
                <a:gd name="T93" fmla="*/ 34 h 566"/>
                <a:gd name="T94" fmla="*/ 195 w 404"/>
                <a:gd name="T95" fmla="*/ 11 h 566"/>
                <a:gd name="T96" fmla="*/ 194 w 404"/>
                <a:gd name="T97" fmla="*/ 4 h 566"/>
                <a:gd name="T98" fmla="*/ 182 w 404"/>
                <a:gd name="T99" fmla="*/ 0 h 566"/>
                <a:gd name="T100" fmla="*/ 148 w 404"/>
                <a:gd name="T101" fmla="*/ 20 h 566"/>
                <a:gd name="T102" fmla="*/ 120 w 404"/>
                <a:gd name="T103" fmla="*/ 28 h 566"/>
                <a:gd name="T104" fmla="*/ 98 w 404"/>
                <a:gd name="T105" fmla="*/ 27 h 566"/>
                <a:gd name="T106" fmla="*/ 50 w 404"/>
                <a:gd name="T107" fmla="*/ 73 h 566"/>
                <a:gd name="T108" fmla="*/ 24 w 404"/>
                <a:gd name="T109" fmla="*/ 82 h 566"/>
                <a:gd name="T110" fmla="*/ 7 w 404"/>
                <a:gd name="T111" fmla="*/ 100 h 566"/>
                <a:gd name="T112" fmla="*/ 7 w 404"/>
                <a:gd name="T113" fmla="*/ 100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chemeClr val="accent4"/>
            </a:solidFill>
            <a:ln w="12700" cap="rnd" cmpd="sng">
              <a:noFill/>
              <a:prstDash val="solid"/>
              <a:round/>
              <a:headEnd type="none" w="sm" len="sm"/>
              <a:tailEnd type="none" w="sm" len="sm"/>
            </a:ln>
            <a:effectLst/>
          </p:spPr>
          <p:txBody>
            <a:bodyPr/>
            <a:lstStyle/>
            <a:p>
              <a:endParaRPr lang="zh-CN" altLang="en-US"/>
            </a:p>
          </p:txBody>
        </p:sp>
        <p:grpSp>
          <p:nvGrpSpPr>
            <p:cNvPr id="147" name="组合 146"/>
            <p:cNvGrpSpPr/>
            <p:nvPr/>
          </p:nvGrpSpPr>
          <p:grpSpPr>
            <a:xfrm>
              <a:off x="9794565" y="2102791"/>
              <a:ext cx="980417" cy="776138"/>
              <a:chOff x="1248303" y="2290646"/>
              <a:chExt cx="980417" cy="776138"/>
            </a:xfrm>
          </p:grpSpPr>
          <p:sp>
            <p:nvSpPr>
              <p:cNvPr id="148" name="椭圆 147"/>
              <p:cNvSpPr/>
              <p:nvPr/>
            </p:nvSpPr>
            <p:spPr>
              <a:xfrm>
                <a:off x="1338919" y="2290646"/>
                <a:ext cx="776138" cy="776138"/>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文本框 148"/>
              <p:cNvSpPr txBox="1"/>
              <p:nvPr/>
            </p:nvSpPr>
            <p:spPr>
              <a:xfrm>
                <a:off x="1248303" y="2526787"/>
                <a:ext cx="980417" cy="369332"/>
              </a:xfrm>
              <a:prstGeom prst="rect">
                <a:avLst/>
              </a:prstGeom>
              <a:noFill/>
            </p:spPr>
            <p:txBody>
              <a:bodyPr wrap="square" rtlCol="0">
                <a:spAutoFit/>
              </a:bodyPr>
              <a:lstStyle/>
              <a:p>
                <a:pPr algn="ctr"/>
                <a:r>
                  <a:rPr lang="zh-CN" altLang="en-US" dirty="0">
                    <a:solidFill>
                      <a:schemeClr val="accent4"/>
                    </a:solidFill>
                    <a:latin typeface="+mj-ea"/>
                    <a:ea typeface="+mj-ea"/>
                  </a:rPr>
                  <a:t>江西</a:t>
                </a:r>
              </a:p>
            </p:txBody>
          </p:sp>
        </p:grpSp>
      </p:grpSp>
      <p:sp>
        <p:nvSpPr>
          <p:cNvPr id="166" name="文本框 165"/>
          <p:cNvSpPr txBox="1"/>
          <p:nvPr/>
        </p:nvSpPr>
        <p:spPr>
          <a:xfrm>
            <a:off x="434129" y="4149113"/>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167" name="文本框 166"/>
          <p:cNvSpPr txBox="1"/>
          <p:nvPr/>
        </p:nvSpPr>
        <p:spPr>
          <a:xfrm>
            <a:off x="454767" y="4627604"/>
            <a:ext cx="2193667"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165" name="直接连接符 164"/>
          <p:cNvCxnSpPr/>
          <p:nvPr/>
        </p:nvCxnSpPr>
        <p:spPr>
          <a:xfrm>
            <a:off x="543092" y="4614904"/>
            <a:ext cx="738187" cy="0"/>
          </a:xfrm>
          <a:prstGeom prst="line">
            <a:avLst/>
          </a:prstGeom>
          <a:ln w="28575">
            <a:solidFill>
              <a:srgbClr val="EDAC5D"/>
            </a:solidFill>
          </a:ln>
        </p:spPr>
        <p:style>
          <a:lnRef idx="1">
            <a:schemeClr val="accent1"/>
          </a:lnRef>
          <a:fillRef idx="0">
            <a:schemeClr val="accent1"/>
          </a:fillRef>
          <a:effectRef idx="0">
            <a:schemeClr val="accent1"/>
          </a:effectRef>
          <a:fontRef idx="minor">
            <a:schemeClr val="tx1"/>
          </a:fontRef>
        </p:style>
      </p:cxnSp>
      <p:sp>
        <p:nvSpPr>
          <p:cNvPr id="171" name="文本框 170"/>
          <p:cNvSpPr txBox="1"/>
          <p:nvPr/>
        </p:nvSpPr>
        <p:spPr>
          <a:xfrm>
            <a:off x="3493559" y="4149113"/>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添加业务说明</a:t>
            </a:r>
          </a:p>
        </p:txBody>
      </p:sp>
      <p:sp>
        <p:nvSpPr>
          <p:cNvPr id="172" name="文本框 171"/>
          <p:cNvSpPr txBox="1"/>
          <p:nvPr/>
        </p:nvSpPr>
        <p:spPr>
          <a:xfrm>
            <a:off x="3514197" y="4627604"/>
            <a:ext cx="2193667"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170" name="直接连接符 169"/>
          <p:cNvCxnSpPr/>
          <p:nvPr/>
        </p:nvCxnSpPr>
        <p:spPr>
          <a:xfrm>
            <a:off x="3602522" y="4614904"/>
            <a:ext cx="73818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6" name="文本框 175"/>
          <p:cNvSpPr txBox="1"/>
          <p:nvPr/>
        </p:nvSpPr>
        <p:spPr>
          <a:xfrm>
            <a:off x="6552989" y="4149113"/>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添加业务说明</a:t>
            </a:r>
          </a:p>
        </p:txBody>
      </p:sp>
      <p:sp>
        <p:nvSpPr>
          <p:cNvPr id="177" name="文本框 176"/>
          <p:cNvSpPr txBox="1"/>
          <p:nvPr/>
        </p:nvSpPr>
        <p:spPr>
          <a:xfrm>
            <a:off x="6573627" y="4627604"/>
            <a:ext cx="2193667"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175" name="直接连接符 174"/>
          <p:cNvCxnSpPr/>
          <p:nvPr/>
        </p:nvCxnSpPr>
        <p:spPr>
          <a:xfrm>
            <a:off x="6661952" y="4614904"/>
            <a:ext cx="73818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1" name="文本框 180"/>
          <p:cNvSpPr txBox="1"/>
          <p:nvPr/>
        </p:nvSpPr>
        <p:spPr>
          <a:xfrm>
            <a:off x="9612419" y="4149113"/>
            <a:ext cx="2407376" cy="461665"/>
          </a:xfrm>
          <a:prstGeom prst="rect">
            <a:avLst/>
          </a:prstGeom>
          <a:noFill/>
        </p:spPr>
        <p:txBody>
          <a:bodyPr wrap="square" rtlCol="0">
            <a:spAutoFit/>
          </a:bodyPr>
          <a:lstStyle/>
          <a:p>
            <a:r>
              <a:rPr lang="zh-CN" altLang="en-US" sz="2400" dirty="0">
                <a:solidFill>
                  <a:schemeClr val="accent4"/>
                </a:solidFill>
                <a:latin typeface="+mj-ea"/>
                <a:ea typeface="+mj-ea"/>
              </a:rPr>
              <a:t>添加业务说明</a:t>
            </a:r>
          </a:p>
        </p:txBody>
      </p:sp>
      <p:sp>
        <p:nvSpPr>
          <p:cNvPr id="182" name="文本框 181"/>
          <p:cNvSpPr txBox="1"/>
          <p:nvPr/>
        </p:nvSpPr>
        <p:spPr>
          <a:xfrm>
            <a:off x="9633057" y="4627604"/>
            <a:ext cx="2193667"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cxnSp>
        <p:nvCxnSpPr>
          <p:cNvPr id="180" name="直接连接符 179"/>
          <p:cNvCxnSpPr/>
          <p:nvPr/>
        </p:nvCxnSpPr>
        <p:spPr>
          <a:xfrm>
            <a:off x="9721382" y="4614904"/>
            <a:ext cx="73818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9336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1" decel="100000" fill="hold" grpId="0" nodeType="after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additive="base">
                                        <p:cTn id="13" dur="500" fill="hold"/>
                                        <p:tgtEl>
                                          <p:spTgt spid="124"/>
                                        </p:tgtEl>
                                        <p:attrNameLst>
                                          <p:attrName>ppt_x</p:attrName>
                                        </p:attrNameLst>
                                      </p:cBhvr>
                                      <p:tavLst>
                                        <p:tav tm="0">
                                          <p:val>
                                            <p:strVal val="#ppt_x"/>
                                          </p:val>
                                        </p:tav>
                                        <p:tav tm="100000">
                                          <p:val>
                                            <p:strVal val="#ppt_x"/>
                                          </p:val>
                                        </p:tav>
                                      </p:tavLst>
                                    </p:anim>
                                    <p:anim calcmode="lin" valueType="num">
                                      <p:cBhvr additive="base">
                                        <p:cTn id="14" dur="500" fill="hold"/>
                                        <p:tgtEl>
                                          <p:spTgt spid="124"/>
                                        </p:tgtEl>
                                        <p:attrNameLst>
                                          <p:attrName>ppt_y</p:attrName>
                                        </p:attrNameLst>
                                      </p:cBhvr>
                                      <p:tavLst>
                                        <p:tav tm="0">
                                          <p:val>
                                            <p:strVal val="0-#ppt_h/2"/>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250"/>
                                        <p:tgtEl>
                                          <p:spTgt spid="125"/>
                                        </p:tgtEl>
                                      </p:cBhvr>
                                    </p:animEffect>
                                    <p:anim calcmode="lin" valueType="num">
                                      <p:cBhvr>
                                        <p:cTn id="18" dur="250" fill="hold"/>
                                        <p:tgtEl>
                                          <p:spTgt spid="125"/>
                                        </p:tgtEl>
                                        <p:attrNameLst>
                                          <p:attrName>ppt_x</p:attrName>
                                        </p:attrNameLst>
                                      </p:cBhvr>
                                      <p:tavLst>
                                        <p:tav tm="0">
                                          <p:val>
                                            <p:strVal val="#ppt_x"/>
                                          </p:val>
                                        </p:tav>
                                        <p:tav tm="100000">
                                          <p:val>
                                            <p:strVal val="#ppt_x"/>
                                          </p:val>
                                        </p:tav>
                                      </p:tavLst>
                                    </p:anim>
                                    <p:anim calcmode="lin" valueType="num">
                                      <p:cBhvr>
                                        <p:cTn id="19" dur="250" fill="hold"/>
                                        <p:tgtEl>
                                          <p:spTgt spid="125"/>
                                        </p:tgtEl>
                                        <p:attrNameLst>
                                          <p:attrName>ppt_y</p:attrName>
                                        </p:attrNameLst>
                                      </p:cBhvr>
                                      <p:tavLst>
                                        <p:tav tm="0">
                                          <p:val>
                                            <p:strVal val="#ppt_y-.1"/>
                                          </p:val>
                                        </p:tav>
                                        <p:tav tm="100000">
                                          <p:val>
                                            <p:strVal val="#ppt_y"/>
                                          </p:val>
                                        </p:tav>
                                      </p:tavLst>
                                    </p:anim>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wipe(left)">
                                      <p:cBhvr>
                                        <p:cTn id="23" dur="250"/>
                                        <p:tgtEl>
                                          <p:spTgt spid="1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decel="100000" fill="hold" nodeType="clickEffect">
                                  <p:stCondLst>
                                    <p:cond delay="0"/>
                                  </p:stCondLst>
                                  <p:childTnLst>
                                    <p:set>
                                      <p:cBhvr>
                                        <p:cTn id="27" dur="1" fill="hold">
                                          <p:stCondLst>
                                            <p:cond delay="0"/>
                                          </p:stCondLst>
                                        </p:cTn>
                                        <p:tgtEl>
                                          <p:spTgt spid="159"/>
                                        </p:tgtEl>
                                        <p:attrNameLst>
                                          <p:attrName>style.visibility</p:attrName>
                                        </p:attrNameLst>
                                      </p:cBhvr>
                                      <p:to>
                                        <p:strVal val="visible"/>
                                      </p:to>
                                    </p:set>
                                    <p:anim calcmode="lin" valueType="num">
                                      <p:cBhvr additive="base">
                                        <p:cTn id="28" dur="500" fill="hold"/>
                                        <p:tgtEl>
                                          <p:spTgt spid="159"/>
                                        </p:tgtEl>
                                        <p:attrNameLst>
                                          <p:attrName>ppt_x</p:attrName>
                                        </p:attrNameLst>
                                      </p:cBhvr>
                                      <p:tavLst>
                                        <p:tav tm="0">
                                          <p:val>
                                            <p:strVal val="#ppt_x"/>
                                          </p:val>
                                        </p:tav>
                                        <p:tav tm="100000">
                                          <p:val>
                                            <p:strVal val="#ppt_x"/>
                                          </p:val>
                                        </p:tav>
                                      </p:tavLst>
                                    </p:anim>
                                    <p:anim calcmode="lin" valueType="num">
                                      <p:cBhvr additive="base">
                                        <p:cTn id="29" dur="500" fill="hold"/>
                                        <p:tgtEl>
                                          <p:spTgt spid="159"/>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66"/>
                                        </p:tgtEl>
                                        <p:attrNameLst>
                                          <p:attrName>style.visibility</p:attrName>
                                        </p:attrNameLst>
                                      </p:cBhvr>
                                      <p:to>
                                        <p:strVal val="visible"/>
                                      </p:to>
                                    </p:set>
                                    <p:animEffect transition="in" filter="fade">
                                      <p:cBhvr>
                                        <p:cTn id="33" dur="250"/>
                                        <p:tgtEl>
                                          <p:spTgt spid="166"/>
                                        </p:tgtEl>
                                      </p:cBhvr>
                                    </p:animEffect>
                                    <p:anim calcmode="lin" valueType="num">
                                      <p:cBhvr>
                                        <p:cTn id="34" dur="250" fill="hold"/>
                                        <p:tgtEl>
                                          <p:spTgt spid="166"/>
                                        </p:tgtEl>
                                        <p:attrNameLst>
                                          <p:attrName>ppt_x</p:attrName>
                                        </p:attrNameLst>
                                      </p:cBhvr>
                                      <p:tavLst>
                                        <p:tav tm="0">
                                          <p:val>
                                            <p:strVal val="#ppt_x"/>
                                          </p:val>
                                        </p:tav>
                                        <p:tav tm="100000">
                                          <p:val>
                                            <p:strVal val="#ppt_x"/>
                                          </p:val>
                                        </p:tav>
                                      </p:tavLst>
                                    </p:anim>
                                    <p:anim calcmode="lin" valueType="num">
                                      <p:cBhvr>
                                        <p:cTn id="35" dur="250" fill="hold"/>
                                        <p:tgtEl>
                                          <p:spTgt spid="166"/>
                                        </p:tgtEl>
                                        <p:attrNameLst>
                                          <p:attrName>ppt_y</p:attrName>
                                        </p:attrNameLst>
                                      </p:cBhvr>
                                      <p:tavLst>
                                        <p:tav tm="0">
                                          <p:val>
                                            <p:strVal val="#ppt_y-.1"/>
                                          </p:val>
                                        </p:tav>
                                        <p:tav tm="100000">
                                          <p:val>
                                            <p:strVal val="#ppt_y"/>
                                          </p:val>
                                        </p:tav>
                                      </p:tavLst>
                                    </p:anim>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165"/>
                                        </p:tgtEl>
                                        <p:attrNameLst>
                                          <p:attrName>style.visibility</p:attrName>
                                        </p:attrNameLst>
                                      </p:cBhvr>
                                      <p:to>
                                        <p:strVal val="visible"/>
                                      </p:to>
                                    </p:set>
                                    <p:animEffect transition="in" filter="wipe(left)">
                                      <p:cBhvr>
                                        <p:cTn id="39" dur="250"/>
                                        <p:tgtEl>
                                          <p:spTgt spid="165"/>
                                        </p:tgtEl>
                                      </p:cBhvr>
                                    </p:animEffect>
                                  </p:childTnLst>
                                </p:cTn>
                              </p:par>
                              <p:par>
                                <p:cTn id="40" presetID="10" presetClass="entr" presetSubtype="0" fill="hold" grpId="0" nodeType="withEffect">
                                  <p:stCondLst>
                                    <p:cond delay="0"/>
                                  </p:stCondLst>
                                  <p:iterate type="wd">
                                    <p:tmPct val="10000"/>
                                  </p:iterate>
                                  <p:childTnLst>
                                    <p:set>
                                      <p:cBhvr>
                                        <p:cTn id="41" dur="1" fill="hold">
                                          <p:stCondLst>
                                            <p:cond delay="0"/>
                                          </p:stCondLst>
                                        </p:cTn>
                                        <p:tgtEl>
                                          <p:spTgt spid="167"/>
                                        </p:tgtEl>
                                        <p:attrNameLst>
                                          <p:attrName>style.visibility</p:attrName>
                                        </p:attrNameLst>
                                      </p:cBhvr>
                                      <p:to>
                                        <p:strVal val="visible"/>
                                      </p:to>
                                    </p:set>
                                    <p:animEffect transition="in" filter="fade">
                                      <p:cBhvr>
                                        <p:cTn id="42" dur="500"/>
                                        <p:tgtEl>
                                          <p:spTgt spid="16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decel="100000" fill="hold" nodeType="clickEffect">
                                  <p:stCondLst>
                                    <p:cond delay="0"/>
                                  </p:stCondLst>
                                  <p:childTnLst>
                                    <p:set>
                                      <p:cBhvr>
                                        <p:cTn id="46" dur="1" fill="hold">
                                          <p:stCondLst>
                                            <p:cond delay="0"/>
                                          </p:stCondLst>
                                        </p:cTn>
                                        <p:tgtEl>
                                          <p:spTgt spid="160"/>
                                        </p:tgtEl>
                                        <p:attrNameLst>
                                          <p:attrName>style.visibility</p:attrName>
                                        </p:attrNameLst>
                                      </p:cBhvr>
                                      <p:to>
                                        <p:strVal val="visible"/>
                                      </p:to>
                                    </p:set>
                                    <p:anim calcmode="lin" valueType="num">
                                      <p:cBhvr additive="base">
                                        <p:cTn id="47" dur="500" fill="hold"/>
                                        <p:tgtEl>
                                          <p:spTgt spid="160"/>
                                        </p:tgtEl>
                                        <p:attrNameLst>
                                          <p:attrName>ppt_x</p:attrName>
                                        </p:attrNameLst>
                                      </p:cBhvr>
                                      <p:tavLst>
                                        <p:tav tm="0">
                                          <p:val>
                                            <p:strVal val="#ppt_x"/>
                                          </p:val>
                                        </p:tav>
                                        <p:tav tm="100000">
                                          <p:val>
                                            <p:strVal val="#ppt_x"/>
                                          </p:val>
                                        </p:tav>
                                      </p:tavLst>
                                    </p:anim>
                                    <p:anim calcmode="lin" valueType="num">
                                      <p:cBhvr additive="base">
                                        <p:cTn id="48" dur="500" fill="hold"/>
                                        <p:tgtEl>
                                          <p:spTgt spid="16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47" presetClass="entr" presetSubtype="0" fill="hold" grpId="0" nodeType="afterEffect">
                                  <p:stCondLst>
                                    <p:cond delay="0"/>
                                  </p:stCondLst>
                                  <p:childTnLst>
                                    <p:set>
                                      <p:cBhvr>
                                        <p:cTn id="51" dur="1" fill="hold">
                                          <p:stCondLst>
                                            <p:cond delay="0"/>
                                          </p:stCondLst>
                                        </p:cTn>
                                        <p:tgtEl>
                                          <p:spTgt spid="171"/>
                                        </p:tgtEl>
                                        <p:attrNameLst>
                                          <p:attrName>style.visibility</p:attrName>
                                        </p:attrNameLst>
                                      </p:cBhvr>
                                      <p:to>
                                        <p:strVal val="visible"/>
                                      </p:to>
                                    </p:set>
                                    <p:animEffect transition="in" filter="fade">
                                      <p:cBhvr>
                                        <p:cTn id="52" dur="250"/>
                                        <p:tgtEl>
                                          <p:spTgt spid="171"/>
                                        </p:tgtEl>
                                      </p:cBhvr>
                                    </p:animEffect>
                                    <p:anim calcmode="lin" valueType="num">
                                      <p:cBhvr>
                                        <p:cTn id="53" dur="250" fill="hold"/>
                                        <p:tgtEl>
                                          <p:spTgt spid="171"/>
                                        </p:tgtEl>
                                        <p:attrNameLst>
                                          <p:attrName>ppt_x</p:attrName>
                                        </p:attrNameLst>
                                      </p:cBhvr>
                                      <p:tavLst>
                                        <p:tav tm="0">
                                          <p:val>
                                            <p:strVal val="#ppt_x"/>
                                          </p:val>
                                        </p:tav>
                                        <p:tav tm="100000">
                                          <p:val>
                                            <p:strVal val="#ppt_x"/>
                                          </p:val>
                                        </p:tav>
                                      </p:tavLst>
                                    </p:anim>
                                    <p:anim calcmode="lin" valueType="num">
                                      <p:cBhvr>
                                        <p:cTn id="54" dur="250" fill="hold"/>
                                        <p:tgtEl>
                                          <p:spTgt spid="171"/>
                                        </p:tgtEl>
                                        <p:attrNameLst>
                                          <p:attrName>ppt_y</p:attrName>
                                        </p:attrNameLst>
                                      </p:cBhvr>
                                      <p:tavLst>
                                        <p:tav tm="0">
                                          <p:val>
                                            <p:strVal val="#ppt_y-.1"/>
                                          </p:val>
                                        </p:tav>
                                        <p:tav tm="100000">
                                          <p:val>
                                            <p:strVal val="#ppt_y"/>
                                          </p:val>
                                        </p:tav>
                                      </p:tavLst>
                                    </p:anim>
                                  </p:childTnLst>
                                </p:cTn>
                              </p:par>
                            </p:childTnLst>
                          </p:cTn>
                        </p:par>
                        <p:par>
                          <p:cTn id="55" fill="hold">
                            <p:stCondLst>
                              <p:cond delay="750"/>
                            </p:stCondLst>
                            <p:childTnLst>
                              <p:par>
                                <p:cTn id="56" presetID="22" presetClass="entr" presetSubtype="8" fill="hold" nodeType="after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wipe(left)">
                                      <p:cBhvr>
                                        <p:cTn id="58" dur="250"/>
                                        <p:tgtEl>
                                          <p:spTgt spid="170"/>
                                        </p:tgtEl>
                                      </p:cBhvr>
                                    </p:animEffect>
                                  </p:childTnLst>
                                </p:cTn>
                              </p:par>
                              <p:par>
                                <p:cTn id="59" presetID="10" presetClass="entr" presetSubtype="0" fill="hold" grpId="0" nodeType="withEffect">
                                  <p:stCondLst>
                                    <p:cond delay="0"/>
                                  </p:stCondLst>
                                  <p:iterate type="wd">
                                    <p:tmPct val="10000"/>
                                  </p:iterate>
                                  <p:childTnLst>
                                    <p:set>
                                      <p:cBhvr>
                                        <p:cTn id="60" dur="1" fill="hold">
                                          <p:stCondLst>
                                            <p:cond delay="0"/>
                                          </p:stCondLst>
                                        </p:cTn>
                                        <p:tgtEl>
                                          <p:spTgt spid="172"/>
                                        </p:tgtEl>
                                        <p:attrNameLst>
                                          <p:attrName>style.visibility</p:attrName>
                                        </p:attrNameLst>
                                      </p:cBhvr>
                                      <p:to>
                                        <p:strVal val="visible"/>
                                      </p:to>
                                    </p:set>
                                    <p:animEffect transition="in" filter="fade">
                                      <p:cBhvr>
                                        <p:cTn id="61" dur="500"/>
                                        <p:tgtEl>
                                          <p:spTgt spid="17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decel="100000" fill="hold" nodeType="clickEffect">
                                  <p:stCondLst>
                                    <p:cond delay="0"/>
                                  </p:stCondLst>
                                  <p:childTnLst>
                                    <p:set>
                                      <p:cBhvr>
                                        <p:cTn id="65" dur="1" fill="hold">
                                          <p:stCondLst>
                                            <p:cond delay="0"/>
                                          </p:stCondLst>
                                        </p:cTn>
                                        <p:tgtEl>
                                          <p:spTgt spid="161"/>
                                        </p:tgtEl>
                                        <p:attrNameLst>
                                          <p:attrName>style.visibility</p:attrName>
                                        </p:attrNameLst>
                                      </p:cBhvr>
                                      <p:to>
                                        <p:strVal val="visible"/>
                                      </p:to>
                                    </p:set>
                                    <p:anim calcmode="lin" valueType="num">
                                      <p:cBhvr additive="base">
                                        <p:cTn id="66" dur="500" fill="hold"/>
                                        <p:tgtEl>
                                          <p:spTgt spid="161"/>
                                        </p:tgtEl>
                                        <p:attrNameLst>
                                          <p:attrName>ppt_x</p:attrName>
                                        </p:attrNameLst>
                                      </p:cBhvr>
                                      <p:tavLst>
                                        <p:tav tm="0">
                                          <p:val>
                                            <p:strVal val="#ppt_x"/>
                                          </p:val>
                                        </p:tav>
                                        <p:tav tm="100000">
                                          <p:val>
                                            <p:strVal val="#ppt_x"/>
                                          </p:val>
                                        </p:tav>
                                      </p:tavLst>
                                    </p:anim>
                                    <p:anim calcmode="lin" valueType="num">
                                      <p:cBhvr additive="base">
                                        <p:cTn id="67" dur="500" fill="hold"/>
                                        <p:tgtEl>
                                          <p:spTgt spid="161"/>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47" presetClass="entr" presetSubtype="0" fill="hold" grpId="0" nodeType="afterEffect">
                                  <p:stCondLst>
                                    <p:cond delay="0"/>
                                  </p:stCondLst>
                                  <p:childTnLst>
                                    <p:set>
                                      <p:cBhvr>
                                        <p:cTn id="70" dur="1" fill="hold">
                                          <p:stCondLst>
                                            <p:cond delay="0"/>
                                          </p:stCondLst>
                                        </p:cTn>
                                        <p:tgtEl>
                                          <p:spTgt spid="176"/>
                                        </p:tgtEl>
                                        <p:attrNameLst>
                                          <p:attrName>style.visibility</p:attrName>
                                        </p:attrNameLst>
                                      </p:cBhvr>
                                      <p:to>
                                        <p:strVal val="visible"/>
                                      </p:to>
                                    </p:set>
                                    <p:animEffect transition="in" filter="fade">
                                      <p:cBhvr>
                                        <p:cTn id="71" dur="250"/>
                                        <p:tgtEl>
                                          <p:spTgt spid="176"/>
                                        </p:tgtEl>
                                      </p:cBhvr>
                                    </p:animEffect>
                                    <p:anim calcmode="lin" valueType="num">
                                      <p:cBhvr>
                                        <p:cTn id="72" dur="250" fill="hold"/>
                                        <p:tgtEl>
                                          <p:spTgt spid="176"/>
                                        </p:tgtEl>
                                        <p:attrNameLst>
                                          <p:attrName>ppt_x</p:attrName>
                                        </p:attrNameLst>
                                      </p:cBhvr>
                                      <p:tavLst>
                                        <p:tav tm="0">
                                          <p:val>
                                            <p:strVal val="#ppt_x"/>
                                          </p:val>
                                        </p:tav>
                                        <p:tav tm="100000">
                                          <p:val>
                                            <p:strVal val="#ppt_x"/>
                                          </p:val>
                                        </p:tav>
                                      </p:tavLst>
                                    </p:anim>
                                    <p:anim calcmode="lin" valueType="num">
                                      <p:cBhvr>
                                        <p:cTn id="73" dur="250" fill="hold"/>
                                        <p:tgtEl>
                                          <p:spTgt spid="176"/>
                                        </p:tgtEl>
                                        <p:attrNameLst>
                                          <p:attrName>ppt_y</p:attrName>
                                        </p:attrNameLst>
                                      </p:cBhvr>
                                      <p:tavLst>
                                        <p:tav tm="0">
                                          <p:val>
                                            <p:strVal val="#ppt_y-.1"/>
                                          </p:val>
                                        </p:tav>
                                        <p:tav tm="100000">
                                          <p:val>
                                            <p:strVal val="#ppt_y"/>
                                          </p:val>
                                        </p:tav>
                                      </p:tavLst>
                                    </p:anim>
                                  </p:childTnLst>
                                </p:cTn>
                              </p:par>
                            </p:childTnLst>
                          </p:cTn>
                        </p:par>
                        <p:par>
                          <p:cTn id="74" fill="hold">
                            <p:stCondLst>
                              <p:cond delay="750"/>
                            </p:stCondLst>
                            <p:childTnLst>
                              <p:par>
                                <p:cTn id="75" presetID="22" presetClass="entr" presetSubtype="8" fill="hold" nodeType="afterEffect">
                                  <p:stCondLst>
                                    <p:cond delay="0"/>
                                  </p:stCondLst>
                                  <p:childTnLst>
                                    <p:set>
                                      <p:cBhvr>
                                        <p:cTn id="76" dur="1" fill="hold">
                                          <p:stCondLst>
                                            <p:cond delay="0"/>
                                          </p:stCondLst>
                                        </p:cTn>
                                        <p:tgtEl>
                                          <p:spTgt spid="175"/>
                                        </p:tgtEl>
                                        <p:attrNameLst>
                                          <p:attrName>style.visibility</p:attrName>
                                        </p:attrNameLst>
                                      </p:cBhvr>
                                      <p:to>
                                        <p:strVal val="visible"/>
                                      </p:to>
                                    </p:set>
                                    <p:animEffect transition="in" filter="wipe(left)">
                                      <p:cBhvr>
                                        <p:cTn id="77" dur="250"/>
                                        <p:tgtEl>
                                          <p:spTgt spid="175"/>
                                        </p:tgtEl>
                                      </p:cBhvr>
                                    </p:animEffect>
                                  </p:childTnLst>
                                </p:cTn>
                              </p:par>
                              <p:par>
                                <p:cTn id="78" presetID="10" presetClass="entr" presetSubtype="0" fill="hold" grpId="0" nodeType="withEffect">
                                  <p:stCondLst>
                                    <p:cond delay="0"/>
                                  </p:stCondLst>
                                  <p:iterate type="wd">
                                    <p:tmPct val="10000"/>
                                  </p:iterate>
                                  <p:childTnLst>
                                    <p:set>
                                      <p:cBhvr>
                                        <p:cTn id="79" dur="1" fill="hold">
                                          <p:stCondLst>
                                            <p:cond delay="0"/>
                                          </p:stCondLst>
                                        </p:cTn>
                                        <p:tgtEl>
                                          <p:spTgt spid="177"/>
                                        </p:tgtEl>
                                        <p:attrNameLst>
                                          <p:attrName>style.visibility</p:attrName>
                                        </p:attrNameLst>
                                      </p:cBhvr>
                                      <p:to>
                                        <p:strVal val="visible"/>
                                      </p:to>
                                    </p:set>
                                    <p:animEffect transition="in" filter="fade">
                                      <p:cBhvr>
                                        <p:cTn id="80" dur="500"/>
                                        <p:tgtEl>
                                          <p:spTgt spid="177"/>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decel="100000" fill="hold" nodeType="clickEffect">
                                  <p:stCondLst>
                                    <p:cond delay="0"/>
                                  </p:stCondLst>
                                  <p:childTnLst>
                                    <p:set>
                                      <p:cBhvr>
                                        <p:cTn id="84" dur="1" fill="hold">
                                          <p:stCondLst>
                                            <p:cond delay="0"/>
                                          </p:stCondLst>
                                        </p:cTn>
                                        <p:tgtEl>
                                          <p:spTgt spid="162"/>
                                        </p:tgtEl>
                                        <p:attrNameLst>
                                          <p:attrName>style.visibility</p:attrName>
                                        </p:attrNameLst>
                                      </p:cBhvr>
                                      <p:to>
                                        <p:strVal val="visible"/>
                                      </p:to>
                                    </p:set>
                                    <p:anim calcmode="lin" valueType="num">
                                      <p:cBhvr additive="base">
                                        <p:cTn id="85" dur="500" fill="hold"/>
                                        <p:tgtEl>
                                          <p:spTgt spid="162"/>
                                        </p:tgtEl>
                                        <p:attrNameLst>
                                          <p:attrName>ppt_x</p:attrName>
                                        </p:attrNameLst>
                                      </p:cBhvr>
                                      <p:tavLst>
                                        <p:tav tm="0">
                                          <p:val>
                                            <p:strVal val="#ppt_x"/>
                                          </p:val>
                                        </p:tav>
                                        <p:tav tm="100000">
                                          <p:val>
                                            <p:strVal val="#ppt_x"/>
                                          </p:val>
                                        </p:tav>
                                      </p:tavLst>
                                    </p:anim>
                                    <p:anim calcmode="lin" valueType="num">
                                      <p:cBhvr additive="base">
                                        <p:cTn id="86" dur="500" fill="hold"/>
                                        <p:tgtEl>
                                          <p:spTgt spid="162"/>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47" presetClass="entr" presetSubtype="0" fill="hold" grpId="0" nodeType="afterEffect">
                                  <p:stCondLst>
                                    <p:cond delay="0"/>
                                  </p:stCondLst>
                                  <p:childTnLst>
                                    <p:set>
                                      <p:cBhvr>
                                        <p:cTn id="89" dur="1" fill="hold">
                                          <p:stCondLst>
                                            <p:cond delay="0"/>
                                          </p:stCondLst>
                                        </p:cTn>
                                        <p:tgtEl>
                                          <p:spTgt spid="181"/>
                                        </p:tgtEl>
                                        <p:attrNameLst>
                                          <p:attrName>style.visibility</p:attrName>
                                        </p:attrNameLst>
                                      </p:cBhvr>
                                      <p:to>
                                        <p:strVal val="visible"/>
                                      </p:to>
                                    </p:set>
                                    <p:animEffect transition="in" filter="fade">
                                      <p:cBhvr>
                                        <p:cTn id="90" dur="250"/>
                                        <p:tgtEl>
                                          <p:spTgt spid="181"/>
                                        </p:tgtEl>
                                      </p:cBhvr>
                                    </p:animEffect>
                                    <p:anim calcmode="lin" valueType="num">
                                      <p:cBhvr>
                                        <p:cTn id="91" dur="250" fill="hold"/>
                                        <p:tgtEl>
                                          <p:spTgt spid="181"/>
                                        </p:tgtEl>
                                        <p:attrNameLst>
                                          <p:attrName>ppt_x</p:attrName>
                                        </p:attrNameLst>
                                      </p:cBhvr>
                                      <p:tavLst>
                                        <p:tav tm="0">
                                          <p:val>
                                            <p:strVal val="#ppt_x"/>
                                          </p:val>
                                        </p:tav>
                                        <p:tav tm="100000">
                                          <p:val>
                                            <p:strVal val="#ppt_x"/>
                                          </p:val>
                                        </p:tav>
                                      </p:tavLst>
                                    </p:anim>
                                    <p:anim calcmode="lin" valueType="num">
                                      <p:cBhvr>
                                        <p:cTn id="92" dur="250" fill="hold"/>
                                        <p:tgtEl>
                                          <p:spTgt spid="181"/>
                                        </p:tgtEl>
                                        <p:attrNameLst>
                                          <p:attrName>ppt_y</p:attrName>
                                        </p:attrNameLst>
                                      </p:cBhvr>
                                      <p:tavLst>
                                        <p:tav tm="0">
                                          <p:val>
                                            <p:strVal val="#ppt_y-.1"/>
                                          </p:val>
                                        </p:tav>
                                        <p:tav tm="100000">
                                          <p:val>
                                            <p:strVal val="#ppt_y"/>
                                          </p:val>
                                        </p:tav>
                                      </p:tavLst>
                                    </p:anim>
                                  </p:childTnLst>
                                </p:cTn>
                              </p:par>
                            </p:childTnLst>
                          </p:cTn>
                        </p:par>
                        <p:par>
                          <p:cTn id="93" fill="hold">
                            <p:stCondLst>
                              <p:cond delay="1750"/>
                            </p:stCondLst>
                            <p:childTnLst>
                              <p:par>
                                <p:cTn id="94" presetID="22" presetClass="entr" presetSubtype="8" fill="hold" nodeType="afterEffect">
                                  <p:stCondLst>
                                    <p:cond delay="0"/>
                                  </p:stCondLst>
                                  <p:childTnLst>
                                    <p:set>
                                      <p:cBhvr>
                                        <p:cTn id="95" dur="1" fill="hold">
                                          <p:stCondLst>
                                            <p:cond delay="0"/>
                                          </p:stCondLst>
                                        </p:cTn>
                                        <p:tgtEl>
                                          <p:spTgt spid="180"/>
                                        </p:tgtEl>
                                        <p:attrNameLst>
                                          <p:attrName>style.visibility</p:attrName>
                                        </p:attrNameLst>
                                      </p:cBhvr>
                                      <p:to>
                                        <p:strVal val="visible"/>
                                      </p:to>
                                    </p:set>
                                    <p:animEffect transition="in" filter="wipe(left)">
                                      <p:cBhvr>
                                        <p:cTn id="96" dur="250"/>
                                        <p:tgtEl>
                                          <p:spTgt spid="180"/>
                                        </p:tgtEl>
                                      </p:cBhvr>
                                    </p:animEffect>
                                  </p:childTnLst>
                                </p:cTn>
                              </p:par>
                              <p:par>
                                <p:cTn id="97" presetID="10" presetClass="entr" presetSubtype="0" fill="hold" grpId="0" nodeType="withEffect">
                                  <p:stCondLst>
                                    <p:cond delay="0"/>
                                  </p:stCondLst>
                                  <p:iterate type="wd">
                                    <p:tmPct val="10000"/>
                                  </p:iterate>
                                  <p:childTnLst>
                                    <p:set>
                                      <p:cBhvr>
                                        <p:cTn id="98" dur="1" fill="hold">
                                          <p:stCondLst>
                                            <p:cond delay="0"/>
                                          </p:stCondLst>
                                        </p:cTn>
                                        <p:tgtEl>
                                          <p:spTgt spid="182"/>
                                        </p:tgtEl>
                                        <p:attrNameLst>
                                          <p:attrName>style.visibility</p:attrName>
                                        </p:attrNameLst>
                                      </p:cBhvr>
                                      <p:to>
                                        <p:strVal val="visible"/>
                                      </p:to>
                                    </p:set>
                                    <p:animEffect transition="in" filter="fade">
                                      <p:cBhvr>
                                        <p:cTn id="99"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66" grpId="0"/>
      <p:bldP spid="167" grpId="0"/>
      <p:bldP spid="171" grpId="0"/>
      <p:bldP spid="172" grpId="0"/>
      <p:bldP spid="176" grpId="0"/>
      <p:bldP spid="177" grpId="0"/>
      <p:bldP spid="181" grpId="0"/>
      <p:bldP spid="1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543870" y="5721479"/>
            <a:ext cx="675330" cy="675330"/>
            <a:chOff x="470353" y="5502821"/>
            <a:chExt cx="822364" cy="822364"/>
          </a:xfrm>
        </p:grpSpPr>
        <p:sp>
          <p:nvSpPr>
            <p:cNvPr id="7" name="矩形: 圆角 6"/>
            <p:cNvSpPr/>
            <p:nvPr/>
          </p:nvSpPr>
          <p:spPr>
            <a:xfrm rot="2700000">
              <a:off x="470353" y="5502821"/>
              <a:ext cx="822364" cy="822364"/>
            </a:xfrm>
            <a:prstGeom prst="roundRect">
              <a:avLst>
                <a:gd name="adj" fmla="val 133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27"/>
            <p:cNvSpPr>
              <a:spLocks noEditPoints="1"/>
            </p:cNvSpPr>
            <p:nvPr/>
          </p:nvSpPr>
          <p:spPr bwMode="auto">
            <a:xfrm>
              <a:off x="705763" y="5762765"/>
              <a:ext cx="351544" cy="348196"/>
            </a:xfrm>
            <a:custGeom>
              <a:avLst/>
              <a:gdLst>
                <a:gd name="T0" fmla="*/ 0 w 128"/>
                <a:gd name="T1" fmla="*/ 60 h 128"/>
                <a:gd name="T2" fmla="*/ 37 w 128"/>
                <a:gd name="T3" fmla="*/ 82 h 128"/>
                <a:gd name="T4" fmla="*/ 124 w 128"/>
                <a:gd name="T5" fmla="*/ 0 h 128"/>
                <a:gd name="T6" fmla="*/ 0 w 128"/>
                <a:gd name="T7" fmla="*/ 60 h 128"/>
                <a:gd name="T8" fmla="*/ 42 w 128"/>
                <a:gd name="T9" fmla="*/ 87 h 128"/>
                <a:gd name="T10" fmla="*/ 64 w 128"/>
                <a:gd name="T11" fmla="*/ 128 h 128"/>
                <a:gd name="T12" fmla="*/ 128 w 128"/>
                <a:gd name="T13" fmla="*/ 4 h 128"/>
                <a:gd name="T14" fmla="*/ 128 w 128"/>
                <a:gd name="T15" fmla="*/ 4 h 128"/>
                <a:gd name="T16" fmla="*/ 42 w 128"/>
                <a:gd name="T17" fmla="*/ 8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0" y="60"/>
                  </a:moveTo>
                  <a:cubicBezTo>
                    <a:pt x="0" y="60"/>
                    <a:pt x="29" y="78"/>
                    <a:pt x="37" y="82"/>
                  </a:cubicBezTo>
                  <a:cubicBezTo>
                    <a:pt x="124" y="0"/>
                    <a:pt x="124" y="0"/>
                    <a:pt x="124" y="0"/>
                  </a:cubicBezTo>
                  <a:cubicBezTo>
                    <a:pt x="114" y="5"/>
                    <a:pt x="0" y="60"/>
                    <a:pt x="0" y="60"/>
                  </a:cubicBezTo>
                  <a:close/>
                  <a:moveTo>
                    <a:pt x="42" y="87"/>
                  </a:moveTo>
                  <a:cubicBezTo>
                    <a:pt x="47" y="97"/>
                    <a:pt x="64" y="128"/>
                    <a:pt x="64" y="128"/>
                  </a:cubicBezTo>
                  <a:cubicBezTo>
                    <a:pt x="64" y="128"/>
                    <a:pt x="127" y="6"/>
                    <a:pt x="128" y="4"/>
                  </a:cubicBezTo>
                  <a:cubicBezTo>
                    <a:pt x="128" y="4"/>
                    <a:pt x="128" y="4"/>
                    <a:pt x="128" y="4"/>
                  </a:cubicBezTo>
                  <a:lnTo>
                    <a:pt x="42"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543871" y="4330905"/>
            <a:ext cx="675330" cy="675330"/>
            <a:chOff x="470354" y="4107409"/>
            <a:chExt cx="822364" cy="822364"/>
          </a:xfrm>
        </p:grpSpPr>
        <p:sp>
          <p:nvSpPr>
            <p:cNvPr id="6" name="矩形: 圆角 5"/>
            <p:cNvSpPr/>
            <p:nvPr/>
          </p:nvSpPr>
          <p:spPr>
            <a:xfrm rot="2700000">
              <a:off x="470354" y="4107409"/>
              <a:ext cx="822364" cy="822364"/>
            </a:xfrm>
            <a:prstGeom prst="roundRect">
              <a:avLst>
                <a:gd name="adj" fmla="val 133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28"/>
            <p:cNvSpPr>
              <a:spLocks noEditPoints="1"/>
            </p:cNvSpPr>
            <p:nvPr/>
          </p:nvSpPr>
          <p:spPr bwMode="auto">
            <a:xfrm>
              <a:off x="726750" y="4365280"/>
              <a:ext cx="309570" cy="306622"/>
            </a:xfrm>
            <a:custGeom>
              <a:avLst/>
              <a:gdLst>
                <a:gd name="T0" fmla="*/ 0 w 128"/>
                <a:gd name="T1" fmla="*/ 44 h 128"/>
                <a:gd name="T2" fmla="*/ 0 w 128"/>
                <a:gd name="T3" fmla="*/ 112 h 128"/>
                <a:gd name="T4" fmla="*/ 3 w 128"/>
                <a:gd name="T5" fmla="*/ 121 h 128"/>
                <a:gd name="T6" fmla="*/ 44 w 128"/>
                <a:gd name="T7" fmla="*/ 78 h 128"/>
                <a:gd name="T8" fmla="*/ 0 w 128"/>
                <a:gd name="T9" fmla="*/ 44 h 128"/>
                <a:gd name="T10" fmla="*/ 127 w 128"/>
                <a:gd name="T11" fmla="*/ 35 h 128"/>
                <a:gd name="T12" fmla="*/ 64 w 128"/>
                <a:gd name="T13" fmla="*/ 0 h 128"/>
                <a:gd name="T14" fmla="*/ 1 w 128"/>
                <a:gd name="T15" fmla="*/ 35 h 128"/>
                <a:gd name="T16" fmla="*/ 64 w 128"/>
                <a:gd name="T17" fmla="*/ 83 h 128"/>
                <a:gd name="T18" fmla="*/ 127 w 128"/>
                <a:gd name="T19" fmla="*/ 35 h 128"/>
                <a:gd name="T20" fmla="*/ 84 w 128"/>
                <a:gd name="T21" fmla="*/ 78 h 128"/>
                <a:gd name="T22" fmla="*/ 125 w 128"/>
                <a:gd name="T23" fmla="*/ 121 h 128"/>
                <a:gd name="T24" fmla="*/ 128 w 128"/>
                <a:gd name="T25" fmla="*/ 112 h 128"/>
                <a:gd name="T26" fmla="*/ 128 w 128"/>
                <a:gd name="T27" fmla="*/ 45 h 128"/>
                <a:gd name="T28" fmla="*/ 84 w 128"/>
                <a:gd name="T29" fmla="*/ 78 h 128"/>
                <a:gd name="T30" fmla="*/ 64 w 128"/>
                <a:gd name="T31" fmla="*/ 92 h 128"/>
                <a:gd name="T32" fmla="*/ 51 w 128"/>
                <a:gd name="T33" fmla="*/ 83 h 128"/>
                <a:gd name="T34" fmla="*/ 9 w 128"/>
                <a:gd name="T35" fmla="*/ 126 h 128"/>
                <a:gd name="T36" fmla="*/ 16 w 128"/>
                <a:gd name="T37" fmla="*/ 128 h 128"/>
                <a:gd name="T38" fmla="*/ 112 w 128"/>
                <a:gd name="T39" fmla="*/ 128 h 128"/>
                <a:gd name="T40" fmla="*/ 119 w 128"/>
                <a:gd name="T41" fmla="*/ 126 h 128"/>
                <a:gd name="T42" fmla="*/ 77 w 128"/>
                <a:gd name="T43" fmla="*/ 83 h 128"/>
                <a:gd name="T44" fmla="*/ 64 w 128"/>
                <a:gd name="T45"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28">
                  <a:moveTo>
                    <a:pt x="0" y="44"/>
                  </a:moveTo>
                  <a:cubicBezTo>
                    <a:pt x="0" y="46"/>
                    <a:pt x="0" y="112"/>
                    <a:pt x="0" y="112"/>
                  </a:cubicBezTo>
                  <a:cubicBezTo>
                    <a:pt x="0" y="115"/>
                    <a:pt x="1" y="118"/>
                    <a:pt x="3" y="121"/>
                  </a:cubicBezTo>
                  <a:cubicBezTo>
                    <a:pt x="44" y="78"/>
                    <a:pt x="44" y="78"/>
                    <a:pt x="44" y="78"/>
                  </a:cubicBezTo>
                  <a:lnTo>
                    <a:pt x="0" y="44"/>
                  </a:lnTo>
                  <a:close/>
                  <a:moveTo>
                    <a:pt x="127" y="35"/>
                  </a:moveTo>
                  <a:cubicBezTo>
                    <a:pt x="64" y="0"/>
                    <a:pt x="64" y="0"/>
                    <a:pt x="64" y="0"/>
                  </a:cubicBezTo>
                  <a:cubicBezTo>
                    <a:pt x="1" y="35"/>
                    <a:pt x="1" y="35"/>
                    <a:pt x="1" y="35"/>
                  </a:cubicBezTo>
                  <a:cubicBezTo>
                    <a:pt x="64" y="83"/>
                    <a:pt x="64" y="83"/>
                    <a:pt x="64" y="83"/>
                  </a:cubicBezTo>
                  <a:lnTo>
                    <a:pt x="127" y="35"/>
                  </a:lnTo>
                  <a:close/>
                  <a:moveTo>
                    <a:pt x="84" y="78"/>
                  </a:moveTo>
                  <a:cubicBezTo>
                    <a:pt x="125" y="121"/>
                    <a:pt x="125" y="121"/>
                    <a:pt x="125" y="121"/>
                  </a:cubicBezTo>
                  <a:cubicBezTo>
                    <a:pt x="127" y="118"/>
                    <a:pt x="128" y="115"/>
                    <a:pt x="128" y="112"/>
                  </a:cubicBezTo>
                  <a:cubicBezTo>
                    <a:pt x="128" y="112"/>
                    <a:pt x="128" y="47"/>
                    <a:pt x="128" y="45"/>
                  </a:cubicBezTo>
                  <a:lnTo>
                    <a:pt x="84" y="78"/>
                  </a:lnTo>
                  <a:close/>
                  <a:moveTo>
                    <a:pt x="64" y="92"/>
                  </a:moveTo>
                  <a:cubicBezTo>
                    <a:pt x="51" y="83"/>
                    <a:pt x="51" y="83"/>
                    <a:pt x="51" y="83"/>
                  </a:cubicBezTo>
                  <a:cubicBezTo>
                    <a:pt x="9" y="126"/>
                    <a:pt x="9" y="126"/>
                    <a:pt x="9" y="126"/>
                  </a:cubicBezTo>
                  <a:cubicBezTo>
                    <a:pt x="11" y="127"/>
                    <a:pt x="14" y="128"/>
                    <a:pt x="16" y="128"/>
                  </a:cubicBezTo>
                  <a:cubicBezTo>
                    <a:pt x="112" y="128"/>
                    <a:pt x="112" y="128"/>
                    <a:pt x="112" y="128"/>
                  </a:cubicBezTo>
                  <a:cubicBezTo>
                    <a:pt x="114" y="128"/>
                    <a:pt x="117" y="127"/>
                    <a:pt x="119" y="126"/>
                  </a:cubicBezTo>
                  <a:cubicBezTo>
                    <a:pt x="77" y="83"/>
                    <a:pt x="77" y="83"/>
                    <a:pt x="77" y="83"/>
                  </a:cubicBezTo>
                  <a:lnTo>
                    <a:pt x="64" y="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7" name="组合 46"/>
          <p:cNvGrpSpPr/>
          <p:nvPr/>
        </p:nvGrpSpPr>
        <p:grpSpPr>
          <a:xfrm>
            <a:off x="543872" y="2940331"/>
            <a:ext cx="675330" cy="675330"/>
            <a:chOff x="470355" y="2711997"/>
            <a:chExt cx="822364" cy="822364"/>
          </a:xfrm>
        </p:grpSpPr>
        <p:sp>
          <p:nvSpPr>
            <p:cNvPr id="5" name="矩形: 圆角 4"/>
            <p:cNvSpPr/>
            <p:nvPr/>
          </p:nvSpPr>
          <p:spPr>
            <a:xfrm rot="2700000">
              <a:off x="470355" y="2711997"/>
              <a:ext cx="822364" cy="822364"/>
            </a:xfrm>
            <a:prstGeom prst="roundRect">
              <a:avLst>
                <a:gd name="adj" fmla="val 13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8"/>
            <p:cNvSpPr>
              <a:spLocks noEditPoints="1"/>
            </p:cNvSpPr>
            <p:nvPr/>
          </p:nvSpPr>
          <p:spPr bwMode="auto">
            <a:xfrm>
              <a:off x="699513" y="2942890"/>
              <a:ext cx="364044" cy="360578"/>
            </a:xfrm>
            <a:custGeom>
              <a:avLst/>
              <a:gdLst>
                <a:gd name="T0" fmla="*/ 52 w 128"/>
                <a:gd name="T1" fmla="*/ 12 h 128"/>
                <a:gd name="T2" fmla="*/ 0 w 128"/>
                <a:gd name="T3" fmla="*/ 70 h 128"/>
                <a:gd name="T4" fmla="*/ 58 w 128"/>
                <a:gd name="T5" fmla="*/ 128 h 128"/>
                <a:gd name="T6" fmla="*/ 111 w 128"/>
                <a:gd name="T7" fmla="*/ 94 h 128"/>
                <a:gd name="T8" fmla="*/ 52 w 128"/>
                <a:gd name="T9" fmla="*/ 76 h 128"/>
                <a:gd name="T10" fmla="*/ 52 w 128"/>
                <a:gd name="T11" fmla="*/ 12 h 128"/>
                <a:gd name="T12" fmla="*/ 60 w 128"/>
                <a:gd name="T13" fmla="*/ 0 h 128"/>
                <a:gd name="T14" fmla="*/ 60 w 128"/>
                <a:gd name="T15" fmla="*/ 69 h 128"/>
                <a:gd name="T16" fmla="*/ 124 w 128"/>
                <a:gd name="T17" fmla="*/ 88 h 128"/>
                <a:gd name="T18" fmla="*/ 128 w 128"/>
                <a:gd name="T19" fmla="*/ 66 h 128"/>
                <a:gd name="T20" fmla="*/ 60 w 128"/>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128">
                  <a:moveTo>
                    <a:pt x="52" y="12"/>
                  </a:moveTo>
                  <a:cubicBezTo>
                    <a:pt x="24" y="15"/>
                    <a:pt x="0" y="40"/>
                    <a:pt x="0" y="70"/>
                  </a:cubicBezTo>
                  <a:cubicBezTo>
                    <a:pt x="0" y="102"/>
                    <a:pt x="26" y="128"/>
                    <a:pt x="58" y="128"/>
                  </a:cubicBezTo>
                  <a:cubicBezTo>
                    <a:pt x="82" y="128"/>
                    <a:pt x="102" y="114"/>
                    <a:pt x="111" y="94"/>
                  </a:cubicBezTo>
                  <a:cubicBezTo>
                    <a:pt x="52" y="76"/>
                    <a:pt x="52" y="76"/>
                    <a:pt x="52" y="76"/>
                  </a:cubicBezTo>
                  <a:lnTo>
                    <a:pt x="52" y="12"/>
                  </a:lnTo>
                  <a:close/>
                  <a:moveTo>
                    <a:pt x="60" y="0"/>
                  </a:moveTo>
                  <a:cubicBezTo>
                    <a:pt x="60" y="69"/>
                    <a:pt x="60" y="69"/>
                    <a:pt x="60" y="69"/>
                  </a:cubicBezTo>
                  <a:cubicBezTo>
                    <a:pt x="124" y="88"/>
                    <a:pt x="124" y="88"/>
                    <a:pt x="124" y="88"/>
                  </a:cubicBezTo>
                  <a:cubicBezTo>
                    <a:pt x="126" y="82"/>
                    <a:pt x="128" y="75"/>
                    <a:pt x="128" y="66"/>
                  </a:cubicBezTo>
                  <a:cubicBezTo>
                    <a:pt x="128" y="30"/>
                    <a:pt x="94" y="0"/>
                    <a:pt x="6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543873" y="1549757"/>
            <a:ext cx="675330" cy="675330"/>
            <a:chOff x="470356" y="1316585"/>
            <a:chExt cx="822364" cy="822364"/>
          </a:xfrm>
        </p:grpSpPr>
        <p:sp>
          <p:nvSpPr>
            <p:cNvPr id="4" name="矩形: 圆角 3"/>
            <p:cNvSpPr/>
            <p:nvPr/>
          </p:nvSpPr>
          <p:spPr>
            <a:xfrm rot="2700000">
              <a:off x="470356" y="1316585"/>
              <a:ext cx="822364" cy="822364"/>
            </a:xfrm>
            <a:prstGeom prst="roundRect">
              <a:avLst>
                <a:gd name="adj" fmla="val 13381"/>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8"/>
            <p:cNvSpPr>
              <a:spLocks noEditPoints="1"/>
            </p:cNvSpPr>
            <p:nvPr/>
          </p:nvSpPr>
          <p:spPr bwMode="auto">
            <a:xfrm>
              <a:off x="716277" y="1539649"/>
              <a:ext cx="376236" cy="376236"/>
            </a:xfrm>
            <a:custGeom>
              <a:avLst/>
              <a:gdLst>
                <a:gd name="T0" fmla="*/ 109 w 129"/>
                <a:gd name="T1" fmla="*/ 34 h 129"/>
                <a:gd name="T2" fmla="*/ 112 w 129"/>
                <a:gd name="T3" fmla="*/ 31 h 129"/>
                <a:gd name="T4" fmla="*/ 112 w 129"/>
                <a:gd name="T5" fmla="*/ 28 h 129"/>
                <a:gd name="T6" fmla="*/ 101 w 129"/>
                <a:gd name="T7" fmla="*/ 17 h 129"/>
                <a:gd name="T8" fmla="*/ 98 w 129"/>
                <a:gd name="T9" fmla="*/ 17 h 129"/>
                <a:gd name="T10" fmla="*/ 95 w 129"/>
                <a:gd name="T11" fmla="*/ 20 h 129"/>
                <a:gd name="T12" fmla="*/ 109 w 129"/>
                <a:gd name="T13" fmla="*/ 34 h 129"/>
                <a:gd name="T14" fmla="*/ 60 w 129"/>
                <a:gd name="T15" fmla="*/ 92 h 129"/>
                <a:gd name="T16" fmla="*/ 25 w 129"/>
                <a:gd name="T17" fmla="*/ 110 h 129"/>
                <a:gd name="T18" fmla="*/ 19 w 129"/>
                <a:gd name="T19" fmla="*/ 104 h 129"/>
                <a:gd name="T20" fmla="*/ 36 w 129"/>
                <a:gd name="T21" fmla="*/ 69 h 129"/>
                <a:gd name="T22" fmla="*/ 38 w 129"/>
                <a:gd name="T23" fmla="*/ 65 h 129"/>
                <a:gd name="T24" fmla="*/ 87 w 129"/>
                <a:gd name="T25" fmla="*/ 17 h 129"/>
                <a:gd name="T26" fmla="*/ 11 w 129"/>
                <a:gd name="T27" fmla="*/ 17 h 129"/>
                <a:gd name="T28" fmla="*/ 0 w 129"/>
                <a:gd name="T29" fmla="*/ 28 h 129"/>
                <a:gd name="T30" fmla="*/ 0 w 129"/>
                <a:gd name="T31" fmla="*/ 118 h 129"/>
                <a:gd name="T32" fmla="*/ 11 w 129"/>
                <a:gd name="T33" fmla="*/ 129 h 129"/>
                <a:gd name="T34" fmla="*/ 101 w 129"/>
                <a:gd name="T35" fmla="*/ 129 h 129"/>
                <a:gd name="T36" fmla="*/ 112 w 129"/>
                <a:gd name="T37" fmla="*/ 118 h 129"/>
                <a:gd name="T38" fmla="*/ 112 w 129"/>
                <a:gd name="T39" fmla="*/ 42 h 129"/>
                <a:gd name="T40" fmla="*/ 64 w 129"/>
                <a:gd name="T41" fmla="*/ 90 h 129"/>
                <a:gd name="T42" fmla="*/ 60 w 129"/>
                <a:gd name="T43" fmla="*/ 92 h 129"/>
                <a:gd name="T44" fmla="*/ 27 w 129"/>
                <a:gd name="T45" fmla="*/ 99 h 129"/>
                <a:gd name="T46" fmla="*/ 30 w 129"/>
                <a:gd name="T47" fmla="*/ 102 h 129"/>
                <a:gd name="T48" fmla="*/ 51 w 129"/>
                <a:gd name="T49" fmla="*/ 89 h 129"/>
                <a:gd name="T50" fmla="*/ 40 w 129"/>
                <a:gd name="T51" fmla="*/ 78 h 129"/>
                <a:gd name="T52" fmla="*/ 27 w 129"/>
                <a:gd name="T53" fmla="*/ 99 h 129"/>
                <a:gd name="T54" fmla="*/ 44 w 129"/>
                <a:gd name="T55" fmla="*/ 71 h 129"/>
                <a:gd name="T56" fmla="*/ 58 w 129"/>
                <a:gd name="T57" fmla="*/ 85 h 129"/>
                <a:gd name="T58" fmla="*/ 103 w 129"/>
                <a:gd name="T59" fmla="*/ 40 h 129"/>
                <a:gd name="T60" fmla="*/ 89 w 129"/>
                <a:gd name="T61" fmla="*/ 26 h 129"/>
                <a:gd name="T62" fmla="*/ 44 w 129"/>
                <a:gd name="T63" fmla="*/ 71 h 129"/>
                <a:gd name="T64" fmla="*/ 126 w 129"/>
                <a:gd name="T65" fmla="*/ 17 h 129"/>
                <a:gd name="T66" fmla="*/ 112 w 129"/>
                <a:gd name="T67" fmla="*/ 3 h 129"/>
                <a:gd name="T68" fmla="*/ 100 w 129"/>
                <a:gd name="T69" fmla="*/ 3 h 129"/>
                <a:gd name="T70" fmla="*/ 87 w 129"/>
                <a:gd name="T71" fmla="*/ 17 h 129"/>
                <a:gd name="T72" fmla="*/ 98 w 129"/>
                <a:gd name="T73" fmla="*/ 17 h 129"/>
                <a:gd name="T74" fmla="*/ 103 w 129"/>
                <a:gd name="T75" fmla="*/ 12 h 129"/>
                <a:gd name="T76" fmla="*/ 109 w 129"/>
                <a:gd name="T77" fmla="*/ 12 h 129"/>
                <a:gd name="T78" fmla="*/ 117 w 129"/>
                <a:gd name="T79" fmla="*/ 20 h 129"/>
                <a:gd name="T80" fmla="*/ 117 w 129"/>
                <a:gd name="T81" fmla="*/ 26 h 129"/>
                <a:gd name="T82" fmla="*/ 112 w 129"/>
                <a:gd name="T83" fmla="*/ 31 h 129"/>
                <a:gd name="T84" fmla="*/ 112 w 129"/>
                <a:gd name="T85" fmla="*/ 42 h 129"/>
                <a:gd name="T86" fmla="*/ 126 w 129"/>
                <a:gd name="T87" fmla="*/ 29 h 129"/>
                <a:gd name="T88" fmla="*/ 126 w 129"/>
                <a:gd name="T89" fmla="*/ 1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9" h="129">
                  <a:moveTo>
                    <a:pt x="109" y="34"/>
                  </a:moveTo>
                  <a:cubicBezTo>
                    <a:pt x="112" y="31"/>
                    <a:pt x="112" y="31"/>
                    <a:pt x="112" y="31"/>
                  </a:cubicBezTo>
                  <a:cubicBezTo>
                    <a:pt x="112" y="28"/>
                    <a:pt x="112" y="28"/>
                    <a:pt x="112" y="28"/>
                  </a:cubicBezTo>
                  <a:cubicBezTo>
                    <a:pt x="112" y="22"/>
                    <a:pt x="107" y="17"/>
                    <a:pt x="101" y="17"/>
                  </a:cubicBezTo>
                  <a:cubicBezTo>
                    <a:pt x="98" y="17"/>
                    <a:pt x="98" y="17"/>
                    <a:pt x="98" y="17"/>
                  </a:cubicBezTo>
                  <a:cubicBezTo>
                    <a:pt x="95" y="20"/>
                    <a:pt x="95" y="20"/>
                    <a:pt x="95" y="20"/>
                  </a:cubicBezTo>
                  <a:lnTo>
                    <a:pt x="109" y="34"/>
                  </a:lnTo>
                  <a:close/>
                  <a:moveTo>
                    <a:pt x="60" y="92"/>
                  </a:moveTo>
                  <a:cubicBezTo>
                    <a:pt x="25" y="110"/>
                    <a:pt x="25" y="110"/>
                    <a:pt x="25" y="110"/>
                  </a:cubicBezTo>
                  <a:cubicBezTo>
                    <a:pt x="21" y="112"/>
                    <a:pt x="18" y="108"/>
                    <a:pt x="19" y="104"/>
                  </a:cubicBezTo>
                  <a:cubicBezTo>
                    <a:pt x="36" y="69"/>
                    <a:pt x="36" y="69"/>
                    <a:pt x="36" y="69"/>
                  </a:cubicBezTo>
                  <a:cubicBezTo>
                    <a:pt x="37" y="68"/>
                    <a:pt x="37" y="66"/>
                    <a:pt x="38" y="65"/>
                  </a:cubicBezTo>
                  <a:cubicBezTo>
                    <a:pt x="87" y="17"/>
                    <a:pt x="87" y="17"/>
                    <a:pt x="87" y="17"/>
                  </a:cubicBezTo>
                  <a:cubicBezTo>
                    <a:pt x="11" y="17"/>
                    <a:pt x="11" y="17"/>
                    <a:pt x="11" y="17"/>
                  </a:cubicBezTo>
                  <a:cubicBezTo>
                    <a:pt x="5" y="17"/>
                    <a:pt x="0" y="22"/>
                    <a:pt x="0" y="28"/>
                  </a:cubicBezTo>
                  <a:cubicBezTo>
                    <a:pt x="0" y="118"/>
                    <a:pt x="0" y="118"/>
                    <a:pt x="0" y="118"/>
                  </a:cubicBezTo>
                  <a:cubicBezTo>
                    <a:pt x="0" y="124"/>
                    <a:pt x="5" y="129"/>
                    <a:pt x="11" y="129"/>
                  </a:cubicBezTo>
                  <a:cubicBezTo>
                    <a:pt x="101" y="129"/>
                    <a:pt x="101" y="129"/>
                    <a:pt x="101" y="129"/>
                  </a:cubicBezTo>
                  <a:cubicBezTo>
                    <a:pt x="107" y="129"/>
                    <a:pt x="112" y="124"/>
                    <a:pt x="112" y="118"/>
                  </a:cubicBezTo>
                  <a:cubicBezTo>
                    <a:pt x="112" y="42"/>
                    <a:pt x="112" y="42"/>
                    <a:pt x="112" y="42"/>
                  </a:cubicBezTo>
                  <a:cubicBezTo>
                    <a:pt x="64" y="90"/>
                    <a:pt x="64" y="90"/>
                    <a:pt x="64" y="90"/>
                  </a:cubicBezTo>
                  <a:cubicBezTo>
                    <a:pt x="63" y="92"/>
                    <a:pt x="61" y="92"/>
                    <a:pt x="60" y="92"/>
                  </a:cubicBezTo>
                  <a:close/>
                  <a:moveTo>
                    <a:pt x="27" y="99"/>
                  </a:moveTo>
                  <a:cubicBezTo>
                    <a:pt x="26" y="101"/>
                    <a:pt x="28" y="103"/>
                    <a:pt x="30" y="102"/>
                  </a:cubicBezTo>
                  <a:cubicBezTo>
                    <a:pt x="51" y="89"/>
                    <a:pt x="51" y="89"/>
                    <a:pt x="51" y="89"/>
                  </a:cubicBezTo>
                  <a:cubicBezTo>
                    <a:pt x="40" y="78"/>
                    <a:pt x="40" y="78"/>
                    <a:pt x="40" y="78"/>
                  </a:cubicBezTo>
                  <a:lnTo>
                    <a:pt x="27" y="99"/>
                  </a:lnTo>
                  <a:close/>
                  <a:moveTo>
                    <a:pt x="44" y="71"/>
                  </a:moveTo>
                  <a:cubicBezTo>
                    <a:pt x="46" y="72"/>
                    <a:pt x="53" y="80"/>
                    <a:pt x="58" y="85"/>
                  </a:cubicBezTo>
                  <a:cubicBezTo>
                    <a:pt x="103" y="40"/>
                    <a:pt x="103" y="40"/>
                    <a:pt x="103" y="40"/>
                  </a:cubicBezTo>
                  <a:cubicBezTo>
                    <a:pt x="89" y="26"/>
                    <a:pt x="89" y="26"/>
                    <a:pt x="89" y="26"/>
                  </a:cubicBezTo>
                  <a:lnTo>
                    <a:pt x="44" y="71"/>
                  </a:lnTo>
                  <a:close/>
                  <a:moveTo>
                    <a:pt x="126" y="17"/>
                  </a:moveTo>
                  <a:cubicBezTo>
                    <a:pt x="112" y="3"/>
                    <a:pt x="112" y="3"/>
                    <a:pt x="112" y="3"/>
                  </a:cubicBezTo>
                  <a:cubicBezTo>
                    <a:pt x="108" y="0"/>
                    <a:pt x="103" y="0"/>
                    <a:pt x="100" y="3"/>
                  </a:cubicBezTo>
                  <a:cubicBezTo>
                    <a:pt x="87" y="17"/>
                    <a:pt x="87" y="17"/>
                    <a:pt x="87" y="17"/>
                  </a:cubicBezTo>
                  <a:cubicBezTo>
                    <a:pt x="98" y="17"/>
                    <a:pt x="98" y="17"/>
                    <a:pt x="98" y="17"/>
                  </a:cubicBezTo>
                  <a:cubicBezTo>
                    <a:pt x="103" y="12"/>
                    <a:pt x="103" y="12"/>
                    <a:pt x="103" y="12"/>
                  </a:cubicBezTo>
                  <a:cubicBezTo>
                    <a:pt x="105" y="10"/>
                    <a:pt x="107" y="10"/>
                    <a:pt x="109" y="12"/>
                  </a:cubicBezTo>
                  <a:cubicBezTo>
                    <a:pt x="117" y="20"/>
                    <a:pt x="117" y="20"/>
                    <a:pt x="117" y="20"/>
                  </a:cubicBezTo>
                  <a:cubicBezTo>
                    <a:pt x="119" y="22"/>
                    <a:pt x="119" y="24"/>
                    <a:pt x="117" y="26"/>
                  </a:cubicBezTo>
                  <a:cubicBezTo>
                    <a:pt x="112" y="31"/>
                    <a:pt x="112" y="31"/>
                    <a:pt x="112" y="31"/>
                  </a:cubicBezTo>
                  <a:cubicBezTo>
                    <a:pt x="112" y="42"/>
                    <a:pt x="112" y="42"/>
                    <a:pt x="112" y="42"/>
                  </a:cubicBezTo>
                  <a:cubicBezTo>
                    <a:pt x="126" y="29"/>
                    <a:pt x="126" y="29"/>
                    <a:pt x="126" y="29"/>
                  </a:cubicBezTo>
                  <a:cubicBezTo>
                    <a:pt x="129" y="25"/>
                    <a:pt x="129" y="20"/>
                    <a:pt x="126" y="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1417315" y="1526818"/>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14" name="文本框 13"/>
          <p:cNvSpPr txBox="1"/>
          <p:nvPr/>
        </p:nvSpPr>
        <p:spPr>
          <a:xfrm>
            <a:off x="1437952" y="1905293"/>
            <a:ext cx="4119885"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sp>
        <p:nvSpPr>
          <p:cNvPr id="18" name="文本框 17"/>
          <p:cNvSpPr txBox="1"/>
          <p:nvPr/>
        </p:nvSpPr>
        <p:spPr>
          <a:xfrm>
            <a:off x="1417315" y="2945929"/>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添加业务说明</a:t>
            </a:r>
          </a:p>
        </p:txBody>
      </p:sp>
      <p:sp>
        <p:nvSpPr>
          <p:cNvPr id="19" name="文本框 18"/>
          <p:cNvSpPr txBox="1"/>
          <p:nvPr/>
        </p:nvSpPr>
        <p:spPr>
          <a:xfrm>
            <a:off x="1437953" y="3324404"/>
            <a:ext cx="4119884"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sp>
        <p:nvSpPr>
          <p:cNvPr id="21" name="文本框 20"/>
          <p:cNvSpPr txBox="1"/>
          <p:nvPr/>
        </p:nvSpPr>
        <p:spPr>
          <a:xfrm>
            <a:off x="1417315" y="4365040"/>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添加业务说明</a:t>
            </a:r>
          </a:p>
        </p:txBody>
      </p:sp>
      <p:sp>
        <p:nvSpPr>
          <p:cNvPr id="22" name="文本框 21"/>
          <p:cNvSpPr txBox="1"/>
          <p:nvPr/>
        </p:nvSpPr>
        <p:spPr>
          <a:xfrm>
            <a:off x="1437953" y="4743515"/>
            <a:ext cx="4119884"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sp>
        <p:nvSpPr>
          <p:cNvPr id="24" name="文本框 23"/>
          <p:cNvSpPr txBox="1"/>
          <p:nvPr/>
        </p:nvSpPr>
        <p:spPr>
          <a:xfrm>
            <a:off x="1417315" y="5784150"/>
            <a:ext cx="2407376" cy="461665"/>
          </a:xfrm>
          <a:prstGeom prst="rect">
            <a:avLst/>
          </a:prstGeom>
          <a:noFill/>
        </p:spPr>
        <p:txBody>
          <a:bodyPr wrap="square" rtlCol="0">
            <a:spAutoFit/>
          </a:bodyPr>
          <a:lstStyle/>
          <a:p>
            <a:r>
              <a:rPr lang="zh-CN" altLang="en-US" sz="2400" dirty="0">
                <a:solidFill>
                  <a:schemeClr val="accent4"/>
                </a:solidFill>
                <a:latin typeface="+mj-ea"/>
                <a:ea typeface="+mj-ea"/>
              </a:rPr>
              <a:t>添加业务说明</a:t>
            </a:r>
          </a:p>
        </p:txBody>
      </p:sp>
      <p:sp>
        <p:nvSpPr>
          <p:cNvPr id="25" name="文本框 24"/>
          <p:cNvSpPr txBox="1"/>
          <p:nvPr/>
        </p:nvSpPr>
        <p:spPr>
          <a:xfrm>
            <a:off x="1437953" y="6162625"/>
            <a:ext cx="4119884"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a:t>
            </a:r>
          </a:p>
        </p:txBody>
      </p:sp>
      <p:grpSp>
        <p:nvGrpSpPr>
          <p:cNvPr id="37" name="组合 36"/>
          <p:cNvGrpSpPr/>
          <p:nvPr/>
        </p:nvGrpSpPr>
        <p:grpSpPr>
          <a:xfrm>
            <a:off x="0" y="378662"/>
            <a:ext cx="12197154" cy="732346"/>
            <a:chOff x="0" y="378662"/>
            <a:chExt cx="12197154" cy="732346"/>
          </a:xfrm>
        </p:grpSpPr>
        <p:grpSp>
          <p:nvGrpSpPr>
            <p:cNvPr id="38" name="组合 37"/>
            <p:cNvGrpSpPr/>
            <p:nvPr/>
          </p:nvGrpSpPr>
          <p:grpSpPr>
            <a:xfrm>
              <a:off x="0" y="395652"/>
              <a:ext cx="814276" cy="670130"/>
              <a:chOff x="-23530" y="2881356"/>
              <a:chExt cx="3348000" cy="931705"/>
            </a:xfrm>
          </p:grpSpPr>
          <p:sp>
            <p:nvSpPr>
              <p:cNvPr id="42" name="矩形 41"/>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40" name="文本框 39"/>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41" name="矩形 40"/>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400801" y="4915"/>
            <a:ext cx="5798931" cy="6858000"/>
            <a:chOff x="6400801" y="4915"/>
            <a:chExt cx="5798931" cy="6858000"/>
          </a:xfrm>
        </p:grpSpPr>
        <p:pic>
          <p:nvPicPr>
            <p:cNvPr id="35" name="图片 3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00801" y="4915"/>
              <a:ext cx="5791200" cy="6858000"/>
            </a:xfrm>
            <a:prstGeom prst="rect">
              <a:avLst/>
            </a:prstGeom>
          </p:spPr>
        </p:pic>
        <p:sp>
          <p:nvSpPr>
            <p:cNvPr id="36" name="矩形 35"/>
            <p:cNvSpPr/>
            <p:nvPr/>
          </p:nvSpPr>
          <p:spPr>
            <a:xfrm>
              <a:off x="6400801" y="4915"/>
              <a:ext cx="5798931" cy="6858000"/>
            </a:xfrm>
            <a:prstGeom prst="rect">
              <a:avLst/>
            </a:prstGeom>
            <a:solidFill>
              <a:schemeClr val="bg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113016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0-#ppt_w/2"/>
                                          </p:val>
                                        </p:tav>
                                        <p:tav tm="100000">
                                          <p:val>
                                            <p:strVal val="#ppt_x"/>
                                          </p:val>
                                        </p:tav>
                                      </p:tavLst>
                                    </p:anim>
                                    <p:anim calcmode="lin" valueType="num">
                                      <p:cBhvr additive="base">
                                        <p:cTn id="14" dur="500" fill="hold"/>
                                        <p:tgtEl>
                                          <p:spTgt spid="4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anim calcmode="lin" valueType="num">
                                      <p:cBhvr>
                                        <p:cTn id="19" dur="250" fill="hold"/>
                                        <p:tgtEl>
                                          <p:spTgt spid="13"/>
                                        </p:tgtEl>
                                        <p:attrNameLst>
                                          <p:attrName>ppt_x</p:attrName>
                                        </p:attrNameLst>
                                      </p:cBhvr>
                                      <p:tavLst>
                                        <p:tav tm="0">
                                          <p:val>
                                            <p:strVal val="#ppt_x"/>
                                          </p:val>
                                        </p:tav>
                                        <p:tav tm="100000">
                                          <p:val>
                                            <p:strVal val="#ppt_x"/>
                                          </p:val>
                                        </p:tav>
                                      </p:tavLst>
                                    </p:anim>
                                    <p:anim calcmode="lin" valueType="num">
                                      <p:cBhvr>
                                        <p:cTn id="20" dur="250" fill="hold"/>
                                        <p:tgtEl>
                                          <p:spTgt spid="13"/>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iterate type="wd">
                                    <p:tmPct val="10000"/>
                                  </p:iterate>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decel="10000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250"/>
                                        <p:tgtEl>
                                          <p:spTgt spid="18"/>
                                        </p:tgtEl>
                                      </p:cBhvr>
                                    </p:animEffec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0"/>
                                  </p:stCondLst>
                                  <p:iterate type="wd">
                                    <p:tmPct val="10000"/>
                                  </p:iterate>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decel="10000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0-#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250"/>
                                        <p:tgtEl>
                                          <p:spTgt spid="21"/>
                                        </p:tgtEl>
                                      </p:cBhvr>
                                    </p:animEffect>
                                    <p:anim calcmode="lin" valueType="num">
                                      <p:cBhvr>
                                        <p:cTn id="49" dur="250" fill="hold"/>
                                        <p:tgtEl>
                                          <p:spTgt spid="21"/>
                                        </p:tgtEl>
                                        <p:attrNameLst>
                                          <p:attrName>ppt_x</p:attrName>
                                        </p:attrNameLst>
                                      </p:cBhvr>
                                      <p:tavLst>
                                        <p:tav tm="0">
                                          <p:val>
                                            <p:strVal val="#ppt_x"/>
                                          </p:val>
                                        </p:tav>
                                        <p:tav tm="100000">
                                          <p:val>
                                            <p:strVal val="#ppt_x"/>
                                          </p:val>
                                        </p:tav>
                                      </p:tavLst>
                                    </p:anim>
                                    <p:anim calcmode="lin" valueType="num">
                                      <p:cBhvr>
                                        <p:cTn id="50" dur="250" fill="hold"/>
                                        <p:tgtEl>
                                          <p:spTgt spid="21"/>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0"/>
                                  </p:stCondLst>
                                  <p:iterate type="wd">
                                    <p:tmPct val="10000"/>
                                  </p:iterate>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decel="100000" fill="hold" nodeType="click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additive="base">
                                        <p:cTn id="58" dur="500" fill="hold"/>
                                        <p:tgtEl>
                                          <p:spTgt spid="49"/>
                                        </p:tgtEl>
                                        <p:attrNameLst>
                                          <p:attrName>ppt_x</p:attrName>
                                        </p:attrNameLst>
                                      </p:cBhvr>
                                      <p:tavLst>
                                        <p:tav tm="0">
                                          <p:val>
                                            <p:strVal val="0-#ppt_w/2"/>
                                          </p:val>
                                        </p:tav>
                                        <p:tav tm="100000">
                                          <p:val>
                                            <p:strVal val="#ppt_x"/>
                                          </p:val>
                                        </p:tav>
                                      </p:tavLst>
                                    </p:anim>
                                    <p:anim calcmode="lin" valueType="num">
                                      <p:cBhvr additive="base">
                                        <p:cTn id="59" dur="500" fill="hold"/>
                                        <p:tgtEl>
                                          <p:spTgt spid="49"/>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47"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anim calcmode="lin" valueType="num">
                                      <p:cBhvr>
                                        <p:cTn id="64" dur="250" fill="hold"/>
                                        <p:tgtEl>
                                          <p:spTgt spid="24"/>
                                        </p:tgtEl>
                                        <p:attrNameLst>
                                          <p:attrName>ppt_x</p:attrName>
                                        </p:attrNameLst>
                                      </p:cBhvr>
                                      <p:tavLst>
                                        <p:tav tm="0">
                                          <p:val>
                                            <p:strVal val="#ppt_x"/>
                                          </p:val>
                                        </p:tav>
                                        <p:tav tm="100000">
                                          <p:val>
                                            <p:strVal val="#ppt_x"/>
                                          </p:val>
                                        </p:tav>
                                      </p:tavLst>
                                    </p:anim>
                                    <p:anim calcmode="lin" valueType="num">
                                      <p:cBhvr>
                                        <p:cTn id="65" dur="250" fill="hold"/>
                                        <p:tgtEl>
                                          <p:spTgt spid="24"/>
                                        </p:tgtEl>
                                        <p:attrNameLst>
                                          <p:attrName>ppt_y</p:attrName>
                                        </p:attrNameLst>
                                      </p:cBhvr>
                                      <p:tavLst>
                                        <p:tav tm="0">
                                          <p:val>
                                            <p:strVal val="#ppt_y-.1"/>
                                          </p:val>
                                        </p:tav>
                                        <p:tav tm="100000">
                                          <p:val>
                                            <p:strVal val="#ppt_y"/>
                                          </p:val>
                                        </p:tav>
                                      </p:tavLst>
                                    </p:anim>
                                  </p:childTnLst>
                                </p:cTn>
                              </p:par>
                              <p:par>
                                <p:cTn id="66" presetID="10" presetClass="entr" presetSubtype="0" fill="hold" grpId="0" nodeType="withEffect">
                                  <p:stCondLst>
                                    <p:cond delay="0"/>
                                  </p:stCondLst>
                                  <p:iterate type="wd">
                                    <p:tmPct val="10000"/>
                                  </p:iterate>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9" grpId="0"/>
      <p:bldP spid="21" grpId="0"/>
      <p:bldP spid="22"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2115" y="428170"/>
            <a:ext cx="1291771" cy="707886"/>
          </a:xfrm>
          <a:prstGeom prst="rect">
            <a:avLst/>
          </a:prstGeom>
          <a:noFill/>
        </p:spPr>
        <p:txBody>
          <a:bodyPr wrap="square" rtlCol="0">
            <a:spAutoFit/>
          </a:bodyPr>
          <a:lstStyle/>
          <a:p>
            <a:pPr algn="ctr"/>
            <a:r>
              <a:rPr lang="zh-CN" altLang="en-US" sz="4000" dirty="0">
                <a:solidFill>
                  <a:schemeClr val="accent1"/>
                </a:solidFill>
                <a:latin typeface="+mj-ea"/>
                <a:ea typeface="+mj-ea"/>
              </a:rPr>
              <a:t>目录</a:t>
            </a:r>
          </a:p>
        </p:txBody>
      </p:sp>
      <p:cxnSp>
        <p:nvCxnSpPr>
          <p:cNvPr id="4" name="直接连接符 3"/>
          <p:cNvCxnSpPr/>
          <p:nvPr/>
        </p:nvCxnSpPr>
        <p:spPr>
          <a:xfrm>
            <a:off x="2380344" y="535369"/>
            <a:ext cx="0" cy="468000"/>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38400" y="491827"/>
            <a:ext cx="2075543" cy="584775"/>
          </a:xfrm>
          <a:prstGeom prst="rect">
            <a:avLst/>
          </a:prstGeom>
          <a:noFill/>
        </p:spPr>
        <p:txBody>
          <a:bodyPr wrap="square" rtlCol="0">
            <a:spAutoFit/>
          </a:bodyPr>
          <a:lstStyle/>
          <a:p>
            <a:r>
              <a:rPr lang="en-US" altLang="zh-CN" sz="3200" dirty="0">
                <a:solidFill>
                  <a:schemeClr val="accent2"/>
                </a:solidFill>
              </a:rPr>
              <a:t>contents</a:t>
            </a:r>
            <a:endParaRPr lang="zh-CN" altLang="en-US" sz="3200" dirty="0">
              <a:solidFill>
                <a:schemeClr val="accent2"/>
              </a:solidFill>
            </a:endParaRPr>
          </a:p>
        </p:txBody>
      </p:sp>
      <p:grpSp>
        <p:nvGrpSpPr>
          <p:cNvPr id="7" name="组合 6"/>
          <p:cNvGrpSpPr/>
          <p:nvPr/>
        </p:nvGrpSpPr>
        <p:grpSpPr>
          <a:xfrm>
            <a:off x="0" y="316259"/>
            <a:ext cx="1132115" cy="931705"/>
            <a:chOff x="-23530" y="2881356"/>
            <a:chExt cx="3348000" cy="931705"/>
          </a:xfrm>
        </p:grpSpPr>
        <p:sp>
          <p:nvSpPr>
            <p:cNvPr id="8" name="矩形 7"/>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4383310" y="784215"/>
            <a:ext cx="7812000" cy="918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243760" y="1469472"/>
            <a:ext cx="2407376" cy="461665"/>
          </a:xfrm>
          <a:prstGeom prst="rect">
            <a:avLst/>
          </a:prstGeom>
          <a:noFill/>
        </p:spPr>
        <p:txBody>
          <a:bodyPr wrap="square" rtlCol="0">
            <a:spAutoFit/>
          </a:bodyPr>
          <a:lstStyle/>
          <a:p>
            <a:pPr algn="r"/>
            <a:r>
              <a:rPr lang="zh-CN" altLang="en-US" sz="2400" dirty="0">
                <a:solidFill>
                  <a:srgbClr val="F7C17F"/>
                </a:solidFill>
                <a:latin typeface="+mj-ea"/>
                <a:ea typeface="+mj-ea"/>
              </a:rPr>
              <a:t>第一部分的标题</a:t>
            </a:r>
          </a:p>
        </p:txBody>
      </p:sp>
      <p:sp>
        <p:nvSpPr>
          <p:cNvPr id="37" name="文本框 36"/>
          <p:cNvSpPr txBox="1"/>
          <p:nvPr/>
        </p:nvSpPr>
        <p:spPr>
          <a:xfrm>
            <a:off x="5786439" y="1837789"/>
            <a:ext cx="3845316" cy="452432"/>
          </a:xfrm>
          <a:prstGeom prst="rect">
            <a:avLst/>
          </a:prstGeom>
          <a:noFill/>
        </p:spPr>
        <p:txBody>
          <a:bodyPr wrap="square" rtlCol="0">
            <a:spAutoFit/>
          </a:bodyPr>
          <a:lstStyle/>
          <a:p>
            <a:pPr algn="r">
              <a:lnSpc>
                <a:spcPct val="130000"/>
              </a:lnSpc>
            </a:pPr>
            <a:r>
              <a:rPr lang="zh-CN" altLang="en-US" dirty="0">
                <a:solidFill>
                  <a:schemeClr val="bg1">
                    <a:lumMod val="50000"/>
                  </a:schemeClr>
                </a:solidFill>
              </a:rPr>
              <a:t>点击添加文字说明点击添加文字说明</a:t>
            </a:r>
          </a:p>
        </p:txBody>
      </p:sp>
      <p:sp>
        <p:nvSpPr>
          <p:cNvPr id="42" name="文本框 41"/>
          <p:cNvSpPr txBox="1"/>
          <p:nvPr/>
        </p:nvSpPr>
        <p:spPr>
          <a:xfrm>
            <a:off x="7249678" y="2795964"/>
            <a:ext cx="2407376" cy="461665"/>
          </a:xfrm>
          <a:prstGeom prst="rect">
            <a:avLst/>
          </a:prstGeom>
          <a:noFill/>
        </p:spPr>
        <p:txBody>
          <a:bodyPr wrap="square" rtlCol="0">
            <a:spAutoFit/>
          </a:bodyPr>
          <a:lstStyle/>
          <a:p>
            <a:pPr algn="r"/>
            <a:r>
              <a:rPr lang="zh-CN" altLang="en-US" sz="2400" dirty="0">
                <a:solidFill>
                  <a:srgbClr val="D1758E"/>
                </a:solidFill>
                <a:latin typeface="+mj-ea"/>
                <a:ea typeface="+mj-ea"/>
              </a:rPr>
              <a:t>第二部分的标题</a:t>
            </a:r>
          </a:p>
        </p:txBody>
      </p:sp>
      <p:sp>
        <p:nvSpPr>
          <p:cNvPr id="43" name="文本框 42"/>
          <p:cNvSpPr txBox="1"/>
          <p:nvPr/>
        </p:nvSpPr>
        <p:spPr>
          <a:xfrm>
            <a:off x="5786439" y="3164281"/>
            <a:ext cx="3851233" cy="452432"/>
          </a:xfrm>
          <a:prstGeom prst="rect">
            <a:avLst/>
          </a:prstGeom>
          <a:noFill/>
        </p:spPr>
        <p:txBody>
          <a:bodyPr wrap="square" rtlCol="0">
            <a:spAutoFit/>
          </a:bodyPr>
          <a:lstStyle/>
          <a:p>
            <a:pPr algn="r">
              <a:lnSpc>
                <a:spcPct val="130000"/>
              </a:lnSpc>
            </a:pPr>
            <a:r>
              <a:rPr lang="zh-CN" altLang="en-US" dirty="0">
                <a:solidFill>
                  <a:schemeClr val="bg1">
                    <a:lumMod val="50000"/>
                  </a:schemeClr>
                </a:solidFill>
              </a:rPr>
              <a:t>点击添加文字说明点击添加文字说明</a:t>
            </a:r>
          </a:p>
        </p:txBody>
      </p:sp>
      <p:sp>
        <p:nvSpPr>
          <p:cNvPr id="47" name="文本框 46"/>
          <p:cNvSpPr txBox="1"/>
          <p:nvPr/>
        </p:nvSpPr>
        <p:spPr>
          <a:xfrm>
            <a:off x="7255596" y="4122456"/>
            <a:ext cx="2407376" cy="461665"/>
          </a:xfrm>
          <a:prstGeom prst="rect">
            <a:avLst/>
          </a:prstGeom>
          <a:noFill/>
        </p:spPr>
        <p:txBody>
          <a:bodyPr wrap="square" rtlCol="0">
            <a:spAutoFit/>
          </a:bodyPr>
          <a:lstStyle/>
          <a:p>
            <a:pPr algn="r"/>
            <a:r>
              <a:rPr lang="zh-CN" altLang="en-US" sz="2400" dirty="0">
                <a:solidFill>
                  <a:srgbClr val="8F608A"/>
                </a:solidFill>
                <a:latin typeface="+mj-ea"/>
                <a:ea typeface="+mj-ea"/>
              </a:rPr>
              <a:t>第三部分的标题</a:t>
            </a:r>
          </a:p>
        </p:txBody>
      </p:sp>
      <p:sp>
        <p:nvSpPr>
          <p:cNvPr id="48" name="文本框 47"/>
          <p:cNvSpPr txBox="1"/>
          <p:nvPr/>
        </p:nvSpPr>
        <p:spPr>
          <a:xfrm>
            <a:off x="5786439" y="4490773"/>
            <a:ext cx="3857151" cy="452432"/>
          </a:xfrm>
          <a:prstGeom prst="rect">
            <a:avLst/>
          </a:prstGeom>
          <a:noFill/>
        </p:spPr>
        <p:txBody>
          <a:bodyPr wrap="square" rtlCol="0">
            <a:spAutoFit/>
          </a:bodyPr>
          <a:lstStyle/>
          <a:p>
            <a:pPr algn="r">
              <a:lnSpc>
                <a:spcPct val="130000"/>
              </a:lnSpc>
            </a:pPr>
            <a:r>
              <a:rPr lang="zh-CN" altLang="en-US" dirty="0">
                <a:solidFill>
                  <a:schemeClr val="bg1">
                    <a:lumMod val="50000"/>
                  </a:schemeClr>
                </a:solidFill>
              </a:rPr>
              <a:t>点击添加文字说明点击添加文字说明</a:t>
            </a:r>
          </a:p>
        </p:txBody>
      </p:sp>
      <p:sp>
        <p:nvSpPr>
          <p:cNvPr id="52" name="文本框 51"/>
          <p:cNvSpPr txBox="1"/>
          <p:nvPr/>
        </p:nvSpPr>
        <p:spPr>
          <a:xfrm>
            <a:off x="7261514" y="5448947"/>
            <a:ext cx="2407376" cy="461665"/>
          </a:xfrm>
          <a:prstGeom prst="rect">
            <a:avLst/>
          </a:prstGeom>
          <a:noFill/>
        </p:spPr>
        <p:txBody>
          <a:bodyPr wrap="square" rtlCol="0">
            <a:spAutoFit/>
          </a:bodyPr>
          <a:lstStyle/>
          <a:p>
            <a:pPr algn="r"/>
            <a:r>
              <a:rPr lang="zh-CN" altLang="en-US" sz="2400" dirty="0">
                <a:solidFill>
                  <a:srgbClr val="55B2A0"/>
                </a:solidFill>
                <a:latin typeface="+mj-ea"/>
                <a:ea typeface="+mj-ea"/>
              </a:rPr>
              <a:t>第四部分的标题</a:t>
            </a:r>
          </a:p>
        </p:txBody>
      </p:sp>
      <p:sp>
        <p:nvSpPr>
          <p:cNvPr id="53" name="文本框 52"/>
          <p:cNvSpPr txBox="1"/>
          <p:nvPr/>
        </p:nvSpPr>
        <p:spPr>
          <a:xfrm>
            <a:off x="5786439" y="5817264"/>
            <a:ext cx="3863069" cy="452432"/>
          </a:xfrm>
          <a:prstGeom prst="rect">
            <a:avLst/>
          </a:prstGeom>
          <a:noFill/>
        </p:spPr>
        <p:txBody>
          <a:bodyPr wrap="square" rtlCol="0">
            <a:spAutoFit/>
          </a:bodyPr>
          <a:lstStyle/>
          <a:p>
            <a:pPr algn="r">
              <a:lnSpc>
                <a:spcPct val="130000"/>
              </a:lnSpc>
            </a:pPr>
            <a:r>
              <a:rPr lang="zh-CN" altLang="en-US" dirty="0">
                <a:solidFill>
                  <a:schemeClr val="bg1">
                    <a:lumMod val="50000"/>
                  </a:schemeClr>
                </a:solidFill>
              </a:rPr>
              <a:t>点击添加文字说明点击添加文字说明</a:t>
            </a:r>
          </a:p>
        </p:txBody>
      </p:sp>
      <p:grpSp>
        <p:nvGrpSpPr>
          <p:cNvPr id="5" name="组合 4"/>
          <p:cNvGrpSpPr/>
          <p:nvPr/>
        </p:nvGrpSpPr>
        <p:grpSpPr>
          <a:xfrm>
            <a:off x="9757400" y="2810523"/>
            <a:ext cx="773643" cy="773645"/>
            <a:chOff x="9757400" y="2810523"/>
            <a:chExt cx="773643" cy="773645"/>
          </a:xfrm>
        </p:grpSpPr>
        <p:sp>
          <p:nvSpPr>
            <p:cNvPr id="60" name="泪滴形 59"/>
            <p:cNvSpPr/>
            <p:nvPr/>
          </p:nvSpPr>
          <p:spPr>
            <a:xfrm>
              <a:off x="9757400" y="2810523"/>
              <a:ext cx="773643" cy="77364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827047" y="2834919"/>
              <a:ext cx="703996" cy="749249"/>
            </a:xfrm>
            <a:custGeom>
              <a:avLst/>
              <a:gdLst>
                <a:gd name="connsiteX0" fmla="*/ 185946 w 703996"/>
                <a:gd name="connsiteY0" fmla="*/ 0 h 749249"/>
                <a:gd name="connsiteX1" fmla="*/ 703996 w 703996"/>
                <a:gd name="connsiteY1" fmla="*/ 0 h 749249"/>
                <a:gd name="connsiteX2" fmla="*/ 703996 w 703996"/>
                <a:gd name="connsiteY2" fmla="*/ 362427 h 749249"/>
                <a:gd name="connsiteX3" fmla="*/ 317174 w 703996"/>
                <a:gd name="connsiteY3" fmla="*/ 749249 h 749249"/>
                <a:gd name="connsiteX4" fmla="*/ 43650 w 703996"/>
                <a:gd name="connsiteY4" fmla="*/ 635952 h 749249"/>
                <a:gd name="connsiteX5" fmla="*/ 0 w 703996"/>
                <a:gd name="connsiteY5" fmla="*/ 583048 h 749249"/>
                <a:gd name="connsiteX6" fmla="*/ 0 w 703996"/>
                <a:gd name="connsiteY6" fmla="*/ 141808 h 749249"/>
                <a:gd name="connsiteX7" fmla="*/ 43651 w 703996"/>
                <a:gd name="connsiteY7" fmla="*/ 88903 h 749249"/>
                <a:gd name="connsiteX8" fmla="*/ 166606 w 703996"/>
                <a:gd name="connsiteY8" fmla="*/ 6004 h 74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996" h="749249">
                  <a:moveTo>
                    <a:pt x="185946" y="0"/>
                  </a:moveTo>
                  <a:lnTo>
                    <a:pt x="703996" y="0"/>
                  </a:lnTo>
                  <a:lnTo>
                    <a:pt x="703996" y="362427"/>
                  </a:lnTo>
                  <a:cubicBezTo>
                    <a:pt x="703996" y="576063"/>
                    <a:pt x="530810" y="749249"/>
                    <a:pt x="317174" y="749249"/>
                  </a:cubicBezTo>
                  <a:cubicBezTo>
                    <a:pt x="210356" y="749249"/>
                    <a:pt x="113651" y="705953"/>
                    <a:pt x="43650" y="635952"/>
                  </a:cubicBezTo>
                  <a:lnTo>
                    <a:pt x="0" y="583048"/>
                  </a:lnTo>
                  <a:lnTo>
                    <a:pt x="0" y="141808"/>
                  </a:lnTo>
                  <a:lnTo>
                    <a:pt x="43651" y="88903"/>
                  </a:lnTo>
                  <a:cubicBezTo>
                    <a:pt x="78651" y="53902"/>
                    <a:pt x="120328" y="25578"/>
                    <a:pt x="166606" y="6004"/>
                  </a:cubicBezTo>
                  <a:close/>
                </a:path>
              </a:pathLst>
            </a:custGeom>
          </p:spPr>
        </p:pic>
      </p:grpSp>
      <p:grpSp>
        <p:nvGrpSpPr>
          <p:cNvPr id="12" name="组合 11"/>
          <p:cNvGrpSpPr/>
          <p:nvPr/>
        </p:nvGrpSpPr>
        <p:grpSpPr>
          <a:xfrm>
            <a:off x="9763318" y="4107986"/>
            <a:ext cx="773643" cy="773645"/>
            <a:chOff x="9763318" y="4107986"/>
            <a:chExt cx="773643" cy="773645"/>
          </a:xfrm>
        </p:grpSpPr>
        <p:sp>
          <p:nvSpPr>
            <p:cNvPr id="63" name="泪滴形 62"/>
            <p:cNvSpPr/>
            <p:nvPr/>
          </p:nvSpPr>
          <p:spPr>
            <a:xfrm>
              <a:off x="9763318" y="4107986"/>
              <a:ext cx="773643" cy="773643"/>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p:cNvPicPr>
              <a:picLocks noChangeAspect="1"/>
            </p:cNvPicPr>
            <p:nvPr/>
          </p:nvPicPr>
          <p:blipFill>
            <a:blip r:embed="rId3" cstate="screen">
              <a:extLst>
                <a:ext uri="{28A0092B-C50C-407E-A947-70E740481C1C}">
                  <a14:useLocalDpi xmlns:a14="http://schemas.microsoft.com/office/drawing/2010/main"/>
                </a:ext>
              </a:extLst>
            </a:blip>
            <a:srcRect r="14746" b="21894"/>
            <a:stretch>
              <a:fillRect/>
            </a:stretch>
          </p:blipFill>
          <p:spPr>
            <a:xfrm>
              <a:off x="9830095" y="4176890"/>
              <a:ext cx="706866" cy="704741"/>
            </a:xfrm>
            <a:custGeom>
              <a:avLst/>
              <a:gdLst>
                <a:gd name="connsiteX0" fmla="*/ 100327 w 706866"/>
                <a:gd name="connsiteY0" fmla="*/ 0 h 704741"/>
                <a:gd name="connsiteX1" fmla="*/ 706866 w 706866"/>
                <a:gd name="connsiteY1" fmla="*/ 0 h 704741"/>
                <a:gd name="connsiteX2" fmla="*/ 706866 w 706866"/>
                <a:gd name="connsiteY2" fmla="*/ 317919 h 704741"/>
                <a:gd name="connsiteX3" fmla="*/ 320044 w 706866"/>
                <a:gd name="connsiteY3" fmla="*/ 704741 h 704741"/>
                <a:gd name="connsiteX4" fmla="*/ 46520 w 706866"/>
                <a:gd name="connsiteY4" fmla="*/ 591444 h 704741"/>
                <a:gd name="connsiteX5" fmla="*/ 0 w 706866"/>
                <a:gd name="connsiteY5" fmla="*/ 535062 h 704741"/>
                <a:gd name="connsiteX6" fmla="*/ 0 w 706866"/>
                <a:gd name="connsiteY6" fmla="*/ 100778 h 704741"/>
                <a:gd name="connsiteX7" fmla="*/ 46521 w 706866"/>
                <a:gd name="connsiteY7" fmla="*/ 44395 h 70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866" h="704741">
                  <a:moveTo>
                    <a:pt x="100327" y="0"/>
                  </a:moveTo>
                  <a:lnTo>
                    <a:pt x="706866" y="0"/>
                  </a:lnTo>
                  <a:lnTo>
                    <a:pt x="706866" y="317919"/>
                  </a:lnTo>
                  <a:cubicBezTo>
                    <a:pt x="706866" y="531555"/>
                    <a:pt x="533680" y="704741"/>
                    <a:pt x="320044" y="704741"/>
                  </a:cubicBezTo>
                  <a:cubicBezTo>
                    <a:pt x="213226" y="704741"/>
                    <a:pt x="116521" y="661445"/>
                    <a:pt x="46520" y="591444"/>
                  </a:cubicBezTo>
                  <a:lnTo>
                    <a:pt x="0" y="535062"/>
                  </a:lnTo>
                  <a:lnTo>
                    <a:pt x="0" y="100778"/>
                  </a:lnTo>
                  <a:lnTo>
                    <a:pt x="46521" y="44395"/>
                  </a:lnTo>
                  <a:close/>
                </a:path>
              </a:pathLst>
            </a:custGeom>
          </p:spPr>
        </p:pic>
      </p:grpSp>
      <p:grpSp>
        <p:nvGrpSpPr>
          <p:cNvPr id="13" name="组合 12"/>
          <p:cNvGrpSpPr/>
          <p:nvPr/>
        </p:nvGrpSpPr>
        <p:grpSpPr>
          <a:xfrm>
            <a:off x="9769236" y="5405450"/>
            <a:ext cx="773643" cy="773645"/>
            <a:chOff x="9769236" y="5405450"/>
            <a:chExt cx="773643" cy="773645"/>
          </a:xfrm>
        </p:grpSpPr>
        <p:sp>
          <p:nvSpPr>
            <p:cNvPr id="66" name="泪滴形 65"/>
            <p:cNvSpPr/>
            <p:nvPr/>
          </p:nvSpPr>
          <p:spPr>
            <a:xfrm>
              <a:off x="9769236" y="5405450"/>
              <a:ext cx="773643" cy="77364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9830407" y="5452340"/>
              <a:ext cx="712472" cy="726755"/>
            </a:xfrm>
            <a:custGeom>
              <a:avLst/>
              <a:gdLst>
                <a:gd name="connsiteX0" fmla="*/ 144701 w 712472"/>
                <a:gd name="connsiteY0" fmla="*/ 0 h 726755"/>
                <a:gd name="connsiteX1" fmla="*/ 712472 w 712472"/>
                <a:gd name="connsiteY1" fmla="*/ 0 h 726755"/>
                <a:gd name="connsiteX2" fmla="*/ 712472 w 712472"/>
                <a:gd name="connsiteY2" fmla="*/ 339933 h 726755"/>
                <a:gd name="connsiteX3" fmla="*/ 325650 w 712472"/>
                <a:gd name="connsiteY3" fmla="*/ 726755 h 726755"/>
                <a:gd name="connsiteX4" fmla="*/ 4891 w 712472"/>
                <a:gd name="connsiteY4" fmla="*/ 556209 h 726755"/>
                <a:gd name="connsiteX5" fmla="*/ 0 w 712472"/>
                <a:gd name="connsiteY5" fmla="*/ 547198 h 726755"/>
                <a:gd name="connsiteX6" fmla="*/ 0 w 712472"/>
                <a:gd name="connsiteY6" fmla="*/ 132670 h 726755"/>
                <a:gd name="connsiteX7" fmla="*/ 4892 w 712472"/>
                <a:gd name="connsiteY7" fmla="*/ 123657 h 726755"/>
                <a:gd name="connsiteX8" fmla="*/ 109375 w 712472"/>
                <a:gd name="connsiteY8" fmla="*/ 19174 h 726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72" h="726755">
                  <a:moveTo>
                    <a:pt x="144701" y="0"/>
                  </a:moveTo>
                  <a:lnTo>
                    <a:pt x="712472" y="0"/>
                  </a:lnTo>
                  <a:lnTo>
                    <a:pt x="712472" y="339933"/>
                  </a:lnTo>
                  <a:cubicBezTo>
                    <a:pt x="712472" y="553569"/>
                    <a:pt x="539286" y="726755"/>
                    <a:pt x="325650" y="726755"/>
                  </a:cubicBezTo>
                  <a:cubicBezTo>
                    <a:pt x="192128" y="726755"/>
                    <a:pt x="74406" y="659104"/>
                    <a:pt x="4891" y="556209"/>
                  </a:cubicBezTo>
                  <a:lnTo>
                    <a:pt x="0" y="547198"/>
                  </a:lnTo>
                  <a:lnTo>
                    <a:pt x="0" y="132670"/>
                  </a:lnTo>
                  <a:lnTo>
                    <a:pt x="4892" y="123657"/>
                  </a:lnTo>
                  <a:cubicBezTo>
                    <a:pt x="32698" y="82499"/>
                    <a:pt x="68217" y="46980"/>
                    <a:pt x="109375" y="19174"/>
                  </a:cubicBezTo>
                  <a:close/>
                </a:path>
              </a:pathLst>
            </a:custGeom>
          </p:spPr>
        </p:pic>
      </p:grpSp>
      <p:grpSp>
        <p:nvGrpSpPr>
          <p:cNvPr id="3" name="组合 2"/>
          <p:cNvGrpSpPr/>
          <p:nvPr/>
        </p:nvGrpSpPr>
        <p:grpSpPr>
          <a:xfrm>
            <a:off x="9751482" y="1513060"/>
            <a:ext cx="773643" cy="773644"/>
            <a:chOff x="9751482" y="1513060"/>
            <a:chExt cx="773643" cy="773644"/>
          </a:xfrm>
        </p:grpSpPr>
        <p:sp>
          <p:nvSpPr>
            <p:cNvPr id="69" name="泪滴形 68"/>
            <p:cNvSpPr/>
            <p:nvPr/>
          </p:nvSpPr>
          <p:spPr>
            <a:xfrm>
              <a:off x="9751482" y="1513060"/>
              <a:ext cx="773643" cy="773643"/>
            </a:xfrm>
            <a:prstGeom prst="teardrop">
              <a:avLst/>
            </a:prstGeom>
            <a:solidFill>
              <a:srgbClr val="F7C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8" name="图片 6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9926789" y="1513060"/>
              <a:ext cx="598336" cy="773644"/>
            </a:xfrm>
            <a:custGeom>
              <a:avLst/>
              <a:gdLst>
                <a:gd name="connsiteX0" fmla="*/ 211515 w 598336"/>
                <a:gd name="connsiteY0" fmla="*/ 0 h 773644"/>
                <a:gd name="connsiteX1" fmla="*/ 598336 w 598336"/>
                <a:gd name="connsiteY1" fmla="*/ 0 h 773644"/>
                <a:gd name="connsiteX2" fmla="*/ 598336 w 598336"/>
                <a:gd name="connsiteY2" fmla="*/ 386822 h 773644"/>
                <a:gd name="connsiteX3" fmla="*/ 211514 w 598336"/>
                <a:gd name="connsiteY3" fmla="*/ 773644 h 773644"/>
                <a:gd name="connsiteX4" fmla="*/ 60945 w 598336"/>
                <a:gd name="connsiteY4" fmla="*/ 743246 h 773644"/>
                <a:gd name="connsiteX5" fmla="*/ 0 w 598336"/>
                <a:gd name="connsiteY5" fmla="*/ 710166 h 773644"/>
                <a:gd name="connsiteX6" fmla="*/ 0 w 598336"/>
                <a:gd name="connsiteY6" fmla="*/ 63479 h 773644"/>
                <a:gd name="connsiteX7" fmla="*/ 60946 w 598336"/>
                <a:gd name="connsiteY7" fmla="*/ 30398 h 773644"/>
                <a:gd name="connsiteX8" fmla="*/ 211515 w 598336"/>
                <a:gd name="connsiteY8" fmla="*/ 0 h 77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336" h="773644">
                  <a:moveTo>
                    <a:pt x="211515" y="0"/>
                  </a:moveTo>
                  <a:lnTo>
                    <a:pt x="598336" y="0"/>
                  </a:lnTo>
                  <a:lnTo>
                    <a:pt x="598336" y="386822"/>
                  </a:lnTo>
                  <a:cubicBezTo>
                    <a:pt x="598336" y="600458"/>
                    <a:pt x="425150" y="773644"/>
                    <a:pt x="211514" y="773644"/>
                  </a:cubicBezTo>
                  <a:cubicBezTo>
                    <a:pt x="158105" y="773644"/>
                    <a:pt x="107224" y="762820"/>
                    <a:pt x="60945" y="743246"/>
                  </a:cubicBezTo>
                  <a:lnTo>
                    <a:pt x="0" y="710166"/>
                  </a:lnTo>
                  <a:lnTo>
                    <a:pt x="0" y="63479"/>
                  </a:lnTo>
                  <a:lnTo>
                    <a:pt x="60946" y="30398"/>
                  </a:lnTo>
                  <a:cubicBezTo>
                    <a:pt x="107225" y="10824"/>
                    <a:pt x="158106" y="0"/>
                    <a:pt x="211515" y="0"/>
                  </a:cubicBezTo>
                  <a:close/>
                </a:path>
              </a:pathLst>
            </a:custGeom>
          </p:spPr>
        </p:pic>
      </p:grpSp>
    </p:spTree>
    <p:extLst>
      <p:ext uri="{BB962C8B-B14F-4D97-AF65-F5344CB8AC3E}">
        <p14:creationId xmlns:p14="http://schemas.microsoft.com/office/powerpoint/2010/main" val="2091700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0-#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1"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50" fill="hold"/>
                                        <p:tgtEl>
                                          <p:spTgt spid="2"/>
                                        </p:tgtEl>
                                        <p:attrNameLst>
                                          <p:attrName>ppt_x</p:attrName>
                                        </p:attrNameLst>
                                      </p:cBhvr>
                                      <p:tavLst>
                                        <p:tav tm="0">
                                          <p:val>
                                            <p:strVal val="#ppt_x"/>
                                          </p:val>
                                        </p:tav>
                                        <p:tav tm="100000">
                                          <p:val>
                                            <p:strVal val="#ppt_x"/>
                                          </p:val>
                                        </p:tav>
                                      </p:tavLst>
                                    </p:anim>
                                    <p:anim calcmode="lin" valueType="num">
                                      <p:cBhvr additive="base">
                                        <p:cTn id="13" dur="250" fill="hold"/>
                                        <p:tgtEl>
                                          <p:spTgt spid="2"/>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50"/>
                                        <p:tgtEl>
                                          <p:spTgt spid="4"/>
                                        </p:tgtEl>
                                      </p:cBhvr>
                                    </p:animEffect>
                                  </p:childTnLst>
                                </p:cTn>
                              </p:par>
                            </p:childTnLst>
                          </p:cTn>
                        </p:par>
                        <p:par>
                          <p:cTn id="18" fill="hold">
                            <p:stCondLst>
                              <p:cond delay="75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6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decel="10000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47"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250"/>
                                        <p:tgtEl>
                                          <p:spTgt spid="36"/>
                                        </p:tgtEl>
                                      </p:cBhvr>
                                    </p:animEffect>
                                    <p:anim calcmode="lin" valueType="num">
                                      <p:cBhvr>
                                        <p:cTn id="36" dur="250" fill="hold"/>
                                        <p:tgtEl>
                                          <p:spTgt spid="36"/>
                                        </p:tgtEl>
                                        <p:attrNameLst>
                                          <p:attrName>ppt_x</p:attrName>
                                        </p:attrNameLst>
                                      </p:cBhvr>
                                      <p:tavLst>
                                        <p:tav tm="0">
                                          <p:val>
                                            <p:strVal val="#ppt_x"/>
                                          </p:val>
                                        </p:tav>
                                        <p:tav tm="100000">
                                          <p:val>
                                            <p:strVal val="#ppt_x"/>
                                          </p:val>
                                        </p:tav>
                                      </p:tavLst>
                                    </p:anim>
                                    <p:anim calcmode="lin" valueType="num">
                                      <p:cBhvr>
                                        <p:cTn id="37" dur="250" fill="hold"/>
                                        <p:tgtEl>
                                          <p:spTgt spid="36"/>
                                        </p:tgtEl>
                                        <p:attrNameLst>
                                          <p:attrName>ppt_y</p:attrName>
                                        </p:attrNameLst>
                                      </p:cBhvr>
                                      <p:tavLst>
                                        <p:tav tm="0">
                                          <p:val>
                                            <p:strVal val="#ppt_y-.1"/>
                                          </p:val>
                                        </p:tav>
                                        <p:tav tm="100000">
                                          <p:val>
                                            <p:strVal val="#ppt_y"/>
                                          </p:val>
                                        </p:tav>
                                      </p:tavLst>
                                    </p:anim>
                                  </p:childTnLst>
                                </p:cTn>
                              </p:par>
                            </p:childTnLst>
                          </p:cTn>
                        </p:par>
                        <p:par>
                          <p:cTn id="38" fill="hold">
                            <p:stCondLst>
                              <p:cond delay="750"/>
                            </p:stCondLst>
                            <p:childTnLst>
                              <p:par>
                                <p:cTn id="39" presetID="10" presetClass="entr" presetSubtype="0" fill="hold" grpId="0" nodeType="afterEffect">
                                  <p:stCondLst>
                                    <p:cond delay="0"/>
                                  </p:stCondLst>
                                  <p:iterate type="wd">
                                    <p:tmPct val="10000"/>
                                  </p:iterate>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decel="10000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47"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250"/>
                                        <p:tgtEl>
                                          <p:spTgt spid="42"/>
                                        </p:tgtEl>
                                      </p:cBhvr>
                                    </p:animEffect>
                                    <p:anim calcmode="lin" valueType="num">
                                      <p:cBhvr>
                                        <p:cTn id="52" dur="250" fill="hold"/>
                                        <p:tgtEl>
                                          <p:spTgt spid="42"/>
                                        </p:tgtEl>
                                        <p:attrNameLst>
                                          <p:attrName>ppt_x</p:attrName>
                                        </p:attrNameLst>
                                      </p:cBhvr>
                                      <p:tavLst>
                                        <p:tav tm="0">
                                          <p:val>
                                            <p:strVal val="#ppt_x"/>
                                          </p:val>
                                        </p:tav>
                                        <p:tav tm="100000">
                                          <p:val>
                                            <p:strVal val="#ppt_x"/>
                                          </p:val>
                                        </p:tav>
                                      </p:tavLst>
                                    </p:anim>
                                    <p:anim calcmode="lin" valueType="num">
                                      <p:cBhvr>
                                        <p:cTn id="53" dur="250" fill="hold"/>
                                        <p:tgtEl>
                                          <p:spTgt spid="42"/>
                                        </p:tgtEl>
                                        <p:attrNameLst>
                                          <p:attrName>ppt_y</p:attrName>
                                        </p:attrNameLst>
                                      </p:cBhvr>
                                      <p:tavLst>
                                        <p:tav tm="0">
                                          <p:val>
                                            <p:strVal val="#ppt_y-.1"/>
                                          </p:val>
                                        </p:tav>
                                        <p:tav tm="100000">
                                          <p:val>
                                            <p:strVal val="#ppt_y"/>
                                          </p:val>
                                        </p:tav>
                                      </p:tavLst>
                                    </p:anim>
                                  </p:childTnLst>
                                </p:cTn>
                              </p:par>
                            </p:childTnLst>
                          </p:cTn>
                        </p:par>
                        <p:par>
                          <p:cTn id="54" fill="hold">
                            <p:stCondLst>
                              <p:cond delay="750"/>
                            </p:stCondLst>
                            <p:childTnLst>
                              <p:par>
                                <p:cTn id="55" presetID="10" presetClass="entr" presetSubtype="0" fill="hold" grpId="0" nodeType="afterEffect">
                                  <p:stCondLst>
                                    <p:cond delay="0"/>
                                  </p:stCondLst>
                                  <p:iterate type="wd">
                                    <p:tmPct val="10000"/>
                                  </p:iterate>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decel="10000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1+#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250"/>
                                        <p:tgtEl>
                                          <p:spTgt spid="47"/>
                                        </p:tgtEl>
                                      </p:cBhvr>
                                    </p:animEffect>
                                    <p:anim calcmode="lin" valueType="num">
                                      <p:cBhvr>
                                        <p:cTn id="68" dur="250" fill="hold"/>
                                        <p:tgtEl>
                                          <p:spTgt spid="47"/>
                                        </p:tgtEl>
                                        <p:attrNameLst>
                                          <p:attrName>ppt_x</p:attrName>
                                        </p:attrNameLst>
                                      </p:cBhvr>
                                      <p:tavLst>
                                        <p:tav tm="0">
                                          <p:val>
                                            <p:strVal val="#ppt_x"/>
                                          </p:val>
                                        </p:tav>
                                        <p:tav tm="100000">
                                          <p:val>
                                            <p:strVal val="#ppt_x"/>
                                          </p:val>
                                        </p:tav>
                                      </p:tavLst>
                                    </p:anim>
                                    <p:anim calcmode="lin" valueType="num">
                                      <p:cBhvr>
                                        <p:cTn id="69" dur="250" fill="hold"/>
                                        <p:tgtEl>
                                          <p:spTgt spid="47"/>
                                        </p:tgtEl>
                                        <p:attrNameLst>
                                          <p:attrName>ppt_y</p:attrName>
                                        </p:attrNameLst>
                                      </p:cBhvr>
                                      <p:tavLst>
                                        <p:tav tm="0">
                                          <p:val>
                                            <p:strVal val="#ppt_y-.1"/>
                                          </p:val>
                                        </p:tav>
                                        <p:tav tm="100000">
                                          <p:val>
                                            <p:strVal val="#ppt_y"/>
                                          </p:val>
                                        </p:tav>
                                      </p:tavLst>
                                    </p:anim>
                                  </p:childTnLst>
                                </p:cTn>
                              </p:par>
                            </p:childTnLst>
                          </p:cTn>
                        </p:par>
                        <p:par>
                          <p:cTn id="70" fill="hold">
                            <p:stCondLst>
                              <p:cond delay="750"/>
                            </p:stCondLst>
                            <p:childTnLst>
                              <p:par>
                                <p:cTn id="71" presetID="10" presetClass="entr" presetSubtype="0" fill="hold" grpId="0" nodeType="afterEffect">
                                  <p:stCondLst>
                                    <p:cond delay="0"/>
                                  </p:stCondLst>
                                  <p:iterate type="wd">
                                    <p:tmPct val="10000"/>
                                  </p:iterate>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decel="10000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1+#ppt_w/2"/>
                                          </p:val>
                                        </p:tav>
                                        <p:tav tm="100000">
                                          <p:val>
                                            <p:strVal val="#ppt_x"/>
                                          </p:val>
                                        </p:tav>
                                      </p:tavLst>
                                    </p:anim>
                                    <p:anim calcmode="lin" valueType="num">
                                      <p:cBhvr additive="base">
                                        <p:cTn id="79" dur="500" fill="hold"/>
                                        <p:tgtEl>
                                          <p:spTgt spid="1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250"/>
                                        <p:tgtEl>
                                          <p:spTgt spid="52"/>
                                        </p:tgtEl>
                                      </p:cBhvr>
                                    </p:animEffect>
                                    <p:anim calcmode="lin" valueType="num">
                                      <p:cBhvr>
                                        <p:cTn id="84" dur="250" fill="hold"/>
                                        <p:tgtEl>
                                          <p:spTgt spid="52"/>
                                        </p:tgtEl>
                                        <p:attrNameLst>
                                          <p:attrName>ppt_x</p:attrName>
                                        </p:attrNameLst>
                                      </p:cBhvr>
                                      <p:tavLst>
                                        <p:tav tm="0">
                                          <p:val>
                                            <p:strVal val="#ppt_x"/>
                                          </p:val>
                                        </p:tav>
                                        <p:tav tm="100000">
                                          <p:val>
                                            <p:strVal val="#ppt_x"/>
                                          </p:val>
                                        </p:tav>
                                      </p:tavLst>
                                    </p:anim>
                                    <p:anim calcmode="lin" valueType="num">
                                      <p:cBhvr>
                                        <p:cTn id="85" dur="250" fill="hold"/>
                                        <p:tgtEl>
                                          <p:spTgt spid="52"/>
                                        </p:tgtEl>
                                        <p:attrNameLst>
                                          <p:attrName>ppt_y</p:attrName>
                                        </p:attrNameLst>
                                      </p:cBhvr>
                                      <p:tavLst>
                                        <p:tav tm="0">
                                          <p:val>
                                            <p:strVal val="#ppt_y-.1"/>
                                          </p:val>
                                        </p:tav>
                                        <p:tav tm="100000">
                                          <p:val>
                                            <p:strVal val="#ppt_y"/>
                                          </p:val>
                                        </p:tav>
                                      </p:tavLst>
                                    </p:anim>
                                  </p:childTnLst>
                                </p:cTn>
                              </p:par>
                            </p:childTnLst>
                          </p:cTn>
                        </p:par>
                        <p:par>
                          <p:cTn id="86" fill="hold">
                            <p:stCondLst>
                              <p:cond delay="750"/>
                            </p:stCondLst>
                            <p:childTnLst>
                              <p:par>
                                <p:cTn id="87" presetID="10" presetClass="entr" presetSubtype="0" fill="hold" grpId="0" nodeType="afterEffect">
                                  <p:stCondLst>
                                    <p:cond delay="0"/>
                                  </p:stCondLst>
                                  <p:iterate type="wd">
                                    <p:tmPct val="10000"/>
                                  </p:iterate>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6" grpId="0"/>
      <p:bldP spid="37" grpId="0"/>
      <p:bldP spid="42" grpId="0"/>
      <p:bldP spid="43" grpId="0"/>
      <p:bldP spid="47" grpId="0"/>
      <p:bldP spid="48" grpId="0"/>
      <p:bldP spid="52"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99321" y="4502509"/>
            <a:ext cx="792000" cy="792000"/>
          </a:xfrm>
          <a:prstGeom prst="ellipse">
            <a:avLst/>
          </a:prstGeom>
        </p:spPr>
      </p:pic>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155321" y="819454"/>
            <a:ext cx="1440000" cy="1440000"/>
          </a:xfrm>
          <a:prstGeom prst="ellipse">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439321" y="4502509"/>
            <a:ext cx="792000" cy="792000"/>
          </a:xfrm>
          <a:prstGeom prst="ellipse">
            <a:avLst/>
          </a:prstGeom>
        </p:spPr>
      </p:pic>
      <p:pic>
        <p:nvPicPr>
          <p:cNvPr id="6" name="图片 5"/>
          <p:cNvPicPr>
            <a:picLocks noChangeAspect="1"/>
          </p:cNvPicPr>
          <p:nvPr/>
        </p:nvPicPr>
        <p:blipFill rotWithShape="1">
          <a:blip r:embed="rId5" cstate="screen">
            <a:extLst>
              <a:ext uri="{28A0092B-C50C-407E-A947-70E740481C1C}">
                <a14:useLocalDpi xmlns:a14="http://schemas.microsoft.com/office/drawing/2010/main"/>
              </a:ext>
            </a:extLst>
          </a:blip>
          <a:srcRect t="-541"/>
          <a:stretch/>
        </p:blipFill>
        <p:spPr>
          <a:xfrm>
            <a:off x="2519321" y="4502509"/>
            <a:ext cx="792000" cy="792000"/>
          </a:xfrm>
          <a:prstGeom prst="ellipse">
            <a:avLst/>
          </a:prstGeom>
        </p:spPr>
      </p:pic>
      <p:cxnSp>
        <p:nvCxnSpPr>
          <p:cNvPr id="8" name="直接连接符 7"/>
          <p:cNvCxnSpPr/>
          <p:nvPr/>
        </p:nvCxnSpPr>
        <p:spPr>
          <a:xfrm>
            <a:off x="3875321" y="2409630"/>
            <a:ext cx="0" cy="1080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95321" y="3487676"/>
            <a:ext cx="5760000" cy="1"/>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15321" y="3490584"/>
            <a:ext cx="0" cy="84582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35321" y="3487676"/>
            <a:ext cx="0" cy="84582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55321" y="3484768"/>
            <a:ext cx="0" cy="84582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95321" y="3484768"/>
            <a:ext cx="0" cy="84582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359321" y="4502509"/>
            <a:ext cx="792000" cy="792000"/>
          </a:xfrm>
          <a:custGeom>
            <a:avLst/>
            <a:gdLst>
              <a:gd name="connsiteX0" fmla="*/ 540000 w 1080000"/>
              <a:gd name="connsiteY0" fmla="*/ 0 h 1080000"/>
              <a:gd name="connsiteX1" fmla="*/ 1080000 w 1080000"/>
              <a:gd name="connsiteY1" fmla="*/ 540000 h 1080000"/>
              <a:gd name="connsiteX2" fmla="*/ 540000 w 1080000"/>
              <a:gd name="connsiteY2" fmla="*/ 1080000 h 1080000"/>
              <a:gd name="connsiteX3" fmla="*/ 0 w 1080000"/>
              <a:gd name="connsiteY3" fmla="*/ 540000 h 1080000"/>
              <a:gd name="connsiteX4" fmla="*/ 540000 w 1080000"/>
              <a:gd name="connsiteY4" fmla="*/ 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000" h="1080000">
                <a:moveTo>
                  <a:pt x="540000" y="0"/>
                </a:moveTo>
                <a:cubicBezTo>
                  <a:pt x="838234" y="0"/>
                  <a:pt x="1080000" y="241766"/>
                  <a:pt x="1080000" y="540000"/>
                </a:cubicBezTo>
                <a:cubicBezTo>
                  <a:pt x="1080000" y="838234"/>
                  <a:pt x="838234" y="1080000"/>
                  <a:pt x="540000" y="1080000"/>
                </a:cubicBezTo>
                <a:cubicBezTo>
                  <a:pt x="241766" y="1080000"/>
                  <a:pt x="0" y="838234"/>
                  <a:pt x="0" y="540000"/>
                </a:cubicBezTo>
                <a:cubicBezTo>
                  <a:pt x="0" y="241766"/>
                  <a:pt x="241766" y="0"/>
                  <a:pt x="540000" y="0"/>
                </a:cubicBezTo>
                <a:close/>
              </a:path>
            </a:pathLst>
          </a:custGeom>
        </p:spPr>
      </p:pic>
      <p:cxnSp>
        <p:nvCxnSpPr>
          <p:cNvPr id="22" name="直接连接符 21"/>
          <p:cNvCxnSpPr/>
          <p:nvPr/>
        </p:nvCxnSpPr>
        <p:spPr>
          <a:xfrm rot="5400000">
            <a:off x="4306313" y="2525742"/>
            <a:ext cx="0" cy="84582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001528" y="2552653"/>
            <a:ext cx="792000" cy="792000"/>
          </a:xfrm>
          <a:prstGeom prst="ellipse">
            <a:avLst/>
          </a:prstGeom>
        </p:spPr>
      </p:pic>
      <p:sp>
        <p:nvSpPr>
          <p:cNvPr id="26" name="文本框 25"/>
          <p:cNvSpPr txBox="1"/>
          <p:nvPr/>
        </p:nvSpPr>
        <p:spPr>
          <a:xfrm>
            <a:off x="1568631" y="1226542"/>
            <a:ext cx="1494972" cy="400110"/>
          </a:xfrm>
          <a:prstGeom prst="rect">
            <a:avLst/>
          </a:prstGeom>
          <a:noFill/>
        </p:spPr>
        <p:txBody>
          <a:bodyPr wrap="square" rtlCol="0">
            <a:spAutoFit/>
          </a:bodyPr>
          <a:lstStyle/>
          <a:p>
            <a:pPr algn="r"/>
            <a:r>
              <a:rPr lang="zh-CN" altLang="en-US" sz="2000" dirty="0">
                <a:solidFill>
                  <a:schemeClr val="accent4"/>
                </a:solidFill>
                <a:latin typeface="+mj-ea"/>
                <a:ea typeface="+mj-ea"/>
              </a:rPr>
              <a:t>职位说明</a:t>
            </a:r>
          </a:p>
        </p:txBody>
      </p:sp>
      <p:sp>
        <p:nvSpPr>
          <p:cNvPr id="27" name="文本框 26"/>
          <p:cNvSpPr txBox="1"/>
          <p:nvPr/>
        </p:nvSpPr>
        <p:spPr>
          <a:xfrm>
            <a:off x="581660" y="1584951"/>
            <a:ext cx="2481943" cy="307777"/>
          </a:xfrm>
          <a:prstGeom prst="rect">
            <a:avLst/>
          </a:prstGeom>
          <a:noFill/>
        </p:spPr>
        <p:txBody>
          <a:bodyPr wrap="square" rtlCol="0">
            <a:spAutoFit/>
          </a:bodyPr>
          <a:lstStyle/>
          <a:p>
            <a:pPr algn="r"/>
            <a:r>
              <a:rPr lang="zh-CN" altLang="en-US" sz="1400" dirty="0">
                <a:solidFill>
                  <a:schemeClr val="bg1">
                    <a:lumMod val="50000"/>
                  </a:schemeClr>
                </a:solidFill>
                <a:latin typeface="+mn-ea"/>
              </a:rPr>
              <a:t>点击添加文字说明</a:t>
            </a:r>
          </a:p>
        </p:txBody>
      </p:sp>
      <p:sp>
        <p:nvSpPr>
          <p:cNvPr id="30" name="文本框 29"/>
          <p:cNvSpPr txBox="1"/>
          <p:nvPr/>
        </p:nvSpPr>
        <p:spPr>
          <a:xfrm>
            <a:off x="5910349" y="2612652"/>
            <a:ext cx="1494972" cy="400110"/>
          </a:xfrm>
          <a:prstGeom prst="rect">
            <a:avLst/>
          </a:prstGeom>
          <a:noFill/>
        </p:spPr>
        <p:txBody>
          <a:bodyPr wrap="square" rtlCol="0">
            <a:spAutoFit/>
          </a:bodyPr>
          <a:lstStyle/>
          <a:p>
            <a:r>
              <a:rPr lang="zh-CN" altLang="en-US" sz="2000" dirty="0">
                <a:solidFill>
                  <a:schemeClr val="accent2"/>
                </a:solidFill>
                <a:latin typeface="+mj-ea"/>
                <a:ea typeface="+mj-ea"/>
              </a:rPr>
              <a:t>职位说明</a:t>
            </a:r>
          </a:p>
        </p:txBody>
      </p:sp>
      <p:sp>
        <p:nvSpPr>
          <p:cNvPr id="31" name="文本框 30"/>
          <p:cNvSpPr txBox="1"/>
          <p:nvPr/>
        </p:nvSpPr>
        <p:spPr>
          <a:xfrm>
            <a:off x="5910349" y="2971061"/>
            <a:ext cx="2481943" cy="307777"/>
          </a:xfrm>
          <a:prstGeom prst="rect">
            <a:avLst/>
          </a:prstGeom>
          <a:noFill/>
        </p:spPr>
        <p:txBody>
          <a:bodyPr wrap="square" rtlCol="0">
            <a:spAutoFit/>
          </a:bodyPr>
          <a:lstStyle/>
          <a:p>
            <a:r>
              <a:rPr lang="zh-CN" altLang="en-US" sz="1400" dirty="0">
                <a:solidFill>
                  <a:schemeClr val="bg1">
                    <a:lumMod val="50000"/>
                  </a:schemeClr>
                </a:solidFill>
                <a:latin typeface="+mn-ea"/>
              </a:rPr>
              <a:t>点击添加文字说明</a:t>
            </a:r>
          </a:p>
        </p:txBody>
      </p:sp>
      <p:sp>
        <p:nvSpPr>
          <p:cNvPr id="34" name="文本框 33"/>
          <p:cNvSpPr txBox="1"/>
          <p:nvPr/>
        </p:nvSpPr>
        <p:spPr>
          <a:xfrm>
            <a:off x="6007834" y="5476760"/>
            <a:ext cx="1494972" cy="400110"/>
          </a:xfrm>
          <a:prstGeom prst="rect">
            <a:avLst/>
          </a:prstGeom>
          <a:noFill/>
        </p:spPr>
        <p:txBody>
          <a:bodyPr wrap="square" rtlCol="0">
            <a:spAutoFit/>
          </a:bodyPr>
          <a:lstStyle/>
          <a:p>
            <a:pPr algn="ctr"/>
            <a:r>
              <a:rPr lang="zh-CN" altLang="en-US" sz="2000" dirty="0">
                <a:solidFill>
                  <a:schemeClr val="accent1"/>
                </a:solidFill>
                <a:latin typeface="+mj-ea"/>
                <a:ea typeface="+mj-ea"/>
              </a:rPr>
              <a:t>职位说明</a:t>
            </a:r>
          </a:p>
        </p:txBody>
      </p:sp>
      <p:sp>
        <p:nvSpPr>
          <p:cNvPr id="35" name="文本框 34"/>
          <p:cNvSpPr txBox="1"/>
          <p:nvPr/>
        </p:nvSpPr>
        <p:spPr>
          <a:xfrm>
            <a:off x="5514349" y="5835169"/>
            <a:ext cx="2481943" cy="307777"/>
          </a:xfrm>
          <a:prstGeom prst="rect">
            <a:avLst/>
          </a:prstGeom>
          <a:noFill/>
        </p:spPr>
        <p:txBody>
          <a:bodyPr wrap="square" rtlCol="0">
            <a:spAutoFit/>
          </a:bodyPr>
          <a:lstStyle/>
          <a:p>
            <a:pPr algn="ctr"/>
            <a:r>
              <a:rPr lang="zh-CN" altLang="en-US" sz="1400" dirty="0">
                <a:solidFill>
                  <a:schemeClr val="bg1">
                    <a:lumMod val="50000"/>
                  </a:schemeClr>
                </a:solidFill>
                <a:latin typeface="+mn-ea"/>
              </a:rPr>
              <a:t>点击添加文字说明</a:t>
            </a:r>
          </a:p>
        </p:txBody>
      </p:sp>
      <p:sp>
        <p:nvSpPr>
          <p:cNvPr id="38" name="文本框 37"/>
          <p:cNvSpPr txBox="1"/>
          <p:nvPr/>
        </p:nvSpPr>
        <p:spPr>
          <a:xfrm>
            <a:off x="4087834" y="5476760"/>
            <a:ext cx="1494972" cy="400110"/>
          </a:xfrm>
          <a:prstGeom prst="rect">
            <a:avLst/>
          </a:prstGeom>
          <a:noFill/>
        </p:spPr>
        <p:txBody>
          <a:bodyPr wrap="square" rtlCol="0">
            <a:spAutoFit/>
          </a:bodyPr>
          <a:lstStyle/>
          <a:p>
            <a:pPr algn="ctr"/>
            <a:r>
              <a:rPr lang="zh-CN" altLang="en-US" sz="2000" dirty="0">
                <a:solidFill>
                  <a:schemeClr val="accent1"/>
                </a:solidFill>
                <a:latin typeface="+mj-ea"/>
                <a:ea typeface="+mj-ea"/>
              </a:rPr>
              <a:t>职位说明</a:t>
            </a:r>
          </a:p>
        </p:txBody>
      </p:sp>
      <p:sp>
        <p:nvSpPr>
          <p:cNvPr id="39" name="文本框 38"/>
          <p:cNvSpPr txBox="1"/>
          <p:nvPr/>
        </p:nvSpPr>
        <p:spPr>
          <a:xfrm>
            <a:off x="3594349" y="5835169"/>
            <a:ext cx="2481943" cy="307777"/>
          </a:xfrm>
          <a:prstGeom prst="rect">
            <a:avLst/>
          </a:prstGeom>
          <a:noFill/>
        </p:spPr>
        <p:txBody>
          <a:bodyPr wrap="square" rtlCol="0">
            <a:spAutoFit/>
          </a:bodyPr>
          <a:lstStyle/>
          <a:p>
            <a:pPr algn="ctr"/>
            <a:r>
              <a:rPr lang="zh-CN" altLang="en-US" sz="1400" dirty="0">
                <a:solidFill>
                  <a:schemeClr val="bg1">
                    <a:lumMod val="50000"/>
                  </a:schemeClr>
                </a:solidFill>
                <a:latin typeface="+mn-ea"/>
              </a:rPr>
              <a:t>点击添加文字说明</a:t>
            </a:r>
          </a:p>
        </p:txBody>
      </p:sp>
      <p:sp>
        <p:nvSpPr>
          <p:cNvPr id="41" name="文本框 40"/>
          <p:cNvSpPr txBox="1"/>
          <p:nvPr/>
        </p:nvSpPr>
        <p:spPr>
          <a:xfrm>
            <a:off x="2167834" y="5476760"/>
            <a:ext cx="1494972" cy="400110"/>
          </a:xfrm>
          <a:prstGeom prst="rect">
            <a:avLst/>
          </a:prstGeom>
          <a:noFill/>
        </p:spPr>
        <p:txBody>
          <a:bodyPr wrap="square" rtlCol="0">
            <a:spAutoFit/>
          </a:bodyPr>
          <a:lstStyle/>
          <a:p>
            <a:pPr algn="ctr"/>
            <a:r>
              <a:rPr lang="zh-CN" altLang="en-US" sz="2000" dirty="0">
                <a:solidFill>
                  <a:schemeClr val="accent1"/>
                </a:solidFill>
                <a:latin typeface="+mj-ea"/>
                <a:ea typeface="+mj-ea"/>
              </a:rPr>
              <a:t>职位说明</a:t>
            </a:r>
          </a:p>
        </p:txBody>
      </p:sp>
      <p:sp>
        <p:nvSpPr>
          <p:cNvPr id="42" name="文本框 41"/>
          <p:cNvSpPr txBox="1"/>
          <p:nvPr/>
        </p:nvSpPr>
        <p:spPr>
          <a:xfrm>
            <a:off x="1674349" y="5835169"/>
            <a:ext cx="2481943" cy="307777"/>
          </a:xfrm>
          <a:prstGeom prst="rect">
            <a:avLst/>
          </a:prstGeom>
          <a:noFill/>
        </p:spPr>
        <p:txBody>
          <a:bodyPr wrap="square" rtlCol="0">
            <a:spAutoFit/>
          </a:bodyPr>
          <a:lstStyle/>
          <a:p>
            <a:pPr algn="ctr"/>
            <a:r>
              <a:rPr lang="zh-CN" altLang="en-US" sz="1400" dirty="0">
                <a:solidFill>
                  <a:schemeClr val="bg1">
                    <a:lumMod val="50000"/>
                  </a:schemeClr>
                </a:solidFill>
                <a:latin typeface="+mn-ea"/>
              </a:rPr>
              <a:t>点击添加文字说明</a:t>
            </a:r>
          </a:p>
        </p:txBody>
      </p:sp>
      <p:sp>
        <p:nvSpPr>
          <p:cNvPr id="44" name="文本框 43"/>
          <p:cNvSpPr txBox="1"/>
          <p:nvPr/>
        </p:nvSpPr>
        <p:spPr>
          <a:xfrm>
            <a:off x="247834" y="5476760"/>
            <a:ext cx="1494972" cy="400110"/>
          </a:xfrm>
          <a:prstGeom prst="rect">
            <a:avLst/>
          </a:prstGeom>
          <a:noFill/>
        </p:spPr>
        <p:txBody>
          <a:bodyPr wrap="square" rtlCol="0">
            <a:spAutoFit/>
          </a:bodyPr>
          <a:lstStyle/>
          <a:p>
            <a:pPr algn="ctr"/>
            <a:r>
              <a:rPr lang="zh-CN" altLang="en-US" sz="2000" dirty="0">
                <a:solidFill>
                  <a:schemeClr val="accent1"/>
                </a:solidFill>
                <a:latin typeface="+mj-ea"/>
                <a:ea typeface="+mj-ea"/>
              </a:rPr>
              <a:t>职位说明</a:t>
            </a:r>
          </a:p>
        </p:txBody>
      </p:sp>
      <p:sp>
        <p:nvSpPr>
          <p:cNvPr id="45" name="文本框 44"/>
          <p:cNvSpPr txBox="1"/>
          <p:nvPr/>
        </p:nvSpPr>
        <p:spPr>
          <a:xfrm>
            <a:off x="-245651" y="5835169"/>
            <a:ext cx="2481943" cy="307777"/>
          </a:xfrm>
          <a:prstGeom prst="rect">
            <a:avLst/>
          </a:prstGeom>
          <a:noFill/>
        </p:spPr>
        <p:txBody>
          <a:bodyPr wrap="square" rtlCol="0">
            <a:spAutoFit/>
          </a:bodyPr>
          <a:lstStyle/>
          <a:p>
            <a:pPr algn="ctr"/>
            <a:r>
              <a:rPr lang="zh-CN" altLang="en-US" sz="1400" dirty="0">
                <a:solidFill>
                  <a:schemeClr val="bg1">
                    <a:lumMod val="50000"/>
                  </a:schemeClr>
                </a:solidFill>
                <a:latin typeface="+mn-ea"/>
              </a:rPr>
              <a:t>点击添加文字说明</a:t>
            </a:r>
          </a:p>
        </p:txBody>
      </p:sp>
      <p:sp>
        <p:nvSpPr>
          <p:cNvPr id="50" name="矩形 49"/>
          <p:cNvSpPr/>
          <p:nvPr/>
        </p:nvSpPr>
        <p:spPr>
          <a:xfrm>
            <a:off x="8285217" y="-71460"/>
            <a:ext cx="3912679" cy="6858000"/>
          </a:xfrm>
          <a:prstGeom prst="rect">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8520622" y="1956098"/>
            <a:ext cx="2407376" cy="461665"/>
          </a:xfrm>
          <a:prstGeom prst="rect">
            <a:avLst/>
          </a:prstGeom>
          <a:noFill/>
        </p:spPr>
        <p:txBody>
          <a:bodyPr wrap="square" rtlCol="0">
            <a:spAutoFit/>
          </a:bodyPr>
          <a:lstStyle/>
          <a:p>
            <a:r>
              <a:rPr lang="zh-CN" altLang="en-US" sz="2400" dirty="0">
                <a:solidFill>
                  <a:schemeClr val="bg1"/>
                </a:solidFill>
                <a:latin typeface="+mj-ea"/>
                <a:ea typeface="+mj-ea"/>
              </a:rPr>
              <a:t>添加业务说明</a:t>
            </a:r>
          </a:p>
        </p:txBody>
      </p:sp>
      <p:sp>
        <p:nvSpPr>
          <p:cNvPr id="55" name="文本框 54"/>
          <p:cNvSpPr txBox="1"/>
          <p:nvPr/>
        </p:nvSpPr>
        <p:spPr>
          <a:xfrm>
            <a:off x="8520622" y="2424977"/>
            <a:ext cx="3358642" cy="932563"/>
          </a:xfrm>
          <a:prstGeom prst="rect">
            <a:avLst/>
          </a:prstGeom>
          <a:noFill/>
        </p:spPr>
        <p:txBody>
          <a:bodyPr wrap="square" rtlCol="0">
            <a:spAutoFit/>
          </a:bodyPr>
          <a:lstStyle/>
          <a:p>
            <a:pPr>
              <a:lnSpc>
                <a:spcPct val="130000"/>
              </a:lnSpc>
            </a:pPr>
            <a:r>
              <a:rPr lang="zh-CN" altLang="en-US" sz="1400" dirty="0">
                <a:solidFill>
                  <a:schemeClr val="bg1"/>
                </a:solidFill>
              </a:rPr>
              <a:t>点击添加文字说明点击添加文字说明点击添加文字说明点击添加文字说明添加文字说明添加文字说明添加文字说明</a:t>
            </a:r>
          </a:p>
        </p:txBody>
      </p:sp>
      <p:cxnSp>
        <p:nvCxnSpPr>
          <p:cNvPr id="57" name="直接连接符 56"/>
          <p:cNvCxnSpPr/>
          <p:nvPr/>
        </p:nvCxnSpPr>
        <p:spPr>
          <a:xfrm>
            <a:off x="8651248" y="2419080"/>
            <a:ext cx="19781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533322" y="4641783"/>
            <a:ext cx="2407376" cy="461665"/>
          </a:xfrm>
          <a:prstGeom prst="rect">
            <a:avLst/>
          </a:prstGeom>
          <a:noFill/>
        </p:spPr>
        <p:txBody>
          <a:bodyPr wrap="square" rtlCol="0">
            <a:spAutoFit/>
          </a:bodyPr>
          <a:lstStyle/>
          <a:p>
            <a:r>
              <a:rPr lang="zh-CN" altLang="en-US" sz="2400" dirty="0">
                <a:solidFill>
                  <a:schemeClr val="bg1"/>
                </a:solidFill>
                <a:latin typeface="+mj-ea"/>
                <a:ea typeface="+mj-ea"/>
              </a:rPr>
              <a:t>添加业务说明</a:t>
            </a:r>
          </a:p>
        </p:txBody>
      </p:sp>
      <p:sp>
        <p:nvSpPr>
          <p:cNvPr id="61" name="文本框 60"/>
          <p:cNvSpPr txBox="1"/>
          <p:nvPr/>
        </p:nvSpPr>
        <p:spPr>
          <a:xfrm>
            <a:off x="8533322" y="5110662"/>
            <a:ext cx="3358642" cy="932563"/>
          </a:xfrm>
          <a:prstGeom prst="rect">
            <a:avLst/>
          </a:prstGeom>
          <a:noFill/>
        </p:spPr>
        <p:txBody>
          <a:bodyPr wrap="square" rtlCol="0">
            <a:spAutoFit/>
          </a:bodyPr>
          <a:lstStyle/>
          <a:p>
            <a:pPr>
              <a:lnSpc>
                <a:spcPct val="130000"/>
              </a:lnSpc>
            </a:pPr>
            <a:r>
              <a:rPr lang="zh-CN" altLang="en-US" sz="1400" dirty="0">
                <a:solidFill>
                  <a:schemeClr val="bg1"/>
                </a:solidFill>
              </a:rPr>
              <a:t>点击添加文字说明点击添加文字说明点击添加文字说明点击添加文字说明添加文字说明添加文字说明添加文字说明</a:t>
            </a:r>
          </a:p>
        </p:txBody>
      </p:sp>
      <p:cxnSp>
        <p:nvCxnSpPr>
          <p:cNvPr id="62" name="直接连接符 61"/>
          <p:cNvCxnSpPr/>
          <p:nvPr/>
        </p:nvCxnSpPr>
        <p:spPr>
          <a:xfrm>
            <a:off x="8663948" y="5104765"/>
            <a:ext cx="19781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8622370" y="1076139"/>
            <a:ext cx="792000" cy="792000"/>
          </a:xfrm>
          <a:prstGeom prst="ellipse">
            <a:avLst/>
          </a:prstGeom>
        </p:spPr>
      </p:pic>
      <p:pic>
        <p:nvPicPr>
          <p:cNvPr id="64" name="图片 63"/>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8637226" y="3803884"/>
            <a:ext cx="792000" cy="792000"/>
          </a:xfrm>
          <a:prstGeom prst="ellipse">
            <a:avLst/>
          </a:prstGeom>
        </p:spPr>
      </p:pic>
    </p:spTree>
    <p:extLst>
      <p:ext uri="{BB962C8B-B14F-4D97-AF65-F5344CB8AC3E}">
        <p14:creationId xmlns:p14="http://schemas.microsoft.com/office/powerpoint/2010/main" val="30994947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50"/>
                                        <p:tgtEl>
                                          <p:spTgt spid="26"/>
                                        </p:tgtEl>
                                      </p:cBhvr>
                                    </p:animEffect>
                                    <p:anim calcmode="lin" valueType="num">
                                      <p:cBhvr>
                                        <p:cTn id="13" dur="250" fill="hold"/>
                                        <p:tgtEl>
                                          <p:spTgt spid="26"/>
                                        </p:tgtEl>
                                        <p:attrNameLst>
                                          <p:attrName>ppt_x</p:attrName>
                                        </p:attrNameLst>
                                      </p:cBhvr>
                                      <p:tavLst>
                                        <p:tav tm="0">
                                          <p:val>
                                            <p:strVal val="#ppt_x"/>
                                          </p:val>
                                        </p:tav>
                                        <p:tav tm="100000">
                                          <p:val>
                                            <p:strVal val="#ppt_x"/>
                                          </p:val>
                                        </p:tav>
                                      </p:tavLst>
                                    </p:anim>
                                    <p:anim calcmode="lin" valueType="num">
                                      <p:cBhvr>
                                        <p:cTn id="14" dur="250" fill="hold"/>
                                        <p:tgtEl>
                                          <p:spTgt spid="26"/>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250"/>
                                        <p:tgtEl>
                                          <p:spTgt spid="8"/>
                                        </p:tgtEl>
                                      </p:cBhvr>
                                    </p:animEffect>
                                  </p:childTnLst>
                                </p:cTn>
                              </p:par>
                            </p:childTnLst>
                          </p:cTn>
                        </p:par>
                        <p:par>
                          <p:cTn id="23" fill="hold">
                            <p:stCondLst>
                              <p:cond delay="25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50"/>
                                        <p:tgtEl>
                                          <p:spTgt spid="22"/>
                                        </p:tgtEl>
                                      </p:cBhvr>
                                    </p:animEffect>
                                  </p:childTnLst>
                                </p:cTn>
                              </p:par>
                            </p:childTnLst>
                          </p:cTn>
                        </p:par>
                        <p:par>
                          <p:cTn id="27" fill="hold">
                            <p:stCondLst>
                              <p:cond delay="500"/>
                            </p:stCondLst>
                            <p:childTnLst>
                              <p:par>
                                <p:cTn id="28" presetID="2" presetClass="entr" presetSubtype="2" decel="10000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1+#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47"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250"/>
                                        <p:tgtEl>
                                          <p:spTgt spid="30"/>
                                        </p:tgtEl>
                                      </p:cBhvr>
                                    </p:animEffect>
                                    <p:anim calcmode="lin" valueType="num">
                                      <p:cBhvr>
                                        <p:cTn id="36" dur="250" fill="hold"/>
                                        <p:tgtEl>
                                          <p:spTgt spid="30"/>
                                        </p:tgtEl>
                                        <p:attrNameLst>
                                          <p:attrName>ppt_x</p:attrName>
                                        </p:attrNameLst>
                                      </p:cBhvr>
                                      <p:tavLst>
                                        <p:tav tm="0">
                                          <p:val>
                                            <p:strVal val="#ppt_x"/>
                                          </p:val>
                                        </p:tav>
                                        <p:tav tm="100000">
                                          <p:val>
                                            <p:strVal val="#ppt_x"/>
                                          </p:val>
                                        </p:tav>
                                      </p:tavLst>
                                    </p:anim>
                                    <p:anim calcmode="lin" valueType="num">
                                      <p:cBhvr>
                                        <p:cTn id="37" dur="250" fill="hold"/>
                                        <p:tgtEl>
                                          <p:spTgt spid="30"/>
                                        </p:tgtEl>
                                        <p:attrNameLst>
                                          <p:attrName>ppt_y</p:attrName>
                                        </p:attrNameLst>
                                      </p:cBhvr>
                                      <p:tavLst>
                                        <p:tav tm="0">
                                          <p:val>
                                            <p:strVal val="#ppt_y-.1"/>
                                          </p:val>
                                        </p:tav>
                                        <p:tav tm="100000">
                                          <p:val>
                                            <p:strVal val="#ppt_y"/>
                                          </p:val>
                                        </p:tav>
                                      </p:tavLst>
                                    </p:anim>
                                  </p:childTnLst>
                                </p:cTn>
                              </p:par>
                              <p:par>
                                <p:cTn id="38" presetID="10" presetClass="entr" presetSubtype="0" fill="hold" grpId="0" nodeType="withEffect">
                                  <p:stCondLst>
                                    <p:cond delay="0"/>
                                  </p:stCondLst>
                                  <p:iterate type="wd">
                                    <p:tmPct val="10000"/>
                                  </p:iterate>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250"/>
                                        <p:tgtEl>
                                          <p:spTgt spid="9"/>
                                        </p:tgtEl>
                                      </p:cBhvr>
                                    </p:animEffect>
                                  </p:childTnLst>
                                </p:cTn>
                              </p:par>
                            </p:childTnLst>
                          </p:cTn>
                        </p:par>
                        <p:par>
                          <p:cTn id="46" fill="hold">
                            <p:stCondLst>
                              <p:cond delay="250"/>
                            </p:stCondLst>
                            <p:childTnLst>
                              <p:par>
                                <p:cTn id="47" presetID="22" presetClass="entr" presetSubtype="1"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250"/>
                                        <p:tgtEl>
                                          <p:spTgt spid="18"/>
                                        </p:tgtEl>
                                      </p:cBhvr>
                                    </p:animEffect>
                                  </p:childTnLst>
                                </p:cTn>
                              </p:par>
                            </p:childTnLst>
                          </p:cTn>
                        </p:par>
                        <p:par>
                          <p:cTn id="50" fill="hold">
                            <p:stCondLst>
                              <p:cond delay="500"/>
                            </p:stCondLst>
                            <p:childTnLst>
                              <p:par>
                                <p:cTn id="51" presetID="2" presetClass="entr" presetSubtype="4" decel="10000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47" presetClass="entr" presetSubtype="0"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250"/>
                                        <p:tgtEl>
                                          <p:spTgt spid="44"/>
                                        </p:tgtEl>
                                      </p:cBhvr>
                                    </p:animEffect>
                                    <p:anim calcmode="lin" valueType="num">
                                      <p:cBhvr>
                                        <p:cTn id="59" dur="250" fill="hold"/>
                                        <p:tgtEl>
                                          <p:spTgt spid="44"/>
                                        </p:tgtEl>
                                        <p:attrNameLst>
                                          <p:attrName>ppt_x</p:attrName>
                                        </p:attrNameLst>
                                      </p:cBhvr>
                                      <p:tavLst>
                                        <p:tav tm="0">
                                          <p:val>
                                            <p:strVal val="#ppt_x"/>
                                          </p:val>
                                        </p:tav>
                                        <p:tav tm="100000">
                                          <p:val>
                                            <p:strVal val="#ppt_x"/>
                                          </p:val>
                                        </p:tav>
                                      </p:tavLst>
                                    </p:anim>
                                    <p:anim calcmode="lin" valueType="num">
                                      <p:cBhvr>
                                        <p:cTn id="60" dur="250" fill="hold"/>
                                        <p:tgtEl>
                                          <p:spTgt spid="44"/>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0"/>
                                  </p:stCondLst>
                                  <p:iterate type="wd">
                                    <p:tmPct val="10000"/>
                                  </p:iterate>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250"/>
                                        <p:tgtEl>
                                          <p:spTgt spid="14"/>
                                        </p:tgtEl>
                                      </p:cBhvr>
                                    </p:animEffect>
                                  </p:childTnLst>
                                </p:cTn>
                              </p:par>
                            </p:childTnLst>
                          </p:cTn>
                        </p:par>
                        <p:par>
                          <p:cTn id="69" fill="hold">
                            <p:stCondLst>
                              <p:cond delay="250"/>
                            </p:stCondLst>
                            <p:childTnLst>
                              <p:par>
                                <p:cTn id="70" presetID="2" presetClass="entr" presetSubtype="4" decel="100000"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base">
                                        <p:cTn id="72" dur="500" fill="hold"/>
                                        <p:tgtEl>
                                          <p:spTgt spid="6"/>
                                        </p:tgtEl>
                                        <p:attrNameLst>
                                          <p:attrName>ppt_x</p:attrName>
                                        </p:attrNameLst>
                                      </p:cBhvr>
                                      <p:tavLst>
                                        <p:tav tm="0">
                                          <p:val>
                                            <p:strVal val="#ppt_x"/>
                                          </p:val>
                                        </p:tav>
                                        <p:tav tm="100000">
                                          <p:val>
                                            <p:strVal val="#ppt_x"/>
                                          </p:val>
                                        </p:tav>
                                      </p:tavLst>
                                    </p:anim>
                                    <p:anim calcmode="lin" valueType="num">
                                      <p:cBhvr additive="base">
                                        <p:cTn id="73" dur="500" fill="hold"/>
                                        <p:tgtEl>
                                          <p:spTgt spid="6"/>
                                        </p:tgtEl>
                                        <p:attrNameLst>
                                          <p:attrName>ppt_y</p:attrName>
                                        </p:attrNameLst>
                                      </p:cBhvr>
                                      <p:tavLst>
                                        <p:tav tm="0">
                                          <p:val>
                                            <p:strVal val="1+#ppt_h/2"/>
                                          </p:val>
                                        </p:tav>
                                        <p:tav tm="100000">
                                          <p:val>
                                            <p:strVal val="#ppt_y"/>
                                          </p:val>
                                        </p:tav>
                                      </p:tavLst>
                                    </p:anim>
                                  </p:childTnLst>
                                </p:cTn>
                              </p:par>
                            </p:childTnLst>
                          </p:cTn>
                        </p:par>
                        <p:par>
                          <p:cTn id="74" fill="hold">
                            <p:stCondLst>
                              <p:cond delay="750"/>
                            </p:stCondLst>
                            <p:childTnLst>
                              <p:par>
                                <p:cTn id="75" presetID="47" presetClass="entr" presetSubtype="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250"/>
                                        <p:tgtEl>
                                          <p:spTgt spid="41"/>
                                        </p:tgtEl>
                                      </p:cBhvr>
                                    </p:animEffect>
                                    <p:anim calcmode="lin" valueType="num">
                                      <p:cBhvr>
                                        <p:cTn id="78" dur="250" fill="hold"/>
                                        <p:tgtEl>
                                          <p:spTgt spid="41"/>
                                        </p:tgtEl>
                                        <p:attrNameLst>
                                          <p:attrName>ppt_x</p:attrName>
                                        </p:attrNameLst>
                                      </p:cBhvr>
                                      <p:tavLst>
                                        <p:tav tm="0">
                                          <p:val>
                                            <p:strVal val="#ppt_x"/>
                                          </p:val>
                                        </p:tav>
                                        <p:tav tm="100000">
                                          <p:val>
                                            <p:strVal val="#ppt_x"/>
                                          </p:val>
                                        </p:tav>
                                      </p:tavLst>
                                    </p:anim>
                                    <p:anim calcmode="lin" valueType="num">
                                      <p:cBhvr>
                                        <p:cTn id="79" dur="250" fill="hold"/>
                                        <p:tgtEl>
                                          <p:spTgt spid="41"/>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0"/>
                                  </p:stCondLst>
                                  <p:iterate type="wd">
                                    <p:tmPct val="10000"/>
                                  </p:iterate>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up)">
                                      <p:cBhvr>
                                        <p:cTn id="87" dur="250"/>
                                        <p:tgtEl>
                                          <p:spTgt spid="15"/>
                                        </p:tgtEl>
                                      </p:cBhvr>
                                    </p:animEffect>
                                  </p:childTnLst>
                                </p:cTn>
                              </p:par>
                            </p:childTnLst>
                          </p:cTn>
                        </p:par>
                        <p:par>
                          <p:cTn id="88" fill="hold">
                            <p:stCondLst>
                              <p:cond delay="250"/>
                            </p:stCondLst>
                            <p:childTnLst>
                              <p:par>
                                <p:cTn id="89" presetID="2" presetClass="entr" presetSubtype="4" decel="100000"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par>
                          <p:cTn id="93" fill="hold">
                            <p:stCondLst>
                              <p:cond delay="750"/>
                            </p:stCondLst>
                            <p:childTnLst>
                              <p:par>
                                <p:cTn id="94" presetID="47" presetClass="entr" presetSubtype="0" fill="hold" grpId="0"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250"/>
                                        <p:tgtEl>
                                          <p:spTgt spid="38"/>
                                        </p:tgtEl>
                                      </p:cBhvr>
                                    </p:animEffect>
                                    <p:anim calcmode="lin" valueType="num">
                                      <p:cBhvr>
                                        <p:cTn id="97" dur="250" fill="hold"/>
                                        <p:tgtEl>
                                          <p:spTgt spid="38"/>
                                        </p:tgtEl>
                                        <p:attrNameLst>
                                          <p:attrName>ppt_x</p:attrName>
                                        </p:attrNameLst>
                                      </p:cBhvr>
                                      <p:tavLst>
                                        <p:tav tm="0">
                                          <p:val>
                                            <p:strVal val="#ppt_x"/>
                                          </p:val>
                                        </p:tav>
                                        <p:tav tm="100000">
                                          <p:val>
                                            <p:strVal val="#ppt_x"/>
                                          </p:val>
                                        </p:tav>
                                      </p:tavLst>
                                    </p:anim>
                                    <p:anim calcmode="lin" valueType="num">
                                      <p:cBhvr>
                                        <p:cTn id="98" dur="250" fill="hold"/>
                                        <p:tgtEl>
                                          <p:spTgt spid="38"/>
                                        </p:tgtEl>
                                        <p:attrNameLst>
                                          <p:attrName>ppt_y</p:attrName>
                                        </p:attrNameLst>
                                      </p:cBhvr>
                                      <p:tavLst>
                                        <p:tav tm="0">
                                          <p:val>
                                            <p:strVal val="#ppt_y-.1"/>
                                          </p:val>
                                        </p:tav>
                                        <p:tav tm="100000">
                                          <p:val>
                                            <p:strVal val="#ppt_y"/>
                                          </p:val>
                                        </p:tav>
                                      </p:tavLst>
                                    </p:anim>
                                  </p:childTnLst>
                                </p:cTn>
                              </p:par>
                              <p:par>
                                <p:cTn id="99" presetID="10" presetClass="entr" presetSubtype="0" fill="hold" grpId="0" nodeType="withEffect">
                                  <p:stCondLst>
                                    <p:cond delay="0"/>
                                  </p:stCondLst>
                                  <p:iterate type="wd">
                                    <p:tmPct val="10000"/>
                                  </p:iterate>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wipe(up)">
                                      <p:cBhvr>
                                        <p:cTn id="106" dur="250"/>
                                        <p:tgtEl>
                                          <p:spTgt spid="16"/>
                                        </p:tgtEl>
                                      </p:cBhvr>
                                    </p:animEffect>
                                  </p:childTnLst>
                                </p:cTn>
                              </p:par>
                            </p:childTnLst>
                          </p:cTn>
                        </p:par>
                        <p:par>
                          <p:cTn id="107" fill="hold">
                            <p:stCondLst>
                              <p:cond delay="250"/>
                            </p:stCondLst>
                            <p:childTnLst>
                              <p:par>
                                <p:cTn id="108" presetID="2" presetClass="entr" presetSubtype="4" decel="100000" fill="hold" nodeType="afterEffect">
                                  <p:stCondLst>
                                    <p:cond delay="0"/>
                                  </p:stCondLst>
                                  <p:childTnLst>
                                    <p:set>
                                      <p:cBhvr>
                                        <p:cTn id="109" dur="1" fill="hold">
                                          <p:stCondLst>
                                            <p:cond delay="0"/>
                                          </p:stCondLst>
                                        </p:cTn>
                                        <p:tgtEl>
                                          <p:spTgt spid="21"/>
                                        </p:tgtEl>
                                        <p:attrNameLst>
                                          <p:attrName>style.visibility</p:attrName>
                                        </p:attrNameLst>
                                      </p:cBhvr>
                                      <p:to>
                                        <p:strVal val="visible"/>
                                      </p:to>
                                    </p:set>
                                    <p:anim calcmode="lin" valueType="num">
                                      <p:cBhvr additive="base">
                                        <p:cTn id="110" dur="500" fill="hold"/>
                                        <p:tgtEl>
                                          <p:spTgt spid="21"/>
                                        </p:tgtEl>
                                        <p:attrNameLst>
                                          <p:attrName>ppt_x</p:attrName>
                                        </p:attrNameLst>
                                      </p:cBhvr>
                                      <p:tavLst>
                                        <p:tav tm="0">
                                          <p:val>
                                            <p:strVal val="#ppt_x"/>
                                          </p:val>
                                        </p:tav>
                                        <p:tav tm="100000">
                                          <p:val>
                                            <p:strVal val="#ppt_x"/>
                                          </p:val>
                                        </p:tav>
                                      </p:tavLst>
                                    </p:anim>
                                    <p:anim calcmode="lin" valueType="num">
                                      <p:cBhvr additive="base">
                                        <p:cTn id="111" dur="500" fill="hold"/>
                                        <p:tgtEl>
                                          <p:spTgt spid="21"/>
                                        </p:tgtEl>
                                        <p:attrNameLst>
                                          <p:attrName>ppt_y</p:attrName>
                                        </p:attrNameLst>
                                      </p:cBhvr>
                                      <p:tavLst>
                                        <p:tav tm="0">
                                          <p:val>
                                            <p:strVal val="1+#ppt_h/2"/>
                                          </p:val>
                                        </p:tav>
                                        <p:tav tm="100000">
                                          <p:val>
                                            <p:strVal val="#ppt_y"/>
                                          </p:val>
                                        </p:tav>
                                      </p:tavLst>
                                    </p:anim>
                                  </p:childTnLst>
                                </p:cTn>
                              </p:par>
                            </p:childTnLst>
                          </p:cTn>
                        </p:par>
                        <p:par>
                          <p:cTn id="112" fill="hold">
                            <p:stCondLst>
                              <p:cond delay="750"/>
                            </p:stCondLst>
                            <p:childTnLst>
                              <p:par>
                                <p:cTn id="113" presetID="47"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250"/>
                                        <p:tgtEl>
                                          <p:spTgt spid="34"/>
                                        </p:tgtEl>
                                      </p:cBhvr>
                                    </p:animEffect>
                                    <p:anim calcmode="lin" valueType="num">
                                      <p:cBhvr>
                                        <p:cTn id="116" dur="250" fill="hold"/>
                                        <p:tgtEl>
                                          <p:spTgt spid="34"/>
                                        </p:tgtEl>
                                        <p:attrNameLst>
                                          <p:attrName>ppt_x</p:attrName>
                                        </p:attrNameLst>
                                      </p:cBhvr>
                                      <p:tavLst>
                                        <p:tav tm="0">
                                          <p:val>
                                            <p:strVal val="#ppt_x"/>
                                          </p:val>
                                        </p:tav>
                                        <p:tav tm="100000">
                                          <p:val>
                                            <p:strVal val="#ppt_x"/>
                                          </p:val>
                                        </p:tav>
                                      </p:tavLst>
                                    </p:anim>
                                    <p:anim calcmode="lin" valueType="num">
                                      <p:cBhvr>
                                        <p:cTn id="117" dur="250" fill="hold"/>
                                        <p:tgtEl>
                                          <p:spTgt spid="34"/>
                                        </p:tgtEl>
                                        <p:attrNameLst>
                                          <p:attrName>ppt_y</p:attrName>
                                        </p:attrNameLst>
                                      </p:cBhvr>
                                      <p:tavLst>
                                        <p:tav tm="0">
                                          <p:val>
                                            <p:strVal val="#ppt_y-.1"/>
                                          </p:val>
                                        </p:tav>
                                        <p:tav tm="100000">
                                          <p:val>
                                            <p:strVal val="#ppt_y"/>
                                          </p:val>
                                        </p:tav>
                                      </p:tavLst>
                                    </p:anim>
                                  </p:childTnLst>
                                </p:cTn>
                              </p:par>
                              <p:par>
                                <p:cTn id="118" presetID="10" presetClass="entr" presetSubtype="0" fill="hold" grpId="0" nodeType="withEffect">
                                  <p:stCondLst>
                                    <p:cond delay="0"/>
                                  </p:stCondLst>
                                  <p:iterate type="wd">
                                    <p:tmPct val="10000"/>
                                  </p:iterate>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2" decel="100000" fill="hold" grpId="0" nodeType="clickEffect">
                                  <p:stCondLst>
                                    <p:cond delay="0"/>
                                  </p:stCondLst>
                                  <p:childTnLst>
                                    <p:set>
                                      <p:cBhvr>
                                        <p:cTn id="124" dur="1" fill="hold">
                                          <p:stCondLst>
                                            <p:cond delay="0"/>
                                          </p:stCondLst>
                                        </p:cTn>
                                        <p:tgtEl>
                                          <p:spTgt spid="50"/>
                                        </p:tgtEl>
                                        <p:attrNameLst>
                                          <p:attrName>style.visibility</p:attrName>
                                        </p:attrNameLst>
                                      </p:cBhvr>
                                      <p:to>
                                        <p:strVal val="visible"/>
                                      </p:to>
                                    </p:set>
                                    <p:anim calcmode="lin" valueType="num">
                                      <p:cBhvr additive="base">
                                        <p:cTn id="125" dur="250" fill="hold"/>
                                        <p:tgtEl>
                                          <p:spTgt spid="50"/>
                                        </p:tgtEl>
                                        <p:attrNameLst>
                                          <p:attrName>ppt_x</p:attrName>
                                        </p:attrNameLst>
                                      </p:cBhvr>
                                      <p:tavLst>
                                        <p:tav tm="0">
                                          <p:val>
                                            <p:strVal val="1+#ppt_w/2"/>
                                          </p:val>
                                        </p:tav>
                                        <p:tav tm="100000">
                                          <p:val>
                                            <p:strVal val="#ppt_x"/>
                                          </p:val>
                                        </p:tav>
                                      </p:tavLst>
                                    </p:anim>
                                    <p:anim calcmode="lin" valueType="num">
                                      <p:cBhvr additive="base">
                                        <p:cTn id="126" dur="250" fill="hold"/>
                                        <p:tgtEl>
                                          <p:spTgt spid="50"/>
                                        </p:tgtEl>
                                        <p:attrNameLst>
                                          <p:attrName>ppt_y</p:attrName>
                                        </p:attrNameLst>
                                      </p:cBhvr>
                                      <p:tavLst>
                                        <p:tav tm="0">
                                          <p:val>
                                            <p:strVal val="#ppt_y"/>
                                          </p:val>
                                        </p:tav>
                                        <p:tav tm="100000">
                                          <p:val>
                                            <p:strVal val="#ppt_y"/>
                                          </p:val>
                                        </p:tav>
                                      </p:tavLst>
                                    </p:anim>
                                  </p:childTnLst>
                                </p:cTn>
                              </p:par>
                            </p:childTnLst>
                          </p:cTn>
                        </p:par>
                        <p:par>
                          <p:cTn id="127" fill="hold">
                            <p:stCondLst>
                              <p:cond delay="250"/>
                            </p:stCondLst>
                            <p:childTnLst>
                              <p:par>
                                <p:cTn id="128" presetID="2" presetClass="entr" presetSubtype="2" decel="100000" fill="hold" nodeType="after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1+#ppt_w/2"/>
                                          </p:val>
                                        </p:tav>
                                        <p:tav tm="100000">
                                          <p:val>
                                            <p:strVal val="#ppt_x"/>
                                          </p:val>
                                        </p:tav>
                                      </p:tavLst>
                                    </p:anim>
                                    <p:anim calcmode="lin" valueType="num">
                                      <p:cBhvr additive="base">
                                        <p:cTn id="131" dur="500" fill="hold"/>
                                        <p:tgtEl>
                                          <p:spTgt spid="63"/>
                                        </p:tgtEl>
                                        <p:attrNameLst>
                                          <p:attrName>ppt_y</p:attrName>
                                        </p:attrNameLst>
                                      </p:cBhvr>
                                      <p:tavLst>
                                        <p:tav tm="0">
                                          <p:val>
                                            <p:strVal val="#ppt_y"/>
                                          </p:val>
                                        </p:tav>
                                        <p:tav tm="100000">
                                          <p:val>
                                            <p:strVal val="#ppt_y"/>
                                          </p:val>
                                        </p:tav>
                                      </p:tavLst>
                                    </p:anim>
                                  </p:childTnLst>
                                </p:cTn>
                              </p:par>
                            </p:childTnLst>
                          </p:cTn>
                        </p:par>
                        <p:par>
                          <p:cTn id="132" fill="hold">
                            <p:stCondLst>
                              <p:cond delay="750"/>
                            </p:stCondLst>
                            <p:childTnLst>
                              <p:par>
                                <p:cTn id="133" presetID="47" presetClass="entr" presetSubtype="0" fill="hold" grpId="0" nodeType="after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250"/>
                                        <p:tgtEl>
                                          <p:spTgt spid="54"/>
                                        </p:tgtEl>
                                      </p:cBhvr>
                                    </p:animEffect>
                                    <p:anim calcmode="lin" valueType="num">
                                      <p:cBhvr>
                                        <p:cTn id="136" dur="250" fill="hold"/>
                                        <p:tgtEl>
                                          <p:spTgt spid="54"/>
                                        </p:tgtEl>
                                        <p:attrNameLst>
                                          <p:attrName>ppt_x</p:attrName>
                                        </p:attrNameLst>
                                      </p:cBhvr>
                                      <p:tavLst>
                                        <p:tav tm="0">
                                          <p:val>
                                            <p:strVal val="#ppt_x"/>
                                          </p:val>
                                        </p:tav>
                                        <p:tav tm="100000">
                                          <p:val>
                                            <p:strVal val="#ppt_x"/>
                                          </p:val>
                                        </p:tav>
                                      </p:tavLst>
                                    </p:anim>
                                    <p:anim calcmode="lin" valueType="num">
                                      <p:cBhvr>
                                        <p:cTn id="137" dur="250" fill="hold"/>
                                        <p:tgtEl>
                                          <p:spTgt spid="54"/>
                                        </p:tgtEl>
                                        <p:attrNameLst>
                                          <p:attrName>ppt_y</p:attrName>
                                        </p:attrNameLst>
                                      </p:cBhvr>
                                      <p:tavLst>
                                        <p:tav tm="0">
                                          <p:val>
                                            <p:strVal val="#ppt_y-.1"/>
                                          </p:val>
                                        </p:tav>
                                        <p:tav tm="100000">
                                          <p:val>
                                            <p:strVal val="#ppt_y"/>
                                          </p:val>
                                        </p:tav>
                                      </p:tavLst>
                                    </p:anim>
                                  </p:childTnLst>
                                </p:cTn>
                              </p:par>
                            </p:childTnLst>
                          </p:cTn>
                        </p:par>
                        <p:par>
                          <p:cTn id="138" fill="hold">
                            <p:stCondLst>
                              <p:cond delay="1000"/>
                            </p:stCondLst>
                            <p:childTnLst>
                              <p:par>
                                <p:cTn id="139" presetID="22" presetClass="entr" presetSubtype="8" fill="hold" nodeType="afterEffect">
                                  <p:stCondLst>
                                    <p:cond delay="0"/>
                                  </p:stCondLst>
                                  <p:childTnLst>
                                    <p:set>
                                      <p:cBhvr>
                                        <p:cTn id="140" dur="1" fill="hold">
                                          <p:stCondLst>
                                            <p:cond delay="0"/>
                                          </p:stCondLst>
                                        </p:cTn>
                                        <p:tgtEl>
                                          <p:spTgt spid="57"/>
                                        </p:tgtEl>
                                        <p:attrNameLst>
                                          <p:attrName>style.visibility</p:attrName>
                                        </p:attrNameLst>
                                      </p:cBhvr>
                                      <p:to>
                                        <p:strVal val="visible"/>
                                      </p:to>
                                    </p:set>
                                    <p:animEffect transition="in" filter="wipe(left)">
                                      <p:cBhvr>
                                        <p:cTn id="141" dur="250"/>
                                        <p:tgtEl>
                                          <p:spTgt spid="57"/>
                                        </p:tgtEl>
                                      </p:cBhvr>
                                    </p:animEffect>
                                  </p:childTnLst>
                                </p:cTn>
                              </p:par>
                              <p:par>
                                <p:cTn id="142" presetID="10" presetClass="entr" presetSubtype="0" fill="hold" grpId="0" nodeType="withEffect">
                                  <p:stCondLst>
                                    <p:cond delay="0"/>
                                  </p:stCondLst>
                                  <p:iterate type="wd">
                                    <p:tmPct val="10000"/>
                                  </p:iterate>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2" decel="100000" fill="hold" nodeType="clickEffect">
                                  <p:stCondLst>
                                    <p:cond delay="0"/>
                                  </p:stCondLst>
                                  <p:childTnLst>
                                    <p:set>
                                      <p:cBhvr>
                                        <p:cTn id="148" dur="1" fill="hold">
                                          <p:stCondLst>
                                            <p:cond delay="0"/>
                                          </p:stCondLst>
                                        </p:cTn>
                                        <p:tgtEl>
                                          <p:spTgt spid="64"/>
                                        </p:tgtEl>
                                        <p:attrNameLst>
                                          <p:attrName>style.visibility</p:attrName>
                                        </p:attrNameLst>
                                      </p:cBhvr>
                                      <p:to>
                                        <p:strVal val="visible"/>
                                      </p:to>
                                    </p:set>
                                    <p:anim calcmode="lin" valueType="num">
                                      <p:cBhvr additive="base">
                                        <p:cTn id="149" dur="500" fill="hold"/>
                                        <p:tgtEl>
                                          <p:spTgt spid="64"/>
                                        </p:tgtEl>
                                        <p:attrNameLst>
                                          <p:attrName>ppt_x</p:attrName>
                                        </p:attrNameLst>
                                      </p:cBhvr>
                                      <p:tavLst>
                                        <p:tav tm="0">
                                          <p:val>
                                            <p:strVal val="1+#ppt_w/2"/>
                                          </p:val>
                                        </p:tav>
                                        <p:tav tm="100000">
                                          <p:val>
                                            <p:strVal val="#ppt_x"/>
                                          </p:val>
                                        </p:tav>
                                      </p:tavLst>
                                    </p:anim>
                                    <p:anim calcmode="lin" valueType="num">
                                      <p:cBhvr additive="base">
                                        <p:cTn id="150" dur="500" fill="hold"/>
                                        <p:tgtEl>
                                          <p:spTgt spid="64"/>
                                        </p:tgtEl>
                                        <p:attrNameLst>
                                          <p:attrName>ppt_y</p:attrName>
                                        </p:attrNameLst>
                                      </p:cBhvr>
                                      <p:tavLst>
                                        <p:tav tm="0">
                                          <p:val>
                                            <p:strVal val="#ppt_y"/>
                                          </p:val>
                                        </p:tav>
                                        <p:tav tm="100000">
                                          <p:val>
                                            <p:strVal val="#ppt_y"/>
                                          </p:val>
                                        </p:tav>
                                      </p:tavLst>
                                    </p:anim>
                                  </p:childTnLst>
                                </p:cTn>
                              </p:par>
                            </p:childTnLst>
                          </p:cTn>
                        </p:par>
                        <p:par>
                          <p:cTn id="151" fill="hold">
                            <p:stCondLst>
                              <p:cond delay="500"/>
                            </p:stCondLst>
                            <p:childTnLst>
                              <p:par>
                                <p:cTn id="152" presetID="47" presetClass="entr" presetSubtype="0" fill="hold" grpId="0" nodeType="after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fade">
                                      <p:cBhvr>
                                        <p:cTn id="154" dur="250"/>
                                        <p:tgtEl>
                                          <p:spTgt spid="60"/>
                                        </p:tgtEl>
                                      </p:cBhvr>
                                    </p:animEffect>
                                    <p:anim calcmode="lin" valueType="num">
                                      <p:cBhvr>
                                        <p:cTn id="155" dur="250" fill="hold"/>
                                        <p:tgtEl>
                                          <p:spTgt spid="60"/>
                                        </p:tgtEl>
                                        <p:attrNameLst>
                                          <p:attrName>ppt_x</p:attrName>
                                        </p:attrNameLst>
                                      </p:cBhvr>
                                      <p:tavLst>
                                        <p:tav tm="0">
                                          <p:val>
                                            <p:strVal val="#ppt_x"/>
                                          </p:val>
                                        </p:tav>
                                        <p:tav tm="100000">
                                          <p:val>
                                            <p:strVal val="#ppt_x"/>
                                          </p:val>
                                        </p:tav>
                                      </p:tavLst>
                                    </p:anim>
                                    <p:anim calcmode="lin" valueType="num">
                                      <p:cBhvr>
                                        <p:cTn id="156" dur="250" fill="hold"/>
                                        <p:tgtEl>
                                          <p:spTgt spid="60"/>
                                        </p:tgtEl>
                                        <p:attrNameLst>
                                          <p:attrName>ppt_y</p:attrName>
                                        </p:attrNameLst>
                                      </p:cBhvr>
                                      <p:tavLst>
                                        <p:tav tm="0">
                                          <p:val>
                                            <p:strVal val="#ppt_y-.1"/>
                                          </p:val>
                                        </p:tav>
                                        <p:tav tm="100000">
                                          <p:val>
                                            <p:strVal val="#ppt_y"/>
                                          </p:val>
                                        </p:tav>
                                      </p:tavLst>
                                    </p:anim>
                                  </p:childTnLst>
                                </p:cTn>
                              </p:par>
                            </p:childTnLst>
                          </p:cTn>
                        </p:par>
                        <p:par>
                          <p:cTn id="157" fill="hold">
                            <p:stCondLst>
                              <p:cond delay="750"/>
                            </p:stCondLst>
                            <p:childTnLst>
                              <p:par>
                                <p:cTn id="158" presetID="22" presetClass="entr" presetSubtype="8" fill="hold" nodeType="after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wipe(left)">
                                      <p:cBhvr>
                                        <p:cTn id="160" dur="250"/>
                                        <p:tgtEl>
                                          <p:spTgt spid="62"/>
                                        </p:tgtEl>
                                      </p:cBhvr>
                                    </p:animEffect>
                                  </p:childTnLst>
                                </p:cTn>
                              </p:par>
                              <p:par>
                                <p:cTn id="161" presetID="10" presetClass="entr" presetSubtype="0" fill="hold" grpId="0" nodeType="withEffect">
                                  <p:stCondLst>
                                    <p:cond delay="0"/>
                                  </p:stCondLst>
                                  <p:iterate type="wd">
                                    <p:tmPct val="10000"/>
                                  </p:iterate>
                                  <p:childTnLst>
                                    <p:set>
                                      <p:cBhvr>
                                        <p:cTn id="162" dur="1" fill="hold">
                                          <p:stCondLst>
                                            <p:cond delay="0"/>
                                          </p:stCondLst>
                                        </p:cTn>
                                        <p:tgtEl>
                                          <p:spTgt spid="61"/>
                                        </p:tgtEl>
                                        <p:attrNameLst>
                                          <p:attrName>style.visibility</p:attrName>
                                        </p:attrNameLst>
                                      </p:cBhvr>
                                      <p:to>
                                        <p:strVal val="visible"/>
                                      </p:to>
                                    </p:set>
                                    <p:animEffect transition="in" filter="fade">
                                      <p:cBhvr>
                                        <p:cTn id="16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0" grpId="0"/>
      <p:bldP spid="31" grpId="0"/>
      <p:bldP spid="34" grpId="0"/>
      <p:bldP spid="35" grpId="0"/>
      <p:bldP spid="38" grpId="0"/>
      <p:bldP spid="39" grpId="0"/>
      <p:bldP spid="41" grpId="0"/>
      <p:bldP spid="42" grpId="0"/>
      <p:bldP spid="44" grpId="0"/>
      <p:bldP spid="45" grpId="0"/>
      <p:bldP spid="50" grpId="0" animBg="1"/>
      <p:bldP spid="54" grpId="0"/>
      <p:bldP spid="55" grpId="0"/>
      <p:bldP spid="60"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1414815372"/>
              </p:ext>
            </p:extLst>
          </p:nvPr>
        </p:nvGraphicFramePr>
        <p:xfrm>
          <a:off x="114300" y="380791"/>
          <a:ext cx="2400297" cy="1600199"/>
        </p:xfrm>
        <a:graphic>
          <a:graphicData uri="http://schemas.openxmlformats.org/drawingml/2006/chart">
            <c:chart xmlns:c="http://schemas.openxmlformats.org/drawingml/2006/chart" xmlns:r="http://schemas.openxmlformats.org/officeDocument/2006/relationships" r:id="rId2"/>
          </a:graphicData>
        </a:graphic>
      </p:graphicFrame>
      <p:sp>
        <p:nvSpPr>
          <p:cNvPr id="6" name="椭圆 5"/>
          <p:cNvSpPr/>
          <p:nvPr/>
        </p:nvSpPr>
        <p:spPr>
          <a:xfrm>
            <a:off x="612448" y="478890"/>
            <a:ext cx="1404000" cy="1404000"/>
          </a:xfrm>
          <a:prstGeom prst="ellipse">
            <a:avLst/>
          </a:prstGeom>
          <a:noFill/>
          <a:ln w="9525">
            <a:solidFill>
              <a:srgbClr val="EDA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44877" y="949732"/>
            <a:ext cx="739142" cy="461665"/>
          </a:xfrm>
          <a:prstGeom prst="rect">
            <a:avLst/>
          </a:prstGeom>
          <a:noFill/>
        </p:spPr>
        <p:txBody>
          <a:bodyPr wrap="square" rtlCol="0">
            <a:spAutoFit/>
          </a:bodyPr>
          <a:lstStyle/>
          <a:p>
            <a:pPr algn="ctr"/>
            <a:r>
              <a:rPr lang="en-US" altLang="zh-CN" sz="2400" dirty="0">
                <a:solidFill>
                  <a:srgbClr val="EDAC5D"/>
                </a:solidFill>
                <a:latin typeface="+mj-lt"/>
              </a:rPr>
              <a:t>72</a:t>
            </a:r>
            <a:r>
              <a:rPr lang="en-US" altLang="zh-CN" dirty="0">
                <a:solidFill>
                  <a:srgbClr val="EDAC5D"/>
                </a:solidFill>
              </a:rPr>
              <a:t>%</a:t>
            </a:r>
            <a:endParaRPr lang="zh-CN" altLang="en-US" sz="2400" dirty="0">
              <a:solidFill>
                <a:srgbClr val="EDAC5D"/>
              </a:solidFill>
            </a:endParaRPr>
          </a:p>
        </p:txBody>
      </p:sp>
      <p:sp>
        <p:nvSpPr>
          <p:cNvPr id="11" name="文本框 10"/>
          <p:cNvSpPr txBox="1"/>
          <p:nvPr/>
        </p:nvSpPr>
        <p:spPr>
          <a:xfrm>
            <a:off x="2285789" y="676842"/>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12" name="文本框 11"/>
          <p:cNvSpPr txBox="1"/>
          <p:nvPr/>
        </p:nvSpPr>
        <p:spPr>
          <a:xfrm>
            <a:off x="2306427" y="1155333"/>
            <a:ext cx="7888498"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点击添加文字说明点击添加文字说明点击添加文字说明点击添加点击添加文字说明点击添加文字说明点击添加文字说明点击添加</a:t>
            </a:r>
          </a:p>
        </p:txBody>
      </p:sp>
      <p:cxnSp>
        <p:nvCxnSpPr>
          <p:cNvPr id="10" name="直接连接符 9"/>
          <p:cNvCxnSpPr/>
          <p:nvPr/>
        </p:nvCxnSpPr>
        <p:spPr>
          <a:xfrm>
            <a:off x="2394752" y="1142633"/>
            <a:ext cx="738187" cy="0"/>
          </a:xfrm>
          <a:prstGeom prst="line">
            <a:avLst/>
          </a:prstGeom>
          <a:ln w="28575">
            <a:solidFill>
              <a:srgbClr val="EDAC5D"/>
            </a:solidFill>
          </a:ln>
        </p:spPr>
        <p:style>
          <a:lnRef idx="1">
            <a:schemeClr val="accent1"/>
          </a:lnRef>
          <a:fillRef idx="0">
            <a:schemeClr val="accent1"/>
          </a:fillRef>
          <a:effectRef idx="0">
            <a:schemeClr val="accent1"/>
          </a:effectRef>
          <a:fontRef idx="minor">
            <a:schemeClr val="tx1"/>
          </a:fontRef>
        </p:style>
      </p:cxnSp>
      <p:graphicFrame>
        <p:nvGraphicFramePr>
          <p:cNvPr id="15" name="图表 14"/>
          <p:cNvGraphicFramePr/>
          <p:nvPr>
            <p:extLst>
              <p:ext uri="{D42A27DB-BD31-4B8C-83A1-F6EECF244321}">
                <p14:modId xmlns:p14="http://schemas.microsoft.com/office/powerpoint/2010/main" val="97356660"/>
              </p:ext>
            </p:extLst>
          </p:nvPr>
        </p:nvGraphicFramePr>
        <p:xfrm>
          <a:off x="149111" y="3378271"/>
          <a:ext cx="2400297" cy="1600199"/>
        </p:xfrm>
        <a:graphic>
          <a:graphicData uri="http://schemas.openxmlformats.org/drawingml/2006/chart">
            <c:chart xmlns:c="http://schemas.openxmlformats.org/drawingml/2006/chart" xmlns:r="http://schemas.openxmlformats.org/officeDocument/2006/relationships" r:id="rId3"/>
          </a:graphicData>
        </a:graphic>
      </p:graphicFrame>
      <p:sp>
        <p:nvSpPr>
          <p:cNvPr id="16" name="椭圆 15"/>
          <p:cNvSpPr/>
          <p:nvPr/>
        </p:nvSpPr>
        <p:spPr>
          <a:xfrm>
            <a:off x="647259" y="3476370"/>
            <a:ext cx="1404000" cy="1404000"/>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9886" y="3947212"/>
            <a:ext cx="818944" cy="461665"/>
          </a:xfrm>
          <a:prstGeom prst="rect">
            <a:avLst/>
          </a:prstGeom>
          <a:noFill/>
        </p:spPr>
        <p:txBody>
          <a:bodyPr wrap="square" rtlCol="0">
            <a:spAutoFit/>
          </a:bodyPr>
          <a:lstStyle/>
          <a:p>
            <a:pPr algn="ctr"/>
            <a:r>
              <a:rPr lang="en-US" altLang="zh-CN" sz="2400" dirty="0">
                <a:solidFill>
                  <a:schemeClr val="accent1"/>
                </a:solidFill>
                <a:latin typeface="+mj-lt"/>
              </a:rPr>
              <a:t>83</a:t>
            </a:r>
            <a:r>
              <a:rPr lang="en-US" altLang="zh-CN" dirty="0">
                <a:solidFill>
                  <a:schemeClr val="accent1"/>
                </a:solidFill>
              </a:rPr>
              <a:t>%</a:t>
            </a:r>
            <a:endParaRPr lang="zh-CN" altLang="en-US" sz="2400" dirty="0">
              <a:solidFill>
                <a:schemeClr val="accent1"/>
              </a:solidFill>
            </a:endParaRPr>
          </a:p>
        </p:txBody>
      </p:sp>
      <p:sp>
        <p:nvSpPr>
          <p:cNvPr id="18" name="文本框 17"/>
          <p:cNvSpPr txBox="1"/>
          <p:nvPr/>
        </p:nvSpPr>
        <p:spPr>
          <a:xfrm>
            <a:off x="2320600" y="3674322"/>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添加业务说明</a:t>
            </a:r>
          </a:p>
        </p:txBody>
      </p:sp>
      <p:sp>
        <p:nvSpPr>
          <p:cNvPr id="19" name="文本框 18"/>
          <p:cNvSpPr txBox="1"/>
          <p:nvPr/>
        </p:nvSpPr>
        <p:spPr>
          <a:xfrm>
            <a:off x="2341238" y="4152813"/>
            <a:ext cx="7850555"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点击添加文字说明点击添加文字说明点击添加文字说明点击添加点击添加文字说明点击添加文字说明点击添加文字说明点击添加</a:t>
            </a:r>
          </a:p>
        </p:txBody>
      </p:sp>
      <p:cxnSp>
        <p:nvCxnSpPr>
          <p:cNvPr id="20" name="直接连接符 19"/>
          <p:cNvCxnSpPr/>
          <p:nvPr/>
        </p:nvCxnSpPr>
        <p:spPr>
          <a:xfrm>
            <a:off x="2429563" y="4140113"/>
            <a:ext cx="73818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066615488"/>
              </p:ext>
            </p:extLst>
          </p:nvPr>
        </p:nvGraphicFramePr>
        <p:xfrm>
          <a:off x="9961238" y="1879531"/>
          <a:ext cx="2400297" cy="1600199"/>
        </p:xfrm>
        <a:graphic>
          <a:graphicData uri="http://schemas.openxmlformats.org/drawingml/2006/chart">
            <c:chart xmlns:c="http://schemas.openxmlformats.org/drawingml/2006/chart" xmlns:r="http://schemas.openxmlformats.org/officeDocument/2006/relationships" r:id="rId4"/>
          </a:graphicData>
        </a:graphic>
      </p:graphicFrame>
      <p:sp>
        <p:nvSpPr>
          <p:cNvPr id="23" name="椭圆 22"/>
          <p:cNvSpPr/>
          <p:nvPr/>
        </p:nvSpPr>
        <p:spPr>
          <a:xfrm>
            <a:off x="10459386" y="1977630"/>
            <a:ext cx="1404000" cy="140400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779369" y="2448797"/>
            <a:ext cx="790386" cy="461665"/>
          </a:xfrm>
          <a:prstGeom prst="rect">
            <a:avLst/>
          </a:prstGeom>
          <a:noFill/>
        </p:spPr>
        <p:txBody>
          <a:bodyPr wrap="square" rtlCol="0">
            <a:spAutoFit/>
          </a:bodyPr>
          <a:lstStyle/>
          <a:p>
            <a:pPr algn="ctr"/>
            <a:r>
              <a:rPr lang="en-US" altLang="zh-CN" sz="2400" dirty="0">
                <a:solidFill>
                  <a:schemeClr val="accent2"/>
                </a:solidFill>
                <a:latin typeface="+mj-lt"/>
              </a:rPr>
              <a:t>38</a:t>
            </a:r>
            <a:r>
              <a:rPr lang="en-US" altLang="zh-CN" dirty="0">
                <a:solidFill>
                  <a:schemeClr val="accent2"/>
                </a:solidFill>
              </a:rPr>
              <a:t>%</a:t>
            </a:r>
            <a:endParaRPr lang="zh-CN" altLang="en-US" sz="2400" dirty="0">
              <a:solidFill>
                <a:schemeClr val="accent2"/>
              </a:solidFill>
            </a:endParaRPr>
          </a:p>
        </p:txBody>
      </p:sp>
      <p:sp>
        <p:nvSpPr>
          <p:cNvPr id="25" name="文本框 24"/>
          <p:cNvSpPr txBox="1"/>
          <p:nvPr/>
        </p:nvSpPr>
        <p:spPr>
          <a:xfrm>
            <a:off x="8229599" y="2175582"/>
            <a:ext cx="2087007" cy="461665"/>
          </a:xfrm>
          <a:prstGeom prst="rect">
            <a:avLst/>
          </a:prstGeom>
          <a:noFill/>
        </p:spPr>
        <p:txBody>
          <a:bodyPr wrap="square" rtlCol="0">
            <a:spAutoFit/>
          </a:bodyPr>
          <a:lstStyle/>
          <a:p>
            <a:pPr algn="r"/>
            <a:r>
              <a:rPr lang="zh-CN" altLang="en-US" sz="2400" dirty="0">
                <a:solidFill>
                  <a:schemeClr val="accent2"/>
                </a:solidFill>
                <a:latin typeface="+mj-ea"/>
                <a:ea typeface="+mj-ea"/>
              </a:rPr>
              <a:t>添加业务说明</a:t>
            </a:r>
          </a:p>
        </p:txBody>
      </p:sp>
      <p:sp>
        <p:nvSpPr>
          <p:cNvPr id="26" name="文本框 25"/>
          <p:cNvSpPr txBox="1"/>
          <p:nvPr/>
        </p:nvSpPr>
        <p:spPr>
          <a:xfrm>
            <a:off x="2306427" y="2654073"/>
            <a:ext cx="7996668"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点击添加文字说明点击添加文字说明点击添加文字说明点击添加点击添加文字说明点击添加文字说明点击添加文字说明点击添加</a:t>
            </a:r>
          </a:p>
        </p:txBody>
      </p:sp>
      <p:cxnSp>
        <p:nvCxnSpPr>
          <p:cNvPr id="27" name="直接连接符 26"/>
          <p:cNvCxnSpPr/>
          <p:nvPr/>
        </p:nvCxnSpPr>
        <p:spPr>
          <a:xfrm>
            <a:off x="9456580" y="2641373"/>
            <a:ext cx="73818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9" name="图表 28"/>
          <p:cNvGraphicFramePr/>
          <p:nvPr>
            <p:extLst>
              <p:ext uri="{D42A27DB-BD31-4B8C-83A1-F6EECF244321}">
                <p14:modId xmlns:p14="http://schemas.microsoft.com/office/powerpoint/2010/main" val="2075345422"/>
              </p:ext>
            </p:extLst>
          </p:nvPr>
        </p:nvGraphicFramePr>
        <p:xfrm>
          <a:off x="9974414" y="4877010"/>
          <a:ext cx="2400297" cy="1600199"/>
        </p:xfrm>
        <a:graphic>
          <a:graphicData uri="http://schemas.openxmlformats.org/drawingml/2006/chart">
            <c:chart xmlns:c="http://schemas.openxmlformats.org/drawingml/2006/chart" xmlns:r="http://schemas.openxmlformats.org/officeDocument/2006/relationships" r:id="rId5"/>
          </a:graphicData>
        </a:graphic>
      </p:graphicFrame>
      <p:sp>
        <p:nvSpPr>
          <p:cNvPr id="30" name="椭圆 29"/>
          <p:cNvSpPr/>
          <p:nvPr/>
        </p:nvSpPr>
        <p:spPr>
          <a:xfrm>
            <a:off x="10472562" y="4975109"/>
            <a:ext cx="1404000" cy="1404000"/>
          </a:xfrm>
          <a:prstGeom prst="ellipse">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0779369" y="5445951"/>
            <a:ext cx="764764" cy="461665"/>
          </a:xfrm>
          <a:prstGeom prst="rect">
            <a:avLst/>
          </a:prstGeom>
          <a:noFill/>
        </p:spPr>
        <p:txBody>
          <a:bodyPr wrap="square" rtlCol="0">
            <a:spAutoFit/>
          </a:bodyPr>
          <a:lstStyle/>
          <a:p>
            <a:pPr algn="ctr"/>
            <a:r>
              <a:rPr lang="en-US" altLang="zh-CN" sz="2400" dirty="0">
                <a:solidFill>
                  <a:schemeClr val="accent4"/>
                </a:solidFill>
                <a:latin typeface="+mj-lt"/>
              </a:rPr>
              <a:t>60</a:t>
            </a:r>
            <a:r>
              <a:rPr lang="en-US" altLang="zh-CN" dirty="0">
                <a:solidFill>
                  <a:schemeClr val="accent4"/>
                </a:solidFill>
              </a:rPr>
              <a:t>%</a:t>
            </a:r>
            <a:endParaRPr lang="zh-CN" altLang="en-US" sz="2400" dirty="0">
              <a:solidFill>
                <a:schemeClr val="accent4"/>
              </a:solidFill>
            </a:endParaRPr>
          </a:p>
        </p:txBody>
      </p:sp>
      <p:sp>
        <p:nvSpPr>
          <p:cNvPr id="32" name="文本框 31"/>
          <p:cNvSpPr txBox="1"/>
          <p:nvPr/>
        </p:nvSpPr>
        <p:spPr>
          <a:xfrm>
            <a:off x="7907727" y="5173061"/>
            <a:ext cx="2407376" cy="461665"/>
          </a:xfrm>
          <a:prstGeom prst="rect">
            <a:avLst/>
          </a:prstGeom>
          <a:noFill/>
        </p:spPr>
        <p:txBody>
          <a:bodyPr wrap="square" rtlCol="0">
            <a:spAutoFit/>
          </a:bodyPr>
          <a:lstStyle/>
          <a:p>
            <a:pPr algn="r"/>
            <a:r>
              <a:rPr lang="zh-CN" altLang="en-US" sz="2400" dirty="0">
                <a:solidFill>
                  <a:schemeClr val="accent4"/>
                </a:solidFill>
                <a:latin typeface="+mj-ea"/>
                <a:ea typeface="+mj-ea"/>
              </a:rPr>
              <a:t>添加业务说明</a:t>
            </a:r>
          </a:p>
        </p:txBody>
      </p:sp>
      <p:sp>
        <p:nvSpPr>
          <p:cNvPr id="33" name="文本框 32"/>
          <p:cNvSpPr txBox="1"/>
          <p:nvPr/>
        </p:nvSpPr>
        <p:spPr>
          <a:xfrm>
            <a:off x="2016447" y="5651552"/>
            <a:ext cx="8269337"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点击添加文字说明点击添加文字说明点击添加文字说明点击添加点击添加文字说明点击添加文字说明点击添加文字说明点击添加</a:t>
            </a:r>
          </a:p>
        </p:txBody>
      </p:sp>
      <p:cxnSp>
        <p:nvCxnSpPr>
          <p:cNvPr id="34" name="直接连接符 33"/>
          <p:cNvCxnSpPr/>
          <p:nvPr/>
        </p:nvCxnSpPr>
        <p:spPr>
          <a:xfrm>
            <a:off x="9453606" y="5638852"/>
            <a:ext cx="73818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06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heel(1)">
                                      <p:cBhvr>
                                        <p:cTn id="11" dur="10"/>
                                        <p:tgtEl>
                                          <p:spTgt spid="4">
                                            <p:graphicEl>
                                              <a:chart seriesIdx="-3" categoryIdx="-3" bldStep="gridLegend"/>
                                            </p:graphicEl>
                                          </p:spTgt>
                                        </p:tgtEl>
                                      </p:cBhvr>
                                    </p:animEffect>
                                  </p:childTnLst>
                                </p:cTn>
                              </p:par>
                            </p:childTnLst>
                          </p:cTn>
                        </p:par>
                        <p:par>
                          <p:cTn id="12" fill="hold">
                            <p:stCondLst>
                              <p:cond delay="760"/>
                            </p:stCondLst>
                            <p:childTnLst>
                              <p:par>
                                <p:cTn id="13" presetID="21" presetClass="entr" presetSubtype="1" fill="hold" grpId="0" nodeType="afterEffect">
                                  <p:stCondLst>
                                    <p:cond delay="0"/>
                                  </p:stCondLst>
                                  <p:childTnLst>
                                    <p:set>
                                      <p:cBhvr>
                                        <p:cTn id="14"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heel(1)">
                                      <p:cBhvr>
                                        <p:cTn id="15" dur="750"/>
                                        <p:tgtEl>
                                          <p:spTgt spid="4">
                                            <p:graphicEl>
                                              <a:chart seriesIdx="-4" categoryIdx="0" bldStep="category"/>
                                            </p:graphicEl>
                                          </p:spTgt>
                                        </p:tgtEl>
                                      </p:cBhvr>
                                    </p:animEffect>
                                  </p:childTnLst>
                                </p:cTn>
                              </p:par>
                            </p:childTnLst>
                          </p:cTn>
                        </p:par>
                        <p:par>
                          <p:cTn id="16" fill="hold">
                            <p:stCondLst>
                              <p:cond delay="151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76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1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50"/>
                                        <p:tgtEl>
                                          <p:spTgt spid="10"/>
                                        </p:tgtEl>
                                      </p:cBhvr>
                                    </p:animEffect>
                                  </p:childTnLst>
                                </p:cTn>
                              </p:par>
                              <p:par>
                                <p:cTn id="32" presetID="10" presetClass="entr" presetSubtype="0" fill="hold" grpId="0" nodeType="withEffect">
                                  <p:stCondLst>
                                    <p:cond delay="0"/>
                                  </p:stCondLst>
                                  <p:iterate type="wd">
                                    <p:tmPct val="10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heel(1)">
                                      <p:cBhvr>
                                        <p:cTn id="39" dur="750"/>
                                        <p:tgtEl>
                                          <p:spTgt spid="23"/>
                                        </p:tgtEl>
                                      </p:cBhvr>
                                    </p:animEffect>
                                  </p:childTnLst>
                                </p:cTn>
                              </p:par>
                            </p:childTnLst>
                          </p:cTn>
                        </p:par>
                        <p:par>
                          <p:cTn id="40" fill="hold">
                            <p:stCondLst>
                              <p:cond delay="750"/>
                            </p:stCondLst>
                            <p:childTnLst>
                              <p:par>
                                <p:cTn id="41" presetID="21" presetClass="entr" presetSubtype="1" fill="hold" grpId="0" nodeType="afterEffect">
                                  <p:stCondLst>
                                    <p:cond delay="0"/>
                                  </p:stCondLst>
                                  <p:childTnLst>
                                    <p:set>
                                      <p:cBhvr>
                                        <p:cTn id="42"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heel(1)">
                                      <p:cBhvr>
                                        <p:cTn id="43" dur="750"/>
                                        <p:tgtEl>
                                          <p:spTgt spid="22">
                                            <p:graphicEl>
                                              <a:chart seriesIdx="-3" categoryIdx="-3" bldStep="gridLegend"/>
                                            </p:graphicEl>
                                          </p:spTgt>
                                        </p:tgtEl>
                                      </p:cBhvr>
                                    </p:animEffect>
                                  </p:childTnLst>
                                </p:cTn>
                              </p:par>
                            </p:childTnLst>
                          </p:cTn>
                        </p:par>
                        <p:par>
                          <p:cTn id="44" fill="hold">
                            <p:stCondLst>
                              <p:cond delay="1500"/>
                            </p:stCondLst>
                            <p:childTnLst>
                              <p:par>
                                <p:cTn id="45" presetID="21" presetClass="entr" presetSubtype="1" fill="hold" grpId="0" nodeType="afterEffect">
                                  <p:stCondLst>
                                    <p:cond delay="0"/>
                                  </p:stCondLst>
                                  <p:childTnLst>
                                    <p:set>
                                      <p:cBhvr>
                                        <p:cTn id="46" dur="1" fill="hold">
                                          <p:stCondLst>
                                            <p:cond delay="0"/>
                                          </p:stCondLst>
                                        </p:cTn>
                                        <p:tgtEl>
                                          <p:spTgt spid="22">
                                            <p:graphicEl>
                                              <a:chart seriesIdx="-4" categoryIdx="0" bldStep="category"/>
                                            </p:graphicEl>
                                          </p:spTgt>
                                        </p:tgtEl>
                                        <p:attrNameLst>
                                          <p:attrName>style.visibility</p:attrName>
                                        </p:attrNameLst>
                                      </p:cBhvr>
                                      <p:to>
                                        <p:strVal val="visible"/>
                                      </p:to>
                                    </p:set>
                                    <p:animEffect transition="in" filter="wheel(1)">
                                      <p:cBhvr>
                                        <p:cTn id="47" dur="750"/>
                                        <p:tgtEl>
                                          <p:spTgt spid="22">
                                            <p:graphicEl>
                                              <a:chart seriesIdx="-4" categoryIdx="0" bldStep="category"/>
                                            </p:graphicEl>
                                          </p:spTgt>
                                        </p:tgtEl>
                                      </p:cBhvr>
                                    </p:animEffect>
                                  </p:childTnLst>
                                </p:cTn>
                              </p:par>
                            </p:childTnLst>
                          </p:cTn>
                        </p:par>
                        <p:par>
                          <p:cTn id="48" fill="hold">
                            <p:stCondLst>
                              <p:cond delay="2250"/>
                            </p:stCondLst>
                            <p:childTnLst>
                              <p:par>
                                <p:cTn id="49" presetID="42"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anim calcmode="lin" valueType="num">
                                      <p:cBhvr>
                                        <p:cTn id="52" dur="250" fill="hold"/>
                                        <p:tgtEl>
                                          <p:spTgt spid="24"/>
                                        </p:tgtEl>
                                        <p:attrNameLst>
                                          <p:attrName>ppt_x</p:attrName>
                                        </p:attrNameLst>
                                      </p:cBhvr>
                                      <p:tavLst>
                                        <p:tav tm="0">
                                          <p:val>
                                            <p:strVal val="#ppt_x"/>
                                          </p:val>
                                        </p:tav>
                                        <p:tav tm="100000">
                                          <p:val>
                                            <p:strVal val="#ppt_x"/>
                                          </p:val>
                                        </p:tav>
                                      </p:tavLst>
                                    </p:anim>
                                    <p:anim calcmode="lin" valueType="num">
                                      <p:cBhvr>
                                        <p:cTn id="53" dur="250" fill="hold"/>
                                        <p:tgtEl>
                                          <p:spTgt spid="24"/>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47"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250"/>
                                        <p:tgtEl>
                                          <p:spTgt spid="25"/>
                                        </p:tgtEl>
                                      </p:cBhvr>
                                    </p:animEffect>
                                    <p:anim calcmode="lin" valueType="num">
                                      <p:cBhvr>
                                        <p:cTn id="58" dur="250" fill="hold"/>
                                        <p:tgtEl>
                                          <p:spTgt spid="25"/>
                                        </p:tgtEl>
                                        <p:attrNameLst>
                                          <p:attrName>ppt_x</p:attrName>
                                        </p:attrNameLst>
                                      </p:cBhvr>
                                      <p:tavLst>
                                        <p:tav tm="0">
                                          <p:val>
                                            <p:strVal val="#ppt_x"/>
                                          </p:val>
                                        </p:tav>
                                        <p:tav tm="100000">
                                          <p:val>
                                            <p:strVal val="#ppt_x"/>
                                          </p:val>
                                        </p:tav>
                                      </p:tavLst>
                                    </p:anim>
                                    <p:anim calcmode="lin" valueType="num">
                                      <p:cBhvr>
                                        <p:cTn id="59" dur="250" fill="hold"/>
                                        <p:tgtEl>
                                          <p:spTgt spid="25"/>
                                        </p:tgtEl>
                                        <p:attrNameLst>
                                          <p:attrName>ppt_y</p:attrName>
                                        </p:attrNameLst>
                                      </p:cBhvr>
                                      <p:tavLst>
                                        <p:tav tm="0">
                                          <p:val>
                                            <p:strVal val="#ppt_y-.1"/>
                                          </p:val>
                                        </p:tav>
                                        <p:tav tm="100000">
                                          <p:val>
                                            <p:strVal val="#ppt_y"/>
                                          </p:val>
                                        </p:tav>
                                      </p:tavLst>
                                    </p:anim>
                                  </p:childTnLst>
                                </p:cTn>
                              </p:par>
                            </p:childTnLst>
                          </p:cTn>
                        </p:par>
                        <p:par>
                          <p:cTn id="60" fill="hold">
                            <p:stCondLst>
                              <p:cond delay="2750"/>
                            </p:stCondLst>
                            <p:childTnLst>
                              <p:par>
                                <p:cTn id="61" presetID="22" presetClass="entr" presetSubtype="8"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250"/>
                                        <p:tgtEl>
                                          <p:spTgt spid="27"/>
                                        </p:tgtEl>
                                      </p:cBhvr>
                                    </p:animEffect>
                                  </p:childTnLst>
                                </p:cTn>
                              </p:par>
                              <p:par>
                                <p:cTn id="64" presetID="10" presetClass="entr" presetSubtype="0" fill="hold" grpId="0" nodeType="withEffect">
                                  <p:stCondLst>
                                    <p:cond delay="0"/>
                                  </p:stCondLst>
                                  <p:iterate type="wd">
                                    <p:tmPct val="10000"/>
                                  </p:iterate>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750"/>
                                        <p:tgtEl>
                                          <p:spTgt spid="16"/>
                                        </p:tgtEl>
                                      </p:cBhvr>
                                    </p:animEffect>
                                  </p:childTnLst>
                                </p:cTn>
                              </p:par>
                            </p:childTnLst>
                          </p:cTn>
                        </p:par>
                        <p:par>
                          <p:cTn id="72" fill="hold">
                            <p:stCondLst>
                              <p:cond delay="750"/>
                            </p:stCondLst>
                            <p:childTnLst>
                              <p:par>
                                <p:cTn id="73" presetID="21" presetClass="entr" presetSubtype="1" fill="hold" grpId="0" nodeType="afterEffect">
                                  <p:stCondLst>
                                    <p:cond delay="0"/>
                                  </p:stCondLst>
                                  <p:childTnLst>
                                    <p:set>
                                      <p:cBhvr>
                                        <p:cTn id="74"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heel(1)">
                                      <p:cBhvr>
                                        <p:cTn id="75" dur="750"/>
                                        <p:tgtEl>
                                          <p:spTgt spid="15">
                                            <p:graphicEl>
                                              <a:chart seriesIdx="-3" categoryIdx="-3" bldStep="gridLegend"/>
                                            </p:graphicEl>
                                          </p:spTgt>
                                        </p:tgtEl>
                                      </p:cBhvr>
                                    </p:animEffect>
                                  </p:childTnLst>
                                </p:cTn>
                              </p:par>
                            </p:childTnLst>
                          </p:cTn>
                        </p:par>
                        <p:par>
                          <p:cTn id="76" fill="hold">
                            <p:stCondLst>
                              <p:cond delay="1500"/>
                            </p:stCondLst>
                            <p:childTnLst>
                              <p:par>
                                <p:cTn id="77" presetID="21" presetClass="entr" presetSubtype="1" fill="hold" grpId="0" nodeType="afterEffect">
                                  <p:stCondLst>
                                    <p:cond delay="0"/>
                                  </p:stCondLst>
                                  <p:childTnLst>
                                    <p:set>
                                      <p:cBhvr>
                                        <p:cTn id="78"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heel(1)">
                                      <p:cBhvr>
                                        <p:cTn id="79" dur="750"/>
                                        <p:tgtEl>
                                          <p:spTgt spid="15">
                                            <p:graphicEl>
                                              <a:chart seriesIdx="-4" categoryIdx="0" bldStep="category"/>
                                            </p:graphicEl>
                                          </p:spTgt>
                                        </p:tgtEl>
                                      </p:cBhvr>
                                    </p:animEffect>
                                  </p:childTnLst>
                                </p:cTn>
                              </p:par>
                            </p:childTnLst>
                          </p:cTn>
                        </p:par>
                        <p:par>
                          <p:cTn id="80" fill="hold">
                            <p:stCondLst>
                              <p:cond delay="2250"/>
                            </p:stCondLst>
                            <p:childTnLst>
                              <p:par>
                                <p:cTn id="81" presetID="42"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250"/>
                                        <p:tgtEl>
                                          <p:spTgt spid="17"/>
                                        </p:tgtEl>
                                      </p:cBhvr>
                                    </p:animEffect>
                                    <p:anim calcmode="lin" valueType="num">
                                      <p:cBhvr>
                                        <p:cTn id="84" dur="250" fill="hold"/>
                                        <p:tgtEl>
                                          <p:spTgt spid="17"/>
                                        </p:tgtEl>
                                        <p:attrNameLst>
                                          <p:attrName>ppt_x</p:attrName>
                                        </p:attrNameLst>
                                      </p:cBhvr>
                                      <p:tavLst>
                                        <p:tav tm="0">
                                          <p:val>
                                            <p:strVal val="#ppt_x"/>
                                          </p:val>
                                        </p:tav>
                                        <p:tav tm="100000">
                                          <p:val>
                                            <p:strVal val="#ppt_x"/>
                                          </p:val>
                                        </p:tav>
                                      </p:tavLst>
                                    </p:anim>
                                    <p:anim calcmode="lin" valueType="num">
                                      <p:cBhvr>
                                        <p:cTn id="85" dur="250" fill="hold"/>
                                        <p:tgtEl>
                                          <p:spTgt spid="17"/>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47"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250"/>
                                        <p:tgtEl>
                                          <p:spTgt spid="18"/>
                                        </p:tgtEl>
                                      </p:cBhvr>
                                    </p:animEffect>
                                    <p:anim calcmode="lin" valueType="num">
                                      <p:cBhvr>
                                        <p:cTn id="90" dur="250" fill="hold"/>
                                        <p:tgtEl>
                                          <p:spTgt spid="18"/>
                                        </p:tgtEl>
                                        <p:attrNameLst>
                                          <p:attrName>ppt_x</p:attrName>
                                        </p:attrNameLst>
                                      </p:cBhvr>
                                      <p:tavLst>
                                        <p:tav tm="0">
                                          <p:val>
                                            <p:strVal val="#ppt_x"/>
                                          </p:val>
                                        </p:tav>
                                        <p:tav tm="100000">
                                          <p:val>
                                            <p:strVal val="#ppt_x"/>
                                          </p:val>
                                        </p:tav>
                                      </p:tavLst>
                                    </p:anim>
                                    <p:anim calcmode="lin" valueType="num">
                                      <p:cBhvr>
                                        <p:cTn id="91" dur="250" fill="hold"/>
                                        <p:tgtEl>
                                          <p:spTgt spid="18"/>
                                        </p:tgtEl>
                                        <p:attrNameLst>
                                          <p:attrName>ppt_y</p:attrName>
                                        </p:attrNameLst>
                                      </p:cBhvr>
                                      <p:tavLst>
                                        <p:tav tm="0">
                                          <p:val>
                                            <p:strVal val="#ppt_y-.1"/>
                                          </p:val>
                                        </p:tav>
                                        <p:tav tm="100000">
                                          <p:val>
                                            <p:strVal val="#ppt_y"/>
                                          </p:val>
                                        </p:tav>
                                      </p:tavLst>
                                    </p:anim>
                                  </p:childTnLst>
                                </p:cTn>
                              </p:par>
                            </p:childTnLst>
                          </p:cTn>
                        </p:par>
                        <p:par>
                          <p:cTn id="92" fill="hold">
                            <p:stCondLst>
                              <p:cond delay="2750"/>
                            </p:stCondLst>
                            <p:childTnLst>
                              <p:par>
                                <p:cTn id="93" presetID="22" presetClass="entr" presetSubtype="8" fill="hold"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250"/>
                                        <p:tgtEl>
                                          <p:spTgt spid="20"/>
                                        </p:tgtEl>
                                      </p:cBhvr>
                                    </p:animEffect>
                                  </p:childTnLst>
                                </p:cTn>
                              </p:par>
                              <p:par>
                                <p:cTn id="96" presetID="10" presetClass="entr" presetSubtype="0" fill="hold" grpId="0" nodeType="withEffect">
                                  <p:stCondLst>
                                    <p:cond delay="0"/>
                                  </p:stCondLst>
                                  <p:iterate type="wd">
                                    <p:tmPct val="10000"/>
                                  </p:iterate>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heel(1)">
                                      <p:cBhvr>
                                        <p:cTn id="103" dur="750"/>
                                        <p:tgtEl>
                                          <p:spTgt spid="30"/>
                                        </p:tgtEl>
                                      </p:cBhvr>
                                    </p:animEffect>
                                  </p:childTnLst>
                                </p:cTn>
                              </p:par>
                            </p:childTnLst>
                          </p:cTn>
                        </p:par>
                        <p:par>
                          <p:cTn id="104" fill="hold">
                            <p:stCondLst>
                              <p:cond delay="750"/>
                            </p:stCondLst>
                            <p:childTnLst>
                              <p:par>
                                <p:cTn id="105" presetID="21" presetClass="entr" presetSubtype="1" fill="hold" grpId="0" nodeType="afterEffect">
                                  <p:stCondLst>
                                    <p:cond delay="0"/>
                                  </p:stCondLst>
                                  <p:childTnLst>
                                    <p:set>
                                      <p:cBhvr>
                                        <p:cTn id="106" dur="1" fill="hold">
                                          <p:stCondLst>
                                            <p:cond delay="0"/>
                                          </p:stCondLst>
                                        </p:cTn>
                                        <p:tgtEl>
                                          <p:spTgt spid="29">
                                            <p:graphicEl>
                                              <a:chart seriesIdx="-3" categoryIdx="-3" bldStep="gridLegend"/>
                                            </p:graphicEl>
                                          </p:spTgt>
                                        </p:tgtEl>
                                        <p:attrNameLst>
                                          <p:attrName>style.visibility</p:attrName>
                                        </p:attrNameLst>
                                      </p:cBhvr>
                                      <p:to>
                                        <p:strVal val="visible"/>
                                      </p:to>
                                    </p:set>
                                    <p:animEffect transition="in" filter="wheel(1)">
                                      <p:cBhvr>
                                        <p:cTn id="107" dur="750"/>
                                        <p:tgtEl>
                                          <p:spTgt spid="29">
                                            <p:graphicEl>
                                              <a:chart seriesIdx="-3" categoryIdx="-3" bldStep="gridLegend"/>
                                            </p:graphicEl>
                                          </p:spTgt>
                                        </p:tgtEl>
                                      </p:cBhvr>
                                    </p:animEffect>
                                  </p:childTnLst>
                                </p:cTn>
                              </p:par>
                            </p:childTnLst>
                          </p:cTn>
                        </p:par>
                        <p:par>
                          <p:cTn id="108" fill="hold">
                            <p:stCondLst>
                              <p:cond delay="1500"/>
                            </p:stCondLst>
                            <p:childTnLst>
                              <p:par>
                                <p:cTn id="109" presetID="21" presetClass="entr" presetSubtype="1" fill="hold" grpId="0" nodeType="afterEffect">
                                  <p:stCondLst>
                                    <p:cond delay="0"/>
                                  </p:stCondLst>
                                  <p:childTnLst>
                                    <p:set>
                                      <p:cBhvr>
                                        <p:cTn id="110" dur="1" fill="hold">
                                          <p:stCondLst>
                                            <p:cond delay="0"/>
                                          </p:stCondLst>
                                        </p:cTn>
                                        <p:tgtEl>
                                          <p:spTgt spid="29">
                                            <p:graphicEl>
                                              <a:chart seriesIdx="-4" categoryIdx="0" bldStep="category"/>
                                            </p:graphicEl>
                                          </p:spTgt>
                                        </p:tgtEl>
                                        <p:attrNameLst>
                                          <p:attrName>style.visibility</p:attrName>
                                        </p:attrNameLst>
                                      </p:cBhvr>
                                      <p:to>
                                        <p:strVal val="visible"/>
                                      </p:to>
                                    </p:set>
                                    <p:animEffect transition="in" filter="wheel(1)">
                                      <p:cBhvr>
                                        <p:cTn id="111" dur="750"/>
                                        <p:tgtEl>
                                          <p:spTgt spid="29">
                                            <p:graphicEl>
                                              <a:chart seriesIdx="-4" categoryIdx="0" bldStep="category"/>
                                            </p:graphicEl>
                                          </p:spTgt>
                                        </p:tgtEl>
                                      </p:cBhvr>
                                    </p:animEffect>
                                  </p:childTnLst>
                                </p:cTn>
                              </p:par>
                            </p:childTnLst>
                          </p:cTn>
                        </p:par>
                        <p:par>
                          <p:cTn id="112" fill="hold">
                            <p:stCondLst>
                              <p:cond delay="2250"/>
                            </p:stCondLst>
                            <p:childTnLst>
                              <p:par>
                                <p:cTn id="113" presetID="42"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250"/>
                                        <p:tgtEl>
                                          <p:spTgt spid="31"/>
                                        </p:tgtEl>
                                      </p:cBhvr>
                                    </p:animEffect>
                                    <p:anim calcmode="lin" valueType="num">
                                      <p:cBhvr>
                                        <p:cTn id="116" dur="250" fill="hold"/>
                                        <p:tgtEl>
                                          <p:spTgt spid="31"/>
                                        </p:tgtEl>
                                        <p:attrNameLst>
                                          <p:attrName>ppt_x</p:attrName>
                                        </p:attrNameLst>
                                      </p:cBhvr>
                                      <p:tavLst>
                                        <p:tav tm="0">
                                          <p:val>
                                            <p:strVal val="#ppt_x"/>
                                          </p:val>
                                        </p:tav>
                                        <p:tav tm="100000">
                                          <p:val>
                                            <p:strVal val="#ppt_x"/>
                                          </p:val>
                                        </p:tav>
                                      </p:tavLst>
                                    </p:anim>
                                    <p:anim calcmode="lin" valueType="num">
                                      <p:cBhvr>
                                        <p:cTn id="117" dur="250" fill="hold"/>
                                        <p:tgtEl>
                                          <p:spTgt spid="31"/>
                                        </p:tgtEl>
                                        <p:attrNameLst>
                                          <p:attrName>ppt_y</p:attrName>
                                        </p:attrNameLst>
                                      </p:cBhvr>
                                      <p:tavLst>
                                        <p:tav tm="0">
                                          <p:val>
                                            <p:strVal val="#ppt_y+.1"/>
                                          </p:val>
                                        </p:tav>
                                        <p:tav tm="100000">
                                          <p:val>
                                            <p:strVal val="#ppt_y"/>
                                          </p:val>
                                        </p:tav>
                                      </p:tavLst>
                                    </p:anim>
                                  </p:childTnLst>
                                </p:cTn>
                              </p:par>
                            </p:childTnLst>
                          </p:cTn>
                        </p:par>
                        <p:par>
                          <p:cTn id="118" fill="hold">
                            <p:stCondLst>
                              <p:cond delay="2500"/>
                            </p:stCondLst>
                            <p:childTnLst>
                              <p:par>
                                <p:cTn id="119" presetID="47"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250"/>
                                        <p:tgtEl>
                                          <p:spTgt spid="32"/>
                                        </p:tgtEl>
                                      </p:cBhvr>
                                    </p:animEffect>
                                    <p:anim calcmode="lin" valueType="num">
                                      <p:cBhvr>
                                        <p:cTn id="122" dur="250" fill="hold"/>
                                        <p:tgtEl>
                                          <p:spTgt spid="32"/>
                                        </p:tgtEl>
                                        <p:attrNameLst>
                                          <p:attrName>ppt_x</p:attrName>
                                        </p:attrNameLst>
                                      </p:cBhvr>
                                      <p:tavLst>
                                        <p:tav tm="0">
                                          <p:val>
                                            <p:strVal val="#ppt_x"/>
                                          </p:val>
                                        </p:tav>
                                        <p:tav tm="100000">
                                          <p:val>
                                            <p:strVal val="#ppt_x"/>
                                          </p:val>
                                        </p:tav>
                                      </p:tavLst>
                                    </p:anim>
                                    <p:anim calcmode="lin" valueType="num">
                                      <p:cBhvr>
                                        <p:cTn id="123" dur="250" fill="hold"/>
                                        <p:tgtEl>
                                          <p:spTgt spid="32"/>
                                        </p:tgtEl>
                                        <p:attrNameLst>
                                          <p:attrName>ppt_y</p:attrName>
                                        </p:attrNameLst>
                                      </p:cBhvr>
                                      <p:tavLst>
                                        <p:tav tm="0">
                                          <p:val>
                                            <p:strVal val="#ppt_y-.1"/>
                                          </p:val>
                                        </p:tav>
                                        <p:tav tm="100000">
                                          <p:val>
                                            <p:strVal val="#ppt_y"/>
                                          </p:val>
                                        </p:tav>
                                      </p:tavLst>
                                    </p:anim>
                                  </p:childTnLst>
                                </p:cTn>
                              </p:par>
                            </p:childTnLst>
                          </p:cTn>
                        </p:par>
                        <p:par>
                          <p:cTn id="124" fill="hold">
                            <p:stCondLst>
                              <p:cond delay="2750"/>
                            </p:stCondLst>
                            <p:childTnLst>
                              <p:par>
                                <p:cTn id="125" presetID="22" presetClass="entr" presetSubtype="8" fill="hold"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250"/>
                                        <p:tgtEl>
                                          <p:spTgt spid="34"/>
                                        </p:tgtEl>
                                      </p:cBhvr>
                                    </p:animEffect>
                                  </p:childTnLst>
                                </p:cTn>
                              </p:par>
                              <p:par>
                                <p:cTn id="128" presetID="10" presetClass="entr" presetSubtype="0" fill="hold" grpId="0" nodeType="withEffect">
                                  <p:stCondLst>
                                    <p:cond delay="0"/>
                                  </p:stCondLst>
                                  <p:iterate type="wd">
                                    <p:tmPct val="10000"/>
                                  </p:iterate>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6" grpId="0" animBg="1"/>
      <p:bldP spid="7" grpId="0"/>
      <p:bldP spid="11" grpId="0"/>
      <p:bldP spid="12" grpId="0"/>
      <p:bldGraphic spid="15" grpId="0" uiExpand="1">
        <p:bldSub>
          <a:bldChart bld="category"/>
        </p:bldSub>
      </p:bldGraphic>
      <p:bldP spid="16" grpId="0" animBg="1"/>
      <p:bldP spid="17" grpId="0"/>
      <p:bldP spid="18" grpId="0"/>
      <p:bldP spid="19" grpId="0"/>
      <p:bldGraphic spid="22" grpId="0" uiExpand="1">
        <p:bldSub>
          <a:bldChart bld="category"/>
        </p:bldSub>
      </p:bldGraphic>
      <p:bldP spid="23" grpId="0" animBg="1"/>
      <p:bldP spid="24" grpId="0"/>
      <p:bldP spid="25" grpId="0"/>
      <p:bldP spid="26" grpId="0"/>
      <p:bldGraphic spid="29" grpId="0" uiExpand="1">
        <p:bldSub>
          <a:bldChart bld="category"/>
        </p:bldSub>
      </p:bldGraphic>
      <p:bldP spid="30" grpId="0" animBg="1"/>
      <p:bldP spid="31"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5810497" y="2824601"/>
            <a:ext cx="4200281" cy="1200329"/>
          </a:xfrm>
          <a:prstGeom prst="rect">
            <a:avLst/>
          </a:prstGeom>
          <a:noFill/>
        </p:spPr>
        <p:txBody>
          <a:bodyPr wrap="square" rtlCol="0">
            <a:spAutoFit/>
          </a:bodyPr>
          <a:lstStyle/>
          <a:p>
            <a:pPr algn="ctr"/>
            <a:r>
              <a:rPr lang="zh-CN" altLang="en-US" sz="7200" dirty="0">
                <a:solidFill>
                  <a:schemeClr val="tx1">
                    <a:lumMod val="50000"/>
                  </a:schemeClr>
                </a:solidFill>
                <a:latin typeface="微软雅黑" panose="020B0503020204020204" pitchFamily="34" charset="-122"/>
                <a:ea typeface="微软雅黑" panose="020B0503020204020204" pitchFamily="34" charset="-122"/>
              </a:rPr>
              <a:t>谢谢观看</a:t>
            </a:r>
          </a:p>
        </p:txBody>
      </p:sp>
      <p:grpSp>
        <p:nvGrpSpPr>
          <p:cNvPr id="41" name="组合 40"/>
          <p:cNvGrpSpPr/>
          <p:nvPr/>
        </p:nvGrpSpPr>
        <p:grpSpPr>
          <a:xfrm>
            <a:off x="0" y="2963148"/>
            <a:ext cx="6039098" cy="931705"/>
            <a:chOff x="-23530" y="2881356"/>
            <a:chExt cx="3348000" cy="931705"/>
          </a:xfrm>
        </p:grpSpPr>
        <p:sp>
          <p:nvSpPr>
            <p:cNvPr id="36" name="矩形 35"/>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4243383" y="4056352"/>
            <a:ext cx="5448303" cy="646331"/>
          </a:xfrm>
          <a:prstGeom prst="rect">
            <a:avLst/>
          </a:prstGeom>
          <a:noFill/>
        </p:spPr>
        <p:txBody>
          <a:bodyPr wrap="square" rtlCol="0">
            <a:spAutoFit/>
          </a:bodyPr>
          <a:lstStyle/>
          <a:p>
            <a:pPr algn="r"/>
            <a:r>
              <a:rPr lang="zh-CN" altLang="en-US" sz="3600" dirty="0">
                <a:solidFill>
                  <a:schemeClr val="accent1"/>
                </a:solidFill>
                <a:latin typeface="微软雅黑" panose="020B0503020204020204" pitchFamily="34" charset="-122"/>
                <a:ea typeface="微软雅黑" panose="020B0503020204020204" pitchFamily="34" charset="-122"/>
              </a:rPr>
              <a:t>多功能简洁实用</a:t>
            </a:r>
            <a:r>
              <a:rPr lang="en-US" altLang="zh-CN" sz="3600" dirty="0">
                <a:solidFill>
                  <a:schemeClr val="accent1"/>
                </a:solidFill>
                <a:latin typeface="微软雅黑" panose="020B0503020204020204" pitchFamily="34" charset="-122"/>
                <a:ea typeface="微软雅黑" panose="020B0503020204020204" pitchFamily="34" charset="-122"/>
              </a:rPr>
              <a:t>PPT</a:t>
            </a:r>
            <a:r>
              <a:rPr lang="zh-CN" altLang="en-US" sz="3600" dirty="0">
                <a:solidFill>
                  <a:schemeClr val="accent1"/>
                </a:solidFill>
                <a:latin typeface="微软雅黑" panose="020B0503020204020204" pitchFamily="34" charset="-122"/>
                <a:ea typeface="微软雅黑" panose="020B0503020204020204" pitchFamily="34" charset="-122"/>
              </a:rPr>
              <a:t>模板</a:t>
            </a:r>
          </a:p>
        </p:txBody>
      </p:sp>
      <p:grpSp>
        <p:nvGrpSpPr>
          <p:cNvPr id="45" name="组合 44"/>
          <p:cNvGrpSpPr/>
          <p:nvPr/>
        </p:nvGrpSpPr>
        <p:grpSpPr>
          <a:xfrm rot="16200000">
            <a:off x="6898280" y="2921997"/>
            <a:ext cx="6775703" cy="931705"/>
            <a:chOff x="-23530" y="2881356"/>
            <a:chExt cx="3348000" cy="931705"/>
          </a:xfrm>
        </p:grpSpPr>
        <p:sp>
          <p:nvSpPr>
            <p:cNvPr id="46" name="矩形 45"/>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5214932" y="5067923"/>
            <a:ext cx="4381505" cy="518109"/>
            <a:chOff x="5186356" y="5067923"/>
            <a:chExt cx="4381505" cy="518109"/>
          </a:xfrm>
        </p:grpSpPr>
        <p:sp>
          <p:nvSpPr>
            <p:cNvPr id="50" name="矩形: 圆角 49"/>
            <p:cNvSpPr/>
            <p:nvPr/>
          </p:nvSpPr>
          <p:spPr>
            <a:xfrm>
              <a:off x="8172448" y="5068307"/>
              <a:ext cx="1395413" cy="517725"/>
            </a:xfrm>
            <a:prstGeom prst="roundRect">
              <a:avLst>
                <a:gd name="adj" fmla="val 268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文本框 50"/>
            <p:cNvSpPr txBox="1"/>
            <p:nvPr/>
          </p:nvSpPr>
          <p:spPr>
            <a:xfrm>
              <a:off x="8227216" y="5127114"/>
              <a:ext cx="128587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市场部</a:t>
              </a:r>
            </a:p>
          </p:txBody>
        </p:sp>
        <p:sp>
          <p:nvSpPr>
            <p:cNvPr id="52" name="矩形: 圆角 51"/>
            <p:cNvSpPr/>
            <p:nvPr/>
          </p:nvSpPr>
          <p:spPr>
            <a:xfrm>
              <a:off x="6679402" y="5068306"/>
              <a:ext cx="1395413" cy="517725"/>
            </a:xfrm>
            <a:prstGeom prst="roundRect">
              <a:avLst>
                <a:gd name="adj" fmla="val 268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52"/>
            <p:cNvSpPr txBox="1"/>
            <p:nvPr/>
          </p:nvSpPr>
          <p:spPr>
            <a:xfrm>
              <a:off x="6734170" y="5127113"/>
              <a:ext cx="128587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木子尧</a:t>
              </a:r>
            </a:p>
          </p:txBody>
        </p:sp>
        <p:sp>
          <p:nvSpPr>
            <p:cNvPr id="54" name="矩形: 圆角 53"/>
            <p:cNvSpPr/>
            <p:nvPr/>
          </p:nvSpPr>
          <p:spPr>
            <a:xfrm>
              <a:off x="5186356" y="5067923"/>
              <a:ext cx="1395413" cy="517725"/>
            </a:xfrm>
            <a:prstGeom prst="roundRect">
              <a:avLst>
                <a:gd name="adj" fmla="val 2687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5253029" y="5167936"/>
              <a:ext cx="1285875"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2016.10.10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009351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组合 35"/>
          <p:cNvGrpSpPr/>
          <p:nvPr/>
        </p:nvGrpSpPr>
        <p:grpSpPr>
          <a:xfrm>
            <a:off x="8484967" y="2015595"/>
            <a:ext cx="3011708" cy="3011708"/>
            <a:chOff x="7252153" y="1211942"/>
            <a:chExt cx="3272972" cy="3272972"/>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252153" y="1211942"/>
              <a:ext cx="3272972" cy="3272972"/>
            </a:xfrm>
            <a:custGeom>
              <a:avLst/>
              <a:gdLst>
                <a:gd name="connsiteX0" fmla="*/ 1636486 w 3272972"/>
                <a:gd name="connsiteY0" fmla="*/ 0 h 3272972"/>
                <a:gd name="connsiteX1" fmla="*/ 3272972 w 3272972"/>
                <a:gd name="connsiteY1" fmla="*/ 0 h 3272972"/>
                <a:gd name="connsiteX2" fmla="*/ 3272972 w 3272972"/>
                <a:gd name="connsiteY2" fmla="*/ 1636486 h 3272972"/>
                <a:gd name="connsiteX3" fmla="*/ 1636486 w 3272972"/>
                <a:gd name="connsiteY3" fmla="*/ 3272972 h 3272972"/>
                <a:gd name="connsiteX4" fmla="*/ 0 w 3272972"/>
                <a:gd name="connsiteY4" fmla="*/ 1636486 h 3272972"/>
                <a:gd name="connsiteX5" fmla="*/ 1636486 w 3272972"/>
                <a:gd name="connsiteY5" fmla="*/ 0 h 327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2972" h="3272972">
                  <a:moveTo>
                    <a:pt x="1636486" y="0"/>
                  </a:moveTo>
                  <a:lnTo>
                    <a:pt x="3272972" y="0"/>
                  </a:lnTo>
                  <a:lnTo>
                    <a:pt x="3272972" y="1636486"/>
                  </a:lnTo>
                  <a:cubicBezTo>
                    <a:pt x="3272972" y="2540292"/>
                    <a:pt x="2540292" y="3272972"/>
                    <a:pt x="1636486" y="3272972"/>
                  </a:cubicBezTo>
                  <a:cubicBezTo>
                    <a:pt x="732680" y="3272972"/>
                    <a:pt x="0" y="2540292"/>
                    <a:pt x="0" y="1636486"/>
                  </a:cubicBezTo>
                  <a:cubicBezTo>
                    <a:pt x="0" y="732680"/>
                    <a:pt x="732680" y="0"/>
                    <a:pt x="1636486" y="0"/>
                  </a:cubicBezTo>
                  <a:close/>
                </a:path>
              </a:pathLst>
            </a:custGeom>
          </p:spPr>
        </p:pic>
        <p:pic>
          <p:nvPicPr>
            <p:cNvPr id="24" name="图片 23"/>
            <p:cNvPicPr>
              <a:picLocks noChangeAspect="1"/>
            </p:cNvPicPr>
            <p:nvPr/>
          </p:nvPicPr>
          <p:blipFill>
            <a:blip r:embed="rId3" cstate="screen">
              <a:extLst>
                <a:ext uri="{28A0092B-C50C-407E-A947-70E740481C1C}">
                  <a14:useLocalDpi xmlns:a14="http://schemas.microsoft.com/office/drawing/2010/main"/>
                </a:ext>
              </a:extLst>
            </a:blip>
            <a:srcRect t="3467" r="16053" b="15923"/>
            <a:stretch>
              <a:fillRect/>
            </a:stretch>
          </p:blipFill>
          <p:spPr>
            <a:xfrm>
              <a:off x="8176023" y="1211942"/>
              <a:ext cx="2349102" cy="3272972"/>
            </a:xfrm>
            <a:custGeom>
              <a:avLst/>
              <a:gdLst>
                <a:gd name="connsiteX0" fmla="*/ 712616 w 2349102"/>
                <a:gd name="connsiteY0" fmla="*/ 0 h 3272972"/>
                <a:gd name="connsiteX1" fmla="*/ 2349102 w 2349102"/>
                <a:gd name="connsiteY1" fmla="*/ 0 h 3272972"/>
                <a:gd name="connsiteX2" fmla="*/ 2349102 w 2349102"/>
                <a:gd name="connsiteY2" fmla="*/ 1636486 h 3272972"/>
                <a:gd name="connsiteX3" fmla="*/ 712616 w 2349102"/>
                <a:gd name="connsiteY3" fmla="*/ 3272972 h 3272972"/>
                <a:gd name="connsiteX4" fmla="*/ 75622 w 2349102"/>
                <a:gd name="connsiteY4" fmla="*/ 3144369 h 3272972"/>
                <a:gd name="connsiteX5" fmla="*/ 0 w 2349102"/>
                <a:gd name="connsiteY5" fmla="*/ 3107940 h 3272972"/>
                <a:gd name="connsiteX6" fmla="*/ 0 w 2349102"/>
                <a:gd name="connsiteY6" fmla="*/ 165032 h 3272972"/>
                <a:gd name="connsiteX7" fmla="*/ 75622 w 2349102"/>
                <a:gd name="connsiteY7" fmla="*/ 128603 h 3272972"/>
                <a:gd name="connsiteX8" fmla="*/ 712616 w 2349102"/>
                <a:gd name="connsiteY8" fmla="*/ 0 h 327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9102" h="3272972">
                  <a:moveTo>
                    <a:pt x="712616" y="0"/>
                  </a:moveTo>
                  <a:lnTo>
                    <a:pt x="2349102" y="0"/>
                  </a:lnTo>
                  <a:lnTo>
                    <a:pt x="2349102" y="1636486"/>
                  </a:lnTo>
                  <a:cubicBezTo>
                    <a:pt x="2349102" y="2540292"/>
                    <a:pt x="1616422" y="3272972"/>
                    <a:pt x="712616" y="3272972"/>
                  </a:cubicBezTo>
                  <a:cubicBezTo>
                    <a:pt x="486665" y="3272972"/>
                    <a:pt x="271408" y="3227180"/>
                    <a:pt x="75622" y="3144369"/>
                  </a:cubicBezTo>
                  <a:lnTo>
                    <a:pt x="0" y="3107940"/>
                  </a:lnTo>
                  <a:lnTo>
                    <a:pt x="0" y="165032"/>
                  </a:lnTo>
                  <a:lnTo>
                    <a:pt x="75622" y="128603"/>
                  </a:lnTo>
                  <a:cubicBezTo>
                    <a:pt x="271408" y="45793"/>
                    <a:pt x="486665" y="0"/>
                    <a:pt x="712616" y="0"/>
                  </a:cubicBezTo>
                  <a:close/>
                </a:path>
              </a:pathLst>
            </a:custGeom>
          </p:spPr>
        </p:pic>
      </p:grpSp>
      <p:sp>
        <p:nvSpPr>
          <p:cNvPr id="18" name="文本框 17"/>
          <p:cNvSpPr txBox="1"/>
          <p:nvPr/>
        </p:nvSpPr>
        <p:spPr>
          <a:xfrm>
            <a:off x="3814091" y="2690452"/>
            <a:ext cx="4491458" cy="830997"/>
          </a:xfrm>
          <a:prstGeom prst="rect">
            <a:avLst/>
          </a:prstGeom>
          <a:noFill/>
        </p:spPr>
        <p:txBody>
          <a:bodyPr wrap="square" rtlCol="0">
            <a:spAutoFit/>
          </a:bodyPr>
          <a:lstStyle/>
          <a:p>
            <a:pPr algn="r"/>
            <a:r>
              <a:rPr lang="zh-CN" altLang="en-US" sz="4800" dirty="0">
                <a:solidFill>
                  <a:srgbClr val="F7C17F"/>
                </a:solidFill>
                <a:latin typeface="+mj-ea"/>
                <a:ea typeface="+mj-ea"/>
              </a:rPr>
              <a:t>第一部分的标题</a:t>
            </a:r>
          </a:p>
        </p:txBody>
      </p:sp>
      <p:sp>
        <p:nvSpPr>
          <p:cNvPr id="19" name="文本框 18"/>
          <p:cNvSpPr txBox="1"/>
          <p:nvPr/>
        </p:nvSpPr>
        <p:spPr>
          <a:xfrm>
            <a:off x="2560470" y="3544017"/>
            <a:ext cx="5729839" cy="923330"/>
          </a:xfrm>
          <a:prstGeom prst="rect">
            <a:avLst/>
          </a:prstGeom>
          <a:noFill/>
        </p:spPr>
        <p:txBody>
          <a:bodyPr wrap="square" rtlCol="0">
            <a:spAutoFit/>
          </a:bodyPr>
          <a:lstStyle/>
          <a:p>
            <a:pPr algn="r">
              <a:lnSpc>
                <a:spcPct val="150000"/>
              </a:lnSpc>
            </a:pPr>
            <a:r>
              <a:rPr lang="zh-CN" altLang="en-US" dirty="0">
                <a:solidFill>
                  <a:schemeClr val="bg1">
                    <a:lumMod val="50000"/>
                  </a:schemeClr>
                </a:solidFill>
              </a:rPr>
              <a:t>点击添加文字说明点击添加文字说明点击添加文字说明点击添加文字说明点击添加文字说</a:t>
            </a:r>
          </a:p>
        </p:txBody>
      </p:sp>
      <p:sp>
        <p:nvSpPr>
          <p:cNvPr id="21" name="文本框 20"/>
          <p:cNvSpPr txBox="1"/>
          <p:nvPr/>
        </p:nvSpPr>
        <p:spPr>
          <a:xfrm>
            <a:off x="1132115" y="428170"/>
            <a:ext cx="1291771" cy="707886"/>
          </a:xfrm>
          <a:prstGeom prst="rect">
            <a:avLst/>
          </a:prstGeom>
          <a:noFill/>
        </p:spPr>
        <p:txBody>
          <a:bodyPr wrap="square" rtlCol="0">
            <a:spAutoFit/>
          </a:bodyPr>
          <a:lstStyle/>
          <a:p>
            <a:pPr algn="ctr"/>
            <a:r>
              <a:rPr lang="zh-CN" altLang="en-US" sz="4000" dirty="0">
                <a:solidFill>
                  <a:schemeClr val="accent1"/>
                </a:solidFill>
                <a:latin typeface="+mj-ea"/>
                <a:ea typeface="+mj-ea"/>
              </a:rPr>
              <a:t>目录</a:t>
            </a:r>
          </a:p>
        </p:txBody>
      </p:sp>
      <p:cxnSp>
        <p:nvCxnSpPr>
          <p:cNvPr id="22" name="直接连接符 21"/>
          <p:cNvCxnSpPr/>
          <p:nvPr/>
        </p:nvCxnSpPr>
        <p:spPr>
          <a:xfrm>
            <a:off x="2380344" y="535369"/>
            <a:ext cx="0" cy="468000"/>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38400" y="491827"/>
            <a:ext cx="2075543" cy="584775"/>
          </a:xfrm>
          <a:prstGeom prst="rect">
            <a:avLst/>
          </a:prstGeom>
          <a:noFill/>
        </p:spPr>
        <p:txBody>
          <a:bodyPr wrap="square" rtlCol="0">
            <a:spAutoFit/>
          </a:bodyPr>
          <a:lstStyle/>
          <a:p>
            <a:r>
              <a:rPr lang="en-US" altLang="zh-CN" sz="3200" dirty="0">
                <a:solidFill>
                  <a:schemeClr val="accent2"/>
                </a:solidFill>
              </a:rPr>
              <a:t>contents</a:t>
            </a:r>
            <a:endParaRPr lang="zh-CN" altLang="en-US" sz="3200" dirty="0">
              <a:solidFill>
                <a:schemeClr val="accent2"/>
              </a:solidFill>
            </a:endParaRPr>
          </a:p>
        </p:txBody>
      </p:sp>
      <p:grpSp>
        <p:nvGrpSpPr>
          <p:cNvPr id="26" name="组合 25"/>
          <p:cNvGrpSpPr/>
          <p:nvPr/>
        </p:nvGrpSpPr>
        <p:grpSpPr>
          <a:xfrm>
            <a:off x="0" y="316259"/>
            <a:ext cx="1132115" cy="931705"/>
            <a:chOff x="-23530" y="2881356"/>
            <a:chExt cx="3348000" cy="931705"/>
          </a:xfrm>
        </p:grpSpPr>
        <p:sp>
          <p:nvSpPr>
            <p:cNvPr id="28" name="矩形 27"/>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4383310" y="784215"/>
            <a:ext cx="7812000" cy="9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210332"/>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anim calcmode="lin" valueType="num">
                                      <p:cBhvr>
                                        <p:cTn id="12" dur="250" fill="hold"/>
                                        <p:tgtEl>
                                          <p:spTgt spid="18"/>
                                        </p:tgtEl>
                                        <p:attrNameLst>
                                          <p:attrName>ppt_x</p:attrName>
                                        </p:attrNameLst>
                                      </p:cBhvr>
                                      <p:tavLst>
                                        <p:tav tm="0">
                                          <p:val>
                                            <p:strVal val="#ppt_x"/>
                                          </p:val>
                                        </p:tav>
                                        <p:tav tm="100000">
                                          <p:val>
                                            <p:strVal val="#ppt_x"/>
                                          </p:val>
                                        </p:tav>
                                      </p:tavLst>
                                    </p:anim>
                                    <p:anim calcmode="lin" valueType="num">
                                      <p:cBhvr>
                                        <p:cTn id="13" dur="250" fill="hold"/>
                                        <p:tgtEl>
                                          <p:spTgt spid="18"/>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74969" y="1525786"/>
            <a:ext cx="3040844" cy="2029067"/>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2448" y="1525786"/>
            <a:ext cx="3040844" cy="2028587"/>
          </a:xfrm>
          <a:prstGeom prst="rect">
            <a:avLst/>
          </a:prstGeom>
        </p:spPr>
      </p:pic>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813" y="1525786"/>
            <a:ext cx="3040844" cy="2027228"/>
          </a:xfrm>
          <a:prstGeom prst="rect">
            <a:avLst/>
          </a:prstGeom>
        </p:spPr>
      </p:pic>
      <p:pic>
        <p:nvPicPr>
          <p:cNvPr id="10" name="图片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08709" y="1525786"/>
            <a:ext cx="3040844" cy="2029067"/>
          </a:xfrm>
          <a:prstGeom prst="rect">
            <a:avLst/>
          </a:prstGeom>
        </p:spPr>
      </p:pic>
      <p:sp>
        <p:nvSpPr>
          <p:cNvPr id="12" name="文本框 11"/>
          <p:cNvSpPr txBox="1"/>
          <p:nvPr/>
        </p:nvSpPr>
        <p:spPr>
          <a:xfrm>
            <a:off x="153988" y="3910428"/>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添加照片说明</a:t>
            </a:r>
          </a:p>
        </p:txBody>
      </p:sp>
      <p:sp>
        <p:nvSpPr>
          <p:cNvPr id="13" name="文本框 12"/>
          <p:cNvSpPr txBox="1"/>
          <p:nvPr/>
        </p:nvSpPr>
        <p:spPr>
          <a:xfrm>
            <a:off x="174625" y="429366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16" name="直接连接符 15"/>
          <p:cNvCxnSpPr/>
          <p:nvPr/>
        </p:nvCxnSpPr>
        <p:spPr>
          <a:xfrm>
            <a:off x="263525" y="5538788"/>
            <a:ext cx="693738"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696347" y="3910428"/>
            <a:ext cx="2407376" cy="461665"/>
          </a:xfrm>
          <a:prstGeom prst="rect">
            <a:avLst/>
          </a:prstGeom>
          <a:noFill/>
        </p:spPr>
        <p:txBody>
          <a:bodyPr wrap="square" rtlCol="0">
            <a:spAutoFit/>
          </a:bodyPr>
          <a:lstStyle/>
          <a:p>
            <a:r>
              <a:rPr lang="zh-CN" altLang="en-US" sz="2400" dirty="0">
                <a:solidFill>
                  <a:schemeClr val="accent4"/>
                </a:solidFill>
                <a:latin typeface="+mj-ea"/>
                <a:ea typeface="+mj-ea"/>
              </a:rPr>
              <a:t>添加照片说明</a:t>
            </a:r>
          </a:p>
        </p:txBody>
      </p:sp>
      <p:sp>
        <p:nvSpPr>
          <p:cNvPr id="21" name="文本框 20"/>
          <p:cNvSpPr txBox="1"/>
          <p:nvPr/>
        </p:nvSpPr>
        <p:spPr>
          <a:xfrm>
            <a:off x="9716984" y="429366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22" name="直接连接符 21"/>
          <p:cNvCxnSpPr/>
          <p:nvPr/>
        </p:nvCxnSpPr>
        <p:spPr>
          <a:xfrm>
            <a:off x="9805884" y="5538788"/>
            <a:ext cx="69373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15560" y="3910428"/>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添加照片说明</a:t>
            </a:r>
          </a:p>
        </p:txBody>
      </p:sp>
      <p:sp>
        <p:nvSpPr>
          <p:cNvPr id="25" name="文本框 24"/>
          <p:cNvSpPr txBox="1"/>
          <p:nvPr/>
        </p:nvSpPr>
        <p:spPr>
          <a:xfrm>
            <a:off x="6536197" y="429366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26" name="直接连接符 25"/>
          <p:cNvCxnSpPr/>
          <p:nvPr/>
        </p:nvCxnSpPr>
        <p:spPr>
          <a:xfrm>
            <a:off x="6625097" y="5538788"/>
            <a:ext cx="6937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334774" y="3910428"/>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添加照片说明</a:t>
            </a:r>
          </a:p>
        </p:txBody>
      </p:sp>
      <p:sp>
        <p:nvSpPr>
          <p:cNvPr id="29" name="文本框 28"/>
          <p:cNvSpPr txBox="1"/>
          <p:nvPr/>
        </p:nvSpPr>
        <p:spPr>
          <a:xfrm>
            <a:off x="3355411" y="429366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30" name="直接连接符 29"/>
          <p:cNvCxnSpPr/>
          <p:nvPr/>
        </p:nvCxnSpPr>
        <p:spPr>
          <a:xfrm>
            <a:off x="3444311" y="5538788"/>
            <a:ext cx="69373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135784" y="489303"/>
            <a:ext cx="1920432" cy="461665"/>
          </a:xfrm>
          <a:prstGeom prst="rect">
            <a:avLst/>
          </a:prstGeom>
          <a:noFill/>
        </p:spPr>
        <p:txBody>
          <a:bodyPr wrap="square" rtlCol="0">
            <a:spAutoFit/>
          </a:bodyPr>
          <a:lstStyle/>
          <a:p>
            <a:pPr algn="ctr"/>
            <a:r>
              <a:rPr lang="zh-CN" altLang="en-US" sz="2400" dirty="0">
                <a:solidFill>
                  <a:schemeClr val="bg2"/>
                </a:solidFill>
                <a:latin typeface="+mj-ea"/>
                <a:ea typeface="+mj-ea"/>
              </a:rPr>
              <a:t>我们的成就</a:t>
            </a:r>
          </a:p>
        </p:txBody>
      </p:sp>
      <p:sp>
        <p:nvSpPr>
          <p:cNvPr id="50" name="文本框 49"/>
          <p:cNvSpPr txBox="1"/>
          <p:nvPr/>
        </p:nvSpPr>
        <p:spPr>
          <a:xfrm>
            <a:off x="5227011" y="808807"/>
            <a:ext cx="1737978" cy="369332"/>
          </a:xfrm>
          <a:prstGeom prst="rect">
            <a:avLst/>
          </a:prstGeom>
          <a:noFill/>
        </p:spPr>
        <p:txBody>
          <a:bodyPr wrap="square" rtlCol="0">
            <a:spAutoFit/>
          </a:bodyPr>
          <a:lstStyle/>
          <a:p>
            <a:pPr algn="ctr"/>
            <a:r>
              <a:rPr lang="en-US" altLang="zh-CN" dirty="0">
                <a:solidFill>
                  <a:schemeClr val="bg1">
                    <a:lumMod val="50000"/>
                  </a:schemeClr>
                </a:solidFill>
              </a:rPr>
              <a:t>Achievements</a:t>
            </a:r>
            <a:endParaRPr lang="zh-CN" altLang="en-US" dirty="0">
              <a:solidFill>
                <a:schemeClr val="bg1">
                  <a:lumMod val="50000"/>
                </a:schemeClr>
              </a:solidFill>
            </a:endParaRPr>
          </a:p>
        </p:txBody>
      </p:sp>
      <p:grpSp>
        <p:nvGrpSpPr>
          <p:cNvPr id="68" name="组合 67"/>
          <p:cNvGrpSpPr/>
          <p:nvPr/>
        </p:nvGrpSpPr>
        <p:grpSpPr>
          <a:xfrm>
            <a:off x="5283434" y="1195133"/>
            <a:ext cx="1625132" cy="0"/>
            <a:chOff x="5512406" y="946363"/>
            <a:chExt cx="1625132" cy="0"/>
          </a:xfrm>
        </p:grpSpPr>
        <p:cxnSp>
          <p:nvCxnSpPr>
            <p:cNvPr id="49" name="直接连接符 48"/>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7943251"/>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0-#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250"/>
                                        <p:tgtEl>
                                          <p:spTgt spid="50"/>
                                        </p:tgtEl>
                                      </p:cBhvr>
                                    </p:animEffect>
                                    <p:anim calcmode="lin" valueType="num">
                                      <p:cBhvr>
                                        <p:cTn id="12" dur="250" fill="hold"/>
                                        <p:tgtEl>
                                          <p:spTgt spid="50"/>
                                        </p:tgtEl>
                                        <p:attrNameLst>
                                          <p:attrName>ppt_x</p:attrName>
                                        </p:attrNameLst>
                                      </p:cBhvr>
                                      <p:tavLst>
                                        <p:tav tm="0">
                                          <p:val>
                                            <p:strVal val="#ppt_x"/>
                                          </p:val>
                                        </p:tav>
                                        <p:tav tm="100000">
                                          <p:val>
                                            <p:strVal val="#ppt_x"/>
                                          </p:val>
                                        </p:tav>
                                      </p:tavLst>
                                    </p:anim>
                                    <p:anim calcmode="lin" valueType="num">
                                      <p:cBhvr>
                                        <p:cTn id="13" dur="250" fill="hold"/>
                                        <p:tgtEl>
                                          <p:spTgt spid="5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left)">
                                      <p:cBhvr>
                                        <p:cTn id="17" dur="25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decel="10000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250"/>
                                        <p:tgtEl>
                                          <p:spTgt spid="12"/>
                                        </p:tgtEl>
                                      </p:cBhvr>
                                    </p:animEffect>
                                    <p:anim calcmode="lin" valueType="num">
                                      <p:cBhvr>
                                        <p:cTn id="27" dur="250" fill="hold"/>
                                        <p:tgtEl>
                                          <p:spTgt spid="12"/>
                                        </p:tgtEl>
                                        <p:attrNameLst>
                                          <p:attrName>ppt_x</p:attrName>
                                        </p:attrNameLst>
                                      </p:cBhvr>
                                      <p:tavLst>
                                        <p:tav tm="0">
                                          <p:val>
                                            <p:strVal val="#ppt_x"/>
                                          </p:val>
                                        </p:tav>
                                        <p:tav tm="100000">
                                          <p:val>
                                            <p:strVal val="#ppt_x"/>
                                          </p:val>
                                        </p:tav>
                                      </p:tavLst>
                                    </p:anim>
                                    <p:anim calcmode="lin" valueType="num">
                                      <p:cBhvr>
                                        <p:cTn id="28" dur="250" fill="hold"/>
                                        <p:tgtEl>
                                          <p:spTgt spid="12"/>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0"/>
                                  </p:stCondLst>
                                  <p:iterate type="wd">
                                    <p:tmPct val="1000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1250"/>
                            </p:stCondLst>
                            <p:childTnLst>
                              <p:par>
                                <p:cTn id="33" presetID="2" presetClass="entr" presetSubtype="4" decel="10000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50" fill="hold"/>
                                        <p:tgtEl>
                                          <p:spTgt spid="16"/>
                                        </p:tgtEl>
                                        <p:attrNameLst>
                                          <p:attrName>ppt_x</p:attrName>
                                        </p:attrNameLst>
                                      </p:cBhvr>
                                      <p:tavLst>
                                        <p:tav tm="0">
                                          <p:val>
                                            <p:strVal val="#ppt_x"/>
                                          </p:val>
                                        </p:tav>
                                        <p:tav tm="100000">
                                          <p:val>
                                            <p:strVal val="#ppt_x"/>
                                          </p:val>
                                        </p:tav>
                                      </p:tavLst>
                                    </p:anim>
                                    <p:anim calcmode="lin" valueType="num">
                                      <p:cBhvr additive="base">
                                        <p:cTn id="36"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decel="10000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50"/>
                                        <p:tgtEl>
                                          <p:spTgt spid="28"/>
                                        </p:tgtEl>
                                      </p:cBhvr>
                                    </p:animEffect>
                                    <p:anim calcmode="lin" valueType="num">
                                      <p:cBhvr>
                                        <p:cTn id="46" dur="250" fill="hold"/>
                                        <p:tgtEl>
                                          <p:spTgt spid="28"/>
                                        </p:tgtEl>
                                        <p:attrNameLst>
                                          <p:attrName>ppt_x</p:attrName>
                                        </p:attrNameLst>
                                      </p:cBhvr>
                                      <p:tavLst>
                                        <p:tav tm="0">
                                          <p:val>
                                            <p:strVal val="#ppt_x"/>
                                          </p:val>
                                        </p:tav>
                                        <p:tav tm="100000">
                                          <p:val>
                                            <p:strVal val="#ppt_x"/>
                                          </p:val>
                                        </p:tav>
                                      </p:tavLst>
                                    </p:anim>
                                    <p:anim calcmode="lin" valueType="num">
                                      <p:cBhvr>
                                        <p:cTn id="47" dur="250" fill="hold"/>
                                        <p:tgtEl>
                                          <p:spTgt spid="28"/>
                                        </p:tgtEl>
                                        <p:attrNameLst>
                                          <p:attrName>ppt_y</p:attrName>
                                        </p:attrNameLst>
                                      </p:cBhvr>
                                      <p:tavLst>
                                        <p:tav tm="0">
                                          <p:val>
                                            <p:strVal val="#ppt_y-.1"/>
                                          </p:val>
                                        </p:tav>
                                        <p:tav tm="100000">
                                          <p:val>
                                            <p:strVal val="#ppt_y"/>
                                          </p:val>
                                        </p:tav>
                                      </p:tavLst>
                                    </p:anim>
                                  </p:childTnLst>
                                </p:cTn>
                              </p:par>
                              <p:par>
                                <p:cTn id="48" presetID="10" presetClass="entr" presetSubtype="0" fill="hold" grpId="0" nodeType="withEffect">
                                  <p:stCondLst>
                                    <p:cond delay="0"/>
                                  </p:stCondLst>
                                  <p:iterate type="wd">
                                    <p:tmPct val="10000"/>
                                  </p:iterate>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250"/>
                            </p:stCondLst>
                            <p:childTnLst>
                              <p:par>
                                <p:cTn id="52" presetID="2" presetClass="entr" presetSubtype="4" decel="100000"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250" fill="hold"/>
                                        <p:tgtEl>
                                          <p:spTgt spid="30"/>
                                        </p:tgtEl>
                                        <p:attrNameLst>
                                          <p:attrName>ppt_x</p:attrName>
                                        </p:attrNameLst>
                                      </p:cBhvr>
                                      <p:tavLst>
                                        <p:tav tm="0">
                                          <p:val>
                                            <p:strVal val="#ppt_x"/>
                                          </p:val>
                                        </p:tav>
                                        <p:tav tm="100000">
                                          <p:val>
                                            <p:strVal val="#ppt_x"/>
                                          </p:val>
                                        </p:tav>
                                      </p:tavLst>
                                    </p:anim>
                                    <p:anim calcmode="lin" valueType="num">
                                      <p:cBhvr additive="base">
                                        <p:cTn id="55"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decel="10000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50"/>
                                        <p:tgtEl>
                                          <p:spTgt spid="24"/>
                                        </p:tgtEl>
                                      </p:cBhvr>
                                    </p:animEffect>
                                    <p:anim calcmode="lin" valueType="num">
                                      <p:cBhvr>
                                        <p:cTn id="65" dur="250" fill="hold"/>
                                        <p:tgtEl>
                                          <p:spTgt spid="24"/>
                                        </p:tgtEl>
                                        <p:attrNameLst>
                                          <p:attrName>ppt_x</p:attrName>
                                        </p:attrNameLst>
                                      </p:cBhvr>
                                      <p:tavLst>
                                        <p:tav tm="0">
                                          <p:val>
                                            <p:strVal val="#ppt_x"/>
                                          </p:val>
                                        </p:tav>
                                        <p:tav tm="100000">
                                          <p:val>
                                            <p:strVal val="#ppt_x"/>
                                          </p:val>
                                        </p:tav>
                                      </p:tavLst>
                                    </p:anim>
                                    <p:anim calcmode="lin" valueType="num">
                                      <p:cBhvr>
                                        <p:cTn id="66" dur="250" fill="hold"/>
                                        <p:tgtEl>
                                          <p:spTgt spid="24"/>
                                        </p:tgtEl>
                                        <p:attrNameLst>
                                          <p:attrName>ppt_y</p:attrName>
                                        </p:attrNameLst>
                                      </p:cBhvr>
                                      <p:tavLst>
                                        <p:tav tm="0">
                                          <p:val>
                                            <p:strVal val="#ppt_y-.1"/>
                                          </p:val>
                                        </p:tav>
                                        <p:tav tm="100000">
                                          <p:val>
                                            <p:strVal val="#ppt_y"/>
                                          </p:val>
                                        </p:tav>
                                      </p:tavLst>
                                    </p:anim>
                                  </p:childTnLst>
                                </p:cTn>
                              </p:par>
                              <p:par>
                                <p:cTn id="67" presetID="10" presetClass="entr" presetSubtype="0" fill="hold" grpId="0" nodeType="withEffect">
                                  <p:stCondLst>
                                    <p:cond delay="0"/>
                                  </p:stCondLst>
                                  <p:iterate type="wd">
                                    <p:tmPct val="10000"/>
                                  </p:iterate>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par>
                          <p:cTn id="70" fill="hold">
                            <p:stCondLst>
                              <p:cond delay="1250"/>
                            </p:stCondLst>
                            <p:childTnLst>
                              <p:par>
                                <p:cTn id="71" presetID="2" presetClass="entr" presetSubtype="4" decel="100000"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250" fill="hold"/>
                                        <p:tgtEl>
                                          <p:spTgt spid="26"/>
                                        </p:tgtEl>
                                        <p:attrNameLst>
                                          <p:attrName>ppt_x</p:attrName>
                                        </p:attrNameLst>
                                      </p:cBhvr>
                                      <p:tavLst>
                                        <p:tav tm="0">
                                          <p:val>
                                            <p:strVal val="#ppt_x"/>
                                          </p:val>
                                        </p:tav>
                                        <p:tav tm="100000">
                                          <p:val>
                                            <p:strVal val="#ppt_x"/>
                                          </p:val>
                                        </p:tav>
                                      </p:tavLst>
                                    </p:anim>
                                    <p:anim calcmode="lin" valueType="num">
                                      <p:cBhvr additive="base">
                                        <p:cTn id="74"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decel="100000"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250"/>
                                        <p:tgtEl>
                                          <p:spTgt spid="20"/>
                                        </p:tgtEl>
                                      </p:cBhvr>
                                    </p:animEffect>
                                    <p:anim calcmode="lin" valueType="num">
                                      <p:cBhvr>
                                        <p:cTn id="84" dur="250" fill="hold"/>
                                        <p:tgtEl>
                                          <p:spTgt spid="20"/>
                                        </p:tgtEl>
                                        <p:attrNameLst>
                                          <p:attrName>ppt_x</p:attrName>
                                        </p:attrNameLst>
                                      </p:cBhvr>
                                      <p:tavLst>
                                        <p:tav tm="0">
                                          <p:val>
                                            <p:strVal val="#ppt_x"/>
                                          </p:val>
                                        </p:tav>
                                        <p:tav tm="100000">
                                          <p:val>
                                            <p:strVal val="#ppt_x"/>
                                          </p:val>
                                        </p:tav>
                                      </p:tavLst>
                                    </p:anim>
                                    <p:anim calcmode="lin" valueType="num">
                                      <p:cBhvr>
                                        <p:cTn id="85" dur="250" fill="hold"/>
                                        <p:tgtEl>
                                          <p:spTgt spid="20"/>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0"/>
                                  </p:stCondLst>
                                  <p:iterate type="wd">
                                    <p:tmPct val="10000"/>
                                  </p:iterate>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par>
                          <p:cTn id="89" fill="hold">
                            <p:stCondLst>
                              <p:cond delay="1250"/>
                            </p:stCondLst>
                            <p:childTnLst>
                              <p:par>
                                <p:cTn id="90" presetID="2" presetClass="entr" presetSubtype="4" decel="100000" fill="hold" nodeType="after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250" fill="hold"/>
                                        <p:tgtEl>
                                          <p:spTgt spid="22"/>
                                        </p:tgtEl>
                                        <p:attrNameLst>
                                          <p:attrName>ppt_x</p:attrName>
                                        </p:attrNameLst>
                                      </p:cBhvr>
                                      <p:tavLst>
                                        <p:tav tm="0">
                                          <p:val>
                                            <p:strVal val="#ppt_x"/>
                                          </p:val>
                                        </p:tav>
                                        <p:tav tm="100000">
                                          <p:val>
                                            <p:strVal val="#ppt_x"/>
                                          </p:val>
                                        </p:tav>
                                      </p:tavLst>
                                    </p:anim>
                                    <p:anim calcmode="lin" valueType="num">
                                      <p:cBhvr additive="base">
                                        <p:cTn id="93"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 grpId="0"/>
      <p:bldP spid="21" grpId="0"/>
      <p:bldP spid="24" grpId="0"/>
      <p:bldP spid="25" grpId="0"/>
      <p:bldP spid="28" grpId="0"/>
      <p:bldP spid="29" grpId="0"/>
      <p:bldP spid="47"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3988" y="3777078"/>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13" name="文本框 12"/>
          <p:cNvSpPr txBox="1"/>
          <p:nvPr/>
        </p:nvSpPr>
        <p:spPr>
          <a:xfrm>
            <a:off x="174625" y="416031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16" name="直接连接符 15"/>
          <p:cNvCxnSpPr/>
          <p:nvPr/>
        </p:nvCxnSpPr>
        <p:spPr>
          <a:xfrm>
            <a:off x="263525" y="5405438"/>
            <a:ext cx="693738"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696347" y="3777078"/>
            <a:ext cx="2407376" cy="461665"/>
          </a:xfrm>
          <a:prstGeom prst="rect">
            <a:avLst/>
          </a:prstGeom>
          <a:noFill/>
        </p:spPr>
        <p:txBody>
          <a:bodyPr wrap="square" rtlCol="0">
            <a:spAutoFit/>
          </a:bodyPr>
          <a:lstStyle/>
          <a:p>
            <a:r>
              <a:rPr lang="zh-CN" altLang="en-US" sz="2400" dirty="0">
                <a:solidFill>
                  <a:schemeClr val="accent4"/>
                </a:solidFill>
                <a:latin typeface="+mj-ea"/>
                <a:ea typeface="+mj-ea"/>
              </a:rPr>
              <a:t>添加业务说明</a:t>
            </a:r>
          </a:p>
        </p:txBody>
      </p:sp>
      <p:sp>
        <p:nvSpPr>
          <p:cNvPr id="21" name="文本框 20"/>
          <p:cNvSpPr txBox="1"/>
          <p:nvPr/>
        </p:nvSpPr>
        <p:spPr>
          <a:xfrm>
            <a:off x="9716984" y="416031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22" name="直接连接符 21"/>
          <p:cNvCxnSpPr/>
          <p:nvPr/>
        </p:nvCxnSpPr>
        <p:spPr>
          <a:xfrm>
            <a:off x="9805884" y="5405438"/>
            <a:ext cx="69373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15560" y="3777078"/>
            <a:ext cx="2407376" cy="461665"/>
          </a:xfrm>
          <a:prstGeom prst="rect">
            <a:avLst/>
          </a:prstGeom>
          <a:noFill/>
        </p:spPr>
        <p:txBody>
          <a:bodyPr wrap="square" rtlCol="0">
            <a:spAutoFit/>
          </a:bodyPr>
          <a:lstStyle/>
          <a:p>
            <a:r>
              <a:rPr lang="zh-CN" altLang="en-US" sz="2400" dirty="0">
                <a:solidFill>
                  <a:schemeClr val="accent1"/>
                </a:solidFill>
                <a:latin typeface="+mj-ea"/>
                <a:ea typeface="+mj-ea"/>
              </a:rPr>
              <a:t>添加业务说明</a:t>
            </a:r>
          </a:p>
        </p:txBody>
      </p:sp>
      <p:sp>
        <p:nvSpPr>
          <p:cNvPr id="25" name="文本框 24"/>
          <p:cNvSpPr txBox="1"/>
          <p:nvPr/>
        </p:nvSpPr>
        <p:spPr>
          <a:xfrm>
            <a:off x="6536197" y="416031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26" name="直接连接符 25"/>
          <p:cNvCxnSpPr/>
          <p:nvPr/>
        </p:nvCxnSpPr>
        <p:spPr>
          <a:xfrm>
            <a:off x="6625097" y="5405438"/>
            <a:ext cx="6937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334774" y="3777078"/>
            <a:ext cx="2407376" cy="461665"/>
          </a:xfrm>
          <a:prstGeom prst="rect">
            <a:avLst/>
          </a:prstGeom>
          <a:noFill/>
        </p:spPr>
        <p:txBody>
          <a:bodyPr wrap="square" rtlCol="0">
            <a:spAutoFit/>
          </a:bodyPr>
          <a:lstStyle/>
          <a:p>
            <a:r>
              <a:rPr lang="zh-CN" altLang="en-US" sz="2400" dirty="0">
                <a:solidFill>
                  <a:schemeClr val="accent2"/>
                </a:solidFill>
                <a:latin typeface="+mj-ea"/>
                <a:ea typeface="+mj-ea"/>
              </a:rPr>
              <a:t>添加业务说明</a:t>
            </a:r>
          </a:p>
        </p:txBody>
      </p:sp>
      <p:sp>
        <p:nvSpPr>
          <p:cNvPr id="29" name="文本框 28"/>
          <p:cNvSpPr txBox="1"/>
          <p:nvPr/>
        </p:nvSpPr>
        <p:spPr>
          <a:xfrm>
            <a:off x="3355411" y="4160319"/>
            <a:ext cx="2431189" cy="932563"/>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30" name="直接连接符 29"/>
          <p:cNvCxnSpPr/>
          <p:nvPr/>
        </p:nvCxnSpPr>
        <p:spPr>
          <a:xfrm>
            <a:off x="3444311" y="5405438"/>
            <a:ext cx="69373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79853" y="1521279"/>
            <a:ext cx="2017486" cy="2017486"/>
            <a:chOff x="711200" y="2162629"/>
            <a:chExt cx="1059542" cy="1059542"/>
          </a:xfrm>
        </p:grpSpPr>
        <p:sp>
          <p:nvSpPr>
            <p:cNvPr id="2" name="椭圆 1"/>
            <p:cNvSpPr/>
            <p:nvPr/>
          </p:nvSpPr>
          <p:spPr>
            <a:xfrm>
              <a:off x="711200" y="2162629"/>
              <a:ext cx="1059542" cy="1059542"/>
            </a:xfrm>
            <a:prstGeom prst="ellipse">
              <a:avLst/>
            </a:prstGeom>
            <a:solidFill>
              <a:srgbClr val="EDAC5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2" name="椭圆 31"/>
            <p:cNvSpPr/>
            <p:nvPr/>
          </p:nvSpPr>
          <p:spPr>
            <a:xfrm>
              <a:off x="774586" y="2226015"/>
              <a:ext cx="932770" cy="932770"/>
            </a:xfrm>
            <a:prstGeom prst="ellipse">
              <a:avLst/>
            </a:prstGeom>
            <a:solidFill>
              <a:srgbClr val="EDAC5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3" name="椭圆 32"/>
            <p:cNvSpPr/>
            <p:nvPr/>
          </p:nvSpPr>
          <p:spPr>
            <a:xfrm>
              <a:off x="834117" y="2285546"/>
              <a:ext cx="813708" cy="813708"/>
            </a:xfrm>
            <a:prstGeom prst="ellipse">
              <a:avLst/>
            </a:prstGeom>
            <a:solidFill>
              <a:srgbClr val="EDAC5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34" name="椭圆 33"/>
            <p:cNvSpPr/>
            <p:nvPr/>
          </p:nvSpPr>
          <p:spPr>
            <a:xfrm>
              <a:off x="896029" y="2347458"/>
              <a:ext cx="689884" cy="689884"/>
            </a:xfrm>
            <a:prstGeom prst="ellipse">
              <a:avLst/>
            </a:prstGeom>
            <a:solidFill>
              <a:srgbClr val="EDAC5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38" name="Freeform 19"/>
          <p:cNvSpPr>
            <a:spLocks noEditPoints="1"/>
          </p:cNvSpPr>
          <p:nvPr/>
        </p:nvSpPr>
        <p:spPr bwMode="auto">
          <a:xfrm>
            <a:off x="1042864" y="2230051"/>
            <a:ext cx="491464" cy="489260"/>
          </a:xfrm>
          <a:custGeom>
            <a:avLst/>
            <a:gdLst>
              <a:gd name="T0" fmla="*/ 64 w 128"/>
              <a:gd name="T1" fmla="*/ 0 h 128"/>
              <a:gd name="T2" fmla="*/ 0 w 128"/>
              <a:gd name="T3" fmla="*/ 36 h 128"/>
              <a:gd name="T4" fmla="*/ 0 w 128"/>
              <a:gd name="T5" fmla="*/ 112 h 128"/>
              <a:gd name="T6" fmla="*/ 16 w 128"/>
              <a:gd name="T7" fmla="*/ 128 h 128"/>
              <a:gd name="T8" fmla="*/ 112 w 128"/>
              <a:gd name="T9" fmla="*/ 128 h 128"/>
              <a:gd name="T10" fmla="*/ 128 w 128"/>
              <a:gd name="T11" fmla="*/ 112 h 128"/>
              <a:gd name="T12" fmla="*/ 128 w 128"/>
              <a:gd name="T13" fmla="*/ 36 h 128"/>
              <a:gd name="T14" fmla="*/ 64 w 128"/>
              <a:gd name="T15" fmla="*/ 0 h 128"/>
              <a:gd name="T16" fmla="*/ 8 w 128"/>
              <a:gd name="T17" fmla="*/ 112 h 128"/>
              <a:gd name="T18" fmla="*/ 8 w 128"/>
              <a:gd name="T19" fmla="*/ 49 h 128"/>
              <a:gd name="T20" fmla="*/ 44 w 128"/>
              <a:gd name="T21" fmla="*/ 78 h 128"/>
              <a:gd name="T22" fmla="*/ 8 w 128"/>
              <a:gd name="T23" fmla="*/ 114 h 128"/>
              <a:gd name="T24" fmla="*/ 8 w 128"/>
              <a:gd name="T25" fmla="*/ 112 h 128"/>
              <a:gd name="T26" fmla="*/ 14 w 128"/>
              <a:gd name="T27" fmla="*/ 120 h 128"/>
              <a:gd name="T28" fmla="*/ 51 w 128"/>
              <a:gd name="T29" fmla="*/ 83 h 128"/>
              <a:gd name="T30" fmla="*/ 64 w 128"/>
              <a:gd name="T31" fmla="*/ 92 h 128"/>
              <a:gd name="T32" fmla="*/ 77 w 128"/>
              <a:gd name="T33" fmla="*/ 83 h 128"/>
              <a:gd name="T34" fmla="*/ 114 w 128"/>
              <a:gd name="T35" fmla="*/ 120 h 128"/>
              <a:gd name="T36" fmla="*/ 14 w 128"/>
              <a:gd name="T37" fmla="*/ 120 h 128"/>
              <a:gd name="T38" fmla="*/ 120 w 128"/>
              <a:gd name="T39" fmla="*/ 112 h 128"/>
              <a:gd name="T40" fmla="*/ 120 w 128"/>
              <a:gd name="T41" fmla="*/ 114 h 128"/>
              <a:gd name="T42" fmla="*/ 84 w 128"/>
              <a:gd name="T43" fmla="*/ 78 h 128"/>
              <a:gd name="T44" fmla="*/ 120 w 128"/>
              <a:gd name="T45" fmla="*/ 49 h 128"/>
              <a:gd name="T46" fmla="*/ 120 w 128"/>
              <a:gd name="T47" fmla="*/ 112 h 128"/>
              <a:gd name="T48" fmla="*/ 64 w 128"/>
              <a:gd name="T49" fmla="*/ 83 h 128"/>
              <a:gd name="T50" fmla="*/ 8 w 128"/>
              <a:gd name="T51" fmla="*/ 40 h 128"/>
              <a:gd name="T52" fmla="*/ 64 w 128"/>
              <a:gd name="T53" fmla="*/ 9 h 128"/>
              <a:gd name="T54" fmla="*/ 120 w 128"/>
              <a:gd name="T55" fmla="*/ 40 h 128"/>
              <a:gd name="T56" fmla="*/ 64 w 128"/>
              <a:gd name="T57"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28">
                <a:moveTo>
                  <a:pt x="64" y="0"/>
                </a:moveTo>
                <a:cubicBezTo>
                  <a:pt x="0" y="36"/>
                  <a:pt x="0" y="36"/>
                  <a:pt x="0" y="36"/>
                </a:cubicBezTo>
                <a:cubicBezTo>
                  <a:pt x="0" y="45"/>
                  <a:pt x="0" y="112"/>
                  <a:pt x="0" y="112"/>
                </a:cubicBezTo>
                <a:cubicBezTo>
                  <a:pt x="0" y="121"/>
                  <a:pt x="7" y="128"/>
                  <a:pt x="16" y="128"/>
                </a:cubicBezTo>
                <a:cubicBezTo>
                  <a:pt x="112" y="128"/>
                  <a:pt x="112" y="128"/>
                  <a:pt x="112" y="128"/>
                </a:cubicBezTo>
                <a:cubicBezTo>
                  <a:pt x="121" y="128"/>
                  <a:pt x="128" y="121"/>
                  <a:pt x="128" y="112"/>
                </a:cubicBezTo>
                <a:cubicBezTo>
                  <a:pt x="128" y="112"/>
                  <a:pt x="128" y="45"/>
                  <a:pt x="128" y="36"/>
                </a:cubicBezTo>
                <a:lnTo>
                  <a:pt x="64" y="0"/>
                </a:lnTo>
                <a:close/>
                <a:moveTo>
                  <a:pt x="8" y="112"/>
                </a:moveTo>
                <a:cubicBezTo>
                  <a:pt x="8" y="49"/>
                  <a:pt x="8" y="49"/>
                  <a:pt x="8" y="49"/>
                </a:cubicBezTo>
                <a:cubicBezTo>
                  <a:pt x="44" y="78"/>
                  <a:pt x="44" y="78"/>
                  <a:pt x="44" y="78"/>
                </a:cubicBezTo>
                <a:cubicBezTo>
                  <a:pt x="8" y="114"/>
                  <a:pt x="8" y="114"/>
                  <a:pt x="8" y="114"/>
                </a:cubicBezTo>
                <a:cubicBezTo>
                  <a:pt x="8" y="114"/>
                  <a:pt x="8" y="113"/>
                  <a:pt x="8" y="112"/>
                </a:cubicBezTo>
                <a:close/>
                <a:moveTo>
                  <a:pt x="14" y="120"/>
                </a:moveTo>
                <a:cubicBezTo>
                  <a:pt x="51" y="83"/>
                  <a:pt x="51" y="83"/>
                  <a:pt x="51" y="83"/>
                </a:cubicBezTo>
                <a:cubicBezTo>
                  <a:pt x="64" y="92"/>
                  <a:pt x="64" y="92"/>
                  <a:pt x="64" y="92"/>
                </a:cubicBezTo>
                <a:cubicBezTo>
                  <a:pt x="77" y="83"/>
                  <a:pt x="77" y="83"/>
                  <a:pt x="77" y="83"/>
                </a:cubicBezTo>
                <a:cubicBezTo>
                  <a:pt x="114" y="120"/>
                  <a:pt x="114" y="120"/>
                  <a:pt x="114" y="120"/>
                </a:cubicBezTo>
                <a:cubicBezTo>
                  <a:pt x="113" y="120"/>
                  <a:pt x="15" y="120"/>
                  <a:pt x="14" y="120"/>
                </a:cubicBezTo>
                <a:close/>
                <a:moveTo>
                  <a:pt x="120" y="112"/>
                </a:moveTo>
                <a:cubicBezTo>
                  <a:pt x="120" y="113"/>
                  <a:pt x="120" y="114"/>
                  <a:pt x="120" y="114"/>
                </a:cubicBezTo>
                <a:cubicBezTo>
                  <a:pt x="84" y="78"/>
                  <a:pt x="84" y="78"/>
                  <a:pt x="84" y="78"/>
                </a:cubicBezTo>
                <a:cubicBezTo>
                  <a:pt x="120" y="49"/>
                  <a:pt x="120" y="49"/>
                  <a:pt x="120" y="49"/>
                </a:cubicBezTo>
                <a:lnTo>
                  <a:pt x="120" y="112"/>
                </a:lnTo>
                <a:close/>
                <a:moveTo>
                  <a:pt x="64" y="83"/>
                </a:moveTo>
                <a:cubicBezTo>
                  <a:pt x="8" y="40"/>
                  <a:pt x="8" y="40"/>
                  <a:pt x="8" y="40"/>
                </a:cubicBezTo>
                <a:cubicBezTo>
                  <a:pt x="64" y="9"/>
                  <a:pt x="64" y="9"/>
                  <a:pt x="64" y="9"/>
                </a:cubicBezTo>
                <a:cubicBezTo>
                  <a:pt x="120" y="40"/>
                  <a:pt x="120" y="40"/>
                  <a:pt x="120" y="40"/>
                </a:cubicBezTo>
                <a:lnTo>
                  <a:pt x="64"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4" name="组合 43"/>
          <p:cNvGrpSpPr/>
          <p:nvPr/>
        </p:nvGrpSpPr>
        <p:grpSpPr>
          <a:xfrm>
            <a:off x="6702823" y="1521279"/>
            <a:ext cx="2017486" cy="2017486"/>
            <a:chOff x="711200" y="2162629"/>
            <a:chExt cx="1059542" cy="1059542"/>
          </a:xfrm>
        </p:grpSpPr>
        <p:sp>
          <p:nvSpPr>
            <p:cNvPr id="45" name="椭圆 44"/>
            <p:cNvSpPr/>
            <p:nvPr/>
          </p:nvSpPr>
          <p:spPr>
            <a:xfrm>
              <a:off x="711200" y="2162629"/>
              <a:ext cx="1059542" cy="1059542"/>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6" name="椭圆 45"/>
            <p:cNvSpPr/>
            <p:nvPr/>
          </p:nvSpPr>
          <p:spPr>
            <a:xfrm>
              <a:off x="774586" y="2226015"/>
              <a:ext cx="932770" cy="93277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8" name="椭圆 47"/>
            <p:cNvSpPr/>
            <p:nvPr/>
          </p:nvSpPr>
          <p:spPr>
            <a:xfrm>
              <a:off x="834117" y="2285546"/>
              <a:ext cx="813708" cy="81370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51" name="椭圆 50"/>
            <p:cNvSpPr/>
            <p:nvPr/>
          </p:nvSpPr>
          <p:spPr>
            <a:xfrm>
              <a:off x="896029" y="2347458"/>
              <a:ext cx="689884" cy="68988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35" name="Freeform 5"/>
          <p:cNvSpPr>
            <a:spLocks noEditPoints="1"/>
          </p:cNvSpPr>
          <p:nvPr/>
        </p:nvSpPr>
        <p:spPr bwMode="auto">
          <a:xfrm>
            <a:off x="7511211" y="2324266"/>
            <a:ext cx="400710" cy="399884"/>
          </a:xfrm>
          <a:custGeom>
            <a:avLst/>
            <a:gdLst>
              <a:gd name="T0" fmla="*/ 16 w 112"/>
              <a:gd name="T1" fmla="*/ 64 h 112"/>
              <a:gd name="T2" fmla="*/ 0 w 112"/>
              <a:gd name="T3" fmla="*/ 96 h 112"/>
              <a:gd name="T4" fmla="*/ 32 w 112"/>
              <a:gd name="T5" fmla="*/ 112 h 112"/>
              <a:gd name="T6" fmla="*/ 48 w 112"/>
              <a:gd name="T7" fmla="*/ 80 h 112"/>
              <a:gd name="T8" fmla="*/ 40 w 112"/>
              <a:gd name="T9" fmla="*/ 96 h 112"/>
              <a:gd name="T10" fmla="*/ 16 w 112"/>
              <a:gd name="T11" fmla="*/ 104 h 112"/>
              <a:gd name="T12" fmla="*/ 8 w 112"/>
              <a:gd name="T13" fmla="*/ 80 h 112"/>
              <a:gd name="T14" fmla="*/ 32 w 112"/>
              <a:gd name="T15" fmla="*/ 72 h 112"/>
              <a:gd name="T16" fmla="*/ 40 w 112"/>
              <a:gd name="T17" fmla="*/ 96 h 112"/>
              <a:gd name="T18" fmla="*/ 16 w 112"/>
              <a:gd name="T19" fmla="*/ 0 h 112"/>
              <a:gd name="T20" fmla="*/ 0 w 112"/>
              <a:gd name="T21" fmla="*/ 32 h 112"/>
              <a:gd name="T22" fmla="*/ 32 w 112"/>
              <a:gd name="T23" fmla="*/ 48 h 112"/>
              <a:gd name="T24" fmla="*/ 48 w 112"/>
              <a:gd name="T25" fmla="*/ 16 h 112"/>
              <a:gd name="T26" fmla="*/ 40 w 112"/>
              <a:gd name="T27" fmla="*/ 32 h 112"/>
              <a:gd name="T28" fmla="*/ 16 w 112"/>
              <a:gd name="T29" fmla="*/ 40 h 112"/>
              <a:gd name="T30" fmla="*/ 8 w 112"/>
              <a:gd name="T31" fmla="*/ 16 h 112"/>
              <a:gd name="T32" fmla="*/ 32 w 112"/>
              <a:gd name="T33" fmla="*/ 8 h 112"/>
              <a:gd name="T34" fmla="*/ 40 w 112"/>
              <a:gd name="T35" fmla="*/ 32 h 112"/>
              <a:gd name="T36" fmla="*/ 80 w 112"/>
              <a:gd name="T37" fmla="*/ 64 h 112"/>
              <a:gd name="T38" fmla="*/ 64 w 112"/>
              <a:gd name="T39" fmla="*/ 96 h 112"/>
              <a:gd name="T40" fmla="*/ 96 w 112"/>
              <a:gd name="T41" fmla="*/ 112 h 112"/>
              <a:gd name="T42" fmla="*/ 112 w 112"/>
              <a:gd name="T43" fmla="*/ 80 h 112"/>
              <a:gd name="T44" fmla="*/ 104 w 112"/>
              <a:gd name="T45" fmla="*/ 96 h 112"/>
              <a:gd name="T46" fmla="*/ 80 w 112"/>
              <a:gd name="T47" fmla="*/ 104 h 112"/>
              <a:gd name="T48" fmla="*/ 72 w 112"/>
              <a:gd name="T49" fmla="*/ 80 h 112"/>
              <a:gd name="T50" fmla="*/ 96 w 112"/>
              <a:gd name="T51" fmla="*/ 72 h 112"/>
              <a:gd name="T52" fmla="*/ 104 w 112"/>
              <a:gd name="T53" fmla="*/ 96 h 112"/>
              <a:gd name="T54" fmla="*/ 80 w 112"/>
              <a:gd name="T55" fmla="*/ 0 h 112"/>
              <a:gd name="T56" fmla="*/ 64 w 112"/>
              <a:gd name="T57" fmla="*/ 32 h 112"/>
              <a:gd name="T58" fmla="*/ 96 w 112"/>
              <a:gd name="T59" fmla="*/ 48 h 112"/>
              <a:gd name="T60" fmla="*/ 112 w 112"/>
              <a:gd name="T61" fmla="*/ 16 h 112"/>
              <a:gd name="T62" fmla="*/ 104 w 112"/>
              <a:gd name="T63" fmla="*/ 32 h 112"/>
              <a:gd name="T64" fmla="*/ 80 w 112"/>
              <a:gd name="T65" fmla="*/ 40 h 112"/>
              <a:gd name="T66" fmla="*/ 72 w 112"/>
              <a:gd name="T67" fmla="*/ 16 h 112"/>
              <a:gd name="T68" fmla="*/ 96 w 112"/>
              <a:gd name="T69" fmla="*/ 8 h 112"/>
              <a:gd name="T70" fmla="*/ 104 w 112"/>
              <a:gd name="T71"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112">
                <a:moveTo>
                  <a:pt x="32" y="64"/>
                </a:moveTo>
                <a:cubicBezTo>
                  <a:pt x="16" y="64"/>
                  <a:pt x="16" y="64"/>
                  <a:pt x="16" y="64"/>
                </a:cubicBezTo>
                <a:cubicBezTo>
                  <a:pt x="7" y="64"/>
                  <a:pt x="0" y="71"/>
                  <a:pt x="0" y="80"/>
                </a:cubicBezTo>
                <a:cubicBezTo>
                  <a:pt x="0" y="96"/>
                  <a:pt x="0" y="96"/>
                  <a:pt x="0" y="96"/>
                </a:cubicBezTo>
                <a:cubicBezTo>
                  <a:pt x="0" y="105"/>
                  <a:pt x="7" y="112"/>
                  <a:pt x="16" y="112"/>
                </a:cubicBezTo>
                <a:cubicBezTo>
                  <a:pt x="32" y="112"/>
                  <a:pt x="32" y="112"/>
                  <a:pt x="32" y="112"/>
                </a:cubicBezTo>
                <a:cubicBezTo>
                  <a:pt x="41" y="112"/>
                  <a:pt x="48" y="105"/>
                  <a:pt x="48" y="96"/>
                </a:cubicBezTo>
                <a:cubicBezTo>
                  <a:pt x="48" y="80"/>
                  <a:pt x="48" y="80"/>
                  <a:pt x="48" y="80"/>
                </a:cubicBezTo>
                <a:cubicBezTo>
                  <a:pt x="48" y="71"/>
                  <a:pt x="41" y="64"/>
                  <a:pt x="32" y="64"/>
                </a:cubicBezTo>
                <a:close/>
                <a:moveTo>
                  <a:pt x="40" y="96"/>
                </a:moveTo>
                <a:cubicBezTo>
                  <a:pt x="40" y="100"/>
                  <a:pt x="36" y="104"/>
                  <a:pt x="32" y="104"/>
                </a:cubicBezTo>
                <a:cubicBezTo>
                  <a:pt x="16" y="104"/>
                  <a:pt x="16" y="104"/>
                  <a:pt x="16" y="104"/>
                </a:cubicBezTo>
                <a:cubicBezTo>
                  <a:pt x="12" y="104"/>
                  <a:pt x="8" y="100"/>
                  <a:pt x="8" y="96"/>
                </a:cubicBezTo>
                <a:cubicBezTo>
                  <a:pt x="8" y="80"/>
                  <a:pt x="8" y="80"/>
                  <a:pt x="8" y="80"/>
                </a:cubicBezTo>
                <a:cubicBezTo>
                  <a:pt x="8" y="76"/>
                  <a:pt x="12" y="72"/>
                  <a:pt x="16" y="72"/>
                </a:cubicBezTo>
                <a:cubicBezTo>
                  <a:pt x="32" y="72"/>
                  <a:pt x="32" y="72"/>
                  <a:pt x="32" y="72"/>
                </a:cubicBezTo>
                <a:cubicBezTo>
                  <a:pt x="36" y="72"/>
                  <a:pt x="40" y="76"/>
                  <a:pt x="40" y="80"/>
                </a:cubicBezTo>
                <a:lnTo>
                  <a:pt x="40" y="96"/>
                </a:lnTo>
                <a:close/>
                <a:moveTo>
                  <a:pt x="32" y="0"/>
                </a:moveTo>
                <a:cubicBezTo>
                  <a:pt x="16" y="0"/>
                  <a:pt x="16" y="0"/>
                  <a:pt x="16" y="0"/>
                </a:cubicBezTo>
                <a:cubicBezTo>
                  <a:pt x="7" y="0"/>
                  <a:pt x="0" y="7"/>
                  <a:pt x="0" y="16"/>
                </a:cubicBezTo>
                <a:cubicBezTo>
                  <a:pt x="0" y="32"/>
                  <a:pt x="0" y="32"/>
                  <a:pt x="0" y="32"/>
                </a:cubicBezTo>
                <a:cubicBezTo>
                  <a:pt x="0" y="41"/>
                  <a:pt x="7" y="48"/>
                  <a:pt x="16" y="48"/>
                </a:cubicBezTo>
                <a:cubicBezTo>
                  <a:pt x="32" y="48"/>
                  <a:pt x="32" y="48"/>
                  <a:pt x="32" y="48"/>
                </a:cubicBezTo>
                <a:cubicBezTo>
                  <a:pt x="41" y="48"/>
                  <a:pt x="48" y="41"/>
                  <a:pt x="48" y="32"/>
                </a:cubicBezTo>
                <a:cubicBezTo>
                  <a:pt x="48" y="16"/>
                  <a:pt x="48" y="16"/>
                  <a:pt x="48" y="16"/>
                </a:cubicBezTo>
                <a:cubicBezTo>
                  <a:pt x="48" y="7"/>
                  <a:pt x="41" y="0"/>
                  <a:pt x="32" y="0"/>
                </a:cubicBezTo>
                <a:close/>
                <a:moveTo>
                  <a:pt x="40" y="32"/>
                </a:moveTo>
                <a:cubicBezTo>
                  <a:pt x="40" y="36"/>
                  <a:pt x="36" y="40"/>
                  <a:pt x="32" y="40"/>
                </a:cubicBezTo>
                <a:cubicBezTo>
                  <a:pt x="16" y="40"/>
                  <a:pt x="16" y="40"/>
                  <a:pt x="16" y="40"/>
                </a:cubicBezTo>
                <a:cubicBezTo>
                  <a:pt x="12" y="40"/>
                  <a:pt x="8" y="36"/>
                  <a:pt x="8" y="32"/>
                </a:cubicBezTo>
                <a:cubicBezTo>
                  <a:pt x="8" y="16"/>
                  <a:pt x="8" y="16"/>
                  <a:pt x="8" y="16"/>
                </a:cubicBezTo>
                <a:cubicBezTo>
                  <a:pt x="8" y="12"/>
                  <a:pt x="12" y="8"/>
                  <a:pt x="16" y="8"/>
                </a:cubicBezTo>
                <a:cubicBezTo>
                  <a:pt x="32" y="8"/>
                  <a:pt x="32" y="8"/>
                  <a:pt x="32" y="8"/>
                </a:cubicBezTo>
                <a:cubicBezTo>
                  <a:pt x="36" y="8"/>
                  <a:pt x="40" y="12"/>
                  <a:pt x="40" y="16"/>
                </a:cubicBezTo>
                <a:lnTo>
                  <a:pt x="40" y="32"/>
                </a:lnTo>
                <a:close/>
                <a:moveTo>
                  <a:pt x="96" y="64"/>
                </a:moveTo>
                <a:cubicBezTo>
                  <a:pt x="80" y="64"/>
                  <a:pt x="80" y="64"/>
                  <a:pt x="80" y="64"/>
                </a:cubicBezTo>
                <a:cubicBezTo>
                  <a:pt x="71" y="64"/>
                  <a:pt x="64" y="71"/>
                  <a:pt x="64" y="80"/>
                </a:cubicBezTo>
                <a:cubicBezTo>
                  <a:pt x="64" y="96"/>
                  <a:pt x="64" y="96"/>
                  <a:pt x="64" y="96"/>
                </a:cubicBezTo>
                <a:cubicBezTo>
                  <a:pt x="64" y="105"/>
                  <a:pt x="71" y="112"/>
                  <a:pt x="80" y="112"/>
                </a:cubicBezTo>
                <a:cubicBezTo>
                  <a:pt x="96" y="112"/>
                  <a:pt x="96" y="112"/>
                  <a:pt x="96" y="112"/>
                </a:cubicBezTo>
                <a:cubicBezTo>
                  <a:pt x="105" y="112"/>
                  <a:pt x="112" y="105"/>
                  <a:pt x="112" y="96"/>
                </a:cubicBezTo>
                <a:cubicBezTo>
                  <a:pt x="112" y="80"/>
                  <a:pt x="112" y="80"/>
                  <a:pt x="112" y="80"/>
                </a:cubicBezTo>
                <a:cubicBezTo>
                  <a:pt x="112" y="71"/>
                  <a:pt x="105" y="64"/>
                  <a:pt x="96" y="64"/>
                </a:cubicBezTo>
                <a:close/>
                <a:moveTo>
                  <a:pt x="104" y="96"/>
                </a:moveTo>
                <a:cubicBezTo>
                  <a:pt x="104" y="100"/>
                  <a:pt x="100" y="104"/>
                  <a:pt x="96" y="104"/>
                </a:cubicBezTo>
                <a:cubicBezTo>
                  <a:pt x="80" y="104"/>
                  <a:pt x="80" y="104"/>
                  <a:pt x="80" y="104"/>
                </a:cubicBezTo>
                <a:cubicBezTo>
                  <a:pt x="76" y="104"/>
                  <a:pt x="72" y="100"/>
                  <a:pt x="72" y="96"/>
                </a:cubicBezTo>
                <a:cubicBezTo>
                  <a:pt x="72" y="80"/>
                  <a:pt x="72" y="80"/>
                  <a:pt x="72" y="80"/>
                </a:cubicBezTo>
                <a:cubicBezTo>
                  <a:pt x="72" y="76"/>
                  <a:pt x="76" y="72"/>
                  <a:pt x="80" y="72"/>
                </a:cubicBezTo>
                <a:cubicBezTo>
                  <a:pt x="96" y="72"/>
                  <a:pt x="96" y="72"/>
                  <a:pt x="96" y="72"/>
                </a:cubicBezTo>
                <a:cubicBezTo>
                  <a:pt x="100" y="72"/>
                  <a:pt x="104" y="76"/>
                  <a:pt x="104" y="80"/>
                </a:cubicBezTo>
                <a:lnTo>
                  <a:pt x="104" y="96"/>
                </a:lnTo>
                <a:close/>
                <a:moveTo>
                  <a:pt x="96" y="0"/>
                </a:moveTo>
                <a:cubicBezTo>
                  <a:pt x="80" y="0"/>
                  <a:pt x="80" y="0"/>
                  <a:pt x="80" y="0"/>
                </a:cubicBezTo>
                <a:cubicBezTo>
                  <a:pt x="71" y="0"/>
                  <a:pt x="64" y="7"/>
                  <a:pt x="64" y="16"/>
                </a:cubicBezTo>
                <a:cubicBezTo>
                  <a:pt x="64" y="32"/>
                  <a:pt x="64" y="32"/>
                  <a:pt x="64" y="32"/>
                </a:cubicBezTo>
                <a:cubicBezTo>
                  <a:pt x="64" y="41"/>
                  <a:pt x="71" y="48"/>
                  <a:pt x="80" y="48"/>
                </a:cubicBezTo>
                <a:cubicBezTo>
                  <a:pt x="96" y="48"/>
                  <a:pt x="96" y="48"/>
                  <a:pt x="96" y="48"/>
                </a:cubicBezTo>
                <a:cubicBezTo>
                  <a:pt x="105" y="48"/>
                  <a:pt x="112" y="41"/>
                  <a:pt x="112" y="32"/>
                </a:cubicBezTo>
                <a:cubicBezTo>
                  <a:pt x="112" y="16"/>
                  <a:pt x="112" y="16"/>
                  <a:pt x="112" y="16"/>
                </a:cubicBezTo>
                <a:cubicBezTo>
                  <a:pt x="112" y="7"/>
                  <a:pt x="105" y="0"/>
                  <a:pt x="96" y="0"/>
                </a:cubicBezTo>
                <a:close/>
                <a:moveTo>
                  <a:pt x="104" y="32"/>
                </a:moveTo>
                <a:cubicBezTo>
                  <a:pt x="104" y="36"/>
                  <a:pt x="100" y="40"/>
                  <a:pt x="96" y="40"/>
                </a:cubicBezTo>
                <a:cubicBezTo>
                  <a:pt x="80" y="40"/>
                  <a:pt x="80" y="40"/>
                  <a:pt x="80" y="40"/>
                </a:cubicBezTo>
                <a:cubicBezTo>
                  <a:pt x="76" y="40"/>
                  <a:pt x="72" y="36"/>
                  <a:pt x="72" y="32"/>
                </a:cubicBezTo>
                <a:cubicBezTo>
                  <a:pt x="72" y="16"/>
                  <a:pt x="72" y="16"/>
                  <a:pt x="72" y="16"/>
                </a:cubicBezTo>
                <a:cubicBezTo>
                  <a:pt x="72" y="12"/>
                  <a:pt x="76" y="8"/>
                  <a:pt x="80" y="8"/>
                </a:cubicBezTo>
                <a:cubicBezTo>
                  <a:pt x="96" y="8"/>
                  <a:pt x="96" y="8"/>
                  <a:pt x="96" y="8"/>
                </a:cubicBezTo>
                <a:cubicBezTo>
                  <a:pt x="100" y="8"/>
                  <a:pt x="104" y="12"/>
                  <a:pt x="104" y="16"/>
                </a:cubicBezTo>
                <a:lnTo>
                  <a:pt x="104" y="32"/>
                </a:lnTo>
                <a:close/>
              </a:path>
            </a:pathLst>
          </a:custGeom>
          <a:solidFill>
            <a:schemeClr val="bg1"/>
          </a:solidFill>
          <a:ln>
            <a:noFill/>
          </a:ln>
        </p:spPr>
        <p:txBody>
          <a:bodyPr/>
          <a:lstStyle/>
          <a:p>
            <a:pPr>
              <a:defRPr/>
            </a:pPr>
            <a:endParaRPr lang="zh-CN" altLang="en-US" dirty="0"/>
          </a:p>
        </p:txBody>
      </p:sp>
      <p:grpSp>
        <p:nvGrpSpPr>
          <p:cNvPr id="39" name="组合 38"/>
          <p:cNvGrpSpPr/>
          <p:nvPr/>
        </p:nvGrpSpPr>
        <p:grpSpPr>
          <a:xfrm>
            <a:off x="3491338" y="1521279"/>
            <a:ext cx="2017486" cy="2017486"/>
            <a:chOff x="711200" y="2162629"/>
            <a:chExt cx="1059542" cy="1059542"/>
          </a:xfrm>
        </p:grpSpPr>
        <p:sp>
          <p:nvSpPr>
            <p:cNvPr id="40" name="椭圆 39"/>
            <p:cNvSpPr/>
            <p:nvPr/>
          </p:nvSpPr>
          <p:spPr>
            <a:xfrm>
              <a:off x="711200" y="2162629"/>
              <a:ext cx="1059542" cy="10595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1" name="椭圆 40"/>
            <p:cNvSpPr/>
            <p:nvPr/>
          </p:nvSpPr>
          <p:spPr>
            <a:xfrm>
              <a:off x="774586" y="2226015"/>
              <a:ext cx="932770" cy="932770"/>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2" name="椭圆 41"/>
            <p:cNvSpPr/>
            <p:nvPr/>
          </p:nvSpPr>
          <p:spPr>
            <a:xfrm>
              <a:off x="834117" y="2285546"/>
              <a:ext cx="813708" cy="81370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43" name="椭圆 42"/>
            <p:cNvSpPr/>
            <p:nvPr/>
          </p:nvSpPr>
          <p:spPr>
            <a:xfrm>
              <a:off x="896029" y="2347458"/>
              <a:ext cx="689884" cy="689884"/>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36" name="Freeform 13"/>
          <p:cNvSpPr>
            <a:spLocks noEditPoints="1"/>
          </p:cNvSpPr>
          <p:nvPr/>
        </p:nvSpPr>
        <p:spPr bwMode="auto">
          <a:xfrm>
            <a:off x="4326130" y="2280553"/>
            <a:ext cx="347902" cy="498938"/>
          </a:xfrm>
          <a:custGeom>
            <a:avLst/>
            <a:gdLst>
              <a:gd name="T0" fmla="*/ 88 w 88"/>
              <a:gd name="T1" fmla="*/ 76 h 128"/>
              <a:gd name="T2" fmla="*/ 80 w 88"/>
              <a:gd name="T3" fmla="*/ 76 h 128"/>
              <a:gd name="T4" fmla="*/ 44 w 88"/>
              <a:gd name="T5" fmla="*/ 104 h 128"/>
              <a:gd name="T6" fmla="*/ 8 w 88"/>
              <a:gd name="T7" fmla="*/ 76 h 128"/>
              <a:gd name="T8" fmla="*/ 0 w 88"/>
              <a:gd name="T9" fmla="*/ 76 h 128"/>
              <a:gd name="T10" fmla="*/ 40 w 88"/>
              <a:gd name="T11" fmla="*/ 112 h 128"/>
              <a:gd name="T12" fmla="*/ 40 w 88"/>
              <a:gd name="T13" fmla="*/ 120 h 128"/>
              <a:gd name="T14" fmla="*/ 36 w 88"/>
              <a:gd name="T15" fmla="*/ 120 h 128"/>
              <a:gd name="T16" fmla="*/ 32 w 88"/>
              <a:gd name="T17" fmla="*/ 124 h 128"/>
              <a:gd name="T18" fmla="*/ 36 w 88"/>
              <a:gd name="T19" fmla="*/ 128 h 128"/>
              <a:gd name="T20" fmla="*/ 52 w 88"/>
              <a:gd name="T21" fmla="*/ 128 h 128"/>
              <a:gd name="T22" fmla="*/ 56 w 88"/>
              <a:gd name="T23" fmla="*/ 124 h 128"/>
              <a:gd name="T24" fmla="*/ 52 w 88"/>
              <a:gd name="T25" fmla="*/ 120 h 128"/>
              <a:gd name="T26" fmla="*/ 48 w 88"/>
              <a:gd name="T27" fmla="*/ 120 h 128"/>
              <a:gd name="T28" fmla="*/ 48 w 88"/>
              <a:gd name="T29" fmla="*/ 112 h 128"/>
              <a:gd name="T30" fmla="*/ 88 w 88"/>
              <a:gd name="T31" fmla="*/ 76 h 128"/>
              <a:gd name="T32" fmla="*/ 44 w 88"/>
              <a:gd name="T33" fmla="*/ 96 h 128"/>
              <a:gd name="T34" fmla="*/ 72 w 88"/>
              <a:gd name="T35" fmla="*/ 68 h 128"/>
              <a:gd name="T36" fmla="*/ 72 w 88"/>
              <a:gd name="T37" fmla="*/ 28 h 128"/>
              <a:gd name="T38" fmla="*/ 44 w 88"/>
              <a:gd name="T39" fmla="*/ 0 h 128"/>
              <a:gd name="T40" fmla="*/ 16 w 88"/>
              <a:gd name="T41" fmla="*/ 28 h 128"/>
              <a:gd name="T42" fmla="*/ 16 w 88"/>
              <a:gd name="T43" fmla="*/ 68 h 128"/>
              <a:gd name="T44" fmla="*/ 44 w 88"/>
              <a:gd name="T45" fmla="*/ 96 h 128"/>
              <a:gd name="T46" fmla="*/ 24 w 88"/>
              <a:gd name="T47" fmla="*/ 28 h 128"/>
              <a:gd name="T48" fmla="*/ 44 w 88"/>
              <a:gd name="T49" fmla="*/ 8 h 128"/>
              <a:gd name="T50" fmla="*/ 64 w 88"/>
              <a:gd name="T51" fmla="*/ 28 h 128"/>
              <a:gd name="T52" fmla="*/ 64 w 88"/>
              <a:gd name="T53" fmla="*/ 68 h 128"/>
              <a:gd name="T54" fmla="*/ 44 w 88"/>
              <a:gd name="T55" fmla="*/ 88 h 128"/>
              <a:gd name="T56" fmla="*/ 24 w 88"/>
              <a:gd name="T57" fmla="*/ 68 h 128"/>
              <a:gd name="T58" fmla="*/ 24 w 88"/>
              <a:gd name="T59"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128">
                <a:moveTo>
                  <a:pt x="88" y="76"/>
                </a:moveTo>
                <a:cubicBezTo>
                  <a:pt x="80" y="76"/>
                  <a:pt x="80" y="76"/>
                  <a:pt x="80" y="76"/>
                </a:cubicBezTo>
                <a:cubicBezTo>
                  <a:pt x="76" y="92"/>
                  <a:pt x="61" y="104"/>
                  <a:pt x="44" y="104"/>
                </a:cubicBezTo>
                <a:cubicBezTo>
                  <a:pt x="27" y="104"/>
                  <a:pt x="12" y="92"/>
                  <a:pt x="8" y="76"/>
                </a:cubicBezTo>
                <a:cubicBezTo>
                  <a:pt x="0" y="76"/>
                  <a:pt x="0" y="76"/>
                  <a:pt x="0" y="76"/>
                </a:cubicBezTo>
                <a:cubicBezTo>
                  <a:pt x="4" y="95"/>
                  <a:pt x="20" y="110"/>
                  <a:pt x="40" y="112"/>
                </a:cubicBezTo>
                <a:cubicBezTo>
                  <a:pt x="40" y="120"/>
                  <a:pt x="40" y="120"/>
                  <a:pt x="40" y="120"/>
                </a:cubicBezTo>
                <a:cubicBezTo>
                  <a:pt x="36" y="120"/>
                  <a:pt x="36" y="120"/>
                  <a:pt x="36" y="120"/>
                </a:cubicBezTo>
                <a:cubicBezTo>
                  <a:pt x="34" y="120"/>
                  <a:pt x="32" y="122"/>
                  <a:pt x="32" y="124"/>
                </a:cubicBezTo>
                <a:cubicBezTo>
                  <a:pt x="32" y="126"/>
                  <a:pt x="34" y="128"/>
                  <a:pt x="36" y="128"/>
                </a:cubicBezTo>
                <a:cubicBezTo>
                  <a:pt x="52" y="128"/>
                  <a:pt x="52" y="128"/>
                  <a:pt x="52" y="128"/>
                </a:cubicBezTo>
                <a:cubicBezTo>
                  <a:pt x="54" y="128"/>
                  <a:pt x="56" y="126"/>
                  <a:pt x="56" y="124"/>
                </a:cubicBezTo>
                <a:cubicBezTo>
                  <a:pt x="56" y="122"/>
                  <a:pt x="54" y="120"/>
                  <a:pt x="52" y="120"/>
                </a:cubicBezTo>
                <a:cubicBezTo>
                  <a:pt x="48" y="120"/>
                  <a:pt x="48" y="120"/>
                  <a:pt x="48" y="120"/>
                </a:cubicBezTo>
                <a:cubicBezTo>
                  <a:pt x="48" y="112"/>
                  <a:pt x="48" y="112"/>
                  <a:pt x="48" y="112"/>
                </a:cubicBezTo>
                <a:cubicBezTo>
                  <a:pt x="68" y="110"/>
                  <a:pt x="84" y="95"/>
                  <a:pt x="88" y="76"/>
                </a:cubicBezTo>
                <a:close/>
                <a:moveTo>
                  <a:pt x="44" y="96"/>
                </a:moveTo>
                <a:cubicBezTo>
                  <a:pt x="59" y="96"/>
                  <a:pt x="72" y="83"/>
                  <a:pt x="72" y="68"/>
                </a:cubicBezTo>
                <a:cubicBezTo>
                  <a:pt x="72" y="28"/>
                  <a:pt x="72" y="28"/>
                  <a:pt x="72" y="28"/>
                </a:cubicBezTo>
                <a:cubicBezTo>
                  <a:pt x="72" y="13"/>
                  <a:pt x="59" y="0"/>
                  <a:pt x="44" y="0"/>
                </a:cubicBezTo>
                <a:cubicBezTo>
                  <a:pt x="29" y="0"/>
                  <a:pt x="16" y="13"/>
                  <a:pt x="16" y="28"/>
                </a:cubicBezTo>
                <a:cubicBezTo>
                  <a:pt x="16" y="68"/>
                  <a:pt x="16" y="68"/>
                  <a:pt x="16" y="68"/>
                </a:cubicBezTo>
                <a:cubicBezTo>
                  <a:pt x="16" y="83"/>
                  <a:pt x="29" y="96"/>
                  <a:pt x="44" y="96"/>
                </a:cubicBezTo>
                <a:close/>
                <a:moveTo>
                  <a:pt x="24" y="28"/>
                </a:moveTo>
                <a:cubicBezTo>
                  <a:pt x="24" y="17"/>
                  <a:pt x="33" y="8"/>
                  <a:pt x="44" y="8"/>
                </a:cubicBezTo>
                <a:cubicBezTo>
                  <a:pt x="55" y="8"/>
                  <a:pt x="64" y="17"/>
                  <a:pt x="64" y="28"/>
                </a:cubicBezTo>
                <a:cubicBezTo>
                  <a:pt x="64" y="68"/>
                  <a:pt x="64" y="68"/>
                  <a:pt x="64" y="68"/>
                </a:cubicBezTo>
                <a:cubicBezTo>
                  <a:pt x="64" y="79"/>
                  <a:pt x="55" y="88"/>
                  <a:pt x="44" y="88"/>
                </a:cubicBezTo>
                <a:cubicBezTo>
                  <a:pt x="33" y="88"/>
                  <a:pt x="24" y="79"/>
                  <a:pt x="24" y="68"/>
                </a:cubicBezTo>
                <a:lnTo>
                  <a:pt x="24" y="28"/>
                </a:lnTo>
                <a:close/>
              </a:path>
            </a:pathLst>
          </a:custGeom>
          <a:solidFill>
            <a:schemeClr val="bg1"/>
          </a:solidFill>
          <a:ln>
            <a:noFill/>
          </a:ln>
        </p:spPr>
        <p:txBody>
          <a:bodyPr/>
          <a:lstStyle/>
          <a:p>
            <a:pPr>
              <a:defRPr/>
            </a:pPr>
            <a:endParaRPr lang="zh-CN" altLang="en-US"/>
          </a:p>
        </p:txBody>
      </p:sp>
      <p:grpSp>
        <p:nvGrpSpPr>
          <p:cNvPr id="52" name="组合 51"/>
          <p:cNvGrpSpPr/>
          <p:nvPr/>
        </p:nvGrpSpPr>
        <p:grpSpPr>
          <a:xfrm>
            <a:off x="9914309" y="1521279"/>
            <a:ext cx="2017486" cy="2017486"/>
            <a:chOff x="711200" y="2162629"/>
            <a:chExt cx="1059542" cy="1059542"/>
          </a:xfrm>
        </p:grpSpPr>
        <p:sp>
          <p:nvSpPr>
            <p:cNvPr id="53" name="椭圆 52"/>
            <p:cNvSpPr/>
            <p:nvPr/>
          </p:nvSpPr>
          <p:spPr>
            <a:xfrm>
              <a:off x="711200" y="2162629"/>
              <a:ext cx="1059542" cy="1059542"/>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54" name="椭圆 53"/>
            <p:cNvSpPr/>
            <p:nvPr/>
          </p:nvSpPr>
          <p:spPr>
            <a:xfrm>
              <a:off x="774586" y="2226015"/>
              <a:ext cx="932770" cy="93277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55" name="椭圆 54"/>
            <p:cNvSpPr/>
            <p:nvPr/>
          </p:nvSpPr>
          <p:spPr>
            <a:xfrm>
              <a:off x="834117" y="2285546"/>
              <a:ext cx="813708" cy="81370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sp>
          <p:nvSpPr>
            <p:cNvPr id="56" name="椭圆 55"/>
            <p:cNvSpPr/>
            <p:nvPr/>
          </p:nvSpPr>
          <p:spPr>
            <a:xfrm>
              <a:off x="896029" y="2347458"/>
              <a:ext cx="689884" cy="689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DAC5D"/>
                </a:solidFill>
              </a:endParaRPr>
            </a:p>
          </p:txBody>
        </p:sp>
      </p:grpSp>
      <p:sp>
        <p:nvSpPr>
          <p:cNvPr id="37" name="Freeform 33"/>
          <p:cNvSpPr>
            <a:spLocks noEditPoints="1"/>
          </p:cNvSpPr>
          <p:nvPr/>
        </p:nvSpPr>
        <p:spPr bwMode="auto">
          <a:xfrm>
            <a:off x="10720906" y="2325027"/>
            <a:ext cx="423344" cy="421228"/>
          </a:xfrm>
          <a:custGeom>
            <a:avLst/>
            <a:gdLst>
              <a:gd name="T0" fmla="*/ 124 w 129"/>
              <a:gd name="T1" fmla="*/ 1 h 129"/>
              <a:gd name="T2" fmla="*/ 0 w 129"/>
              <a:gd name="T3" fmla="*/ 61 h 129"/>
              <a:gd name="T4" fmla="*/ 40 w 129"/>
              <a:gd name="T5" fmla="*/ 85 h 129"/>
              <a:gd name="T6" fmla="*/ 64 w 129"/>
              <a:gd name="T7" fmla="*/ 129 h 129"/>
              <a:gd name="T8" fmla="*/ 128 w 129"/>
              <a:gd name="T9" fmla="*/ 5 h 129"/>
              <a:gd name="T10" fmla="*/ 124 w 129"/>
              <a:gd name="T11" fmla="*/ 1 h 129"/>
              <a:gd name="T12" fmla="*/ 16 w 129"/>
              <a:gd name="T13" fmla="*/ 61 h 129"/>
              <a:gd name="T14" fmla="*/ 108 w 129"/>
              <a:gd name="T15" fmla="*/ 17 h 129"/>
              <a:gd name="T16" fmla="*/ 44 w 129"/>
              <a:gd name="T17" fmla="*/ 77 h 129"/>
              <a:gd name="T18" fmla="*/ 16 w 129"/>
              <a:gd name="T19" fmla="*/ 61 h 129"/>
              <a:gd name="T20" fmla="*/ 64 w 129"/>
              <a:gd name="T21" fmla="*/ 113 h 129"/>
              <a:gd name="T22" fmla="*/ 48 w 129"/>
              <a:gd name="T23" fmla="*/ 81 h 129"/>
              <a:gd name="T24" fmla="*/ 112 w 129"/>
              <a:gd name="T25" fmla="*/ 20 h 129"/>
              <a:gd name="T26" fmla="*/ 64 w 129"/>
              <a:gd name="T27"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29">
                <a:moveTo>
                  <a:pt x="124" y="1"/>
                </a:moveTo>
                <a:cubicBezTo>
                  <a:pt x="119" y="3"/>
                  <a:pt x="0" y="61"/>
                  <a:pt x="0" y="61"/>
                </a:cubicBezTo>
                <a:cubicBezTo>
                  <a:pt x="0" y="61"/>
                  <a:pt x="40" y="85"/>
                  <a:pt x="40" y="85"/>
                </a:cubicBezTo>
                <a:cubicBezTo>
                  <a:pt x="40" y="85"/>
                  <a:pt x="64" y="129"/>
                  <a:pt x="64" y="129"/>
                </a:cubicBezTo>
                <a:cubicBezTo>
                  <a:pt x="64" y="129"/>
                  <a:pt x="127" y="7"/>
                  <a:pt x="128" y="5"/>
                </a:cubicBezTo>
                <a:cubicBezTo>
                  <a:pt x="129" y="2"/>
                  <a:pt x="127" y="0"/>
                  <a:pt x="124" y="1"/>
                </a:cubicBezTo>
                <a:close/>
                <a:moveTo>
                  <a:pt x="16" y="61"/>
                </a:moveTo>
                <a:cubicBezTo>
                  <a:pt x="108" y="17"/>
                  <a:pt x="108" y="17"/>
                  <a:pt x="108" y="17"/>
                </a:cubicBezTo>
                <a:cubicBezTo>
                  <a:pt x="44" y="77"/>
                  <a:pt x="44" y="77"/>
                  <a:pt x="44" y="77"/>
                </a:cubicBezTo>
                <a:cubicBezTo>
                  <a:pt x="44" y="77"/>
                  <a:pt x="16" y="61"/>
                  <a:pt x="16" y="61"/>
                </a:cubicBezTo>
                <a:close/>
                <a:moveTo>
                  <a:pt x="64" y="113"/>
                </a:moveTo>
                <a:cubicBezTo>
                  <a:pt x="64" y="113"/>
                  <a:pt x="51" y="89"/>
                  <a:pt x="48" y="81"/>
                </a:cubicBezTo>
                <a:cubicBezTo>
                  <a:pt x="112" y="20"/>
                  <a:pt x="112" y="20"/>
                  <a:pt x="112" y="20"/>
                </a:cubicBezTo>
                <a:lnTo>
                  <a:pt x="64" y="113"/>
                </a:lnTo>
                <a:close/>
              </a:path>
            </a:pathLst>
          </a:custGeom>
          <a:solidFill>
            <a:schemeClr val="bg1"/>
          </a:solidFill>
          <a:ln>
            <a:noFill/>
          </a:ln>
        </p:spPr>
        <p:txBody>
          <a:bodyPr/>
          <a:lstStyle/>
          <a:p>
            <a:pPr>
              <a:defRPr/>
            </a:pPr>
            <a:endParaRPr lang="zh-CN" altLang="en-US" dirty="0"/>
          </a:p>
        </p:txBody>
      </p:sp>
      <p:sp>
        <p:nvSpPr>
          <p:cNvPr id="58" name="文本框 57"/>
          <p:cNvSpPr txBox="1"/>
          <p:nvPr/>
        </p:nvSpPr>
        <p:spPr>
          <a:xfrm>
            <a:off x="5135784" y="489303"/>
            <a:ext cx="1920432" cy="461665"/>
          </a:xfrm>
          <a:prstGeom prst="rect">
            <a:avLst/>
          </a:prstGeom>
          <a:noFill/>
        </p:spPr>
        <p:txBody>
          <a:bodyPr wrap="square" rtlCol="0">
            <a:spAutoFit/>
          </a:bodyPr>
          <a:lstStyle/>
          <a:p>
            <a:pPr algn="ctr"/>
            <a:r>
              <a:rPr lang="zh-CN" altLang="en-US" sz="2400" dirty="0">
                <a:solidFill>
                  <a:schemeClr val="bg2"/>
                </a:solidFill>
                <a:latin typeface="+mj-ea"/>
                <a:ea typeface="+mj-ea"/>
              </a:rPr>
              <a:t>主要业务</a:t>
            </a:r>
          </a:p>
        </p:txBody>
      </p:sp>
      <p:sp>
        <p:nvSpPr>
          <p:cNvPr id="59" name="文本框 58"/>
          <p:cNvSpPr txBox="1"/>
          <p:nvPr/>
        </p:nvSpPr>
        <p:spPr>
          <a:xfrm>
            <a:off x="5227011" y="808807"/>
            <a:ext cx="1737978" cy="369332"/>
          </a:xfrm>
          <a:prstGeom prst="rect">
            <a:avLst/>
          </a:prstGeom>
          <a:noFill/>
        </p:spPr>
        <p:txBody>
          <a:bodyPr wrap="square" rtlCol="0">
            <a:spAutoFit/>
          </a:bodyPr>
          <a:lstStyle/>
          <a:p>
            <a:pPr algn="ctr"/>
            <a:r>
              <a:rPr lang="en-US" altLang="zh-CN" dirty="0">
                <a:solidFill>
                  <a:schemeClr val="bg1">
                    <a:lumMod val="50000"/>
                  </a:schemeClr>
                </a:solidFill>
              </a:rPr>
              <a:t>Our Service</a:t>
            </a:r>
            <a:endParaRPr lang="zh-CN" altLang="en-US" dirty="0">
              <a:solidFill>
                <a:schemeClr val="bg1">
                  <a:lumMod val="50000"/>
                </a:schemeClr>
              </a:solidFill>
            </a:endParaRPr>
          </a:p>
        </p:txBody>
      </p:sp>
      <p:grpSp>
        <p:nvGrpSpPr>
          <p:cNvPr id="60" name="组合 59"/>
          <p:cNvGrpSpPr/>
          <p:nvPr/>
        </p:nvGrpSpPr>
        <p:grpSpPr>
          <a:xfrm>
            <a:off x="5283434" y="1195133"/>
            <a:ext cx="1625132" cy="0"/>
            <a:chOff x="5512406" y="946363"/>
            <a:chExt cx="1625132" cy="0"/>
          </a:xfrm>
        </p:grpSpPr>
        <p:cxnSp>
          <p:nvCxnSpPr>
            <p:cNvPr id="61" name="直接连接符 60"/>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466998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250"/>
                                        <p:tgtEl>
                                          <p:spTgt spid="59"/>
                                        </p:tgtEl>
                                      </p:cBhvr>
                                    </p:animEffect>
                                    <p:anim calcmode="lin" valueType="num">
                                      <p:cBhvr>
                                        <p:cTn id="12" dur="250" fill="hold"/>
                                        <p:tgtEl>
                                          <p:spTgt spid="59"/>
                                        </p:tgtEl>
                                        <p:attrNameLst>
                                          <p:attrName>ppt_x</p:attrName>
                                        </p:attrNameLst>
                                      </p:cBhvr>
                                      <p:tavLst>
                                        <p:tav tm="0">
                                          <p:val>
                                            <p:strVal val="#ppt_x"/>
                                          </p:val>
                                        </p:tav>
                                        <p:tav tm="100000">
                                          <p:val>
                                            <p:strVal val="#ppt_x"/>
                                          </p:val>
                                        </p:tav>
                                      </p:tavLst>
                                    </p:anim>
                                    <p:anim calcmode="lin" valueType="num">
                                      <p:cBhvr>
                                        <p:cTn id="13" dur="250" fill="hold"/>
                                        <p:tgtEl>
                                          <p:spTgt spid="59"/>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5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decel="10000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250" fill="hold"/>
                                        <p:tgtEl>
                                          <p:spTgt spid="38"/>
                                        </p:tgtEl>
                                        <p:attrNameLst>
                                          <p:attrName>ppt_w</p:attrName>
                                        </p:attrNameLst>
                                      </p:cBhvr>
                                      <p:tavLst>
                                        <p:tav tm="0">
                                          <p:val>
                                            <p:fltVal val="0"/>
                                          </p:val>
                                        </p:tav>
                                        <p:tav tm="100000">
                                          <p:val>
                                            <p:strVal val="#ppt_w"/>
                                          </p:val>
                                        </p:tav>
                                      </p:tavLst>
                                    </p:anim>
                                    <p:anim calcmode="lin" valueType="num">
                                      <p:cBhvr>
                                        <p:cTn id="28" dur="250" fill="hold"/>
                                        <p:tgtEl>
                                          <p:spTgt spid="38"/>
                                        </p:tgtEl>
                                        <p:attrNameLst>
                                          <p:attrName>ppt_h</p:attrName>
                                        </p:attrNameLst>
                                      </p:cBhvr>
                                      <p:tavLst>
                                        <p:tav tm="0">
                                          <p:val>
                                            <p:fltVal val="0"/>
                                          </p:val>
                                        </p:tav>
                                        <p:tav tm="100000">
                                          <p:val>
                                            <p:strVal val="#ppt_h"/>
                                          </p:val>
                                        </p:tav>
                                      </p:tavLst>
                                    </p:anim>
                                    <p:animEffect transition="in" filter="fade">
                                      <p:cBhvr>
                                        <p:cTn id="29" dur="250"/>
                                        <p:tgtEl>
                                          <p:spTgt spid="38"/>
                                        </p:tgtEl>
                                      </p:cBhvr>
                                    </p:animEffect>
                                  </p:childTnLst>
                                </p:cTn>
                              </p:par>
                              <p:par>
                                <p:cTn id="30" presetID="47"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50"/>
                                        <p:tgtEl>
                                          <p:spTgt spid="12"/>
                                        </p:tgtEl>
                                      </p:cBhvr>
                                    </p:animEffect>
                                    <p:anim calcmode="lin" valueType="num">
                                      <p:cBhvr>
                                        <p:cTn id="33" dur="250" fill="hold"/>
                                        <p:tgtEl>
                                          <p:spTgt spid="12"/>
                                        </p:tgtEl>
                                        <p:attrNameLst>
                                          <p:attrName>ppt_x</p:attrName>
                                        </p:attrNameLst>
                                      </p:cBhvr>
                                      <p:tavLst>
                                        <p:tav tm="0">
                                          <p:val>
                                            <p:strVal val="#ppt_x"/>
                                          </p:val>
                                        </p:tav>
                                        <p:tav tm="100000">
                                          <p:val>
                                            <p:strVal val="#ppt_x"/>
                                          </p:val>
                                        </p:tav>
                                      </p:tavLst>
                                    </p:anim>
                                    <p:anim calcmode="lin" valueType="num">
                                      <p:cBhvr>
                                        <p:cTn id="34" dur="250" fill="hold"/>
                                        <p:tgtEl>
                                          <p:spTgt spid="12"/>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0"/>
                                  </p:stCondLst>
                                  <p:iterate type="wd">
                                    <p:tmPct val="10000"/>
                                  </p:iterate>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750"/>
                            </p:stCondLst>
                            <p:childTnLst>
                              <p:par>
                                <p:cTn id="39" presetID="2" presetClass="entr" presetSubtype="4" decel="10000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decel="10000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53" presetClass="entr" presetSubtype="16"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250" fill="hold"/>
                                        <p:tgtEl>
                                          <p:spTgt spid="36"/>
                                        </p:tgtEl>
                                        <p:attrNameLst>
                                          <p:attrName>ppt_w</p:attrName>
                                        </p:attrNameLst>
                                      </p:cBhvr>
                                      <p:tavLst>
                                        <p:tav tm="0">
                                          <p:val>
                                            <p:fltVal val="0"/>
                                          </p:val>
                                        </p:tav>
                                        <p:tav tm="100000">
                                          <p:val>
                                            <p:strVal val="#ppt_w"/>
                                          </p:val>
                                        </p:tav>
                                      </p:tavLst>
                                    </p:anim>
                                    <p:anim calcmode="lin" valueType="num">
                                      <p:cBhvr>
                                        <p:cTn id="53" dur="250" fill="hold"/>
                                        <p:tgtEl>
                                          <p:spTgt spid="36"/>
                                        </p:tgtEl>
                                        <p:attrNameLst>
                                          <p:attrName>ppt_h</p:attrName>
                                        </p:attrNameLst>
                                      </p:cBhvr>
                                      <p:tavLst>
                                        <p:tav tm="0">
                                          <p:val>
                                            <p:fltVal val="0"/>
                                          </p:val>
                                        </p:tav>
                                        <p:tav tm="100000">
                                          <p:val>
                                            <p:strVal val="#ppt_h"/>
                                          </p:val>
                                        </p:tav>
                                      </p:tavLst>
                                    </p:anim>
                                    <p:animEffect transition="in" filter="fade">
                                      <p:cBhvr>
                                        <p:cTn id="54" dur="250"/>
                                        <p:tgtEl>
                                          <p:spTgt spid="36"/>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250"/>
                                        <p:tgtEl>
                                          <p:spTgt spid="28"/>
                                        </p:tgtEl>
                                      </p:cBhvr>
                                    </p:animEffect>
                                    <p:anim calcmode="lin" valueType="num">
                                      <p:cBhvr>
                                        <p:cTn id="58" dur="250" fill="hold"/>
                                        <p:tgtEl>
                                          <p:spTgt spid="28"/>
                                        </p:tgtEl>
                                        <p:attrNameLst>
                                          <p:attrName>ppt_x</p:attrName>
                                        </p:attrNameLst>
                                      </p:cBhvr>
                                      <p:tavLst>
                                        <p:tav tm="0">
                                          <p:val>
                                            <p:strVal val="#ppt_x"/>
                                          </p:val>
                                        </p:tav>
                                        <p:tav tm="100000">
                                          <p:val>
                                            <p:strVal val="#ppt_x"/>
                                          </p:val>
                                        </p:tav>
                                      </p:tavLst>
                                    </p:anim>
                                    <p:anim calcmode="lin" valueType="num">
                                      <p:cBhvr>
                                        <p:cTn id="59" dur="250" fill="hold"/>
                                        <p:tgtEl>
                                          <p:spTgt spid="28"/>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iterate type="wd">
                                    <p:tmPct val="10000"/>
                                  </p:iterate>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par>
                          <p:cTn id="63" fill="hold">
                            <p:stCondLst>
                              <p:cond delay="1750"/>
                            </p:stCondLst>
                            <p:childTnLst>
                              <p:par>
                                <p:cTn id="64" presetID="2" presetClass="entr" presetSubtype="4" decel="100000"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250" fill="hold"/>
                                        <p:tgtEl>
                                          <p:spTgt spid="30"/>
                                        </p:tgtEl>
                                        <p:attrNameLst>
                                          <p:attrName>ppt_x</p:attrName>
                                        </p:attrNameLst>
                                      </p:cBhvr>
                                      <p:tavLst>
                                        <p:tav tm="0">
                                          <p:val>
                                            <p:strVal val="#ppt_x"/>
                                          </p:val>
                                        </p:tav>
                                        <p:tav tm="100000">
                                          <p:val>
                                            <p:strVal val="#ppt_x"/>
                                          </p:val>
                                        </p:tav>
                                      </p:tavLst>
                                    </p:anim>
                                    <p:anim calcmode="lin" valueType="num">
                                      <p:cBhvr additive="base">
                                        <p:cTn id="67"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decel="100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fill="hold"/>
                                        <p:tgtEl>
                                          <p:spTgt spid="44"/>
                                        </p:tgtEl>
                                        <p:attrNameLst>
                                          <p:attrName>ppt_x</p:attrName>
                                        </p:attrNameLst>
                                      </p:cBhvr>
                                      <p:tavLst>
                                        <p:tav tm="0">
                                          <p:val>
                                            <p:strVal val="#ppt_x"/>
                                          </p:val>
                                        </p:tav>
                                        <p:tav tm="100000">
                                          <p:val>
                                            <p:strVal val="#ppt_x"/>
                                          </p:val>
                                        </p:tav>
                                      </p:tavLst>
                                    </p:anim>
                                    <p:anim calcmode="lin" valueType="num">
                                      <p:cBhvr additive="base">
                                        <p:cTn id="73" dur="500" fill="hold"/>
                                        <p:tgtEl>
                                          <p:spTgt spid="44"/>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53" presetClass="entr" presetSubtype="16"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250" fill="hold"/>
                                        <p:tgtEl>
                                          <p:spTgt spid="35"/>
                                        </p:tgtEl>
                                        <p:attrNameLst>
                                          <p:attrName>ppt_w</p:attrName>
                                        </p:attrNameLst>
                                      </p:cBhvr>
                                      <p:tavLst>
                                        <p:tav tm="0">
                                          <p:val>
                                            <p:fltVal val="0"/>
                                          </p:val>
                                        </p:tav>
                                        <p:tav tm="100000">
                                          <p:val>
                                            <p:strVal val="#ppt_w"/>
                                          </p:val>
                                        </p:tav>
                                      </p:tavLst>
                                    </p:anim>
                                    <p:anim calcmode="lin" valueType="num">
                                      <p:cBhvr>
                                        <p:cTn id="78" dur="250" fill="hold"/>
                                        <p:tgtEl>
                                          <p:spTgt spid="35"/>
                                        </p:tgtEl>
                                        <p:attrNameLst>
                                          <p:attrName>ppt_h</p:attrName>
                                        </p:attrNameLst>
                                      </p:cBhvr>
                                      <p:tavLst>
                                        <p:tav tm="0">
                                          <p:val>
                                            <p:fltVal val="0"/>
                                          </p:val>
                                        </p:tav>
                                        <p:tav tm="100000">
                                          <p:val>
                                            <p:strVal val="#ppt_h"/>
                                          </p:val>
                                        </p:tav>
                                      </p:tavLst>
                                    </p:anim>
                                    <p:animEffect transition="in" filter="fade">
                                      <p:cBhvr>
                                        <p:cTn id="79" dur="250"/>
                                        <p:tgtEl>
                                          <p:spTgt spid="35"/>
                                        </p:tgtEl>
                                      </p:cBhvr>
                                    </p:animEffect>
                                  </p:childTnLst>
                                </p:cTn>
                              </p:par>
                              <p:par>
                                <p:cTn id="80" presetID="47"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250"/>
                                        <p:tgtEl>
                                          <p:spTgt spid="24"/>
                                        </p:tgtEl>
                                      </p:cBhvr>
                                    </p:animEffect>
                                    <p:anim calcmode="lin" valueType="num">
                                      <p:cBhvr>
                                        <p:cTn id="83" dur="250" fill="hold"/>
                                        <p:tgtEl>
                                          <p:spTgt spid="24"/>
                                        </p:tgtEl>
                                        <p:attrNameLst>
                                          <p:attrName>ppt_x</p:attrName>
                                        </p:attrNameLst>
                                      </p:cBhvr>
                                      <p:tavLst>
                                        <p:tav tm="0">
                                          <p:val>
                                            <p:strVal val="#ppt_x"/>
                                          </p:val>
                                        </p:tav>
                                        <p:tav tm="100000">
                                          <p:val>
                                            <p:strVal val="#ppt_x"/>
                                          </p:val>
                                        </p:tav>
                                      </p:tavLst>
                                    </p:anim>
                                    <p:anim calcmode="lin" valueType="num">
                                      <p:cBhvr>
                                        <p:cTn id="84" dur="250" fill="hold"/>
                                        <p:tgtEl>
                                          <p:spTgt spid="24"/>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0"/>
                                  </p:stCondLst>
                                  <p:iterate type="wd">
                                    <p:tmPct val="10000"/>
                                  </p:iterate>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par>
                          <p:cTn id="88" fill="hold">
                            <p:stCondLst>
                              <p:cond delay="1750"/>
                            </p:stCondLst>
                            <p:childTnLst>
                              <p:par>
                                <p:cTn id="89" presetID="2" presetClass="entr" presetSubtype="4" decel="100000" fill="hold"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250" fill="hold"/>
                                        <p:tgtEl>
                                          <p:spTgt spid="26"/>
                                        </p:tgtEl>
                                        <p:attrNameLst>
                                          <p:attrName>ppt_x</p:attrName>
                                        </p:attrNameLst>
                                      </p:cBhvr>
                                      <p:tavLst>
                                        <p:tav tm="0">
                                          <p:val>
                                            <p:strVal val="#ppt_x"/>
                                          </p:val>
                                        </p:tav>
                                        <p:tav tm="100000">
                                          <p:val>
                                            <p:strVal val="#ppt_x"/>
                                          </p:val>
                                        </p:tav>
                                      </p:tavLst>
                                    </p:anim>
                                    <p:anim calcmode="lin" valueType="num">
                                      <p:cBhvr additive="base">
                                        <p:cTn id="92"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decel="10000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additive="base">
                                        <p:cTn id="97" dur="500" fill="hold"/>
                                        <p:tgtEl>
                                          <p:spTgt spid="52"/>
                                        </p:tgtEl>
                                        <p:attrNameLst>
                                          <p:attrName>ppt_x</p:attrName>
                                        </p:attrNameLst>
                                      </p:cBhvr>
                                      <p:tavLst>
                                        <p:tav tm="0">
                                          <p:val>
                                            <p:strVal val="#ppt_x"/>
                                          </p:val>
                                        </p:tav>
                                        <p:tav tm="100000">
                                          <p:val>
                                            <p:strVal val="#ppt_x"/>
                                          </p:val>
                                        </p:tav>
                                      </p:tavLst>
                                    </p:anim>
                                    <p:anim calcmode="lin" valueType="num">
                                      <p:cBhvr additive="base">
                                        <p:cTn id="98" dur="500" fill="hold"/>
                                        <p:tgtEl>
                                          <p:spTgt spid="52"/>
                                        </p:tgtEl>
                                        <p:attrNameLst>
                                          <p:attrName>ppt_y</p:attrName>
                                        </p:attrNameLst>
                                      </p:cBhvr>
                                      <p:tavLst>
                                        <p:tav tm="0">
                                          <p:val>
                                            <p:strVal val="1+#ppt_h/2"/>
                                          </p:val>
                                        </p:tav>
                                        <p:tav tm="100000">
                                          <p:val>
                                            <p:strVal val="#ppt_y"/>
                                          </p:val>
                                        </p:tav>
                                      </p:tavLst>
                                    </p:anim>
                                  </p:childTnLst>
                                </p:cTn>
                              </p:par>
                            </p:childTnLst>
                          </p:cTn>
                        </p:par>
                        <p:par>
                          <p:cTn id="99" fill="hold">
                            <p:stCondLst>
                              <p:cond delay="500"/>
                            </p:stCondLst>
                            <p:childTnLst>
                              <p:par>
                                <p:cTn id="100" presetID="53" presetClass="entr" presetSubtype="16" fill="hold" grpId="0" nodeType="after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250" fill="hold"/>
                                        <p:tgtEl>
                                          <p:spTgt spid="37"/>
                                        </p:tgtEl>
                                        <p:attrNameLst>
                                          <p:attrName>ppt_w</p:attrName>
                                        </p:attrNameLst>
                                      </p:cBhvr>
                                      <p:tavLst>
                                        <p:tav tm="0">
                                          <p:val>
                                            <p:fltVal val="0"/>
                                          </p:val>
                                        </p:tav>
                                        <p:tav tm="100000">
                                          <p:val>
                                            <p:strVal val="#ppt_w"/>
                                          </p:val>
                                        </p:tav>
                                      </p:tavLst>
                                    </p:anim>
                                    <p:anim calcmode="lin" valueType="num">
                                      <p:cBhvr>
                                        <p:cTn id="103" dur="250" fill="hold"/>
                                        <p:tgtEl>
                                          <p:spTgt spid="37"/>
                                        </p:tgtEl>
                                        <p:attrNameLst>
                                          <p:attrName>ppt_h</p:attrName>
                                        </p:attrNameLst>
                                      </p:cBhvr>
                                      <p:tavLst>
                                        <p:tav tm="0">
                                          <p:val>
                                            <p:fltVal val="0"/>
                                          </p:val>
                                        </p:tav>
                                        <p:tav tm="100000">
                                          <p:val>
                                            <p:strVal val="#ppt_h"/>
                                          </p:val>
                                        </p:tav>
                                      </p:tavLst>
                                    </p:anim>
                                    <p:animEffect transition="in" filter="fade">
                                      <p:cBhvr>
                                        <p:cTn id="104" dur="250"/>
                                        <p:tgtEl>
                                          <p:spTgt spid="37"/>
                                        </p:tgtEl>
                                      </p:cBhvr>
                                    </p:animEffect>
                                  </p:childTnLst>
                                </p:cTn>
                              </p:par>
                              <p:par>
                                <p:cTn id="105" presetID="47"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250"/>
                                        <p:tgtEl>
                                          <p:spTgt spid="20"/>
                                        </p:tgtEl>
                                      </p:cBhvr>
                                    </p:animEffect>
                                    <p:anim calcmode="lin" valueType="num">
                                      <p:cBhvr>
                                        <p:cTn id="108" dur="250" fill="hold"/>
                                        <p:tgtEl>
                                          <p:spTgt spid="20"/>
                                        </p:tgtEl>
                                        <p:attrNameLst>
                                          <p:attrName>ppt_x</p:attrName>
                                        </p:attrNameLst>
                                      </p:cBhvr>
                                      <p:tavLst>
                                        <p:tav tm="0">
                                          <p:val>
                                            <p:strVal val="#ppt_x"/>
                                          </p:val>
                                        </p:tav>
                                        <p:tav tm="100000">
                                          <p:val>
                                            <p:strVal val="#ppt_x"/>
                                          </p:val>
                                        </p:tav>
                                      </p:tavLst>
                                    </p:anim>
                                    <p:anim calcmode="lin" valueType="num">
                                      <p:cBhvr>
                                        <p:cTn id="109" dur="250" fill="hold"/>
                                        <p:tgtEl>
                                          <p:spTgt spid="20"/>
                                        </p:tgtEl>
                                        <p:attrNameLst>
                                          <p:attrName>ppt_y</p:attrName>
                                        </p:attrNameLst>
                                      </p:cBhvr>
                                      <p:tavLst>
                                        <p:tav tm="0">
                                          <p:val>
                                            <p:strVal val="#ppt_y-.1"/>
                                          </p:val>
                                        </p:tav>
                                        <p:tav tm="100000">
                                          <p:val>
                                            <p:strVal val="#ppt_y"/>
                                          </p:val>
                                        </p:tav>
                                      </p:tavLst>
                                    </p:anim>
                                  </p:childTnLst>
                                </p:cTn>
                              </p:par>
                              <p:par>
                                <p:cTn id="110" presetID="10" presetClass="entr" presetSubtype="0" fill="hold" grpId="0" nodeType="withEffect">
                                  <p:stCondLst>
                                    <p:cond delay="0"/>
                                  </p:stCondLst>
                                  <p:iterate type="wd">
                                    <p:tmPct val="10000"/>
                                  </p:iterate>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childTnLst>
                          </p:cTn>
                        </p:par>
                        <p:par>
                          <p:cTn id="113" fill="hold">
                            <p:stCondLst>
                              <p:cond delay="1750"/>
                            </p:stCondLst>
                            <p:childTnLst>
                              <p:par>
                                <p:cTn id="114" presetID="2" presetClass="entr" presetSubtype="4" decel="100000" fill="hold" nodeType="after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additive="base">
                                        <p:cTn id="116" dur="250" fill="hold"/>
                                        <p:tgtEl>
                                          <p:spTgt spid="22"/>
                                        </p:tgtEl>
                                        <p:attrNameLst>
                                          <p:attrName>ppt_x</p:attrName>
                                        </p:attrNameLst>
                                      </p:cBhvr>
                                      <p:tavLst>
                                        <p:tav tm="0">
                                          <p:val>
                                            <p:strVal val="#ppt_x"/>
                                          </p:val>
                                        </p:tav>
                                        <p:tav tm="100000">
                                          <p:val>
                                            <p:strVal val="#ppt_x"/>
                                          </p:val>
                                        </p:tav>
                                      </p:tavLst>
                                    </p:anim>
                                    <p:anim calcmode="lin" valueType="num">
                                      <p:cBhvr additive="base">
                                        <p:cTn id="117"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 grpId="0"/>
      <p:bldP spid="21" grpId="0"/>
      <p:bldP spid="24" grpId="0"/>
      <p:bldP spid="25" grpId="0"/>
      <p:bldP spid="28" grpId="0"/>
      <p:bldP spid="29" grpId="0"/>
      <p:bldP spid="38" grpId="0" animBg="1"/>
      <p:bldP spid="35" grpId="0" animBg="1"/>
      <p:bldP spid="36" grpId="0" animBg="1"/>
      <p:bldP spid="37" grpId="0" animBg="1"/>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8662"/>
            <a:ext cx="12197154" cy="732346"/>
            <a:chOff x="0" y="378662"/>
            <a:chExt cx="12197154" cy="732346"/>
          </a:xfrm>
        </p:grpSpPr>
        <p:grpSp>
          <p:nvGrpSpPr>
            <p:cNvPr id="33" name="组合 32"/>
            <p:cNvGrpSpPr/>
            <p:nvPr/>
          </p:nvGrpSpPr>
          <p:grpSpPr>
            <a:xfrm>
              <a:off x="0" y="395652"/>
              <a:ext cx="814276" cy="670130"/>
              <a:chOff x="-23530" y="2881356"/>
              <a:chExt cx="3348000" cy="931705"/>
            </a:xfrm>
          </p:grpSpPr>
          <p:sp>
            <p:nvSpPr>
              <p:cNvPr id="34" name="矩形 33"/>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39" name="文本框 38"/>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40" name="矩形 39"/>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4" name="图表 43"/>
          <p:cNvGraphicFramePr/>
          <p:nvPr>
            <p:extLst>
              <p:ext uri="{D42A27DB-BD31-4B8C-83A1-F6EECF244321}">
                <p14:modId xmlns:p14="http://schemas.microsoft.com/office/powerpoint/2010/main" val="3419844772"/>
              </p:ext>
            </p:extLst>
          </p:nvPr>
        </p:nvGraphicFramePr>
        <p:xfrm>
          <a:off x="300038" y="1233714"/>
          <a:ext cx="6096000" cy="4615458"/>
        </p:xfrm>
        <a:graphic>
          <a:graphicData uri="http://schemas.openxmlformats.org/drawingml/2006/chart">
            <c:chart xmlns:c="http://schemas.openxmlformats.org/drawingml/2006/chart" xmlns:r="http://schemas.openxmlformats.org/officeDocument/2006/relationships" r:id="rId2"/>
          </a:graphicData>
        </a:graphic>
      </p:graphicFrame>
      <p:grpSp>
        <p:nvGrpSpPr>
          <p:cNvPr id="78" name="组合 77"/>
          <p:cNvGrpSpPr/>
          <p:nvPr/>
        </p:nvGrpSpPr>
        <p:grpSpPr>
          <a:xfrm>
            <a:off x="6905940" y="1822794"/>
            <a:ext cx="580242" cy="580242"/>
            <a:chOff x="6909910" y="1822794"/>
            <a:chExt cx="580242" cy="580242"/>
          </a:xfrm>
        </p:grpSpPr>
        <p:sp>
          <p:nvSpPr>
            <p:cNvPr id="60" name="矩形: 圆角 59"/>
            <p:cNvSpPr/>
            <p:nvPr/>
          </p:nvSpPr>
          <p:spPr>
            <a:xfrm rot="2700000">
              <a:off x="6909910" y="1822794"/>
              <a:ext cx="580242" cy="580242"/>
            </a:xfrm>
            <a:prstGeom prst="roundRect">
              <a:avLst>
                <a:gd name="adj" fmla="val 184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Freeform 29"/>
            <p:cNvSpPr>
              <a:spLocks noEditPoints="1"/>
            </p:cNvSpPr>
            <p:nvPr/>
          </p:nvSpPr>
          <p:spPr bwMode="auto">
            <a:xfrm>
              <a:off x="7067398" y="2018951"/>
              <a:ext cx="236688" cy="235558"/>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a:off x="7581746" y="1792241"/>
            <a:ext cx="2407376" cy="461665"/>
          </a:xfrm>
          <a:prstGeom prst="rect">
            <a:avLst/>
          </a:prstGeom>
          <a:noFill/>
        </p:spPr>
        <p:txBody>
          <a:bodyPr wrap="square" rtlCol="0">
            <a:spAutoFit/>
          </a:bodyPr>
          <a:lstStyle/>
          <a:p>
            <a:r>
              <a:rPr lang="zh-CN" altLang="en-US" sz="2400" dirty="0">
                <a:solidFill>
                  <a:srgbClr val="774F71"/>
                </a:solidFill>
                <a:latin typeface="+mj-ea"/>
                <a:ea typeface="+mj-ea"/>
              </a:rPr>
              <a:t>添加业务说明</a:t>
            </a:r>
          </a:p>
        </p:txBody>
      </p:sp>
      <p:sp>
        <p:nvSpPr>
          <p:cNvPr id="65" name="文本框 64"/>
          <p:cNvSpPr txBox="1"/>
          <p:nvPr/>
        </p:nvSpPr>
        <p:spPr>
          <a:xfrm>
            <a:off x="7602383" y="2175482"/>
            <a:ext cx="4289580"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grpSp>
        <p:nvGrpSpPr>
          <p:cNvPr id="76" name="组合 75"/>
          <p:cNvGrpSpPr/>
          <p:nvPr/>
        </p:nvGrpSpPr>
        <p:grpSpPr>
          <a:xfrm>
            <a:off x="6905940" y="4806259"/>
            <a:ext cx="580242" cy="580242"/>
            <a:chOff x="6905940" y="4641161"/>
            <a:chExt cx="580242" cy="580242"/>
          </a:xfrm>
        </p:grpSpPr>
        <p:sp>
          <p:nvSpPr>
            <p:cNvPr id="68" name="矩形: 圆角 67"/>
            <p:cNvSpPr/>
            <p:nvPr/>
          </p:nvSpPr>
          <p:spPr>
            <a:xfrm rot="2700000">
              <a:off x="6905940" y="4641161"/>
              <a:ext cx="580242" cy="580242"/>
            </a:xfrm>
            <a:prstGeom prst="roundRect">
              <a:avLst>
                <a:gd name="adj" fmla="val 18434"/>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Freeform 25"/>
            <p:cNvSpPr>
              <a:spLocks noEditPoints="1"/>
            </p:cNvSpPr>
            <p:nvPr/>
          </p:nvSpPr>
          <p:spPr bwMode="auto">
            <a:xfrm>
              <a:off x="7071998" y="4843524"/>
              <a:ext cx="214788" cy="200916"/>
            </a:xfrm>
            <a:custGeom>
              <a:avLst/>
              <a:gdLst>
                <a:gd name="T0" fmla="*/ 40 w 128"/>
                <a:gd name="T1" fmla="*/ 32 h 120"/>
                <a:gd name="T2" fmla="*/ 30 w 128"/>
                <a:gd name="T3" fmla="*/ 0 h 120"/>
                <a:gd name="T4" fmla="*/ 4 w 128"/>
                <a:gd name="T5" fmla="*/ 0 h 120"/>
                <a:gd name="T6" fmla="*/ 0 w 128"/>
                <a:gd name="T7" fmla="*/ 4 h 120"/>
                <a:gd name="T8" fmla="*/ 4 w 128"/>
                <a:gd name="T9" fmla="*/ 8 h 120"/>
                <a:gd name="T10" fmla="*/ 24 w 128"/>
                <a:gd name="T11" fmla="*/ 8 h 120"/>
                <a:gd name="T12" fmla="*/ 32 w 128"/>
                <a:gd name="T13" fmla="*/ 32 h 120"/>
                <a:gd name="T14" fmla="*/ 32 w 128"/>
                <a:gd name="T15" fmla="*/ 32 h 120"/>
                <a:gd name="T16" fmla="*/ 40 w 128"/>
                <a:gd name="T17" fmla="*/ 80 h 120"/>
                <a:gd name="T18" fmla="*/ 56 w 128"/>
                <a:gd name="T19" fmla="*/ 96 h 120"/>
                <a:gd name="T20" fmla="*/ 100 w 128"/>
                <a:gd name="T21" fmla="*/ 96 h 120"/>
                <a:gd name="T22" fmla="*/ 116 w 128"/>
                <a:gd name="T23" fmla="*/ 80 h 120"/>
                <a:gd name="T24" fmla="*/ 128 w 128"/>
                <a:gd name="T25" fmla="*/ 32 h 120"/>
                <a:gd name="T26" fmla="*/ 40 w 128"/>
                <a:gd name="T27" fmla="*/ 32 h 120"/>
                <a:gd name="T28" fmla="*/ 108 w 128"/>
                <a:gd name="T29" fmla="*/ 80 h 120"/>
                <a:gd name="T30" fmla="*/ 100 w 128"/>
                <a:gd name="T31" fmla="*/ 88 h 120"/>
                <a:gd name="T32" fmla="*/ 56 w 128"/>
                <a:gd name="T33" fmla="*/ 88 h 120"/>
                <a:gd name="T34" fmla="*/ 48 w 128"/>
                <a:gd name="T35" fmla="*/ 80 h 120"/>
                <a:gd name="T36" fmla="*/ 41 w 128"/>
                <a:gd name="T37" fmla="*/ 40 h 120"/>
                <a:gd name="T38" fmla="*/ 118 w 128"/>
                <a:gd name="T39" fmla="*/ 40 h 120"/>
                <a:gd name="T40" fmla="*/ 108 w 128"/>
                <a:gd name="T41" fmla="*/ 80 h 120"/>
                <a:gd name="T42" fmla="*/ 56 w 128"/>
                <a:gd name="T43" fmla="*/ 104 h 120"/>
                <a:gd name="T44" fmla="*/ 48 w 128"/>
                <a:gd name="T45" fmla="*/ 112 h 120"/>
                <a:gd name="T46" fmla="*/ 56 w 128"/>
                <a:gd name="T47" fmla="*/ 120 h 120"/>
                <a:gd name="T48" fmla="*/ 64 w 128"/>
                <a:gd name="T49" fmla="*/ 112 h 120"/>
                <a:gd name="T50" fmla="*/ 56 w 128"/>
                <a:gd name="T51" fmla="*/ 104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p:cNvGrpSpPr/>
          <p:nvPr/>
        </p:nvGrpSpPr>
        <p:grpSpPr>
          <a:xfrm>
            <a:off x="6905940" y="3314527"/>
            <a:ext cx="580242" cy="580242"/>
            <a:chOff x="6909911" y="3231978"/>
            <a:chExt cx="580242" cy="580242"/>
          </a:xfrm>
        </p:grpSpPr>
        <p:sp>
          <p:nvSpPr>
            <p:cNvPr id="66" name="矩形: 圆角 65"/>
            <p:cNvSpPr/>
            <p:nvPr/>
          </p:nvSpPr>
          <p:spPr>
            <a:xfrm rot="2700000">
              <a:off x="6909911" y="3231978"/>
              <a:ext cx="580242" cy="580242"/>
            </a:xfrm>
            <a:prstGeom prst="roundRect">
              <a:avLst>
                <a:gd name="adj" fmla="val 184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Freeform 41"/>
            <p:cNvSpPr>
              <a:spLocks noEditPoints="1"/>
            </p:cNvSpPr>
            <p:nvPr/>
          </p:nvSpPr>
          <p:spPr bwMode="auto">
            <a:xfrm>
              <a:off x="7094700" y="3451686"/>
              <a:ext cx="202720" cy="201786"/>
            </a:xfrm>
            <a:custGeom>
              <a:avLst/>
              <a:gdLst>
                <a:gd name="T0" fmla="*/ 64 w 128"/>
                <a:gd name="T1" fmla="*/ 80 h 128"/>
                <a:gd name="T2" fmla="*/ 68 w 128"/>
                <a:gd name="T3" fmla="*/ 76 h 128"/>
                <a:gd name="T4" fmla="*/ 68 w 128"/>
                <a:gd name="T5" fmla="*/ 28 h 128"/>
                <a:gd name="T6" fmla="*/ 64 w 128"/>
                <a:gd name="T7" fmla="*/ 24 h 128"/>
                <a:gd name="T8" fmla="*/ 60 w 128"/>
                <a:gd name="T9" fmla="*/ 28 h 128"/>
                <a:gd name="T10" fmla="*/ 60 w 128"/>
                <a:gd name="T11" fmla="*/ 76 h 128"/>
                <a:gd name="T12" fmla="*/ 64 w 128"/>
                <a:gd name="T13" fmla="*/ 80 h 128"/>
                <a:gd name="T14" fmla="*/ 88 w 128"/>
                <a:gd name="T15" fmla="*/ 80 h 128"/>
                <a:gd name="T16" fmla="*/ 92 w 128"/>
                <a:gd name="T17" fmla="*/ 76 h 128"/>
                <a:gd name="T18" fmla="*/ 92 w 128"/>
                <a:gd name="T19" fmla="*/ 40 h 128"/>
                <a:gd name="T20" fmla="*/ 88 w 128"/>
                <a:gd name="T21" fmla="*/ 36 h 128"/>
                <a:gd name="T22" fmla="*/ 84 w 128"/>
                <a:gd name="T23" fmla="*/ 40 h 128"/>
                <a:gd name="T24" fmla="*/ 84 w 128"/>
                <a:gd name="T25" fmla="*/ 76 h 128"/>
                <a:gd name="T26" fmla="*/ 88 w 128"/>
                <a:gd name="T27" fmla="*/ 80 h 128"/>
                <a:gd name="T28" fmla="*/ 40 w 128"/>
                <a:gd name="T29" fmla="*/ 80 h 128"/>
                <a:gd name="T30" fmla="*/ 44 w 128"/>
                <a:gd name="T31" fmla="*/ 76 h 128"/>
                <a:gd name="T32" fmla="*/ 44 w 128"/>
                <a:gd name="T33" fmla="*/ 60 h 128"/>
                <a:gd name="T34" fmla="*/ 40 w 128"/>
                <a:gd name="T35" fmla="*/ 56 h 128"/>
                <a:gd name="T36" fmla="*/ 36 w 128"/>
                <a:gd name="T37" fmla="*/ 60 h 128"/>
                <a:gd name="T38" fmla="*/ 36 w 128"/>
                <a:gd name="T39" fmla="*/ 76 h 128"/>
                <a:gd name="T40" fmla="*/ 40 w 128"/>
                <a:gd name="T41" fmla="*/ 80 h 128"/>
                <a:gd name="T42" fmla="*/ 0 w 128"/>
                <a:gd name="T43" fmla="*/ 0 h 128"/>
                <a:gd name="T44" fmla="*/ 0 w 128"/>
                <a:gd name="T45" fmla="*/ 8 h 128"/>
                <a:gd name="T46" fmla="*/ 8 w 128"/>
                <a:gd name="T47" fmla="*/ 8 h 128"/>
                <a:gd name="T48" fmla="*/ 8 w 128"/>
                <a:gd name="T49" fmla="*/ 84 h 128"/>
                <a:gd name="T50" fmla="*/ 24 w 128"/>
                <a:gd name="T51" fmla="*/ 100 h 128"/>
                <a:gd name="T52" fmla="*/ 48 w 128"/>
                <a:gd name="T53" fmla="*/ 100 h 128"/>
                <a:gd name="T54" fmla="*/ 32 w 128"/>
                <a:gd name="T55" fmla="*/ 128 h 128"/>
                <a:gd name="T56" fmla="*/ 44 w 128"/>
                <a:gd name="T57" fmla="*/ 128 h 128"/>
                <a:gd name="T58" fmla="*/ 60 w 128"/>
                <a:gd name="T59" fmla="*/ 100 h 128"/>
                <a:gd name="T60" fmla="*/ 68 w 128"/>
                <a:gd name="T61" fmla="*/ 100 h 128"/>
                <a:gd name="T62" fmla="*/ 84 w 128"/>
                <a:gd name="T63" fmla="*/ 128 h 128"/>
                <a:gd name="T64" fmla="*/ 96 w 128"/>
                <a:gd name="T65" fmla="*/ 128 h 128"/>
                <a:gd name="T66" fmla="*/ 80 w 128"/>
                <a:gd name="T67" fmla="*/ 100 h 128"/>
                <a:gd name="T68" fmla="*/ 104 w 128"/>
                <a:gd name="T69" fmla="*/ 100 h 128"/>
                <a:gd name="T70" fmla="*/ 120 w 128"/>
                <a:gd name="T71" fmla="*/ 84 h 128"/>
                <a:gd name="T72" fmla="*/ 120 w 128"/>
                <a:gd name="T73" fmla="*/ 8 h 128"/>
                <a:gd name="T74" fmla="*/ 128 w 128"/>
                <a:gd name="T75" fmla="*/ 8 h 128"/>
                <a:gd name="T76" fmla="*/ 128 w 128"/>
                <a:gd name="T77" fmla="*/ 0 h 128"/>
                <a:gd name="T78" fmla="*/ 0 w 128"/>
                <a:gd name="T79" fmla="*/ 0 h 128"/>
                <a:gd name="T80" fmla="*/ 112 w 128"/>
                <a:gd name="T81" fmla="*/ 84 h 128"/>
                <a:gd name="T82" fmla="*/ 104 w 128"/>
                <a:gd name="T83" fmla="*/ 92 h 128"/>
                <a:gd name="T84" fmla="*/ 24 w 128"/>
                <a:gd name="T85" fmla="*/ 92 h 128"/>
                <a:gd name="T86" fmla="*/ 16 w 128"/>
                <a:gd name="T87" fmla="*/ 84 h 128"/>
                <a:gd name="T88" fmla="*/ 16 w 128"/>
                <a:gd name="T89" fmla="*/ 8 h 128"/>
                <a:gd name="T90" fmla="*/ 112 w 128"/>
                <a:gd name="T91" fmla="*/ 8 h 128"/>
                <a:gd name="T92" fmla="*/ 112 w 128"/>
                <a:gd name="T93"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28">
                  <a:moveTo>
                    <a:pt x="64" y="80"/>
                  </a:moveTo>
                  <a:cubicBezTo>
                    <a:pt x="66" y="80"/>
                    <a:pt x="68" y="78"/>
                    <a:pt x="68" y="76"/>
                  </a:cubicBezTo>
                  <a:cubicBezTo>
                    <a:pt x="68" y="28"/>
                    <a:pt x="68" y="28"/>
                    <a:pt x="68" y="28"/>
                  </a:cubicBezTo>
                  <a:cubicBezTo>
                    <a:pt x="68" y="26"/>
                    <a:pt x="66" y="24"/>
                    <a:pt x="64" y="24"/>
                  </a:cubicBezTo>
                  <a:cubicBezTo>
                    <a:pt x="62" y="24"/>
                    <a:pt x="60" y="26"/>
                    <a:pt x="60" y="28"/>
                  </a:cubicBezTo>
                  <a:cubicBezTo>
                    <a:pt x="60" y="76"/>
                    <a:pt x="60" y="76"/>
                    <a:pt x="60" y="76"/>
                  </a:cubicBezTo>
                  <a:cubicBezTo>
                    <a:pt x="60" y="78"/>
                    <a:pt x="62" y="80"/>
                    <a:pt x="64" y="80"/>
                  </a:cubicBezTo>
                  <a:close/>
                  <a:moveTo>
                    <a:pt x="88" y="80"/>
                  </a:moveTo>
                  <a:cubicBezTo>
                    <a:pt x="90" y="80"/>
                    <a:pt x="92" y="78"/>
                    <a:pt x="92" y="76"/>
                  </a:cubicBezTo>
                  <a:cubicBezTo>
                    <a:pt x="92" y="40"/>
                    <a:pt x="92" y="40"/>
                    <a:pt x="92" y="40"/>
                  </a:cubicBezTo>
                  <a:cubicBezTo>
                    <a:pt x="92" y="38"/>
                    <a:pt x="90" y="36"/>
                    <a:pt x="88" y="36"/>
                  </a:cubicBezTo>
                  <a:cubicBezTo>
                    <a:pt x="86" y="36"/>
                    <a:pt x="84" y="38"/>
                    <a:pt x="84" y="40"/>
                  </a:cubicBezTo>
                  <a:cubicBezTo>
                    <a:pt x="84" y="76"/>
                    <a:pt x="84" y="76"/>
                    <a:pt x="84" y="76"/>
                  </a:cubicBezTo>
                  <a:cubicBezTo>
                    <a:pt x="84" y="78"/>
                    <a:pt x="86" y="80"/>
                    <a:pt x="88" y="80"/>
                  </a:cubicBezTo>
                  <a:close/>
                  <a:moveTo>
                    <a:pt x="40" y="80"/>
                  </a:moveTo>
                  <a:cubicBezTo>
                    <a:pt x="42" y="80"/>
                    <a:pt x="44" y="78"/>
                    <a:pt x="44" y="76"/>
                  </a:cubicBezTo>
                  <a:cubicBezTo>
                    <a:pt x="44" y="60"/>
                    <a:pt x="44" y="60"/>
                    <a:pt x="44" y="60"/>
                  </a:cubicBezTo>
                  <a:cubicBezTo>
                    <a:pt x="44" y="58"/>
                    <a:pt x="42" y="56"/>
                    <a:pt x="40" y="56"/>
                  </a:cubicBezTo>
                  <a:cubicBezTo>
                    <a:pt x="38" y="56"/>
                    <a:pt x="36" y="58"/>
                    <a:pt x="36" y="60"/>
                  </a:cubicBezTo>
                  <a:cubicBezTo>
                    <a:pt x="36" y="76"/>
                    <a:pt x="36" y="76"/>
                    <a:pt x="36" y="76"/>
                  </a:cubicBezTo>
                  <a:cubicBezTo>
                    <a:pt x="36" y="78"/>
                    <a:pt x="38" y="80"/>
                    <a:pt x="40" y="80"/>
                  </a:cubicBezTo>
                  <a:close/>
                  <a:moveTo>
                    <a:pt x="0" y="0"/>
                  </a:moveTo>
                  <a:cubicBezTo>
                    <a:pt x="0" y="8"/>
                    <a:pt x="0" y="8"/>
                    <a:pt x="0" y="8"/>
                  </a:cubicBezTo>
                  <a:cubicBezTo>
                    <a:pt x="8" y="8"/>
                    <a:pt x="8" y="8"/>
                    <a:pt x="8" y="8"/>
                  </a:cubicBezTo>
                  <a:cubicBezTo>
                    <a:pt x="8" y="14"/>
                    <a:pt x="8" y="84"/>
                    <a:pt x="8" y="84"/>
                  </a:cubicBezTo>
                  <a:cubicBezTo>
                    <a:pt x="8" y="93"/>
                    <a:pt x="15" y="100"/>
                    <a:pt x="24" y="100"/>
                  </a:cubicBezTo>
                  <a:cubicBezTo>
                    <a:pt x="48" y="100"/>
                    <a:pt x="48" y="100"/>
                    <a:pt x="48" y="100"/>
                  </a:cubicBezTo>
                  <a:cubicBezTo>
                    <a:pt x="32" y="128"/>
                    <a:pt x="32" y="128"/>
                    <a:pt x="32" y="128"/>
                  </a:cubicBezTo>
                  <a:cubicBezTo>
                    <a:pt x="44" y="128"/>
                    <a:pt x="44" y="128"/>
                    <a:pt x="44" y="128"/>
                  </a:cubicBezTo>
                  <a:cubicBezTo>
                    <a:pt x="60" y="100"/>
                    <a:pt x="60" y="100"/>
                    <a:pt x="60" y="100"/>
                  </a:cubicBezTo>
                  <a:cubicBezTo>
                    <a:pt x="68" y="100"/>
                    <a:pt x="68" y="100"/>
                    <a:pt x="68" y="100"/>
                  </a:cubicBezTo>
                  <a:cubicBezTo>
                    <a:pt x="84" y="128"/>
                    <a:pt x="84" y="128"/>
                    <a:pt x="84" y="128"/>
                  </a:cubicBezTo>
                  <a:cubicBezTo>
                    <a:pt x="96" y="128"/>
                    <a:pt x="96" y="128"/>
                    <a:pt x="96" y="128"/>
                  </a:cubicBezTo>
                  <a:cubicBezTo>
                    <a:pt x="80" y="100"/>
                    <a:pt x="80" y="100"/>
                    <a:pt x="80" y="100"/>
                  </a:cubicBezTo>
                  <a:cubicBezTo>
                    <a:pt x="104" y="100"/>
                    <a:pt x="104" y="100"/>
                    <a:pt x="104" y="100"/>
                  </a:cubicBezTo>
                  <a:cubicBezTo>
                    <a:pt x="113" y="100"/>
                    <a:pt x="120" y="93"/>
                    <a:pt x="120" y="84"/>
                  </a:cubicBezTo>
                  <a:cubicBezTo>
                    <a:pt x="120" y="84"/>
                    <a:pt x="120" y="15"/>
                    <a:pt x="120" y="8"/>
                  </a:cubicBezTo>
                  <a:cubicBezTo>
                    <a:pt x="128" y="8"/>
                    <a:pt x="128" y="8"/>
                    <a:pt x="128" y="8"/>
                  </a:cubicBezTo>
                  <a:cubicBezTo>
                    <a:pt x="128" y="0"/>
                    <a:pt x="128" y="0"/>
                    <a:pt x="128" y="0"/>
                  </a:cubicBezTo>
                  <a:lnTo>
                    <a:pt x="0" y="0"/>
                  </a:lnTo>
                  <a:close/>
                  <a:moveTo>
                    <a:pt x="112" y="84"/>
                  </a:moveTo>
                  <a:cubicBezTo>
                    <a:pt x="112" y="89"/>
                    <a:pt x="109" y="92"/>
                    <a:pt x="104" y="92"/>
                  </a:cubicBezTo>
                  <a:cubicBezTo>
                    <a:pt x="24" y="92"/>
                    <a:pt x="24" y="92"/>
                    <a:pt x="24" y="92"/>
                  </a:cubicBezTo>
                  <a:cubicBezTo>
                    <a:pt x="19" y="92"/>
                    <a:pt x="16" y="89"/>
                    <a:pt x="16" y="84"/>
                  </a:cubicBezTo>
                  <a:cubicBezTo>
                    <a:pt x="16" y="84"/>
                    <a:pt x="16" y="13"/>
                    <a:pt x="16" y="8"/>
                  </a:cubicBezTo>
                  <a:cubicBezTo>
                    <a:pt x="112" y="8"/>
                    <a:pt x="112" y="8"/>
                    <a:pt x="112" y="8"/>
                  </a:cubicBezTo>
                  <a:cubicBezTo>
                    <a:pt x="112" y="16"/>
                    <a:pt x="112" y="84"/>
                    <a:pt x="112" y="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1" name="文本框 70"/>
          <p:cNvSpPr txBox="1"/>
          <p:nvPr/>
        </p:nvSpPr>
        <p:spPr>
          <a:xfrm>
            <a:off x="7581746" y="3280059"/>
            <a:ext cx="2407376" cy="461665"/>
          </a:xfrm>
          <a:prstGeom prst="rect">
            <a:avLst/>
          </a:prstGeom>
          <a:noFill/>
        </p:spPr>
        <p:txBody>
          <a:bodyPr wrap="square" rtlCol="0">
            <a:spAutoFit/>
          </a:bodyPr>
          <a:lstStyle/>
          <a:p>
            <a:r>
              <a:rPr lang="zh-CN" altLang="en-US" sz="2400" dirty="0">
                <a:solidFill>
                  <a:srgbClr val="D1758E"/>
                </a:solidFill>
                <a:latin typeface="+mj-ea"/>
                <a:ea typeface="+mj-ea"/>
              </a:rPr>
              <a:t>添加业务说明</a:t>
            </a:r>
          </a:p>
        </p:txBody>
      </p:sp>
      <p:sp>
        <p:nvSpPr>
          <p:cNvPr id="72" name="文本框 71"/>
          <p:cNvSpPr txBox="1"/>
          <p:nvPr/>
        </p:nvSpPr>
        <p:spPr>
          <a:xfrm>
            <a:off x="7602383" y="3663300"/>
            <a:ext cx="4289580"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74" name="文本框 73"/>
          <p:cNvSpPr txBox="1"/>
          <p:nvPr/>
        </p:nvSpPr>
        <p:spPr>
          <a:xfrm>
            <a:off x="7581746" y="4767876"/>
            <a:ext cx="2407376" cy="461665"/>
          </a:xfrm>
          <a:prstGeom prst="rect">
            <a:avLst/>
          </a:prstGeom>
          <a:noFill/>
        </p:spPr>
        <p:txBody>
          <a:bodyPr wrap="square" rtlCol="0">
            <a:spAutoFit/>
          </a:bodyPr>
          <a:lstStyle/>
          <a:p>
            <a:r>
              <a:rPr lang="zh-CN" altLang="en-US" sz="2400" dirty="0">
                <a:solidFill>
                  <a:srgbClr val="EDAC5D"/>
                </a:solidFill>
                <a:latin typeface="+mj-ea"/>
                <a:ea typeface="+mj-ea"/>
              </a:rPr>
              <a:t>添加业务说明</a:t>
            </a:r>
          </a:p>
        </p:txBody>
      </p:sp>
      <p:sp>
        <p:nvSpPr>
          <p:cNvPr id="75" name="文本框 74"/>
          <p:cNvSpPr txBox="1"/>
          <p:nvPr/>
        </p:nvSpPr>
        <p:spPr>
          <a:xfrm>
            <a:off x="7602383" y="5151117"/>
            <a:ext cx="4289580"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Tree>
    <p:extLst>
      <p:ext uri="{BB962C8B-B14F-4D97-AF65-F5344CB8AC3E}">
        <p14:creationId xmlns:p14="http://schemas.microsoft.com/office/powerpoint/2010/main" val="228191222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graphicEl>
                                              <a:chart seriesIdx="-3" categoryIdx="-3" bldStep="gridLegend"/>
                                            </p:graphicEl>
                                          </p:spTgt>
                                        </p:tgtEl>
                                        <p:attrNameLst>
                                          <p:attrName>style.visibility</p:attrName>
                                        </p:attrNameLst>
                                      </p:cBhvr>
                                      <p:to>
                                        <p:strVal val="visible"/>
                                      </p:to>
                                    </p:set>
                                    <p:animEffect transition="in" filter="wipe(down)">
                                      <p:cBhvr>
                                        <p:cTn id="7" dur="500"/>
                                        <p:tgtEl>
                                          <p:spTgt spid="44">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
                                            <p:graphicEl>
                                              <a:chart seriesIdx="0" categoryIdx="-4" bldStep="series"/>
                                            </p:graphicEl>
                                          </p:spTgt>
                                        </p:tgtEl>
                                        <p:attrNameLst>
                                          <p:attrName>style.visibility</p:attrName>
                                        </p:attrNameLst>
                                      </p:cBhvr>
                                      <p:to>
                                        <p:strVal val="visible"/>
                                      </p:to>
                                    </p:set>
                                    <p:animEffect transition="in" filter="wipe(down)">
                                      <p:cBhvr>
                                        <p:cTn id="11" dur="500"/>
                                        <p:tgtEl>
                                          <p:spTgt spid="44">
                                            <p:graphicEl>
                                              <a:chart seriesIdx="0" categoryIdx="-4" bldStep="series"/>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4">
                                            <p:graphicEl>
                                              <a:chart seriesIdx="1" categoryIdx="-4" bldStep="series"/>
                                            </p:graphicEl>
                                          </p:spTgt>
                                        </p:tgtEl>
                                        <p:attrNameLst>
                                          <p:attrName>style.visibility</p:attrName>
                                        </p:attrNameLst>
                                      </p:cBhvr>
                                      <p:to>
                                        <p:strVal val="visible"/>
                                      </p:to>
                                    </p:set>
                                    <p:animEffect transition="in" filter="wipe(down)">
                                      <p:cBhvr>
                                        <p:cTn id="15" dur="500"/>
                                        <p:tgtEl>
                                          <p:spTgt spid="44">
                                            <p:graphicEl>
                                              <a:chart seriesIdx="1"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4">
                                            <p:graphicEl>
                                              <a:chart seriesIdx="2" categoryIdx="-4" bldStep="series"/>
                                            </p:graphicEl>
                                          </p:spTgt>
                                        </p:tgtEl>
                                        <p:attrNameLst>
                                          <p:attrName>style.visibility</p:attrName>
                                        </p:attrNameLst>
                                      </p:cBhvr>
                                      <p:to>
                                        <p:strVal val="visible"/>
                                      </p:to>
                                    </p:set>
                                    <p:animEffect transition="in" filter="wipe(down)">
                                      <p:cBhvr>
                                        <p:cTn id="19" dur="500"/>
                                        <p:tgtEl>
                                          <p:spTgt spid="44">
                                            <p:graphicEl>
                                              <a:chart seriesIdx="2" categoryIdx="-4" bldStep="series"/>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decel="100000"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250"/>
                                        <p:tgtEl>
                                          <p:spTgt spid="64"/>
                                        </p:tgtEl>
                                      </p:cBhvr>
                                    </p:animEffect>
                                    <p:anim calcmode="lin" valueType="num">
                                      <p:cBhvr>
                                        <p:cTn id="30" dur="250" fill="hold"/>
                                        <p:tgtEl>
                                          <p:spTgt spid="64"/>
                                        </p:tgtEl>
                                        <p:attrNameLst>
                                          <p:attrName>ppt_x</p:attrName>
                                        </p:attrNameLst>
                                      </p:cBhvr>
                                      <p:tavLst>
                                        <p:tav tm="0">
                                          <p:val>
                                            <p:strVal val="#ppt_x"/>
                                          </p:val>
                                        </p:tav>
                                        <p:tav tm="100000">
                                          <p:val>
                                            <p:strVal val="#ppt_x"/>
                                          </p:val>
                                        </p:tav>
                                      </p:tavLst>
                                    </p:anim>
                                    <p:anim calcmode="lin" valueType="num">
                                      <p:cBhvr>
                                        <p:cTn id="31" dur="250" fill="hold"/>
                                        <p:tgtEl>
                                          <p:spTgt spid="64"/>
                                        </p:tgtEl>
                                        <p:attrNameLst>
                                          <p:attrName>ppt_y</p:attrName>
                                        </p:attrNameLst>
                                      </p:cBhvr>
                                      <p:tavLst>
                                        <p:tav tm="0">
                                          <p:val>
                                            <p:strVal val="#ppt_y-.1"/>
                                          </p:val>
                                        </p:tav>
                                        <p:tav tm="100000">
                                          <p:val>
                                            <p:strVal val="#ppt_y"/>
                                          </p:val>
                                        </p:tav>
                                      </p:tavLst>
                                    </p:anim>
                                  </p:childTnLst>
                                </p:cTn>
                              </p:par>
                              <p:par>
                                <p:cTn id="32" presetID="10" presetClass="entr" presetSubtype="0" fill="hold" grpId="0" nodeType="withEffect">
                                  <p:stCondLst>
                                    <p:cond delay="0"/>
                                  </p:stCondLst>
                                  <p:iterate type="wd">
                                    <p:tmPct val="10000"/>
                                  </p:iterate>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decel="100000" fill="hold" nodeType="clickEffect">
                                  <p:stCondLst>
                                    <p:cond delay="0"/>
                                  </p:stCondLst>
                                  <p:childTnLst>
                                    <p:set>
                                      <p:cBhvr>
                                        <p:cTn id="38" dur="1" fill="hold">
                                          <p:stCondLst>
                                            <p:cond delay="0"/>
                                          </p:stCondLst>
                                        </p:cTn>
                                        <p:tgtEl>
                                          <p:spTgt spid="77"/>
                                        </p:tgtEl>
                                        <p:attrNameLst>
                                          <p:attrName>style.visibility</p:attrName>
                                        </p:attrNameLst>
                                      </p:cBhvr>
                                      <p:to>
                                        <p:strVal val="visible"/>
                                      </p:to>
                                    </p:set>
                                    <p:anim calcmode="lin" valueType="num">
                                      <p:cBhvr additive="base">
                                        <p:cTn id="39" dur="500" fill="hold"/>
                                        <p:tgtEl>
                                          <p:spTgt spid="77"/>
                                        </p:tgtEl>
                                        <p:attrNameLst>
                                          <p:attrName>ppt_x</p:attrName>
                                        </p:attrNameLst>
                                      </p:cBhvr>
                                      <p:tavLst>
                                        <p:tav tm="0">
                                          <p:val>
                                            <p:strVal val="#ppt_x"/>
                                          </p:val>
                                        </p:tav>
                                        <p:tav tm="100000">
                                          <p:val>
                                            <p:strVal val="#ppt_x"/>
                                          </p:val>
                                        </p:tav>
                                      </p:tavLst>
                                    </p:anim>
                                    <p:anim calcmode="lin" valueType="num">
                                      <p:cBhvr additive="base">
                                        <p:cTn id="40" dur="500" fill="hold"/>
                                        <p:tgtEl>
                                          <p:spTgt spid="77"/>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47" presetClass="entr" presetSubtype="0" fill="hold" grpId="0"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250"/>
                                        <p:tgtEl>
                                          <p:spTgt spid="71"/>
                                        </p:tgtEl>
                                      </p:cBhvr>
                                    </p:animEffect>
                                    <p:anim calcmode="lin" valueType="num">
                                      <p:cBhvr>
                                        <p:cTn id="45" dur="250" fill="hold"/>
                                        <p:tgtEl>
                                          <p:spTgt spid="71"/>
                                        </p:tgtEl>
                                        <p:attrNameLst>
                                          <p:attrName>ppt_x</p:attrName>
                                        </p:attrNameLst>
                                      </p:cBhvr>
                                      <p:tavLst>
                                        <p:tav tm="0">
                                          <p:val>
                                            <p:strVal val="#ppt_x"/>
                                          </p:val>
                                        </p:tav>
                                        <p:tav tm="100000">
                                          <p:val>
                                            <p:strVal val="#ppt_x"/>
                                          </p:val>
                                        </p:tav>
                                      </p:tavLst>
                                    </p:anim>
                                    <p:anim calcmode="lin" valueType="num">
                                      <p:cBhvr>
                                        <p:cTn id="46" dur="250" fill="hold"/>
                                        <p:tgtEl>
                                          <p:spTgt spid="71"/>
                                        </p:tgtEl>
                                        <p:attrNameLst>
                                          <p:attrName>ppt_y</p:attrName>
                                        </p:attrNameLst>
                                      </p:cBhvr>
                                      <p:tavLst>
                                        <p:tav tm="0">
                                          <p:val>
                                            <p:strVal val="#ppt_y-.1"/>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iterate type="wd">
                                    <p:tmPct val="10000"/>
                                  </p:iterate>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decel="100000" fill="hold" nodeType="clickEffect">
                                  <p:stCondLst>
                                    <p:cond delay="0"/>
                                  </p:stCondLst>
                                  <p:childTnLst>
                                    <p:set>
                                      <p:cBhvr>
                                        <p:cTn id="54" dur="1" fill="hold">
                                          <p:stCondLst>
                                            <p:cond delay="0"/>
                                          </p:stCondLst>
                                        </p:cTn>
                                        <p:tgtEl>
                                          <p:spTgt spid="76"/>
                                        </p:tgtEl>
                                        <p:attrNameLst>
                                          <p:attrName>style.visibility</p:attrName>
                                        </p:attrNameLst>
                                      </p:cBhvr>
                                      <p:to>
                                        <p:strVal val="visible"/>
                                      </p:to>
                                    </p:set>
                                    <p:anim calcmode="lin" valueType="num">
                                      <p:cBhvr additive="base">
                                        <p:cTn id="55" dur="500" fill="hold"/>
                                        <p:tgtEl>
                                          <p:spTgt spid="76"/>
                                        </p:tgtEl>
                                        <p:attrNameLst>
                                          <p:attrName>ppt_x</p:attrName>
                                        </p:attrNameLst>
                                      </p:cBhvr>
                                      <p:tavLst>
                                        <p:tav tm="0">
                                          <p:val>
                                            <p:strVal val="#ppt_x"/>
                                          </p:val>
                                        </p:tav>
                                        <p:tav tm="100000">
                                          <p:val>
                                            <p:strVal val="#ppt_x"/>
                                          </p:val>
                                        </p:tav>
                                      </p:tavLst>
                                    </p:anim>
                                    <p:anim calcmode="lin" valueType="num">
                                      <p:cBhvr additive="base">
                                        <p:cTn id="56" dur="500" fill="hold"/>
                                        <p:tgtEl>
                                          <p:spTgt spid="76"/>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47"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250"/>
                                        <p:tgtEl>
                                          <p:spTgt spid="74"/>
                                        </p:tgtEl>
                                      </p:cBhvr>
                                    </p:animEffect>
                                    <p:anim calcmode="lin" valueType="num">
                                      <p:cBhvr>
                                        <p:cTn id="61" dur="250" fill="hold"/>
                                        <p:tgtEl>
                                          <p:spTgt spid="74"/>
                                        </p:tgtEl>
                                        <p:attrNameLst>
                                          <p:attrName>ppt_x</p:attrName>
                                        </p:attrNameLst>
                                      </p:cBhvr>
                                      <p:tavLst>
                                        <p:tav tm="0">
                                          <p:val>
                                            <p:strVal val="#ppt_x"/>
                                          </p:val>
                                        </p:tav>
                                        <p:tav tm="100000">
                                          <p:val>
                                            <p:strVal val="#ppt_x"/>
                                          </p:val>
                                        </p:tav>
                                      </p:tavLst>
                                    </p:anim>
                                    <p:anim calcmode="lin" valueType="num">
                                      <p:cBhvr>
                                        <p:cTn id="62" dur="250" fill="hold"/>
                                        <p:tgtEl>
                                          <p:spTgt spid="74"/>
                                        </p:tgtEl>
                                        <p:attrNameLst>
                                          <p:attrName>ppt_y</p:attrName>
                                        </p:attrNameLst>
                                      </p:cBhvr>
                                      <p:tavLst>
                                        <p:tav tm="0">
                                          <p:val>
                                            <p:strVal val="#ppt_y-.1"/>
                                          </p:val>
                                        </p:tav>
                                        <p:tav tm="100000">
                                          <p:val>
                                            <p:strVal val="#ppt_y"/>
                                          </p:val>
                                        </p:tav>
                                      </p:tavLst>
                                    </p:anim>
                                  </p:childTnLst>
                                </p:cTn>
                              </p:par>
                              <p:par>
                                <p:cTn id="63" presetID="10" presetClass="entr" presetSubtype="0" fill="hold" grpId="0" nodeType="withEffect">
                                  <p:stCondLst>
                                    <p:cond delay="0"/>
                                  </p:stCondLst>
                                  <p:iterate type="wd">
                                    <p:tmPct val="10000"/>
                                  </p:iterate>
                                  <p:childTnLst>
                                    <p:set>
                                      <p:cBhvr>
                                        <p:cTn id="64" dur="1" fill="hold">
                                          <p:stCondLst>
                                            <p:cond delay="0"/>
                                          </p:stCondLst>
                                        </p:cTn>
                                        <p:tgtEl>
                                          <p:spTgt spid="75"/>
                                        </p:tgtEl>
                                        <p:attrNameLst>
                                          <p:attrName>style.visibility</p:attrName>
                                        </p:attrNameLst>
                                      </p:cBhvr>
                                      <p:to>
                                        <p:strVal val="visible"/>
                                      </p:to>
                                    </p:set>
                                    <p:animEffect transition="in" filter="fade">
                                      <p:cBhvr>
                                        <p:cTn id="6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4" grpId="0" uiExpand="1">
        <p:bldSub>
          <a:bldChart bld="series"/>
        </p:bldSub>
      </p:bldGraphic>
      <p:bldP spid="64" grpId="0"/>
      <p:bldP spid="65" grpId="0"/>
      <p:bldP spid="71" grpId="0"/>
      <p:bldP spid="72"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8662"/>
            <a:ext cx="12197154" cy="732346"/>
            <a:chOff x="0" y="378662"/>
            <a:chExt cx="12197154" cy="732346"/>
          </a:xfrm>
        </p:grpSpPr>
        <p:grpSp>
          <p:nvGrpSpPr>
            <p:cNvPr id="3" name="组合 2"/>
            <p:cNvGrpSpPr/>
            <p:nvPr/>
          </p:nvGrpSpPr>
          <p:grpSpPr>
            <a:xfrm>
              <a:off x="0" y="395652"/>
              <a:ext cx="814276" cy="670130"/>
              <a:chOff x="-23530" y="2881356"/>
              <a:chExt cx="3348000" cy="931705"/>
            </a:xfrm>
          </p:grpSpPr>
          <p:sp>
            <p:nvSpPr>
              <p:cNvPr id="7" name="矩形 6"/>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5" name="文本框 4"/>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6" name="矩形 5"/>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33356" y="2594457"/>
            <a:ext cx="2522532" cy="2522533"/>
          </a:xfrm>
          <a:prstGeom prst="ellipse">
            <a:avLst/>
          </a:prstGeom>
          <a:solidFill>
            <a:srgbClr val="EDAC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p:nvPr/>
        </p:nvGrpSpPr>
        <p:grpSpPr>
          <a:xfrm>
            <a:off x="4428667" y="2303999"/>
            <a:ext cx="1333727" cy="1333727"/>
            <a:chOff x="4428667" y="2303999"/>
            <a:chExt cx="1333727" cy="1333727"/>
          </a:xfrm>
        </p:grpSpPr>
        <p:sp>
          <p:nvSpPr>
            <p:cNvPr id="11" name="矩形: 圆角 10"/>
            <p:cNvSpPr/>
            <p:nvPr/>
          </p:nvSpPr>
          <p:spPr>
            <a:xfrm>
              <a:off x="4428667" y="2303999"/>
              <a:ext cx="1333727" cy="1333727"/>
            </a:xfrm>
            <a:prstGeom prst="roundRect">
              <a:avLst>
                <a:gd name="adj" fmla="val 95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476094" y="2648589"/>
              <a:ext cx="1276972" cy="646331"/>
            </a:xfrm>
            <a:prstGeom prst="rect">
              <a:avLst/>
            </a:prstGeom>
            <a:noFill/>
          </p:spPr>
          <p:txBody>
            <a:bodyPr wrap="square" rtlCol="0">
              <a:spAutoFit/>
            </a:bodyPr>
            <a:lstStyle/>
            <a:p>
              <a:r>
                <a:rPr lang="en-US" altLang="zh-CN" sz="3600" dirty="0">
                  <a:solidFill>
                    <a:schemeClr val="bg1"/>
                  </a:solidFill>
                  <a:latin typeface="+mj-lt"/>
                </a:rPr>
                <a:t>S</a:t>
              </a:r>
              <a:r>
                <a:rPr lang="en-US" altLang="zh-CN" dirty="0">
                  <a:solidFill>
                    <a:schemeClr val="bg1"/>
                  </a:solidFill>
                </a:rPr>
                <a:t>trength</a:t>
              </a:r>
              <a:endParaRPr lang="zh-CN" altLang="en-US" sz="2400" dirty="0">
                <a:solidFill>
                  <a:schemeClr val="bg1"/>
                </a:solidFill>
              </a:endParaRPr>
            </a:p>
          </p:txBody>
        </p:sp>
      </p:grpSp>
      <p:grpSp>
        <p:nvGrpSpPr>
          <p:cNvPr id="17" name="组合 16"/>
          <p:cNvGrpSpPr/>
          <p:nvPr/>
        </p:nvGrpSpPr>
        <p:grpSpPr>
          <a:xfrm>
            <a:off x="6353701" y="2303999"/>
            <a:ext cx="1481817" cy="1333727"/>
            <a:chOff x="6353701" y="2303999"/>
            <a:chExt cx="1481817" cy="1333727"/>
          </a:xfrm>
        </p:grpSpPr>
        <p:sp>
          <p:nvSpPr>
            <p:cNvPr id="13" name="矩形: 圆角 12"/>
            <p:cNvSpPr/>
            <p:nvPr/>
          </p:nvSpPr>
          <p:spPr>
            <a:xfrm>
              <a:off x="6429606" y="2303999"/>
              <a:ext cx="1333727" cy="1333727"/>
            </a:xfrm>
            <a:prstGeom prst="roundRect">
              <a:avLst>
                <a:gd name="adj" fmla="val 95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353701" y="2647696"/>
              <a:ext cx="1481817" cy="646331"/>
            </a:xfrm>
            <a:prstGeom prst="rect">
              <a:avLst/>
            </a:prstGeom>
            <a:noFill/>
          </p:spPr>
          <p:txBody>
            <a:bodyPr wrap="square" rtlCol="0">
              <a:spAutoFit/>
            </a:bodyPr>
            <a:lstStyle/>
            <a:p>
              <a:r>
                <a:rPr lang="en-US" altLang="zh-CN" sz="3600" dirty="0">
                  <a:solidFill>
                    <a:schemeClr val="bg1"/>
                  </a:solidFill>
                  <a:latin typeface="+mj-lt"/>
                </a:rPr>
                <a:t>w</a:t>
              </a:r>
              <a:r>
                <a:rPr lang="en-US" altLang="zh-CN" dirty="0">
                  <a:solidFill>
                    <a:schemeClr val="bg1"/>
                  </a:solidFill>
                </a:rPr>
                <a:t>eakness</a:t>
              </a:r>
              <a:endParaRPr lang="zh-CN" altLang="en-US" sz="2400" dirty="0">
                <a:solidFill>
                  <a:schemeClr val="bg1"/>
                </a:solidFill>
              </a:endParaRPr>
            </a:p>
          </p:txBody>
        </p:sp>
      </p:grpSp>
      <p:grpSp>
        <p:nvGrpSpPr>
          <p:cNvPr id="21" name="组合 20"/>
          <p:cNvGrpSpPr/>
          <p:nvPr/>
        </p:nvGrpSpPr>
        <p:grpSpPr>
          <a:xfrm>
            <a:off x="4339381" y="4076614"/>
            <a:ext cx="1551377" cy="1333727"/>
            <a:chOff x="4339381" y="4076614"/>
            <a:chExt cx="1551377" cy="1333727"/>
          </a:xfrm>
        </p:grpSpPr>
        <p:sp>
          <p:nvSpPr>
            <p:cNvPr id="15" name="矩形: 圆角 14"/>
            <p:cNvSpPr/>
            <p:nvPr/>
          </p:nvSpPr>
          <p:spPr>
            <a:xfrm>
              <a:off x="4428667" y="4076614"/>
              <a:ext cx="1333727" cy="1333727"/>
            </a:xfrm>
            <a:prstGeom prst="roundRect">
              <a:avLst>
                <a:gd name="adj" fmla="val 95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339381" y="4470659"/>
              <a:ext cx="1551377" cy="646331"/>
            </a:xfrm>
            <a:prstGeom prst="rect">
              <a:avLst/>
            </a:prstGeom>
            <a:noFill/>
          </p:spPr>
          <p:txBody>
            <a:bodyPr wrap="square" rtlCol="0">
              <a:spAutoFit/>
            </a:bodyPr>
            <a:lstStyle/>
            <a:p>
              <a:r>
                <a:rPr lang="en-US" altLang="zh-CN" sz="3600" dirty="0">
                  <a:solidFill>
                    <a:schemeClr val="bg1"/>
                  </a:solidFill>
                  <a:latin typeface="+mj-lt"/>
                </a:rPr>
                <a:t>0</a:t>
              </a:r>
              <a:r>
                <a:rPr lang="en-US" altLang="zh-CN" sz="1600" dirty="0">
                  <a:solidFill>
                    <a:schemeClr val="bg1"/>
                  </a:solidFill>
                </a:rPr>
                <a:t>pportunity</a:t>
              </a:r>
              <a:endParaRPr lang="zh-CN" altLang="en-US" sz="2400" dirty="0">
                <a:solidFill>
                  <a:schemeClr val="bg1"/>
                </a:solidFill>
              </a:endParaRPr>
            </a:p>
          </p:txBody>
        </p:sp>
      </p:grpSp>
      <p:grpSp>
        <p:nvGrpSpPr>
          <p:cNvPr id="23" name="组合 22"/>
          <p:cNvGrpSpPr/>
          <p:nvPr/>
        </p:nvGrpSpPr>
        <p:grpSpPr>
          <a:xfrm>
            <a:off x="6427747" y="4076614"/>
            <a:ext cx="1333727" cy="1333727"/>
            <a:chOff x="6427747" y="4076614"/>
            <a:chExt cx="1333727" cy="1333727"/>
          </a:xfrm>
        </p:grpSpPr>
        <p:sp>
          <p:nvSpPr>
            <p:cNvPr id="14" name="矩形: 圆角 13"/>
            <p:cNvSpPr/>
            <p:nvPr/>
          </p:nvSpPr>
          <p:spPr>
            <a:xfrm>
              <a:off x="6427747" y="4076614"/>
              <a:ext cx="1333727" cy="1333727"/>
            </a:xfrm>
            <a:prstGeom prst="roundRect">
              <a:avLst>
                <a:gd name="adj" fmla="val 95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484245" y="4420313"/>
              <a:ext cx="1228906" cy="646331"/>
            </a:xfrm>
            <a:prstGeom prst="rect">
              <a:avLst/>
            </a:prstGeom>
            <a:noFill/>
          </p:spPr>
          <p:txBody>
            <a:bodyPr wrap="square" rtlCol="0">
              <a:spAutoFit/>
            </a:bodyPr>
            <a:lstStyle/>
            <a:p>
              <a:r>
                <a:rPr lang="en-US" altLang="zh-CN" sz="3600" dirty="0">
                  <a:solidFill>
                    <a:schemeClr val="bg1"/>
                  </a:solidFill>
                  <a:latin typeface="+mj-lt"/>
                </a:rPr>
                <a:t>T</a:t>
              </a:r>
              <a:r>
                <a:rPr lang="en-US" altLang="zh-CN" dirty="0">
                  <a:solidFill>
                    <a:schemeClr val="bg1"/>
                  </a:solidFill>
                </a:rPr>
                <a:t>hreats</a:t>
              </a:r>
              <a:endParaRPr lang="zh-CN" altLang="en-US" dirty="0">
                <a:solidFill>
                  <a:schemeClr val="bg1"/>
                </a:solidFill>
              </a:endParaRPr>
            </a:p>
          </p:txBody>
        </p:sp>
      </p:grpSp>
      <p:grpSp>
        <p:nvGrpSpPr>
          <p:cNvPr id="49" name="组合 48"/>
          <p:cNvGrpSpPr/>
          <p:nvPr/>
        </p:nvGrpSpPr>
        <p:grpSpPr>
          <a:xfrm>
            <a:off x="5775759" y="3507656"/>
            <a:ext cx="640482" cy="640482"/>
            <a:chOff x="5775759" y="3507656"/>
            <a:chExt cx="640482" cy="640482"/>
          </a:xfrm>
        </p:grpSpPr>
        <p:sp>
          <p:nvSpPr>
            <p:cNvPr id="36" name="椭圆 35"/>
            <p:cNvSpPr/>
            <p:nvPr/>
          </p:nvSpPr>
          <p:spPr>
            <a:xfrm>
              <a:off x="5775759" y="3507656"/>
              <a:ext cx="640482" cy="6404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5915025" y="3631293"/>
              <a:ext cx="361950" cy="396664"/>
              <a:chOff x="8794750" y="4346575"/>
              <a:chExt cx="1903413" cy="2085975"/>
            </a:xfrm>
            <a:solidFill>
              <a:schemeClr val="bg1"/>
            </a:solidFill>
          </p:grpSpPr>
          <p:sp>
            <p:nvSpPr>
              <p:cNvPr id="25" name="Freeform 309"/>
              <p:cNvSpPr>
                <a:spLocks/>
              </p:cNvSpPr>
              <p:nvPr/>
            </p:nvSpPr>
            <p:spPr bwMode="auto">
              <a:xfrm>
                <a:off x="9263063" y="4721225"/>
                <a:ext cx="958850" cy="1282700"/>
              </a:xfrm>
              <a:custGeom>
                <a:avLst/>
                <a:gdLst>
                  <a:gd name="T0" fmla="*/ 246 w 352"/>
                  <a:gd name="T1" fmla="*/ 473 h 473"/>
                  <a:gd name="T2" fmla="*/ 106 w 352"/>
                  <a:gd name="T3" fmla="*/ 473 h 473"/>
                  <a:gd name="T4" fmla="*/ 92 w 352"/>
                  <a:gd name="T5" fmla="*/ 408 h 473"/>
                  <a:gd name="T6" fmla="*/ 45 w 352"/>
                  <a:gd name="T7" fmla="*/ 303 h 473"/>
                  <a:gd name="T8" fmla="*/ 10 w 352"/>
                  <a:gd name="T9" fmla="*/ 207 h 473"/>
                  <a:gd name="T10" fmla="*/ 139 w 352"/>
                  <a:gd name="T11" fmla="*/ 23 h 473"/>
                  <a:gd name="T12" fmla="*/ 344 w 352"/>
                  <a:gd name="T13" fmla="*/ 148 h 473"/>
                  <a:gd name="T14" fmla="*/ 332 w 352"/>
                  <a:gd name="T15" fmla="*/ 254 h 473"/>
                  <a:gd name="T16" fmla="*/ 290 w 352"/>
                  <a:gd name="T17" fmla="*/ 335 h 473"/>
                  <a:gd name="T18" fmla="*/ 246 w 352"/>
                  <a:gd name="T19"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473">
                    <a:moveTo>
                      <a:pt x="246" y="473"/>
                    </a:moveTo>
                    <a:cubicBezTo>
                      <a:pt x="199" y="473"/>
                      <a:pt x="152" y="473"/>
                      <a:pt x="106" y="473"/>
                    </a:cubicBezTo>
                    <a:cubicBezTo>
                      <a:pt x="102" y="451"/>
                      <a:pt x="100" y="428"/>
                      <a:pt x="92" y="408"/>
                    </a:cubicBezTo>
                    <a:cubicBezTo>
                      <a:pt x="79" y="372"/>
                      <a:pt x="62" y="337"/>
                      <a:pt x="45" y="303"/>
                    </a:cubicBezTo>
                    <a:cubicBezTo>
                      <a:pt x="30" y="272"/>
                      <a:pt x="14" y="242"/>
                      <a:pt x="10" y="207"/>
                    </a:cubicBezTo>
                    <a:cubicBezTo>
                      <a:pt x="0" y="118"/>
                      <a:pt x="52" y="44"/>
                      <a:pt x="139" y="23"/>
                    </a:cubicBezTo>
                    <a:cubicBezTo>
                      <a:pt x="230" y="0"/>
                      <a:pt x="323" y="57"/>
                      <a:pt x="344" y="148"/>
                    </a:cubicBezTo>
                    <a:cubicBezTo>
                      <a:pt x="352" y="185"/>
                      <a:pt x="348" y="220"/>
                      <a:pt x="332" y="254"/>
                    </a:cubicBezTo>
                    <a:cubicBezTo>
                      <a:pt x="320" y="281"/>
                      <a:pt x="305" y="308"/>
                      <a:pt x="290" y="335"/>
                    </a:cubicBezTo>
                    <a:cubicBezTo>
                      <a:pt x="267" y="378"/>
                      <a:pt x="249" y="422"/>
                      <a:pt x="246" y="4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10"/>
              <p:cNvSpPr>
                <a:spLocks/>
              </p:cNvSpPr>
              <p:nvPr/>
            </p:nvSpPr>
            <p:spPr bwMode="auto">
              <a:xfrm>
                <a:off x="9548813" y="6075363"/>
                <a:ext cx="384175" cy="357187"/>
              </a:xfrm>
              <a:custGeom>
                <a:avLst/>
                <a:gdLst>
                  <a:gd name="T0" fmla="*/ 0 w 141"/>
                  <a:gd name="T1" fmla="*/ 0 h 132"/>
                  <a:gd name="T2" fmla="*/ 139 w 141"/>
                  <a:gd name="T3" fmla="*/ 0 h 132"/>
                  <a:gd name="T4" fmla="*/ 138 w 141"/>
                  <a:gd name="T5" fmla="*/ 78 h 132"/>
                  <a:gd name="T6" fmla="*/ 67 w 141"/>
                  <a:gd name="T7" fmla="*/ 131 h 132"/>
                  <a:gd name="T8" fmla="*/ 1 w 141"/>
                  <a:gd name="T9" fmla="*/ 73 h 132"/>
                  <a:gd name="T10" fmla="*/ 0 w 141"/>
                  <a:gd name="T11" fmla="*/ 55 h 132"/>
                  <a:gd name="T12" fmla="*/ 0 w 141"/>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41" h="132">
                    <a:moveTo>
                      <a:pt x="0" y="0"/>
                    </a:moveTo>
                    <a:cubicBezTo>
                      <a:pt x="48" y="0"/>
                      <a:pt x="93" y="0"/>
                      <a:pt x="139" y="0"/>
                    </a:cubicBezTo>
                    <a:cubicBezTo>
                      <a:pt x="139" y="26"/>
                      <a:pt x="141" y="52"/>
                      <a:pt x="138" y="78"/>
                    </a:cubicBezTo>
                    <a:cubicBezTo>
                      <a:pt x="134" y="109"/>
                      <a:pt x="101" y="132"/>
                      <a:pt x="67" y="131"/>
                    </a:cubicBezTo>
                    <a:cubicBezTo>
                      <a:pt x="33" y="130"/>
                      <a:pt x="5" y="104"/>
                      <a:pt x="1" y="73"/>
                    </a:cubicBezTo>
                    <a:cubicBezTo>
                      <a:pt x="0" y="67"/>
                      <a:pt x="0" y="61"/>
                      <a:pt x="0" y="55"/>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11"/>
              <p:cNvSpPr>
                <a:spLocks/>
              </p:cNvSpPr>
              <p:nvPr/>
            </p:nvSpPr>
            <p:spPr bwMode="auto">
              <a:xfrm>
                <a:off x="9712325" y="4346575"/>
                <a:ext cx="71438" cy="292100"/>
              </a:xfrm>
              <a:custGeom>
                <a:avLst/>
                <a:gdLst>
                  <a:gd name="T0" fmla="*/ 25 w 26"/>
                  <a:gd name="T1" fmla="*/ 54 h 108"/>
                  <a:gd name="T2" fmla="*/ 24 w 26"/>
                  <a:gd name="T3" fmla="*/ 94 h 108"/>
                  <a:gd name="T4" fmla="*/ 13 w 26"/>
                  <a:gd name="T5" fmla="*/ 108 h 108"/>
                  <a:gd name="T6" fmla="*/ 2 w 26"/>
                  <a:gd name="T7" fmla="*/ 93 h 108"/>
                  <a:gd name="T8" fmla="*/ 2 w 26"/>
                  <a:gd name="T9" fmla="*/ 14 h 108"/>
                  <a:gd name="T10" fmla="*/ 13 w 26"/>
                  <a:gd name="T11" fmla="*/ 0 h 108"/>
                  <a:gd name="T12" fmla="*/ 24 w 26"/>
                  <a:gd name="T13" fmla="*/ 15 h 108"/>
                  <a:gd name="T14" fmla="*/ 25 w 26"/>
                  <a:gd name="T15" fmla="*/ 5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8">
                    <a:moveTo>
                      <a:pt x="25" y="54"/>
                    </a:moveTo>
                    <a:cubicBezTo>
                      <a:pt x="25" y="67"/>
                      <a:pt x="26" y="81"/>
                      <a:pt x="24" y="94"/>
                    </a:cubicBezTo>
                    <a:cubicBezTo>
                      <a:pt x="24" y="99"/>
                      <a:pt x="17" y="103"/>
                      <a:pt x="13" y="108"/>
                    </a:cubicBezTo>
                    <a:cubicBezTo>
                      <a:pt x="9" y="103"/>
                      <a:pt x="2" y="98"/>
                      <a:pt x="2" y="93"/>
                    </a:cubicBezTo>
                    <a:cubicBezTo>
                      <a:pt x="0" y="67"/>
                      <a:pt x="0" y="41"/>
                      <a:pt x="2" y="14"/>
                    </a:cubicBezTo>
                    <a:cubicBezTo>
                      <a:pt x="2" y="9"/>
                      <a:pt x="9" y="5"/>
                      <a:pt x="13" y="0"/>
                    </a:cubicBezTo>
                    <a:cubicBezTo>
                      <a:pt x="17" y="5"/>
                      <a:pt x="24" y="9"/>
                      <a:pt x="24" y="15"/>
                    </a:cubicBezTo>
                    <a:cubicBezTo>
                      <a:pt x="26" y="27"/>
                      <a:pt x="25" y="41"/>
                      <a:pt x="2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2"/>
              <p:cNvSpPr>
                <a:spLocks/>
              </p:cNvSpPr>
              <p:nvPr/>
            </p:nvSpPr>
            <p:spPr bwMode="auto">
              <a:xfrm>
                <a:off x="9255125" y="4468813"/>
                <a:ext cx="182563" cy="260350"/>
              </a:xfrm>
              <a:custGeom>
                <a:avLst/>
                <a:gdLst>
                  <a:gd name="T0" fmla="*/ 67 w 67"/>
                  <a:gd name="T1" fmla="*/ 87 h 96"/>
                  <a:gd name="T2" fmla="*/ 59 w 67"/>
                  <a:gd name="T3" fmla="*/ 95 h 96"/>
                  <a:gd name="T4" fmla="*/ 46 w 67"/>
                  <a:gd name="T5" fmla="*/ 93 h 96"/>
                  <a:gd name="T6" fmla="*/ 2 w 67"/>
                  <a:gd name="T7" fmla="*/ 16 h 96"/>
                  <a:gd name="T8" fmla="*/ 8 w 67"/>
                  <a:gd name="T9" fmla="*/ 2 h 96"/>
                  <a:gd name="T10" fmla="*/ 22 w 67"/>
                  <a:gd name="T11" fmla="*/ 6 h 96"/>
                  <a:gd name="T12" fmla="*/ 65 w 67"/>
                  <a:gd name="T13" fmla="*/ 81 h 96"/>
                  <a:gd name="T14" fmla="*/ 67 w 67"/>
                  <a:gd name="T15" fmla="*/ 87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96">
                    <a:moveTo>
                      <a:pt x="67" y="87"/>
                    </a:moveTo>
                    <a:cubicBezTo>
                      <a:pt x="65" y="89"/>
                      <a:pt x="62" y="94"/>
                      <a:pt x="59" y="95"/>
                    </a:cubicBezTo>
                    <a:cubicBezTo>
                      <a:pt x="55" y="96"/>
                      <a:pt x="48" y="95"/>
                      <a:pt x="46" y="93"/>
                    </a:cubicBezTo>
                    <a:cubicBezTo>
                      <a:pt x="31" y="68"/>
                      <a:pt x="16" y="42"/>
                      <a:pt x="2" y="16"/>
                    </a:cubicBezTo>
                    <a:cubicBezTo>
                      <a:pt x="0" y="13"/>
                      <a:pt x="4" y="5"/>
                      <a:pt x="8" y="2"/>
                    </a:cubicBezTo>
                    <a:cubicBezTo>
                      <a:pt x="10" y="0"/>
                      <a:pt x="20" y="3"/>
                      <a:pt x="22" y="6"/>
                    </a:cubicBezTo>
                    <a:cubicBezTo>
                      <a:pt x="37" y="30"/>
                      <a:pt x="51" y="55"/>
                      <a:pt x="65" y="81"/>
                    </a:cubicBezTo>
                    <a:cubicBezTo>
                      <a:pt x="66" y="82"/>
                      <a:pt x="66" y="83"/>
                      <a:pt x="6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13"/>
              <p:cNvSpPr>
                <a:spLocks/>
              </p:cNvSpPr>
              <p:nvPr/>
            </p:nvSpPr>
            <p:spPr bwMode="auto">
              <a:xfrm>
                <a:off x="10053638" y="4470400"/>
                <a:ext cx="187325" cy="269875"/>
              </a:xfrm>
              <a:custGeom>
                <a:avLst/>
                <a:gdLst>
                  <a:gd name="T0" fmla="*/ 69 w 69"/>
                  <a:gd name="T1" fmla="*/ 10 h 99"/>
                  <a:gd name="T2" fmla="*/ 65 w 69"/>
                  <a:gd name="T3" fmla="*/ 21 h 99"/>
                  <a:gd name="T4" fmla="*/ 28 w 69"/>
                  <a:gd name="T5" fmla="*/ 86 h 99"/>
                  <a:gd name="T6" fmla="*/ 8 w 69"/>
                  <a:gd name="T7" fmla="*/ 94 h 99"/>
                  <a:gd name="T8" fmla="*/ 7 w 69"/>
                  <a:gd name="T9" fmla="*/ 74 h 99"/>
                  <a:gd name="T10" fmla="*/ 46 w 69"/>
                  <a:gd name="T11" fmla="*/ 7 h 99"/>
                  <a:gd name="T12" fmla="*/ 60 w 69"/>
                  <a:gd name="T13" fmla="*/ 0 h 99"/>
                  <a:gd name="T14" fmla="*/ 69 w 69"/>
                  <a:gd name="T15" fmla="*/ 1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9">
                    <a:moveTo>
                      <a:pt x="69" y="10"/>
                    </a:moveTo>
                    <a:cubicBezTo>
                      <a:pt x="67" y="15"/>
                      <a:pt x="66" y="18"/>
                      <a:pt x="65" y="21"/>
                    </a:cubicBezTo>
                    <a:cubicBezTo>
                      <a:pt x="52" y="43"/>
                      <a:pt x="40" y="64"/>
                      <a:pt x="28" y="86"/>
                    </a:cubicBezTo>
                    <a:cubicBezTo>
                      <a:pt x="23" y="94"/>
                      <a:pt x="17" y="99"/>
                      <a:pt x="8" y="94"/>
                    </a:cubicBezTo>
                    <a:cubicBezTo>
                      <a:pt x="0" y="89"/>
                      <a:pt x="2" y="81"/>
                      <a:pt x="7" y="74"/>
                    </a:cubicBezTo>
                    <a:cubicBezTo>
                      <a:pt x="20" y="52"/>
                      <a:pt x="32" y="29"/>
                      <a:pt x="46" y="7"/>
                    </a:cubicBezTo>
                    <a:cubicBezTo>
                      <a:pt x="48" y="3"/>
                      <a:pt x="55" y="0"/>
                      <a:pt x="60" y="0"/>
                    </a:cubicBezTo>
                    <a:cubicBezTo>
                      <a:pt x="63" y="0"/>
                      <a:pt x="67" y="7"/>
                      <a:pt x="6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14"/>
              <p:cNvSpPr>
                <a:spLocks/>
              </p:cNvSpPr>
              <p:nvPr/>
            </p:nvSpPr>
            <p:spPr bwMode="auto">
              <a:xfrm>
                <a:off x="8923338" y="4791075"/>
                <a:ext cx="271463" cy="187325"/>
              </a:xfrm>
              <a:custGeom>
                <a:avLst/>
                <a:gdLst>
                  <a:gd name="T0" fmla="*/ 11 w 100"/>
                  <a:gd name="T1" fmla="*/ 4 h 69"/>
                  <a:gd name="T2" fmla="*/ 21 w 100"/>
                  <a:gd name="T3" fmla="*/ 9 h 69"/>
                  <a:gd name="T4" fmla="*/ 85 w 100"/>
                  <a:gd name="T5" fmla="*/ 46 h 69"/>
                  <a:gd name="T6" fmla="*/ 93 w 100"/>
                  <a:gd name="T7" fmla="*/ 64 h 69"/>
                  <a:gd name="T8" fmla="*/ 74 w 100"/>
                  <a:gd name="T9" fmla="*/ 66 h 69"/>
                  <a:gd name="T10" fmla="*/ 7 w 100"/>
                  <a:gd name="T11" fmla="*/ 28 h 69"/>
                  <a:gd name="T12" fmla="*/ 0 w 100"/>
                  <a:gd name="T13" fmla="*/ 13 h 69"/>
                  <a:gd name="T14" fmla="*/ 6 w 100"/>
                  <a:gd name="T15" fmla="*/ 0 h 69"/>
                  <a:gd name="T16" fmla="*/ 11 w 100"/>
                  <a:gd name="T17"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9">
                    <a:moveTo>
                      <a:pt x="11" y="4"/>
                    </a:moveTo>
                    <a:cubicBezTo>
                      <a:pt x="14" y="6"/>
                      <a:pt x="18" y="7"/>
                      <a:pt x="21" y="9"/>
                    </a:cubicBezTo>
                    <a:cubicBezTo>
                      <a:pt x="42" y="21"/>
                      <a:pt x="64" y="33"/>
                      <a:pt x="85" y="46"/>
                    </a:cubicBezTo>
                    <a:cubicBezTo>
                      <a:pt x="93" y="50"/>
                      <a:pt x="100" y="56"/>
                      <a:pt x="93" y="64"/>
                    </a:cubicBezTo>
                    <a:cubicBezTo>
                      <a:pt x="90" y="68"/>
                      <a:pt x="79" y="69"/>
                      <a:pt x="74" y="66"/>
                    </a:cubicBezTo>
                    <a:cubicBezTo>
                      <a:pt x="51" y="55"/>
                      <a:pt x="29" y="41"/>
                      <a:pt x="7" y="28"/>
                    </a:cubicBezTo>
                    <a:cubicBezTo>
                      <a:pt x="3" y="25"/>
                      <a:pt x="0" y="18"/>
                      <a:pt x="0" y="13"/>
                    </a:cubicBezTo>
                    <a:cubicBezTo>
                      <a:pt x="0" y="9"/>
                      <a:pt x="4" y="4"/>
                      <a:pt x="6" y="0"/>
                    </a:cubicBezTo>
                    <a:cubicBezTo>
                      <a:pt x="8" y="1"/>
                      <a:pt x="9" y="3"/>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5"/>
              <p:cNvSpPr>
                <a:spLocks/>
              </p:cNvSpPr>
              <p:nvPr/>
            </p:nvSpPr>
            <p:spPr bwMode="auto">
              <a:xfrm>
                <a:off x="10317163" y="4797425"/>
                <a:ext cx="258763" cy="184150"/>
              </a:xfrm>
              <a:custGeom>
                <a:avLst/>
                <a:gdLst>
                  <a:gd name="T0" fmla="*/ 95 w 95"/>
                  <a:gd name="T1" fmla="*/ 17 h 68"/>
                  <a:gd name="T2" fmla="*/ 87 w 95"/>
                  <a:gd name="T3" fmla="*/ 26 h 68"/>
                  <a:gd name="T4" fmla="*/ 18 w 95"/>
                  <a:gd name="T5" fmla="*/ 65 h 68"/>
                  <a:gd name="T6" fmla="*/ 0 w 95"/>
                  <a:gd name="T7" fmla="*/ 62 h 68"/>
                  <a:gd name="T8" fmla="*/ 7 w 95"/>
                  <a:gd name="T9" fmla="*/ 45 h 68"/>
                  <a:gd name="T10" fmla="*/ 75 w 95"/>
                  <a:gd name="T11" fmla="*/ 6 h 68"/>
                  <a:gd name="T12" fmla="*/ 95 w 95"/>
                  <a:gd name="T13" fmla="*/ 17 h 68"/>
                </a:gdLst>
                <a:ahLst/>
                <a:cxnLst>
                  <a:cxn ang="0">
                    <a:pos x="T0" y="T1"/>
                  </a:cxn>
                  <a:cxn ang="0">
                    <a:pos x="T2" y="T3"/>
                  </a:cxn>
                  <a:cxn ang="0">
                    <a:pos x="T4" y="T5"/>
                  </a:cxn>
                  <a:cxn ang="0">
                    <a:pos x="T6" y="T7"/>
                  </a:cxn>
                  <a:cxn ang="0">
                    <a:pos x="T8" y="T9"/>
                  </a:cxn>
                  <a:cxn ang="0">
                    <a:pos x="T10" y="T11"/>
                  </a:cxn>
                  <a:cxn ang="0">
                    <a:pos x="T12" y="T13"/>
                  </a:cxn>
                </a:cxnLst>
                <a:rect l="0" t="0" r="r" b="b"/>
                <a:pathLst>
                  <a:path w="95" h="68">
                    <a:moveTo>
                      <a:pt x="95" y="17"/>
                    </a:moveTo>
                    <a:cubicBezTo>
                      <a:pt x="93" y="19"/>
                      <a:pt x="91" y="24"/>
                      <a:pt x="87" y="26"/>
                    </a:cubicBezTo>
                    <a:cubicBezTo>
                      <a:pt x="64" y="40"/>
                      <a:pt x="42" y="53"/>
                      <a:pt x="18" y="65"/>
                    </a:cubicBezTo>
                    <a:cubicBezTo>
                      <a:pt x="14" y="68"/>
                      <a:pt x="6" y="64"/>
                      <a:pt x="0" y="62"/>
                    </a:cubicBezTo>
                    <a:cubicBezTo>
                      <a:pt x="2" y="57"/>
                      <a:pt x="3" y="48"/>
                      <a:pt x="7" y="45"/>
                    </a:cubicBezTo>
                    <a:cubicBezTo>
                      <a:pt x="29" y="31"/>
                      <a:pt x="52" y="18"/>
                      <a:pt x="75" y="6"/>
                    </a:cubicBezTo>
                    <a:cubicBezTo>
                      <a:pt x="85" y="0"/>
                      <a:pt x="95" y="5"/>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16"/>
              <p:cNvSpPr>
                <a:spLocks/>
              </p:cNvSpPr>
              <p:nvPr/>
            </p:nvSpPr>
            <p:spPr bwMode="auto">
              <a:xfrm>
                <a:off x="8912225" y="5597525"/>
                <a:ext cx="273050" cy="184150"/>
              </a:xfrm>
              <a:custGeom>
                <a:avLst/>
                <a:gdLst>
                  <a:gd name="T0" fmla="*/ 99 w 100"/>
                  <a:gd name="T1" fmla="*/ 18 h 68"/>
                  <a:gd name="T2" fmla="*/ 91 w 100"/>
                  <a:gd name="T3" fmla="*/ 27 h 68"/>
                  <a:gd name="T4" fmla="*/ 23 w 100"/>
                  <a:gd name="T5" fmla="*/ 65 h 68"/>
                  <a:gd name="T6" fmla="*/ 5 w 100"/>
                  <a:gd name="T7" fmla="*/ 63 h 68"/>
                  <a:gd name="T8" fmla="*/ 12 w 100"/>
                  <a:gd name="T9" fmla="*/ 45 h 68"/>
                  <a:gd name="T10" fmla="*/ 79 w 100"/>
                  <a:gd name="T11" fmla="*/ 6 h 68"/>
                  <a:gd name="T12" fmla="*/ 99 w 100"/>
                  <a:gd name="T13" fmla="*/ 18 h 68"/>
                </a:gdLst>
                <a:ahLst/>
                <a:cxnLst>
                  <a:cxn ang="0">
                    <a:pos x="T0" y="T1"/>
                  </a:cxn>
                  <a:cxn ang="0">
                    <a:pos x="T2" y="T3"/>
                  </a:cxn>
                  <a:cxn ang="0">
                    <a:pos x="T4" y="T5"/>
                  </a:cxn>
                  <a:cxn ang="0">
                    <a:pos x="T6" y="T7"/>
                  </a:cxn>
                  <a:cxn ang="0">
                    <a:pos x="T8" y="T9"/>
                  </a:cxn>
                  <a:cxn ang="0">
                    <a:pos x="T10" y="T11"/>
                  </a:cxn>
                  <a:cxn ang="0">
                    <a:pos x="T12" y="T13"/>
                  </a:cxn>
                </a:cxnLst>
                <a:rect l="0" t="0" r="r" b="b"/>
                <a:pathLst>
                  <a:path w="100" h="68">
                    <a:moveTo>
                      <a:pt x="99" y="18"/>
                    </a:moveTo>
                    <a:cubicBezTo>
                      <a:pt x="97" y="20"/>
                      <a:pt x="95" y="25"/>
                      <a:pt x="91" y="27"/>
                    </a:cubicBezTo>
                    <a:cubicBezTo>
                      <a:pt x="68" y="40"/>
                      <a:pt x="46" y="54"/>
                      <a:pt x="23" y="65"/>
                    </a:cubicBezTo>
                    <a:cubicBezTo>
                      <a:pt x="19" y="68"/>
                      <a:pt x="8" y="67"/>
                      <a:pt x="5" y="63"/>
                    </a:cubicBezTo>
                    <a:cubicBezTo>
                      <a:pt x="0" y="56"/>
                      <a:pt x="4" y="49"/>
                      <a:pt x="12" y="45"/>
                    </a:cubicBezTo>
                    <a:cubicBezTo>
                      <a:pt x="34" y="32"/>
                      <a:pt x="56" y="19"/>
                      <a:pt x="79" y="6"/>
                    </a:cubicBezTo>
                    <a:cubicBezTo>
                      <a:pt x="90" y="0"/>
                      <a:pt x="100" y="6"/>
                      <a:pt x="9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7"/>
              <p:cNvSpPr>
                <a:spLocks/>
              </p:cNvSpPr>
              <p:nvPr/>
            </p:nvSpPr>
            <p:spPr bwMode="auto">
              <a:xfrm>
                <a:off x="10313988" y="5605463"/>
                <a:ext cx="261938" cy="187325"/>
              </a:xfrm>
              <a:custGeom>
                <a:avLst/>
                <a:gdLst>
                  <a:gd name="T0" fmla="*/ 96 w 96"/>
                  <a:gd name="T1" fmla="*/ 52 h 69"/>
                  <a:gd name="T2" fmla="*/ 79 w 96"/>
                  <a:gd name="T3" fmla="*/ 64 h 69"/>
                  <a:gd name="T4" fmla="*/ 5 w 96"/>
                  <a:gd name="T5" fmla="*/ 22 h 69"/>
                  <a:gd name="T6" fmla="*/ 2 w 96"/>
                  <a:gd name="T7" fmla="*/ 7 h 69"/>
                  <a:gd name="T8" fmla="*/ 16 w 96"/>
                  <a:gd name="T9" fmla="*/ 2 h 69"/>
                  <a:gd name="T10" fmla="*/ 91 w 96"/>
                  <a:gd name="T11" fmla="*/ 45 h 69"/>
                  <a:gd name="T12" fmla="*/ 96 w 96"/>
                  <a:gd name="T13" fmla="*/ 52 h 69"/>
                </a:gdLst>
                <a:ahLst/>
                <a:cxnLst>
                  <a:cxn ang="0">
                    <a:pos x="T0" y="T1"/>
                  </a:cxn>
                  <a:cxn ang="0">
                    <a:pos x="T2" y="T3"/>
                  </a:cxn>
                  <a:cxn ang="0">
                    <a:pos x="T4" y="T5"/>
                  </a:cxn>
                  <a:cxn ang="0">
                    <a:pos x="T6" y="T7"/>
                  </a:cxn>
                  <a:cxn ang="0">
                    <a:pos x="T8" y="T9"/>
                  </a:cxn>
                  <a:cxn ang="0">
                    <a:pos x="T10" y="T11"/>
                  </a:cxn>
                  <a:cxn ang="0">
                    <a:pos x="T12" y="T13"/>
                  </a:cxn>
                </a:cxnLst>
                <a:rect l="0" t="0" r="r" b="b"/>
                <a:pathLst>
                  <a:path w="96" h="69">
                    <a:moveTo>
                      <a:pt x="96" y="52"/>
                    </a:moveTo>
                    <a:cubicBezTo>
                      <a:pt x="96" y="63"/>
                      <a:pt x="87" y="69"/>
                      <a:pt x="79" y="64"/>
                    </a:cubicBezTo>
                    <a:cubicBezTo>
                      <a:pt x="54" y="51"/>
                      <a:pt x="30" y="37"/>
                      <a:pt x="5" y="22"/>
                    </a:cubicBezTo>
                    <a:cubicBezTo>
                      <a:pt x="2" y="20"/>
                      <a:pt x="0" y="10"/>
                      <a:pt x="2" y="7"/>
                    </a:cubicBezTo>
                    <a:cubicBezTo>
                      <a:pt x="4" y="3"/>
                      <a:pt x="13" y="0"/>
                      <a:pt x="16" y="2"/>
                    </a:cubicBezTo>
                    <a:cubicBezTo>
                      <a:pt x="42" y="16"/>
                      <a:pt x="67" y="30"/>
                      <a:pt x="91" y="45"/>
                    </a:cubicBezTo>
                    <a:cubicBezTo>
                      <a:pt x="94" y="47"/>
                      <a:pt x="95" y="51"/>
                      <a:pt x="9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8"/>
              <p:cNvSpPr>
                <a:spLocks/>
              </p:cNvSpPr>
              <p:nvPr/>
            </p:nvSpPr>
            <p:spPr bwMode="auto">
              <a:xfrm>
                <a:off x="8794750" y="5260975"/>
                <a:ext cx="296863" cy="65087"/>
              </a:xfrm>
              <a:custGeom>
                <a:avLst/>
                <a:gdLst>
                  <a:gd name="T0" fmla="*/ 54 w 109"/>
                  <a:gd name="T1" fmla="*/ 24 h 24"/>
                  <a:gd name="T2" fmla="*/ 17 w 109"/>
                  <a:gd name="T3" fmla="*/ 24 h 24"/>
                  <a:gd name="T4" fmla="*/ 2 w 109"/>
                  <a:gd name="T5" fmla="*/ 12 h 24"/>
                  <a:gd name="T6" fmla="*/ 16 w 109"/>
                  <a:gd name="T7" fmla="*/ 1 h 24"/>
                  <a:gd name="T8" fmla="*/ 93 w 109"/>
                  <a:gd name="T9" fmla="*/ 1 h 24"/>
                  <a:gd name="T10" fmla="*/ 107 w 109"/>
                  <a:gd name="T11" fmla="*/ 12 h 24"/>
                  <a:gd name="T12" fmla="*/ 93 w 109"/>
                  <a:gd name="T13" fmla="*/ 24 h 24"/>
                  <a:gd name="T14" fmla="*/ 54 w 109"/>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4">
                    <a:moveTo>
                      <a:pt x="54" y="24"/>
                    </a:moveTo>
                    <a:cubicBezTo>
                      <a:pt x="41" y="24"/>
                      <a:pt x="29" y="24"/>
                      <a:pt x="17" y="24"/>
                    </a:cubicBezTo>
                    <a:cubicBezTo>
                      <a:pt x="8" y="24"/>
                      <a:pt x="0" y="22"/>
                      <a:pt x="2" y="12"/>
                    </a:cubicBezTo>
                    <a:cubicBezTo>
                      <a:pt x="3" y="8"/>
                      <a:pt x="11" y="1"/>
                      <a:pt x="16" y="1"/>
                    </a:cubicBezTo>
                    <a:cubicBezTo>
                      <a:pt x="41" y="0"/>
                      <a:pt x="68" y="0"/>
                      <a:pt x="93" y="1"/>
                    </a:cubicBezTo>
                    <a:cubicBezTo>
                      <a:pt x="99" y="1"/>
                      <a:pt x="107" y="7"/>
                      <a:pt x="107" y="12"/>
                    </a:cubicBezTo>
                    <a:cubicBezTo>
                      <a:pt x="109" y="21"/>
                      <a:pt x="101" y="24"/>
                      <a:pt x="93" y="24"/>
                    </a:cubicBezTo>
                    <a:cubicBezTo>
                      <a:pt x="80" y="24"/>
                      <a:pt x="67" y="24"/>
                      <a:pt x="5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9"/>
              <p:cNvSpPr>
                <a:spLocks/>
              </p:cNvSpPr>
              <p:nvPr/>
            </p:nvSpPr>
            <p:spPr bwMode="auto">
              <a:xfrm>
                <a:off x="10404475" y="5260975"/>
                <a:ext cx="293688" cy="68262"/>
              </a:xfrm>
              <a:custGeom>
                <a:avLst/>
                <a:gdLst>
                  <a:gd name="T0" fmla="*/ 54 w 108"/>
                  <a:gd name="T1" fmla="*/ 24 h 25"/>
                  <a:gd name="T2" fmla="*/ 16 w 108"/>
                  <a:gd name="T3" fmla="*/ 24 h 25"/>
                  <a:gd name="T4" fmla="*/ 1 w 108"/>
                  <a:gd name="T5" fmla="*/ 13 h 25"/>
                  <a:gd name="T6" fmla="*/ 16 w 108"/>
                  <a:gd name="T7" fmla="*/ 0 h 25"/>
                  <a:gd name="T8" fmla="*/ 92 w 108"/>
                  <a:gd name="T9" fmla="*/ 0 h 25"/>
                  <a:gd name="T10" fmla="*/ 108 w 108"/>
                  <a:gd name="T11" fmla="*/ 13 h 25"/>
                  <a:gd name="T12" fmla="*/ 92 w 108"/>
                  <a:gd name="T13" fmla="*/ 24 h 25"/>
                  <a:gd name="T14" fmla="*/ 54 w 108"/>
                  <a:gd name="T15" fmla="*/ 24 h 25"/>
                  <a:gd name="T16" fmla="*/ 54 w 108"/>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5">
                    <a:moveTo>
                      <a:pt x="54" y="24"/>
                    </a:moveTo>
                    <a:cubicBezTo>
                      <a:pt x="41" y="24"/>
                      <a:pt x="28" y="25"/>
                      <a:pt x="16" y="24"/>
                    </a:cubicBezTo>
                    <a:cubicBezTo>
                      <a:pt x="10" y="23"/>
                      <a:pt x="2" y="17"/>
                      <a:pt x="1" y="13"/>
                    </a:cubicBezTo>
                    <a:cubicBezTo>
                      <a:pt x="0" y="4"/>
                      <a:pt x="7" y="0"/>
                      <a:pt x="16" y="0"/>
                    </a:cubicBezTo>
                    <a:cubicBezTo>
                      <a:pt x="41" y="0"/>
                      <a:pt x="67" y="0"/>
                      <a:pt x="92" y="0"/>
                    </a:cubicBezTo>
                    <a:cubicBezTo>
                      <a:pt x="101" y="0"/>
                      <a:pt x="108" y="3"/>
                      <a:pt x="108" y="13"/>
                    </a:cubicBezTo>
                    <a:cubicBezTo>
                      <a:pt x="108" y="22"/>
                      <a:pt x="100" y="24"/>
                      <a:pt x="92" y="24"/>
                    </a:cubicBezTo>
                    <a:cubicBezTo>
                      <a:pt x="79" y="24"/>
                      <a:pt x="67" y="24"/>
                      <a:pt x="54" y="24"/>
                    </a:cubicBezTo>
                    <a:cubicBezTo>
                      <a:pt x="54" y="24"/>
                      <a:pt x="54" y="24"/>
                      <a:pt x="5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8" name="文本框 37"/>
          <p:cNvSpPr txBox="1"/>
          <p:nvPr/>
        </p:nvSpPr>
        <p:spPr>
          <a:xfrm>
            <a:off x="7947195" y="2452997"/>
            <a:ext cx="2407376" cy="461665"/>
          </a:xfrm>
          <a:prstGeom prst="rect">
            <a:avLst/>
          </a:prstGeom>
          <a:noFill/>
        </p:spPr>
        <p:txBody>
          <a:bodyPr wrap="square" rtlCol="0">
            <a:spAutoFit/>
          </a:bodyPr>
          <a:lstStyle/>
          <a:p>
            <a:r>
              <a:rPr lang="zh-CN" altLang="en-US" sz="2400" dirty="0">
                <a:solidFill>
                  <a:srgbClr val="774F71"/>
                </a:solidFill>
                <a:latin typeface="+mj-ea"/>
                <a:ea typeface="+mj-ea"/>
              </a:rPr>
              <a:t>添加业务说明</a:t>
            </a:r>
          </a:p>
        </p:txBody>
      </p:sp>
      <p:sp>
        <p:nvSpPr>
          <p:cNvPr id="39" name="文本框 38"/>
          <p:cNvSpPr txBox="1"/>
          <p:nvPr/>
        </p:nvSpPr>
        <p:spPr>
          <a:xfrm>
            <a:off x="7967832" y="2836238"/>
            <a:ext cx="3924131"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1" name="文本框 40"/>
          <p:cNvSpPr txBox="1"/>
          <p:nvPr/>
        </p:nvSpPr>
        <p:spPr>
          <a:xfrm>
            <a:off x="7967832" y="4290029"/>
            <a:ext cx="2407376" cy="461665"/>
          </a:xfrm>
          <a:prstGeom prst="rect">
            <a:avLst/>
          </a:prstGeom>
          <a:noFill/>
        </p:spPr>
        <p:txBody>
          <a:bodyPr wrap="square" rtlCol="0">
            <a:spAutoFit/>
          </a:bodyPr>
          <a:lstStyle/>
          <a:p>
            <a:r>
              <a:rPr lang="zh-CN" altLang="en-US" sz="2400" dirty="0">
                <a:solidFill>
                  <a:srgbClr val="774F71"/>
                </a:solidFill>
                <a:latin typeface="+mj-ea"/>
                <a:ea typeface="+mj-ea"/>
              </a:rPr>
              <a:t>添加业务说明</a:t>
            </a:r>
          </a:p>
        </p:txBody>
      </p:sp>
      <p:sp>
        <p:nvSpPr>
          <p:cNvPr id="42" name="文本框 41"/>
          <p:cNvSpPr txBox="1"/>
          <p:nvPr/>
        </p:nvSpPr>
        <p:spPr>
          <a:xfrm>
            <a:off x="7988469" y="4673270"/>
            <a:ext cx="3924131" cy="652486"/>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4" name="文本框 43"/>
          <p:cNvSpPr txBox="1"/>
          <p:nvPr/>
        </p:nvSpPr>
        <p:spPr>
          <a:xfrm>
            <a:off x="447014" y="2452997"/>
            <a:ext cx="3803022" cy="461665"/>
          </a:xfrm>
          <a:prstGeom prst="rect">
            <a:avLst/>
          </a:prstGeom>
          <a:noFill/>
        </p:spPr>
        <p:txBody>
          <a:bodyPr wrap="square" rtlCol="0">
            <a:spAutoFit/>
          </a:bodyPr>
          <a:lstStyle/>
          <a:p>
            <a:pPr algn="r"/>
            <a:r>
              <a:rPr lang="zh-CN" altLang="en-US" sz="2400" dirty="0">
                <a:solidFill>
                  <a:srgbClr val="774F71"/>
                </a:solidFill>
                <a:latin typeface="+mj-ea"/>
                <a:ea typeface="+mj-ea"/>
              </a:rPr>
              <a:t>添加业务说明</a:t>
            </a:r>
          </a:p>
        </p:txBody>
      </p:sp>
      <p:sp>
        <p:nvSpPr>
          <p:cNvPr id="45" name="文本框 44"/>
          <p:cNvSpPr txBox="1"/>
          <p:nvPr/>
        </p:nvSpPr>
        <p:spPr>
          <a:xfrm>
            <a:off x="302551" y="2836238"/>
            <a:ext cx="3924131"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
        <p:nvSpPr>
          <p:cNvPr id="47" name="文本框 46"/>
          <p:cNvSpPr txBox="1"/>
          <p:nvPr/>
        </p:nvSpPr>
        <p:spPr>
          <a:xfrm>
            <a:off x="447014" y="4290029"/>
            <a:ext cx="3803022" cy="461665"/>
          </a:xfrm>
          <a:prstGeom prst="rect">
            <a:avLst/>
          </a:prstGeom>
          <a:noFill/>
        </p:spPr>
        <p:txBody>
          <a:bodyPr wrap="square" rtlCol="0">
            <a:spAutoFit/>
          </a:bodyPr>
          <a:lstStyle/>
          <a:p>
            <a:pPr algn="r"/>
            <a:r>
              <a:rPr lang="zh-CN" altLang="en-US" sz="2400" dirty="0">
                <a:solidFill>
                  <a:srgbClr val="774F71"/>
                </a:solidFill>
                <a:latin typeface="+mj-ea"/>
                <a:ea typeface="+mj-ea"/>
              </a:rPr>
              <a:t>添加业务说明</a:t>
            </a:r>
          </a:p>
        </p:txBody>
      </p:sp>
      <p:sp>
        <p:nvSpPr>
          <p:cNvPr id="48" name="文本框 47"/>
          <p:cNvSpPr txBox="1"/>
          <p:nvPr/>
        </p:nvSpPr>
        <p:spPr>
          <a:xfrm>
            <a:off x="302551" y="4673270"/>
            <a:ext cx="3924131" cy="652486"/>
          </a:xfrm>
          <a:prstGeom prst="rect">
            <a:avLst/>
          </a:prstGeom>
          <a:noFill/>
        </p:spPr>
        <p:txBody>
          <a:bodyPr wrap="square" rtlCol="0">
            <a:spAutoFit/>
          </a:bodyPr>
          <a:lstStyle/>
          <a:p>
            <a:pPr algn="r">
              <a:lnSpc>
                <a:spcPct val="130000"/>
              </a:lnSpc>
            </a:pPr>
            <a:r>
              <a:rPr lang="zh-CN" altLang="en-US" sz="1400" dirty="0">
                <a:solidFill>
                  <a:schemeClr val="tx1">
                    <a:lumMod val="50000"/>
                  </a:schemeClr>
                </a:solidFill>
              </a:rPr>
              <a:t>点击添加文字说明点击添加文字说明点击添加文字说明点击添加文字说明</a:t>
            </a:r>
          </a:p>
        </p:txBody>
      </p:sp>
    </p:spTree>
    <p:extLst>
      <p:ext uri="{BB962C8B-B14F-4D97-AF65-F5344CB8AC3E}">
        <p14:creationId xmlns:p14="http://schemas.microsoft.com/office/powerpoint/2010/main" val="154831790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250" fill="hold"/>
                                        <p:tgtEl>
                                          <p:spTgt spid="49"/>
                                        </p:tgtEl>
                                        <p:attrNameLst>
                                          <p:attrName>ppt_w</p:attrName>
                                        </p:attrNameLst>
                                      </p:cBhvr>
                                      <p:tavLst>
                                        <p:tav tm="0">
                                          <p:val>
                                            <p:fltVal val="0"/>
                                          </p:val>
                                        </p:tav>
                                        <p:tav tm="100000">
                                          <p:val>
                                            <p:strVal val="#ppt_w"/>
                                          </p:val>
                                        </p:tav>
                                      </p:tavLst>
                                    </p:anim>
                                    <p:anim calcmode="lin" valueType="num">
                                      <p:cBhvr>
                                        <p:cTn id="14" dur="250" fill="hold"/>
                                        <p:tgtEl>
                                          <p:spTgt spid="49"/>
                                        </p:tgtEl>
                                        <p:attrNameLst>
                                          <p:attrName>ppt_h</p:attrName>
                                        </p:attrNameLst>
                                      </p:cBhvr>
                                      <p:tavLst>
                                        <p:tav tm="0">
                                          <p:val>
                                            <p:fltVal val="0"/>
                                          </p:val>
                                        </p:tav>
                                        <p:tav tm="100000">
                                          <p:val>
                                            <p:strVal val="#ppt_h"/>
                                          </p:val>
                                        </p:tav>
                                      </p:tavLst>
                                    </p:anim>
                                    <p:animEffect transition="in" filter="fade">
                                      <p:cBhvr>
                                        <p:cTn id="15" dur="25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10000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47"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250"/>
                                        <p:tgtEl>
                                          <p:spTgt spid="44"/>
                                        </p:tgtEl>
                                      </p:cBhvr>
                                    </p:animEffect>
                                    <p:anim calcmode="lin" valueType="num">
                                      <p:cBhvr>
                                        <p:cTn id="26" dur="250" fill="hold"/>
                                        <p:tgtEl>
                                          <p:spTgt spid="44"/>
                                        </p:tgtEl>
                                        <p:attrNameLst>
                                          <p:attrName>ppt_x</p:attrName>
                                        </p:attrNameLst>
                                      </p:cBhvr>
                                      <p:tavLst>
                                        <p:tav tm="0">
                                          <p:val>
                                            <p:strVal val="#ppt_x"/>
                                          </p:val>
                                        </p:tav>
                                        <p:tav tm="100000">
                                          <p:val>
                                            <p:strVal val="#ppt_x"/>
                                          </p:val>
                                        </p:tav>
                                      </p:tavLst>
                                    </p:anim>
                                    <p:anim calcmode="lin" valueType="num">
                                      <p:cBhvr>
                                        <p:cTn id="27" dur="250" fill="hold"/>
                                        <p:tgtEl>
                                          <p:spTgt spid="44"/>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iterate type="wd">
                                    <p:tmPct val="10000"/>
                                  </p:iterate>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decel="10000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7"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250"/>
                                        <p:tgtEl>
                                          <p:spTgt spid="38"/>
                                        </p:tgtEl>
                                      </p:cBhvr>
                                    </p:animEffect>
                                    <p:anim calcmode="lin" valueType="num">
                                      <p:cBhvr>
                                        <p:cTn id="41" dur="250" fill="hold"/>
                                        <p:tgtEl>
                                          <p:spTgt spid="38"/>
                                        </p:tgtEl>
                                        <p:attrNameLst>
                                          <p:attrName>ppt_x</p:attrName>
                                        </p:attrNameLst>
                                      </p:cBhvr>
                                      <p:tavLst>
                                        <p:tav tm="0">
                                          <p:val>
                                            <p:strVal val="#ppt_x"/>
                                          </p:val>
                                        </p:tav>
                                        <p:tav tm="100000">
                                          <p:val>
                                            <p:strVal val="#ppt_x"/>
                                          </p:val>
                                        </p:tav>
                                      </p:tavLst>
                                    </p:anim>
                                    <p:anim calcmode="lin" valueType="num">
                                      <p:cBhvr>
                                        <p:cTn id="42" dur="250" fill="hold"/>
                                        <p:tgtEl>
                                          <p:spTgt spid="38"/>
                                        </p:tgtEl>
                                        <p:attrNameLst>
                                          <p:attrName>ppt_y</p:attrName>
                                        </p:attrNameLst>
                                      </p:cBhvr>
                                      <p:tavLst>
                                        <p:tav tm="0">
                                          <p:val>
                                            <p:strVal val="#ppt_y-.1"/>
                                          </p:val>
                                        </p:tav>
                                        <p:tav tm="100000">
                                          <p:val>
                                            <p:strVal val="#ppt_y"/>
                                          </p:val>
                                        </p:tav>
                                      </p:tavLst>
                                    </p:anim>
                                  </p:childTnLst>
                                </p:cTn>
                              </p:par>
                              <p:par>
                                <p:cTn id="43" presetID="10" presetClass="entr" presetSubtype="0" fill="hold" grpId="0" nodeType="withEffect">
                                  <p:stCondLst>
                                    <p:cond delay="0"/>
                                  </p:stCondLst>
                                  <p:iterate type="wd">
                                    <p:tmPct val="10000"/>
                                  </p:iterate>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decel="10000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0-#ppt_w/2"/>
                                          </p:val>
                                        </p:tav>
                                        <p:tav tm="100000">
                                          <p:val>
                                            <p:strVal val="#ppt_x"/>
                                          </p:val>
                                        </p:tav>
                                      </p:tavLst>
                                    </p:anim>
                                    <p:anim calcmode="lin" valueType="num">
                                      <p:cBhvr additive="base">
                                        <p:cTn id="51" dur="500" fill="hold"/>
                                        <p:tgtEl>
                                          <p:spTgt spid="21"/>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47"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250"/>
                                        <p:tgtEl>
                                          <p:spTgt spid="47"/>
                                        </p:tgtEl>
                                      </p:cBhvr>
                                    </p:animEffect>
                                    <p:anim calcmode="lin" valueType="num">
                                      <p:cBhvr>
                                        <p:cTn id="56" dur="250" fill="hold"/>
                                        <p:tgtEl>
                                          <p:spTgt spid="47"/>
                                        </p:tgtEl>
                                        <p:attrNameLst>
                                          <p:attrName>ppt_x</p:attrName>
                                        </p:attrNameLst>
                                      </p:cBhvr>
                                      <p:tavLst>
                                        <p:tav tm="0">
                                          <p:val>
                                            <p:strVal val="#ppt_x"/>
                                          </p:val>
                                        </p:tav>
                                        <p:tav tm="100000">
                                          <p:val>
                                            <p:strVal val="#ppt_x"/>
                                          </p:val>
                                        </p:tav>
                                      </p:tavLst>
                                    </p:anim>
                                    <p:anim calcmode="lin" valueType="num">
                                      <p:cBhvr>
                                        <p:cTn id="57" dur="250" fill="hold"/>
                                        <p:tgtEl>
                                          <p:spTgt spid="47"/>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0"/>
                                  </p:stCondLst>
                                  <p:iterate type="wd">
                                    <p:tmPct val="10000"/>
                                  </p:iterate>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decel="10000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1+#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par>
                          <p:cTn id="67" fill="hold">
                            <p:stCondLst>
                              <p:cond delay="500"/>
                            </p:stCondLst>
                            <p:childTnLst>
                              <p:par>
                                <p:cTn id="68" presetID="47"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250"/>
                                        <p:tgtEl>
                                          <p:spTgt spid="41"/>
                                        </p:tgtEl>
                                      </p:cBhvr>
                                    </p:animEffect>
                                    <p:anim calcmode="lin" valueType="num">
                                      <p:cBhvr>
                                        <p:cTn id="71" dur="250" fill="hold"/>
                                        <p:tgtEl>
                                          <p:spTgt spid="41"/>
                                        </p:tgtEl>
                                        <p:attrNameLst>
                                          <p:attrName>ppt_x</p:attrName>
                                        </p:attrNameLst>
                                      </p:cBhvr>
                                      <p:tavLst>
                                        <p:tav tm="0">
                                          <p:val>
                                            <p:strVal val="#ppt_x"/>
                                          </p:val>
                                        </p:tav>
                                        <p:tav tm="100000">
                                          <p:val>
                                            <p:strVal val="#ppt_x"/>
                                          </p:val>
                                        </p:tav>
                                      </p:tavLst>
                                    </p:anim>
                                    <p:anim calcmode="lin" valueType="num">
                                      <p:cBhvr>
                                        <p:cTn id="72" dur="250" fill="hold"/>
                                        <p:tgtEl>
                                          <p:spTgt spid="41"/>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0"/>
                                  </p:stCondLst>
                                  <p:iterate type="wd">
                                    <p:tmPct val="10000"/>
                                  </p:iterate>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8" grpId="0"/>
      <p:bldP spid="39" grpId="0"/>
      <p:bldP spid="41" grpId="0"/>
      <p:bldP spid="42" grpId="0"/>
      <p:bldP spid="44" grpId="0"/>
      <p:bldP spid="45" grpId="0"/>
      <p:bldP spid="47"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3814091" y="2690452"/>
            <a:ext cx="4491458" cy="830997"/>
          </a:xfrm>
          <a:prstGeom prst="rect">
            <a:avLst/>
          </a:prstGeom>
          <a:noFill/>
        </p:spPr>
        <p:txBody>
          <a:bodyPr wrap="square" rtlCol="0">
            <a:spAutoFit/>
          </a:bodyPr>
          <a:lstStyle/>
          <a:p>
            <a:pPr algn="r"/>
            <a:r>
              <a:rPr lang="zh-CN" altLang="en-US" sz="4800" dirty="0">
                <a:solidFill>
                  <a:schemeClr val="accent2"/>
                </a:solidFill>
                <a:latin typeface="+mj-ea"/>
                <a:ea typeface="+mj-ea"/>
              </a:rPr>
              <a:t>第二部分的标题</a:t>
            </a:r>
          </a:p>
        </p:txBody>
      </p:sp>
      <p:sp>
        <p:nvSpPr>
          <p:cNvPr id="19" name="文本框 18"/>
          <p:cNvSpPr txBox="1"/>
          <p:nvPr/>
        </p:nvSpPr>
        <p:spPr>
          <a:xfrm>
            <a:off x="2560470" y="3544017"/>
            <a:ext cx="5729839" cy="923330"/>
          </a:xfrm>
          <a:prstGeom prst="rect">
            <a:avLst/>
          </a:prstGeom>
          <a:noFill/>
        </p:spPr>
        <p:txBody>
          <a:bodyPr wrap="square" rtlCol="0">
            <a:spAutoFit/>
          </a:bodyPr>
          <a:lstStyle/>
          <a:p>
            <a:pPr algn="r">
              <a:lnSpc>
                <a:spcPct val="150000"/>
              </a:lnSpc>
            </a:pPr>
            <a:r>
              <a:rPr lang="zh-CN" altLang="en-US" dirty="0">
                <a:solidFill>
                  <a:schemeClr val="bg1">
                    <a:lumMod val="50000"/>
                  </a:schemeClr>
                </a:solidFill>
              </a:rPr>
              <a:t>点击添加文字说明点击添加文字说明点击添加文字说明点击添加文字说明点击添加文字说</a:t>
            </a:r>
          </a:p>
        </p:txBody>
      </p:sp>
      <p:sp>
        <p:nvSpPr>
          <p:cNvPr id="21" name="文本框 20"/>
          <p:cNvSpPr txBox="1"/>
          <p:nvPr/>
        </p:nvSpPr>
        <p:spPr>
          <a:xfrm>
            <a:off x="1132115" y="428170"/>
            <a:ext cx="1291771" cy="707886"/>
          </a:xfrm>
          <a:prstGeom prst="rect">
            <a:avLst/>
          </a:prstGeom>
          <a:noFill/>
        </p:spPr>
        <p:txBody>
          <a:bodyPr wrap="square" rtlCol="0">
            <a:spAutoFit/>
          </a:bodyPr>
          <a:lstStyle/>
          <a:p>
            <a:pPr algn="ctr"/>
            <a:r>
              <a:rPr lang="zh-CN" altLang="en-US" sz="4000" dirty="0">
                <a:solidFill>
                  <a:schemeClr val="accent1"/>
                </a:solidFill>
                <a:latin typeface="+mj-ea"/>
                <a:ea typeface="+mj-ea"/>
              </a:rPr>
              <a:t>目录</a:t>
            </a:r>
          </a:p>
        </p:txBody>
      </p:sp>
      <p:cxnSp>
        <p:nvCxnSpPr>
          <p:cNvPr id="22" name="直接连接符 21"/>
          <p:cNvCxnSpPr/>
          <p:nvPr/>
        </p:nvCxnSpPr>
        <p:spPr>
          <a:xfrm>
            <a:off x="2380344" y="535369"/>
            <a:ext cx="0" cy="468000"/>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38400" y="491827"/>
            <a:ext cx="2075543" cy="584775"/>
          </a:xfrm>
          <a:prstGeom prst="rect">
            <a:avLst/>
          </a:prstGeom>
          <a:noFill/>
        </p:spPr>
        <p:txBody>
          <a:bodyPr wrap="square" rtlCol="0">
            <a:spAutoFit/>
          </a:bodyPr>
          <a:lstStyle/>
          <a:p>
            <a:r>
              <a:rPr lang="en-US" altLang="zh-CN" sz="3200" dirty="0">
                <a:solidFill>
                  <a:schemeClr val="accent2"/>
                </a:solidFill>
              </a:rPr>
              <a:t>contents</a:t>
            </a:r>
            <a:endParaRPr lang="zh-CN" altLang="en-US" sz="3200" dirty="0">
              <a:solidFill>
                <a:schemeClr val="accent2"/>
              </a:solidFill>
            </a:endParaRPr>
          </a:p>
        </p:txBody>
      </p:sp>
      <p:grpSp>
        <p:nvGrpSpPr>
          <p:cNvPr id="26" name="组合 25"/>
          <p:cNvGrpSpPr/>
          <p:nvPr/>
        </p:nvGrpSpPr>
        <p:grpSpPr>
          <a:xfrm>
            <a:off x="0" y="316259"/>
            <a:ext cx="1132115" cy="931705"/>
            <a:chOff x="-23530" y="2881356"/>
            <a:chExt cx="3348000" cy="931705"/>
          </a:xfrm>
        </p:grpSpPr>
        <p:sp>
          <p:nvSpPr>
            <p:cNvPr id="28" name="矩形 27"/>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4383310" y="784215"/>
            <a:ext cx="7812000" cy="918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84967" y="2015595"/>
            <a:ext cx="3011709" cy="3011708"/>
            <a:chOff x="8484967" y="2015595"/>
            <a:chExt cx="3011709" cy="3011708"/>
          </a:xfrm>
        </p:grpSpPr>
        <p:pic>
          <p:nvPicPr>
            <p:cNvPr id="37" name="图片 3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484967" y="2015595"/>
              <a:ext cx="3011708" cy="3011708"/>
            </a:xfrm>
            <a:custGeom>
              <a:avLst/>
              <a:gdLst>
                <a:gd name="connsiteX0" fmla="*/ 1505854 w 3011708"/>
                <a:gd name="connsiteY0" fmla="*/ 0 h 3011708"/>
                <a:gd name="connsiteX1" fmla="*/ 3011708 w 3011708"/>
                <a:gd name="connsiteY1" fmla="*/ 0 h 3011708"/>
                <a:gd name="connsiteX2" fmla="*/ 3011708 w 3011708"/>
                <a:gd name="connsiteY2" fmla="*/ 1505854 h 3011708"/>
                <a:gd name="connsiteX3" fmla="*/ 1505854 w 3011708"/>
                <a:gd name="connsiteY3" fmla="*/ 3011708 h 3011708"/>
                <a:gd name="connsiteX4" fmla="*/ 0 w 3011708"/>
                <a:gd name="connsiteY4" fmla="*/ 1505854 h 3011708"/>
                <a:gd name="connsiteX5" fmla="*/ 1505854 w 3011708"/>
                <a:gd name="connsiteY5"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708" h="3011708">
                  <a:moveTo>
                    <a:pt x="1505854" y="0"/>
                  </a:moveTo>
                  <a:lnTo>
                    <a:pt x="3011708" y="0"/>
                  </a:lnTo>
                  <a:lnTo>
                    <a:pt x="3011708" y="1505854"/>
                  </a:lnTo>
                  <a:cubicBezTo>
                    <a:pt x="3011708" y="2337514"/>
                    <a:pt x="2337514" y="3011708"/>
                    <a:pt x="1505854" y="3011708"/>
                  </a:cubicBezTo>
                  <a:cubicBezTo>
                    <a:pt x="674194" y="3011708"/>
                    <a:pt x="0" y="2337514"/>
                    <a:pt x="0" y="1505854"/>
                  </a:cubicBezTo>
                  <a:cubicBezTo>
                    <a:pt x="0" y="674194"/>
                    <a:pt x="674194" y="0"/>
                    <a:pt x="1505854" y="0"/>
                  </a:cubicBezTo>
                  <a:close/>
                </a:path>
              </a:pathLst>
            </a:custGeom>
          </p:spPr>
        </p:pic>
        <p:pic>
          <p:nvPicPr>
            <p:cNvPr id="34" name="图片 33"/>
            <p:cNvPicPr>
              <a:picLocks noChangeAspect="1"/>
            </p:cNvPicPr>
            <p:nvPr/>
          </p:nvPicPr>
          <p:blipFill>
            <a:blip r:embed="rId3" cstate="screen">
              <a:extLst>
                <a:ext uri="{28A0092B-C50C-407E-A947-70E740481C1C}">
                  <a14:useLocalDpi xmlns:a14="http://schemas.microsoft.com/office/drawing/2010/main"/>
                </a:ext>
              </a:extLst>
            </a:blip>
            <a:srcRect t="4895" r="27153" b="20930"/>
            <a:stretch>
              <a:fillRect/>
            </a:stretch>
          </p:blipFill>
          <p:spPr>
            <a:xfrm>
              <a:off x="9431535" y="2015595"/>
              <a:ext cx="2065141" cy="3011708"/>
            </a:xfrm>
            <a:custGeom>
              <a:avLst/>
              <a:gdLst>
                <a:gd name="connsiteX0" fmla="*/ 559287 w 2065141"/>
                <a:gd name="connsiteY0" fmla="*/ 0 h 3011708"/>
                <a:gd name="connsiteX1" fmla="*/ 2065141 w 2065141"/>
                <a:gd name="connsiteY1" fmla="*/ 0 h 3011708"/>
                <a:gd name="connsiteX2" fmla="*/ 2065141 w 2065141"/>
                <a:gd name="connsiteY2" fmla="*/ 1505854 h 3011708"/>
                <a:gd name="connsiteX3" fmla="*/ 559287 w 2065141"/>
                <a:gd name="connsiteY3" fmla="*/ 3011708 h 3011708"/>
                <a:gd name="connsiteX4" fmla="*/ 111492 w 2065141"/>
                <a:gd name="connsiteY4" fmla="*/ 2944008 h 3011708"/>
                <a:gd name="connsiteX5" fmla="*/ 0 w 2065141"/>
                <a:gd name="connsiteY5" fmla="*/ 2903201 h 3011708"/>
                <a:gd name="connsiteX6" fmla="*/ 0 w 2065141"/>
                <a:gd name="connsiteY6" fmla="*/ 108507 h 3011708"/>
                <a:gd name="connsiteX7" fmla="*/ 111492 w 2065141"/>
                <a:gd name="connsiteY7" fmla="*/ 67700 h 3011708"/>
                <a:gd name="connsiteX8" fmla="*/ 559287 w 2065141"/>
                <a:gd name="connsiteY8" fmla="*/ 0 h 30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5141" h="3011708">
                  <a:moveTo>
                    <a:pt x="559287" y="0"/>
                  </a:moveTo>
                  <a:lnTo>
                    <a:pt x="2065141" y="0"/>
                  </a:lnTo>
                  <a:lnTo>
                    <a:pt x="2065141" y="1505854"/>
                  </a:lnTo>
                  <a:cubicBezTo>
                    <a:pt x="2065141" y="2337514"/>
                    <a:pt x="1390947" y="3011708"/>
                    <a:pt x="559287" y="3011708"/>
                  </a:cubicBezTo>
                  <a:cubicBezTo>
                    <a:pt x="403351" y="3011708"/>
                    <a:pt x="252950" y="2988006"/>
                    <a:pt x="111492" y="2944008"/>
                  </a:cubicBezTo>
                  <a:lnTo>
                    <a:pt x="0" y="2903201"/>
                  </a:lnTo>
                  <a:lnTo>
                    <a:pt x="0" y="108507"/>
                  </a:lnTo>
                  <a:lnTo>
                    <a:pt x="111492" y="67700"/>
                  </a:lnTo>
                  <a:cubicBezTo>
                    <a:pt x="252950" y="23702"/>
                    <a:pt x="403351" y="0"/>
                    <a:pt x="559287" y="0"/>
                  </a:cubicBezTo>
                  <a:close/>
                </a:path>
              </a:pathLst>
            </a:custGeom>
          </p:spPr>
        </p:pic>
      </p:grpSp>
    </p:spTree>
    <p:extLst>
      <p:ext uri="{BB962C8B-B14F-4D97-AF65-F5344CB8AC3E}">
        <p14:creationId xmlns:p14="http://schemas.microsoft.com/office/powerpoint/2010/main" val="2617264725"/>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anim calcmode="lin" valueType="num">
                                      <p:cBhvr>
                                        <p:cTn id="12" dur="250" fill="hold"/>
                                        <p:tgtEl>
                                          <p:spTgt spid="18"/>
                                        </p:tgtEl>
                                        <p:attrNameLst>
                                          <p:attrName>ppt_x</p:attrName>
                                        </p:attrNameLst>
                                      </p:cBhvr>
                                      <p:tavLst>
                                        <p:tav tm="0">
                                          <p:val>
                                            <p:strVal val="#ppt_x"/>
                                          </p:val>
                                        </p:tav>
                                        <p:tav tm="100000">
                                          <p:val>
                                            <p:strVal val="#ppt_x"/>
                                          </p:val>
                                        </p:tav>
                                      </p:tavLst>
                                    </p:anim>
                                    <p:anim calcmode="lin" valueType="num">
                                      <p:cBhvr>
                                        <p:cTn id="13" dur="250" fill="hold"/>
                                        <p:tgtEl>
                                          <p:spTgt spid="18"/>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96614" y="1843523"/>
            <a:ext cx="3004062" cy="2002708"/>
          </a:xfrm>
          <a:prstGeom prst="rect">
            <a:avLst/>
          </a:prstGeom>
        </p:spPr>
      </p:pic>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31076" y="1843523"/>
            <a:ext cx="3004062" cy="2002708"/>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65539" y="1843523"/>
            <a:ext cx="3004060" cy="1995824"/>
          </a:xfrm>
          <a:prstGeom prst="rect">
            <a:avLst/>
          </a:prstGeom>
        </p:spPr>
      </p:pic>
      <p:pic>
        <p:nvPicPr>
          <p:cNvPr id="5" name="图片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1843523"/>
            <a:ext cx="3004062" cy="2002708"/>
          </a:xfrm>
          <a:prstGeom prst="rect">
            <a:avLst/>
          </a:prstGeom>
        </p:spPr>
      </p:pic>
      <p:grpSp>
        <p:nvGrpSpPr>
          <p:cNvPr id="29" name="组合 28"/>
          <p:cNvGrpSpPr/>
          <p:nvPr/>
        </p:nvGrpSpPr>
        <p:grpSpPr>
          <a:xfrm>
            <a:off x="305283" y="3523901"/>
            <a:ext cx="644660" cy="644660"/>
            <a:chOff x="300038" y="1746863"/>
            <a:chExt cx="903514" cy="903514"/>
          </a:xfrm>
        </p:grpSpPr>
        <p:sp>
          <p:nvSpPr>
            <p:cNvPr id="8" name="椭圆 7"/>
            <p:cNvSpPr/>
            <p:nvPr/>
          </p:nvSpPr>
          <p:spPr>
            <a:xfrm>
              <a:off x="300038" y="1746863"/>
              <a:ext cx="903514" cy="903514"/>
            </a:xfrm>
            <a:prstGeom prst="ellipse">
              <a:avLst/>
            </a:prstGeom>
            <a:solidFill>
              <a:srgbClr val="EDA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75630" y="1938590"/>
              <a:ext cx="352330" cy="520060"/>
              <a:chOff x="2601913" y="2778126"/>
              <a:chExt cx="2254250" cy="3327400"/>
            </a:xfrm>
            <a:solidFill>
              <a:schemeClr val="bg1"/>
            </a:solidFill>
          </p:grpSpPr>
          <p:sp>
            <p:nvSpPr>
              <p:cNvPr id="13" name="Freeform 118"/>
              <p:cNvSpPr>
                <a:spLocks/>
              </p:cNvSpPr>
              <p:nvPr/>
            </p:nvSpPr>
            <p:spPr bwMode="auto">
              <a:xfrm>
                <a:off x="2874963" y="2778126"/>
                <a:ext cx="1981200" cy="3327400"/>
              </a:xfrm>
              <a:custGeom>
                <a:avLst/>
                <a:gdLst>
                  <a:gd name="T0" fmla="*/ 511 w 728"/>
                  <a:gd name="T1" fmla="*/ 613 h 1228"/>
                  <a:gd name="T2" fmla="*/ 359 w 728"/>
                  <a:gd name="T3" fmla="*/ 426 h 1228"/>
                  <a:gd name="T4" fmla="*/ 360 w 728"/>
                  <a:gd name="T5" fmla="*/ 410 h 1228"/>
                  <a:gd name="T6" fmla="*/ 411 w 728"/>
                  <a:gd name="T7" fmla="*/ 336 h 1228"/>
                  <a:gd name="T8" fmla="*/ 438 w 728"/>
                  <a:gd name="T9" fmla="*/ 265 h 1228"/>
                  <a:gd name="T10" fmla="*/ 431 w 728"/>
                  <a:gd name="T11" fmla="*/ 250 h 1228"/>
                  <a:gd name="T12" fmla="*/ 197 w 728"/>
                  <a:gd name="T13" fmla="*/ 249 h 1228"/>
                  <a:gd name="T14" fmla="*/ 190 w 728"/>
                  <a:gd name="T15" fmla="*/ 268 h 1228"/>
                  <a:gd name="T16" fmla="*/ 221 w 728"/>
                  <a:gd name="T17" fmla="*/ 342 h 1228"/>
                  <a:gd name="T18" fmla="*/ 403 w 728"/>
                  <a:gd name="T19" fmla="*/ 578 h 1228"/>
                  <a:gd name="T20" fmla="*/ 715 w 728"/>
                  <a:gd name="T21" fmla="*/ 939 h 1228"/>
                  <a:gd name="T22" fmla="*/ 722 w 728"/>
                  <a:gd name="T23" fmla="*/ 979 h 1228"/>
                  <a:gd name="T24" fmla="*/ 641 w 728"/>
                  <a:gd name="T25" fmla="*/ 1203 h 1228"/>
                  <a:gd name="T26" fmla="*/ 602 w 728"/>
                  <a:gd name="T27" fmla="*/ 1211 h 1228"/>
                  <a:gd name="T28" fmla="*/ 156 w 728"/>
                  <a:gd name="T29" fmla="*/ 668 h 1228"/>
                  <a:gd name="T30" fmla="*/ 42 w 728"/>
                  <a:gd name="T31" fmla="*/ 482 h 1228"/>
                  <a:gd name="T32" fmla="*/ 28 w 728"/>
                  <a:gd name="T33" fmla="*/ 262 h 1228"/>
                  <a:gd name="T34" fmla="*/ 147 w 728"/>
                  <a:gd name="T35" fmla="*/ 84 h 1228"/>
                  <a:gd name="T36" fmla="*/ 485 w 728"/>
                  <a:gd name="T37" fmla="*/ 88 h 1228"/>
                  <a:gd name="T38" fmla="*/ 617 w 728"/>
                  <a:gd name="T39" fmla="*/ 340 h 1228"/>
                  <a:gd name="T40" fmla="*/ 613 w 728"/>
                  <a:gd name="T41" fmla="*/ 407 h 1228"/>
                  <a:gd name="T42" fmla="*/ 511 w 728"/>
                  <a:gd name="T43" fmla="*/ 61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8" h="1228">
                    <a:moveTo>
                      <a:pt x="511" y="613"/>
                    </a:moveTo>
                    <a:cubicBezTo>
                      <a:pt x="459" y="549"/>
                      <a:pt x="409" y="487"/>
                      <a:pt x="359" y="426"/>
                    </a:cubicBezTo>
                    <a:cubicBezTo>
                      <a:pt x="353" y="420"/>
                      <a:pt x="356" y="415"/>
                      <a:pt x="360" y="410"/>
                    </a:cubicBezTo>
                    <a:cubicBezTo>
                      <a:pt x="377" y="385"/>
                      <a:pt x="397" y="362"/>
                      <a:pt x="411" y="336"/>
                    </a:cubicBezTo>
                    <a:cubicBezTo>
                      <a:pt x="423" y="314"/>
                      <a:pt x="430" y="289"/>
                      <a:pt x="438" y="265"/>
                    </a:cubicBezTo>
                    <a:cubicBezTo>
                      <a:pt x="439" y="261"/>
                      <a:pt x="435" y="252"/>
                      <a:pt x="431" y="250"/>
                    </a:cubicBezTo>
                    <a:cubicBezTo>
                      <a:pt x="353" y="209"/>
                      <a:pt x="275" y="209"/>
                      <a:pt x="197" y="249"/>
                    </a:cubicBezTo>
                    <a:cubicBezTo>
                      <a:pt x="187" y="254"/>
                      <a:pt x="188" y="261"/>
                      <a:pt x="190" y="268"/>
                    </a:cubicBezTo>
                    <a:cubicBezTo>
                      <a:pt x="200" y="293"/>
                      <a:pt x="206" y="321"/>
                      <a:pt x="221" y="342"/>
                    </a:cubicBezTo>
                    <a:cubicBezTo>
                      <a:pt x="280" y="422"/>
                      <a:pt x="339" y="502"/>
                      <a:pt x="403" y="578"/>
                    </a:cubicBezTo>
                    <a:cubicBezTo>
                      <a:pt x="505" y="700"/>
                      <a:pt x="610" y="819"/>
                      <a:pt x="715" y="939"/>
                    </a:cubicBezTo>
                    <a:cubicBezTo>
                      <a:pt x="726" y="952"/>
                      <a:pt x="728" y="963"/>
                      <a:pt x="722" y="979"/>
                    </a:cubicBezTo>
                    <a:cubicBezTo>
                      <a:pt x="695" y="1054"/>
                      <a:pt x="669" y="1129"/>
                      <a:pt x="641" y="1203"/>
                    </a:cubicBezTo>
                    <a:cubicBezTo>
                      <a:pt x="634" y="1225"/>
                      <a:pt x="618" y="1228"/>
                      <a:pt x="602" y="1211"/>
                    </a:cubicBezTo>
                    <a:cubicBezTo>
                      <a:pt x="445" y="1037"/>
                      <a:pt x="291" y="860"/>
                      <a:pt x="156" y="668"/>
                    </a:cubicBezTo>
                    <a:cubicBezTo>
                      <a:pt x="114" y="609"/>
                      <a:pt x="78" y="545"/>
                      <a:pt x="42" y="482"/>
                    </a:cubicBezTo>
                    <a:cubicBezTo>
                      <a:pt x="2" y="412"/>
                      <a:pt x="0" y="338"/>
                      <a:pt x="28" y="262"/>
                    </a:cubicBezTo>
                    <a:cubicBezTo>
                      <a:pt x="54" y="194"/>
                      <a:pt x="92" y="133"/>
                      <a:pt x="147" y="84"/>
                    </a:cubicBezTo>
                    <a:cubicBezTo>
                      <a:pt x="241" y="0"/>
                      <a:pt x="393" y="1"/>
                      <a:pt x="485" y="88"/>
                    </a:cubicBezTo>
                    <a:cubicBezTo>
                      <a:pt x="558" y="156"/>
                      <a:pt x="604" y="240"/>
                      <a:pt x="617" y="340"/>
                    </a:cubicBezTo>
                    <a:cubicBezTo>
                      <a:pt x="620" y="362"/>
                      <a:pt x="618" y="386"/>
                      <a:pt x="613" y="407"/>
                    </a:cubicBezTo>
                    <a:cubicBezTo>
                      <a:pt x="595" y="482"/>
                      <a:pt x="553" y="545"/>
                      <a:pt x="511" y="6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9"/>
              <p:cNvSpPr>
                <a:spLocks/>
              </p:cNvSpPr>
              <p:nvPr/>
            </p:nvSpPr>
            <p:spPr bwMode="auto">
              <a:xfrm>
                <a:off x="2601913" y="4716463"/>
                <a:ext cx="1017588" cy="1389063"/>
              </a:xfrm>
              <a:custGeom>
                <a:avLst/>
                <a:gdLst>
                  <a:gd name="T0" fmla="*/ 211 w 374"/>
                  <a:gd name="T1" fmla="*/ 0 h 513"/>
                  <a:gd name="T2" fmla="*/ 374 w 374"/>
                  <a:gd name="T3" fmla="*/ 212 h 513"/>
                  <a:gd name="T4" fmla="*/ 191 w 374"/>
                  <a:gd name="T5" fmla="*/ 424 h 513"/>
                  <a:gd name="T6" fmla="*/ 125 w 374"/>
                  <a:gd name="T7" fmla="*/ 496 h 513"/>
                  <a:gd name="T8" fmla="*/ 86 w 374"/>
                  <a:gd name="T9" fmla="*/ 488 h 513"/>
                  <a:gd name="T10" fmla="*/ 3 w 374"/>
                  <a:gd name="T11" fmla="*/ 259 h 513"/>
                  <a:gd name="T12" fmla="*/ 7 w 374"/>
                  <a:gd name="T13" fmla="*/ 231 h 513"/>
                  <a:gd name="T14" fmla="*/ 208 w 374"/>
                  <a:gd name="T15" fmla="*/ 2 h 513"/>
                  <a:gd name="T16" fmla="*/ 211 w 374"/>
                  <a:gd name="T1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513">
                    <a:moveTo>
                      <a:pt x="211" y="0"/>
                    </a:moveTo>
                    <a:cubicBezTo>
                      <a:pt x="265" y="71"/>
                      <a:pt x="319" y="141"/>
                      <a:pt x="374" y="212"/>
                    </a:cubicBezTo>
                    <a:cubicBezTo>
                      <a:pt x="313" y="283"/>
                      <a:pt x="252" y="353"/>
                      <a:pt x="191" y="424"/>
                    </a:cubicBezTo>
                    <a:cubicBezTo>
                      <a:pt x="169" y="448"/>
                      <a:pt x="147" y="472"/>
                      <a:pt x="125" y="496"/>
                    </a:cubicBezTo>
                    <a:cubicBezTo>
                      <a:pt x="110" y="513"/>
                      <a:pt x="94" y="510"/>
                      <a:pt x="86" y="488"/>
                    </a:cubicBezTo>
                    <a:cubicBezTo>
                      <a:pt x="59" y="411"/>
                      <a:pt x="31" y="335"/>
                      <a:pt x="3" y="259"/>
                    </a:cubicBezTo>
                    <a:cubicBezTo>
                      <a:pt x="0" y="248"/>
                      <a:pt x="0" y="240"/>
                      <a:pt x="7" y="231"/>
                    </a:cubicBezTo>
                    <a:cubicBezTo>
                      <a:pt x="74" y="155"/>
                      <a:pt x="141" y="79"/>
                      <a:pt x="208" y="2"/>
                    </a:cubicBezTo>
                    <a:cubicBezTo>
                      <a:pt x="208" y="2"/>
                      <a:pt x="209" y="1"/>
                      <a:pt x="2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 name="组合 29"/>
          <p:cNvGrpSpPr/>
          <p:nvPr/>
        </p:nvGrpSpPr>
        <p:grpSpPr>
          <a:xfrm>
            <a:off x="3396643" y="3523901"/>
            <a:ext cx="644660" cy="644660"/>
            <a:chOff x="3391398" y="1746863"/>
            <a:chExt cx="903514" cy="903514"/>
          </a:xfrm>
        </p:grpSpPr>
        <p:sp>
          <p:nvSpPr>
            <p:cNvPr id="9" name="椭圆 8"/>
            <p:cNvSpPr/>
            <p:nvPr/>
          </p:nvSpPr>
          <p:spPr>
            <a:xfrm>
              <a:off x="3391398" y="1746863"/>
              <a:ext cx="903514" cy="903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630063" y="2026421"/>
              <a:ext cx="426184" cy="344398"/>
              <a:chOff x="6484938" y="3629026"/>
              <a:chExt cx="2117725" cy="1711325"/>
            </a:xfrm>
            <a:solidFill>
              <a:schemeClr val="bg1"/>
            </a:solidFill>
          </p:grpSpPr>
          <p:sp>
            <p:nvSpPr>
              <p:cNvPr id="16" name="Freeform 232"/>
              <p:cNvSpPr>
                <a:spLocks/>
              </p:cNvSpPr>
              <p:nvPr/>
            </p:nvSpPr>
            <p:spPr bwMode="auto">
              <a:xfrm>
                <a:off x="6811963" y="3986213"/>
                <a:ext cx="1462088" cy="1354138"/>
              </a:xfrm>
              <a:custGeom>
                <a:avLst/>
                <a:gdLst>
                  <a:gd name="T0" fmla="*/ 158 w 537"/>
                  <a:gd name="T1" fmla="*/ 499 h 499"/>
                  <a:gd name="T2" fmla="*/ 1 w 537"/>
                  <a:gd name="T3" fmla="*/ 499 h 499"/>
                  <a:gd name="T4" fmla="*/ 0 w 537"/>
                  <a:gd name="T5" fmla="*/ 483 h 499"/>
                  <a:gd name="T6" fmla="*/ 0 w 537"/>
                  <a:gd name="T7" fmla="*/ 242 h 499"/>
                  <a:gd name="T8" fmla="*/ 7 w 537"/>
                  <a:gd name="T9" fmla="*/ 225 h 499"/>
                  <a:gd name="T10" fmla="*/ 265 w 537"/>
                  <a:gd name="T11" fmla="*/ 3 h 499"/>
                  <a:gd name="T12" fmla="*/ 270 w 537"/>
                  <a:gd name="T13" fmla="*/ 0 h 499"/>
                  <a:gd name="T14" fmla="*/ 332 w 537"/>
                  <a:gd name="T15" fmla="*/ 56 h 499"/>
                  <a:gd name="T16" fmla="*/ 526 w 537"/>
                  <a:gd name="T17" fmla="*/ 228 h 499"/>
                  <a:gd name="T18" fmla="*/ 537 w 537"/>
                  <a:gd name="T19" fmla="*/ 254 h 499"/>
                  <a:gd name="T20" fmla="*/ 537 w 537"/>
                  <a:gd name="T21" fmla="*/ 475 h 499"/>
                  <a:gd name="T22" fmla="*/ 537 w 537"/>
                  <a:gd name="T23" fmla="*/ 498 h 499"/>
                  <a:gd name="T24" fmla="*/ 381 w 537"/>
                  <a:gd name="T25" fmla="*/ 498 h 499"/>
                  <a:gd name="T26" fmla="*/ 380 w 537"/>
                  <a:gd name="T27" fmla="*/ 483 h 499"/>
                  <a:gd name="T28" fmla="*/ 380 w 537"/>
                  <a:gd name="T29" fmla="*/ 375 h 499"/>
                  <a:gd name="T30" fmla="*/ 274 w 537"/>
                  <a:gd name="T31" fmla="*/ 268 h 499"/>
                  <a:gd name="T32" fmla="*/ 159 w 537"/>
                  <a:gd name="T33" fmla="*/ 363 h 499"/>
                  <a:gd name="T34" fmla="*/ 158 w 537"/>
                  <a:gd name="T35" fmla="*/ 456 h 499"/>
                  <a:gd name="T36" fmla="*/ 158 w 537"/>
                  <a:gd name="T37"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499">
                    <a:moveTo>
                      <a:pt x="158" y="499"/>
                    </a:moveTo>
                    <a:cubicBezTo>
                      <a:pt x="105" y="499"/>
                      <a:pt x="54" y="499"/>
                      <a:pt x="1" y="499"/>
                    </a:cubicBezTo>
                    <a:cubicBezTo>
                      <a:pt x="1" y="493"/>
                      <a:pt x="0" y="488"/>
                      <a:pt x="0" y="483"/>
                    </a:cubicBezTo>
                    <a:cubicBezTo>
                      <a:pt x="0" y="403"/>
                      <a:pt x="0" y="322"/>
                      <a:pt x="0" y="242"/>
                    </a:cubicBezTo>
                    <a:cubicBezTo>
                      <a:pt x="0" y="236"/>
                      <a:pt x="3" y="229"/>
                      <a:pt x="7" y="225"/>
                    </a:cubicBezTo>
                    <a:cubicBezTo>
                      <a:pt x="93" y="151"/>
                      <a:pt x="179" y="77"/>
                      <a:pt x="265" y="3"/>
                    </a:cubicBezTo>
                    <a:cubicBezTo>
                      <a:pt x="266" y="2"/>
                      <a:pt x="267" y="2"/>
                      <a:pt x="270" y="0"/>
                    </a:cubicBezTo>
                    <a:cubicBezTo>
                      <a:pt x="290" y="19"/>
                      <a:pt x="311" y="37"/>
                      <a:pt x="332" y="56"/>
                    </a:cubicBezTo>
                    <a:cubicBezTo>
                      <a:pt x="397" y="113"/>
                      <a:pt x="461" y="171"/>
                      <a:pt x="526" y="228"/>
                    </a:cubicBezTo>
                    <a:cubicBezTo>
                      <a:pt x="534" y="235"/>
                      <a:pt x="537" y="243"/>
                      <a:pt x="537" y="254"/>
                    </a:cubicBezTo>
                    <a:cubicBezTo>
                      <a:pt x="537" y="327"/>
                      <a:pt x="537" y="401"/>
                      <a:pt x="537" y="475"/>
                    </a:cubicBezTo>
                    <a:cubicBezTo>
                      <a:pt x="537" y="483"/>
                      <a:pt x="537" y="490"/>
                      <a:pt x="537" y="498"/>
                    </a:cubicBezTo>
                    <a:cubicBezTo>
                      <a:pt x="484" y="498"/>
                      <a:pt x="434" y="498"/>
                      <a:pt x="381" y="498"/>
                    </a:cubicBezTo>
                    <a:cubicBezTo>
                      <a:pt x="381" y="493"/>
                      <a:pt x="380" y="488"/>
                      <a:pt x="380" y="483"/>
                    </a:cubicBezTo>
                    <a:cubicBezTo>
                      <a:pt x="380" y="447"/>
                      <a:pt x="381" y="411"/>
                      <a:pt x="380" y="375"/>
                    </a:cubicBezTo>
                    <a:cubicBezTo>
                      <a:pt x="379" y="317"/>
                      <a:pt x="333" y="271"/>
                      <a:pt x="274" y="268"/>
                    </a:cubicBezTo>
                    <a:cubicBezTo>
                      <a:pt x="217" y="265"/>
                      <a:pt x="165" y="306"/>
                      <a:pt x="159" y="363"/>
                    </a:cubicBezTo>
                    <a:cubicBezTo>
                      <a:pt x="156" y="394"/>
                      <a:pt x="158" y="425"/>
                      <a:pt x="158" y="456"/>
                    </a:cubicBezTo>
                    <a:cubicBezTo>
                      <a:pt x="158" y="470"/>
                      <a:pt x="158" y="484"/>
                      <a:pt x="158" y="4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33"/>
              <p:cNvSpPr>
                <a:spLocks/>
              </p:cNvSpPr>
              <p:nvPr/>
            </p:nvSpPr>
            <p:spPr bwMode="auto">
              <a:xfrm>
                <a:off x="6484938" y="3629026"/>
                <a:ext cx="2117725" cy="1057275"/>
              </a:xfrm>
              <a:custGeom>
                <a:avLst/>
                <a:gdLst>
                  <a:gd name="T0" fmla="*/ 389 w 778"/>
                  <a:gd name="T1" fmla="*/ 0 h 390"/>
                  <a:gd name="T2" fmla="*/ 541 w 778"/>
                  <a:gd name="T3" fmla="*/ 133 h 390"/>
                  <a:gd name="T4" fmla="*/ 553 w 778"/>
                  <a:gd name="T5" fmla="*/ 111 h 390"/>
                  <a:gd name="T6" fmla="*/ 577 w 778"/>
                  <a:gd name="T7" fmla="*/ 104 h 390"/>
                  <a:gd name="T8" fmla="*/ 640 w 778"/>
                  <a:gd name="T9" fmla="*/ 107 h 390"/>
                  <a:gd name="T10" fmla="*/ 657 w 778"/>
                  <a:gd name="T11" fmla="*/ 130 h 390"/>
                  <a:gd name="T12" fmla="*/ 658 w 778"/>
                  <a:gd name="T13" fmla="*/ 221 h 390"/>
                  <a:gd name="T14" fmla="*/ 667 w 778"/>
                  <a:gd name="T15" fmla="*/ 243 h 390"/>
                  <a:gd name="T16" fmla="*/ 756 w 778"/>
                  <a:gd name="T17" fmla="*/ 321 h 390"/>
                  <a:gd name="T18" fmla="*/ 764 w 778"/>
                  <a:gd name="T19" fmla="*/ 373 h 390"/>
                  <a:gd name="T20" fmla="*/ 710 w 778"/>
                  <a:gd name="T21" fmla="*/ 374 h 390"/>
                  <a:gd name="T22" fmla="*/ 402 w 778"/>
                  <a:gd name="T23" fmla="*/ 104 h 390"/>
                  <a:gd name="T24" fmla="*/ 376 w 778"/>
                  <a:gd name="T25" fmla="*/ 104 h 390"/>
                  <a:gd name="T26" fmla="*/ 67 w 778"/>
                  <a:gd name="T27" fmla="*/ 374 h 390"/>
                  <a:gd name="T28" fmla="*/ 15 w 778"/>
                  <a:gd name="T29" fmla="*/ 375 h 390"/>
                  <a:gd name="T30" fmla="*/ 21 w 778"/>
                  <a:gd name="T31" fmla="*/ 322 h 390"/>
                  <a:gd name="T32" fmla="*/ 289 w 778"/>
                  <a:gd name="T33" fmla="*/ 87 h 390"/>
                  <a:gd name="T34" fmla="*/ 389 w 778"/>
                  <a:gd name="T3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8" h="390">
                    <a:moveTo>
                      <a:pt x="389" y="0"/>
                    </a:moveTo>
                    <a:cubicBezTo>
                      <a:pt x="441" y="45"/>
                      <a:pt x="491" y="90"/>
                      <a:pt x="541" y="133"/>
                    </a:cubicBezTo>
                    <a:cubicBezTo>
                      <a:pt x="545" y="125"/>
                      <a:pt x="547" y="115"/>
                      <a:pt x="553" y="111"/>
                    </a:cubicBezTo>
                    <a:cubicBezTo>
                      <a:pt x="559" y="106"/>
                      <a:pt x="569" y="104"/>
                      <a:pt x="577" y="104"/>
                    </a:cubicBezTo>
                    <a:cubicBezTo>
                      <a:pt x="598" y="104"/>
                      <a:pt x="619" y="105"/>
                      <a:pt x="640" y="107"/>
                    </a:cubicBezTo>
                    <a:cubicBezTo>
                      <a:pt x="653" y="108"/>
                      <a:pt x="658" y="116"/>
                      <a:pt x="657" y="130"/>
                    </a:cubicBezTo>
                    <a:cubicBezTo>
                      <a:pt x="657" y="160"/>
                      <a:pt x="656" y="191"/>
                      <a:pt x="658" y="221"/>
                    </a:cubicBezTo>
                    <a:cubicBezTo>
                      <a:pt x="658" y="229"/>
                      <a:pt x="662" y="238"/>
                      <a:pt x="667" y="243"/>
                    </a:cubicBezTo>
                    <a:cubicBezTo>
                      <a:pt x="696" y="269"/>
                      <a:pt x="726" y="295"/>
                      <a:pt x="756" y="321"/>
                    </a:cubicBezTo>
                    <a:cubicBezTo>
                      <a:pt x="775" y="337"/>
                      <a:pt x="778" y="357"/>
                      <a:pt x="764" y="373"/>
                    </a:cubicBezTo>
                    <a:cubicBezTo>
                      <a:pt x="751" y="390"/>
                      <a:pt x="729" y="390"/>
                      <a:pt x="710" y="374"/>
                    </a:cubicBezTo>
                    <a:cubicBezTo>
                      <a:pt x="608" y="284"/>
                      <a:pt x="505" y="194"/>
                      <a:pt x="402" y="104"/>
                    </a:cubicBezTo>
                    <a:cubicBezTo>
                      <a:pt x="392" y="95"/>
                      <a:pt x="386" y="94"/>
                      <a:pt x="376" y="104"/>
                    </a:cubicBezTo>
                    <a:cubicBezTo>
                      <a:pt x="273" y="194"/>
                      <a:pt x="170" y="284"/>
                      <a:pt x="67" y="374"/>
                    </a:cubicBezTo>
                    <a:cubicBezTo>
                      <a:pt x="49" y="389"/>
                      <a:pt x="29" y="390"/>
                      <a:pt x="15" y="375"/>
                    </a:cubicBezTo>
                    <a:cubicBezTo>
                      <a:pt x="0" y="359"/>
                      <a:pt x="2" y="338"/>
                      <a:pt x="21" y="322"/>
                    </a:cubicBezTo>
                    <a:cubicBezTo>
                      <a:pt x="110" y="244"/>
                      <a:pt x="200" y="165"/>
                      <a:pt x="289" y="87"/>
                    </a:cubicBezTo>
                    <a:cubicBezTo>
                      <a:pt x="322" y="59"/>
                      <a:pt x="355" y="30"/>
                      <a:pt x="3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 name="组合 30"/>
          <p:cNvGrpSpPr/>
          <p:nvPr/>
        </p:nvGrpSpPr>
        <p:grpSpPr>
          <a:xfrm>
            <a:off x="6488003" y="3523901"/>
            <a:ext cx="644660" cy="644660"/>
            <a:chOff x="6482758" y="1746863"/>
            <a:chExt cx="903514" cy="903514"/>
          </a:xfrm>
        </p:grpSpPr>
        <p:sp>
          <p:nvSpPr>
            <p:cNvPr id="10" name="椭圆 9"/>
            <p:cNvSpPr/>
            <p:nvPr/>
          </p:nvSpPr>
          <p:spPr>
            <a:xfrm>
              <a:off x="6482758" y="1746863"/>
              <a:ext cx="903514" cy="9035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6752315" y="2016896"/>
              <a:ext cx="364400" cy="363448"/>
              <a:chOff x="4673600" y="4648200"/>
              <a:chExt cx="1819275" cy="1814513"/>
            </a:xfrm>
            <a:solidFill>
              <a:schemeClr val="bg1"/>
            </a:solidFill>
          </p:grpSpPr>
          <p:sp>
            <p:nvSpPr>
              <p:cNvPr id="19" name="Freeform 290"/>
              <p:cNvSpPr>
                <a:spLocks/>
              </p:cNvSpPr>
              <p:nvPr/>
            </p:nvSpPr>
            <p:spPr bwMode="auto">
              <a:xfrm>
                <a:off x="5468938" y="4648200"/>
                <a:ext cx="1023937" cy="1022350"/>
              </a:xfrm>
              <a:custGeom>
                <a:avLst/>
                <a:gdLst>
                  <a:gd name="T0" fmla="*/ 20 w 376"/>
                  <a:gd name="T1" fmla="*/ 265 h 377"/>
                  <a:gd name="T2" fmla="*/ 42 w 376"/>
                  <a:gd name="T3" fmla="*/ 137 h 377"/>
                  <a:gd name="T4" fmla="*/ 130 w 376"/>
                  <a:gd name="T5" fmla="*/ 49 h 377"/>
                  <a:gd name="T6" fmla="*/ 297 w 376"/>
                  <a:gd name="T7" fmla="*/ 48 h 377"/>
                  <a:gd name="T8" fmla="*/ 333 w 376"/>
                  <a:gd name="T9" fmla="*/ 85 h 377"/>
                  <a:gd name="T10" fmla="*/ 334 w 376"/>
                  <a:gd name="T11" fmla="*/ 241 h 377"/>
                  <a:gd name="T12" fmla="*/ 237 w 376"/>
                  <a:gd name="T13" fmla="*/ 337 h 377"/>
                  <a:gd name="T14" fmla="*/ 111 w 376"/>
                  <a:gd name="T15" fmla="*/ 355 h 377"/>
                  <a:gd name="T16" fmla="*/ 157 w 376"/>
                  <a:gd name="T17" fmla="*/ 311 h 377"/>
                  <a:gd name="T18" fmla="*/ 261 w 376"/>
                  <a:gd name="T19" fmla="*/ 208 h 377"/>
                  <a:gd name="T20" fmla="*/ 261 w 376"/>
                  <a:gd name="T21" fmla="*/ 120 h 377"/>
                  <a:gd name="T22" fmla="*/ 227 w 376"/>
                  <a:gd name="T23" fmla="*/ 96 h 377"/>
                  <a:gd name="T24" fmla="*/ 169 w 376"/>
                  <a:gd name="T25" fmla="*/ 116 h 377"/>
                  <a:gd name="T26" fmla="*/ 32 w 376"/>
                  <a:gd name="T27" fmla="*/ 254 h 377"/>
                  <a:gd name="T28" fmla="*/ 20 w 376"/>
                  <a:gd name="T29" fmla="*/ 26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6" h="377">
                    <a:moveTo>
                      <a:pt x="20" y="265"/>
                    </a:moveTo>
                    <a:cubicBezTo>
                      <a:pt x="0" y="220"/>
                      <a:pt x="9" y="170"/>
                      <a:pt x="42" y="137"/>
                    </a:cubicBezTo>
                    <a:cubicBezTo>
                      <a:pt x="71" y="107"/>
                      <a:pt x="101" y="78"/>
                      <a:pt x="130" y="49"/>
                    </a:cubicBezTo>
                    <a:cubicBezTo>
                      <a:pt x="180" y="0"/>
                      <a:pt x="248" y="0"/>
                      <a:pt x="297" y="48"/>
                    </a:cubicBezTo>
                    <a:cubicBezTo>
                      <a:pt x="310" y="60"/>
                      <a:pt x="322" y="72"/>
                      <a:pt x="333" y="85"/>
                    </a:cubicBezTo>
                    <a:cubicBezTo>
                      <a:pt x="375" y="130"/>
                      <a:pt x="376" y="196"/>
                      <a:pt x="334" y="241"/>
                    </a:cubicBezTo>
                    <a:cubicBezTo>
                      <a:pt x="302" y="274"/>
                      <a:pt x="270" y="306"/>
                      <a:pt x="237" y="337"/>
                    </a:cubicBezTo>
                    <a:cubicBezTo>
                      <a:pt x="204" y="370"/>
                      <a:pt x="151" y="377"/>
                      <a:pt x="111" y="355"/>
                    </a:cubicBezTo>
                    <a:cubicBezTo>
                      <a:pt x="127" y="340"/>
                      <a:pt x="142" y="326"/>
                      <a:pt x="157" y="311"/>
                    </a:cubicBezTo>
                    <a:cubicBezTo>
                      <a:pt x="192" y="277"/>
                      <a:pt x="226" y="242"/>
                      <a:pt x="261" y="208"/>
                    </a:cubicBezTo>
                    <a:cubicBezTo>
                      <a:pt x="292" y="177"/>
                      <a:pt x="292" y="150"/>
                      <a:pt x="261" y="120"/>
                    </a:cubicBezTo>
                    <a:cubicBezTo>
                      <a:pt x="251" y="110"/>
                      <a:pt x="239" y="100"/>
                      <a:pt x="227" y="96"/>
                    </a:cubicBezTo>
                    <a:cubicBezTo>
                      <a:pt x="204" y="88"/>
                      <a:pt x="185" y="99"/>
                      <a:pt x="169" y="116"/>
                    </a:cubicBezTo>
                    <a:cubicBezTo>
                      <a:pt x="124" y="162"/>
                      <a:pt x="78" y="208"/>
                      <a:pt x="32" y="254"/>
                    </a:cubicBezTo>
                    <a:cubicBezTo>
                      <a:pt x="28" y="257"/>
                      <a:pt x="24" y="260"/>
                      <a:pt x="20"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91"/>
              <p:cNvSpPr>
                <a:spLocks/>
              </p:cNvSpPr>
              <p:nvPr/>
            </p:nvSpPr>
            <p:spPr bwMode="auto">
              <a:xfrm>
                <a:off x="4673600" y="5440363"/>
                <a:ext cx="1022350" cy="1022350"/>
              </a:xfrm>
              <a:custGeom>
                <a:avLst/>
                <a:gdLst>
                  <a:gd name="T0" fmla="*/ 266 w 375"/>
                  <a:gd name="T1" fmla="*/ 22 h 377"/>
                  <a:gd name="T2" fmla="*/ 210 w 375"/>
                  <a:gd name="T3" fmla="*/ 76 h 377"/>
                  <a:gd name="T4" fmla="*/ 111 w 375"/>
                  <a:gd name="T5" fmla="*/ 174 h 377"/>
                  <a:gd name="T6" fmla="*/ 111 w 375"/>
                  <a:gd name="T7" fmla="*/ 256 h 377"/>
                  <a:gd name="T8" fmla="*/ 123 w 375"/>
                  <a:gd name="T9" fmla="*/ 267 h 377"/>
                  <a:gd name="T10" fmla="*/ 201 w 375"/>
                  <a:gd name="T11" fmla="*/ 267 h 377"/>
                  <a:gd name="T12" fmla="*/ 340 w 375"/>
                  <a:gd name="T13" fmla="*/ 128 h 377"/>
                  <a:gd name="T14" fmla="*/ 353 w 375"/>
                  <a:gd name="T15" fmla="*/ 110 h 377"/>
                  <a:gd name="T16" fmla="*/ 341 w 375"/>
                  <a:gd name="T17" fmla="*/ 232 h 377"/>
                  <a:gd name="T18" fmla="*/ 236 w 375"/>
                  <a:gd name="T19" fmla="*/ 338 h 377"/>
                  <a:gd name="T20" fmla="*/ 85 w 375"/>
                  <a:gd name="T21" fmla="*/ 336 h 377"/>
                  <a:gd name="T22" fmla="*/ 46 w 375"/>
                  <a:gd name="T23" fmla="*/ 297 h 377"/>
                  <a:gd name="T24" fmla="*/ 46 w 375"/>
                  <a:gd name="T25" fmla="*/ 133 h 377"/>
                  <a:gd name="T26" fmla="*/ 132 w 375"/>
                  <a:gd name="T27" fmla="*/ 47 h 377"/>
                  <a:gd name="T28" fmla="*/ 266 w 375"/>
                  <a:gd name="T29" fmla="*/ 2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377">
                    <a:moveTo>
                      <a:pt x="266" y="22"/>
                    </a:moveTo>
                    <a:cubicBezTo>
                      <a:pt x="247" y="41"/>
                      <a:pt x="228" y="58"/>
                      <a:pt x="210" y="76"/>
                    </a:cubicBezTo>
                    <a:cubicBezTo>
                      <a:pt x="177" y="108"/>
                      <a:pt x="144" y="141"/>
                      <a:pt x="111" y="174"/>
                    </a:cubicBezTo>
                    <a:cubicBezTo>
                      <a:pt x="85" y="200"/>
                      <a:pt x="85" y="230"/>
                      <a:pt x="111" y="256"/>
                    </a:cubicBezTo>
                    <a:cubicBezTo>
                      <a:pt x="115" y="260"/>
                      <a:pt x="119" y="264"/>
                      <a:pt x="123" y="267"/>
                    </a:cubicBezTo>
                    <a:cubicBezTo>
                      <a:pt x="147" y="291"/>
                      <a:pt x="177" y="291"/>
                      <a:pt x="201" y="267"/>
                    </a:cubicBezTo>
                    <a:cubicBezTo>
                      <a:pt x="248" y="221"/>
                      <a:pt x="294" y="175"/>
                      <a:pt x="340" y="128"/>
                    </a:cubicBezTo>
                    <a:cubicBezTo>
                      <a:pt x="345" y="123"/>
                      <a:pt x="348" y="117"/>
                      <a:pt x="353" y="110"/>
                    </a:cubicBezTo>
                    <a:cubicBezTo>
                      <a:pt x="375" y="149"/>
                      <a:pt x="370" y="201"/>
                      <a:pt x="341" y="232"/>
                    </a:cubicBezTo>
                    <a:cubicBezTo>
                      <a:pt x="308" y="269"/>
                      <a:pt x="272" y="305"/>
                      <a:pt x="236" y="338"/>
                    </a:cubicBezTo>
                    <a:cubicBezTo>
                      <a:pt x="193" y="377"/>
                      <a:pt x="127" y="374"/>
                      <a:pt x="85" y="336"/>
                    </a:cubicBezTo>
                    <a:cubicBezTo>
                      <a:pt x="72" y="323"/>
                      <a:pt x="59" y="310"/>
                      <a:pt x="46" y="297"/>
                    </a:cubicBezTo>
                    <a:cubicBezTo>
                      <a:pt x="0" y="249"/>
                      <a:pt x="0" y="180"/>
                      <a:pt x="46" y="133"/>
                    </a:cubicBezTo>
                    <a:cubicBezTo>
                      <a:pt x="75" y="104"/>
                      <a:pt x="103" y="75"/>
                      <a:pt x="132" y="47"/>
                    </a:cubicBezTo>
                    <a:cubicBezTo>
                      <a:pt x="170" y="10"/>
                      <a:pt x="220" y="0"/>
                      <a:pt x="26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92"/>
              <p:cNvSpPr>
                <a:spLocks/>
              </p:cNvSpPr>
              <p:nvPr/>
            </p:nvSpPr>
            <p:spPr bwMode="auto">
              <a:xfrm>
                <a:off x="5183188" y="5148263"/>
                <a:ext cx="809625" cy="815975"/>
              </a:xfrm>
              <a:custGeom>
                <a:avLst/>
                <a:gdLst>
                  <a:gd name="T0" fmla="*/ 0 w 297"/>
                  <a:gd name="T1" fmla="*/ 254 h 301"/>
                  <a:gd name="T2" fmla="*/ 12 w 297"/>
                  <a:gd name="T3" fmla="*/ 232 h 301"/>
                  <a:gd name="T4" fmla="*/ 229 w 297"/>
                  <a:gd name="T5" fmla="*/ 15 h 301"/>
                  <a:gd name="T6" fmla="*/ 282 w 297"/>
                  <a:gd name="T7" fmla="*/ 16 h 301"/>
                  <a:gd name="T8" fmla="*/ 280 w 297"/>
                  <a:gd name="T9" fmla="*/ 71 h 301"/>
                  <a:gd name="T10" fmla="*/ 167 w 297"/>
                  <a:gd name="T11" fmla="*/ 184 h 301"/>
                  <a:gd name="T12" fmla="*/ 65 w 297"/>
                  <a:gd name="T13" fmla="*/ 286 h 301"/>
                  <a:gd name="T14" fmla="*/ 22 w 297"/>
                  <a:gd name="T15" fmla="*/ 294 h 301"/>
                  <a:gd name="T16" fmla="*/ 0 w 297"/>
                  <a:gd name="T17" fmla="*/ 25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1">
                    <a:moveTo>
                      <a:pt x="0" y="254"/>
                    </a:moveTo>
                    <a:cubicBezTo>
                      <a:pt x="3" y="249"/>
                      <a:pt x="6" y="239"/>
                      <a:pt x="12" y="232"/>
                    </a:cubicBezTo>
                    <a:cubicBezTo>
                      <a:pt x="84" y="160"/>
                      <a:pt x="157" y="87"/>
                      <a:pt x="229" y="15"/>
                    </a:cubicBezTo>
                    <a:cubicBezTo>
                      <a:pt x="245" y="0"/>
                      <a:pt x="267" y="1"/>
                      <a:pt x="282" y="16"/>
                    </a:cubicBezTo>
                    <a:cubicBezTo>
                      <a:pt x="297" y="31"/>
                      <a:pt x="297" y="53"/>
                      <a:pt x="280" y="71"/>
                    </a:cubicBezTo>
                    <a:cubicBezTo>
                      <a:pt x="243" y="109"/>
                      <a:pt x="205" y="146"/>
                      <a:pt x="167" y="184"/>
                    </a:cubicBezTo>
                    <a:cubicBezTo>
                      <a:pt x="133" y="218"/>
                      <a:pt x="99" y="252"/>
                      <a:pt x="65" y="286"/>
                    </a:cubicBezTo>
                    <a:cubicBezTo>
                      <a:pt x="52" y="298"/>
                      <a:pt x="36" y="301"/>
                      <a:pt x="22" y="294"/>
                    </a:cubicBezTo>
                    <a:cubicBezTo>
                      <a:pt x="8" y="287"/>
                      <a:pt x="1" y="275"/>
                      <a:pt x="0"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 name="组合 31"/>
          <p:cNvGrpSpPr/>
          <p:nvPr/>
        </p:nvGrpSpPr>
        <p:grpSpPr>
          <a:xfrm>
            <a:off x="9579363" y="3523901"/>
            <a:ext cx="644660" cy="644660"/>
            <a:chOff x="9574118" y="1746863"/>
            <a:chExt cx="903514" cy="903514"/>
          </a:xfrm>
        </p:grpSpPr>
        <p:sp>
          <p:nvSpPr>
            <p:cNvPr id="11" name="椭圆 10"/>
            <p:cNvSpPr/>
            <p:nvPr/>
          </p:nvSpPr>
          <p:spPr>
            <a:xfrm>
              <a:off x="9574118" y="1746863"/>
              <a:ext cx="903514" cy="903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9843265" y="2031400"/>
              <a:ext cx="365220" cy="334440"/>
              <a:chOff x="6829425" y="4398963"/>
              <a:chExt cx="2109787" cy="1931988"/>
            </a:xfrm>
            <a:solidFill>
              <a:schemeClr val="bg1"/>
            </a:solidFill>
          </p:grpSpPr>
          <p:sp>
            <p:nvSpPr>
              <p:cNvPr id="23" name="Freeform 297"/>
              <p:cNvSpPr>
                <a:spLocks/>
              </p:cNvSpPr>
              <p:nvPr/>
            </p:nvSpPr>
            <p:spPr bwMode="auto">
              <a:xfrm>
                <a:off x="6829425" y="4418013"/>
                <a:ext cx="1922462" cy="1912938"/>
              </a:xfrm>
              <a:custGeom>
                <a:avLst/>
                <a:gdLst>
                  <a:gd name="T0" fmla="*/ 0 w 706"/>
                  <a:gd name="T1" fmla="*/ 352 h 705"/>
                  <a:gd name="T2" fmla="*/ 0 w 706"/>
                  <a:gd name="T3" fmla="*/ 133 h 705"/>
                  <a:gd name="T4" fmla="*/ 133 w 706"/>
                  <a:gd name="T5" fmla="*/ 0 h 705"/>
                  <a:gd name="T6" fmla="*/ 475 w 706"/>
                  <a:gd name="T7" fmla="*/ 0 h 705"/>
                  <a:gd name="T8" fmla="*/ 510 w 706"/>
                  <a:gd name="T9" fmla="*/ 43 h 705"/>
                  <a:gd name="T10" fmla="*/ 476 w 706"/>
                  <a:gd name="T11" fmla="*/ 64 h 705"/>
                  <a:gd name="T12" fmla="*/ 290 w 706"/>
                  <a:gd name="T13" fmla="*/ 64 h 705"/>
                  <a:gd name="T14" fmla="*/ 137 w 706"/>
                  <a:gd name="T15" fmla="*/ 64 h 705"/>
                  <a:gd name="T16" fmla="*/ 64 w 706"/>
                  <a:gd name="T17" fmla="*/ 137 h 705"/>
                  <a:gd name="T18" fmla="*/ 64 w 706"/>
                  <a:gd name="T19" fmla="*/ 567 h 705"/>
                  <a:gd name="T20" fmla="*/ 136 w 706"/>
                  <a:gd name="T21" fmla="*/ 640 h 705"/>
                  <a:gd name="T22" fmla="*/ 571 w 706"/>
                  <a:gd name="T23" fmla="*/ 640 h 705"/>
                  <a:gd name="T24" fmla="*/ 640 w 706"/>
                  <a:gd name="T25" fmla="*/ 571 h 705"/>
                  <a:gd name="T26" fmla="*/ 640 w 706"/>
                  <a:gd name="T27" fmla="*/ 359 h 705"/>
                  <a:gd name="T28" fmla="*/ 669 w 706"/>
                  <a:gd name="T29" fmla="*/ 321 h 705"/>
                  <a:gd name="T30" fmla="*/ 704 w 706"/>
                  <a:gd name="T31" fmla="*/ 354 h 705"/>
                  <a:gd name="T32" fmla="*/ 704 w 706"/>
                  <a:gd name="T33" fmla="*/ 432 h 705"/>
                  <a:gd name="T34" fmla="*/ 702 w 706"/>
                  <a:gd name="T35" fmla="*/ 588 h 705"/>
                  <a:gd name="T36" fmla="*/ 577 w 706"/>
                  <a:gd name="T37" fmla="*/ 704 h 705"/>
                  <a:gd name="T38" fmla="*/ 129 w 706"/>
                  <a:gd name="T39" fmla="*/ 704 h 705"/>
                  <a:gd name="T40" fmla="*/ 0 w 706"/>
                  <a:gd name="T41" fmla="*/ 571 h 705"/>
                  <a:gd name="T42" fmla="*/ 0 w 706"/>
                  <a:gd name="T43" fmla="*/ 35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6" h="705">
                    <a:moveTo>
                      <a:pt x="0" y="352"/>
                    </a:moveTo>
                    <a:cubicBezTo>
                      <a:pt x="0" y="279"/>
                      <a:pt x="0" y="206"/>
                      <a:pt x="0" y="133"/>
                    </a:cubicBezTo>
                    <a:cubicBezTo>
                      <a:pt x="0" y="55"/>
                      <a:pt x="55" y="0"/>
                      <a:pt x="133" y="0"/>
                    </a:cubicBezTo>
                    <a:cubicBezTo>
                      <a:pt x="247" y="0"/>
                      <a:pt x="361" y="0"/>
                      <a:pt x="475" y="0"/>
                    </a:cubicBezTo>
                    <a:cubicBezTo>
                      <a:pt x="502" y="0"/>
                      <a:pt x="518" y="20"/>
                      <a:pt x="510" y="43"/>
                    </a:cubicBezTo>
                    <a:cubicBezTo>
                      <a:pt x="505" y="57"/>
                      <a:pt x="494" y="64"/>
                      <a:pt x="476" y="64"/>
                    </a:cubicBezTo>
                    <a:cubicBezTo>
                      <a:pt x="414" y="64"/>
                      <a:pt x="352" y="64"/>
                      <a:pt x="290" y="64"/>
                    </a:cubicBezTo>
                    <a:cubicBezTo>
                      <a:pt x="239" y="64"/>
                      <a:pt x="188" y="64"/>
                      <a:pt x="137" y="64"/>
                    </a:cubicBezTo>
                    <a:cubicBezTo>
                      <a:pt x="89" y="64"/>
                      <a:pt x="64" y="89"/>
                      <a:pt x="64" y="137"/>
                    </a:cubicBezTo>
                    <a:cubicBezTo>
                      <a:pt x="64" y="280"/>
                      <a:pt x="64" y="424"/>
                      <a:pt x="64" y="567"/>
                    </a:cubicBezTo>
                    <a:cubicBezTo>
                      <a:pt x="64" y="614"/>
                      <a:pt x="89" y="640"/>
                      <a:pt x="136" y="640"/>
                    </a:cubicBezTo>
                    <a:cubicBezTo>
                      <a:pt x="281" y="640"/>
                      <a:pt x="426" y="640"/>
                      <a:pt x="571" y="640"/>
                    </a:cubicBezTo>
                    <a:cubicBezTo>
                      <a:pt x="614" y="640"/>
                      <a:pt x="640" y="614"/>
                      <a:pt x="640" y="571"/>
                    </a:cubicBezTo>
                    <a:cubicBezTo>
                      <a:pt x="640" y="500"/>
                      <a:pt x="640" y="430"/>
                      <a:pt x="640" y="359"/>
                    </a:cubicBezTo>
                    <a:cubicBezTo>
                      <a:pt x="640" y="336"/>
                      <a:pt x="650" y="322"/>
                      <a:pt x="669" y="321"/>
                    </a:cubicBezTo>
                    <a:cubicBezTo>
                      <a:pt x="689" y="319"/>
                      <a:pt x="703" y="332"/>
                      <a:pt x="704" y="354"/>
                    </a:cubicBezTo>
                    <a:cubicBezTo>
                      <a:pt x="705" y="380"/>
                      <a:pt x="704" y="406"/>
                      <a:pt x="704" y="432"/>
                    </a:cubicBezTo>
                    <a:cubicBezTo>
                      <a:pt x="704" y="484"/>
                      <a:pt x="706" y="536"/>
                      <a:pt x="702" y="588"/>
                    </a:cubicBezTo>
                    <a:cubicBezTo>
                      <a:pt x="697" y="655"/>
                      <a:pt x="644" y="703"/>
                      <a:pt x="577" y="704"/>
                    </a:cubicBezTo>
                    <a:cubicBezTo>
                      <a:pt x="428" y="705"/>
                      <a:pt x="279" y="705"/>
                      <a:pt x="129" y="704"/>
                    </a:cubicBezTo>
                    <a:cubicBezTo>
                      <a:pt x="53" y="703"/>
                      <a:pt x="0" y="647"/>
                      <a:pt x="0" y="571"/>
                    </a:cubicBezTo>
                    <a:cubicBezTo>
                      <a:pt x="0" y="498"/>
                      <a:pt x="0" y="425"/>
                      <a:pt x="0" y="3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98"/>
              <p:cNvSpPr>
                <a:spLocks/>
              </p:cNvSpPr>
              <p:nvPr/>
            </p:nvSpPr>
            <p:spPr bwMode="auto">
              <a:xfrm>
                <a:off x="7159625" y="4398963"/>
                <a:ext cx="1779587" cy="1343025"/>
              </a:xfrm>
              <a:custGeom>
                <a:avLst/>
                <a:gdLst>
                  <a:gd name="T0" fmla="*/ 231 w 654"/>
                  <a:gd name="T1" fmla="*/ 332 h 495"/>
                  <a:gd name="T2" fmla="*/ 415 w 654"/>
                  <a:gd name="T3" fmla="*/ 149 h 495"/>
                  <a:gd name="T4" fmla="*/ 536 w 654"/>
                  <a:gd name="T5" fmla="*/ 28 h 495"/>
                  <a:gd name="T6" fmla="*/ 628 w 654"/>
                  <a:gd name="T7" fmla="*/ 26 h 495"/>
                  <a:gd name="T8" fmla="*/ 626 w 654"/>
                  <a:gd name="T9" fmla="*/ 118 h 495"/>
                  <a:gd name="T10" fmla="*/ 279 w 654"/>
                  <a:gd name="T11" fmla="*/ 466 h 495"/>
                  <a:gd name="T12" fmla="*/ 183 w 654"/>
                  <a:gd name="T13" fmla="*/ 465 h 495"/>
                  <a:gd name="T14" fmla="*/ 28 w 654"/>
                  <a:gd name="T15" fmla="*/ 311 h 495"/>
                  <a:gd name="T16" fmla="*/ 26 w 654"/>
                  <a:gd name="T17" fmla="*/ 217 h 495"/>
                  <a:gd name="T18" fmla="*/ 119 w 654"/>
                  <a:gd name="T19" fmla="*/ 220 h 495"/>
                  <a:gd name="T20" fmla="*/ 219 w 654"/>
                  <a:gd name="T21" fmla="*/ 321 h 495"/>
                  <a:gd name="T22" fmla="*/ 231 w 654"/>
                  <a:gd name="T23" fmla="*/ 33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4" h="495">
                    <a:moveTo>
                      <a:pt x="231" y="332"/>
                    </a:moveTo>
                    <a:cubicBezTo>
                      <a:pt x="293" y="270"/>
                      <a:pt x="354" y="209"/>
                      <a:pt x="415" y="149"/>
                    </a:cubicBezTo>
                    <a:cubicBezTo>
                      <a:pt x="455" y="108"/>
                      <a:pt x="495" y="68"/>
                      <a:pt x="536" y="28"/>
                    </a:cubicBezTo>
                    <a:cubicBezTo>
                      <a:pt x="563" y="1"/>
                      <a:pt x="602" y="0"/>
                      <a:pt x="628" y="26"/>
                    </a:cubicBezTo>
                    <a:cubicBezTo>
                      <a:pt x="654" y="51"/>
                      <a:pt x="654" y="90"/>
                      <a:pt x="626" y="118"/>
                    </a:cubicBezTo>
                    <a:cubicBezTo>
                      <a:pt x="511" y="234"/>
                      <a:pt x="395" y="350"/>
                      <a:pt x="279" y="466"/>
                    </a:cubicBezTo>
                    <a:cubicBezTo>
                      <a:pt x="249" y="495"/>
                      <a:pt x="213" y="495"/>
                      <a:pt x="183" y="465"/>
                    </a:cubicBezTo>
                    <a:cubicBezTo>
                      <a:pt x="131" y="414"/>
                      <a:pt x="80" y="363"/>
                      <a:pt x="28" y="311"/>
                    </a:cubicBezTo>
                    <a:cubicBezTo>
                      <a:pt x="0" y="283"/>
                      <a:pt x="0" y="243"/>
                      <a:pt x="26" y="217"/>
                    </a:cubicBezTo>
                    <a:cubicBezTo>
                      <a:pt x="52" y="192"/>
                      <a:pt x="91" y="193"/>
                      <a:pt x="119" y="220"/>
                    </a:cubicBezTo>
                    <a:cubicBezTo>
                      <a:pt x="152" y="254"/>
                      <a:pt x="186" y="287"/>
                      <a:pt x="219" y="321"/>
                    </a:cubicBezTo>
                    <a:cubicBezTo>
                      <a:pt x="223" y="324"/>
                      <a:pt x="227" y="328"/>
                      <a:pt x="231"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1" name="文本框 60"/>
          <p:cNvSpPr txBox="1"/>
          <p:nvPr/>
        </p:nvSpPr>
        <p:spPr>
          <a:xfrm>
            <a:off x="3319417" y="4313087"/>
            <a:ext cx="881062" cy="523220"/>
          </a:xfrm>
          <a:prstGeom prst="rect">
            <a:avLst/>
          </a:prstGeom>
          <a:noFill/>
        </p:spPr>
        <p:txBody>
          <a:bodyPr wrap="square" rtlCol="0">
            <a:spAutoFit/>
          </a:bodyPr>
          <a:lstStyle/>
          <a:p>
            <a:r>
              <a:rPr lang="en-US" altLang="zh-CN" sz="2800" dirty="0">
                <a:solidFill>
                  <a:schemeClr val="accent2"/>
                </a:solidFill>
                <a:latin typeface="+mj-lt"/>
              </a:rPr>
              <a:t>23</a:t>
            </a:r>
            <a:r>
              <a:rPr lang="en-US" altLang="zh-CN" sz="2000" dirty="0">
                <a:solidFill>
                  <a:schemeClr val="accent2"/>
                </a:solidFill>
              </a:rPr>
              <a:t>%</a:t>
            </a:r>
            <a:endParaRPr lang="zh-CN" altLang="en-US" sz="2800" dirty="0">
              <a:solidFill>
                <a:schemeClr val="accent2"/>
              </a:solidFill>
            </a:endParaRPr>
          </a:p>
        </p:txBody>
      </p:sp>
      <p:sp>
        <p:nvSpPr>
          <p:cNvPr id="62" name="文本框 61"/>
          <p:cNvSpPr txBox="1"/>
          <p:nvPr/>
        </p:nvSpPr>
        <p:spPr>
          <a:xfrm>
            <a:off x="3319837" y="4791366"/>
            <a:ext cx="1947442" cy="1212640"/>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63" name="直接连接符 62"/>
          <p:cNvCxnSpPr/>
          <p:nvPr/>
        </p:nvCxnSpPr>
        <p:spPr>
          <a:xfrm>
            <a:off x="3405382" y="4778666"/>
            <a:ext cx="888176" cy="0"/>
          </a:xfrm>
          <a:prstGeom prst="line">
            <a:avLst/>
          </a:prstGeom>
          <a:ln>
            <a:solidFill>
              <a:srgbClr val="D1758E"/>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397050" y="4313087"/>
            <a:ext cx="881062" cy="523220"/>
          </a:xfrm>
          <a:prstGeom prst="rect">
            <a:avLst/>
          </a:prstGeom>
          <a:noFill/>
        </p:spPr>
        <p:txBody>
          <a:bodyPr wrap="square" rtlCol="0">
            <a:spAutoFit/>
          </a:bodyPr>
          <a:lstStyle/>
          <a:p>
            <a:r>
              <a:rPr lang="en-US" altLang="zh-CN" sz="2800" dirty="0">
                <a:solidFill>
                  <a:schemeClr val="accent1"/>
                </a:solidFill>
                <a:latin typeface="+mj-lt"/>
              </a:rPr>
              <a:t>45</a:t>
            </a:r>
            <a:r>
              <a:rPr lang="en-US" altLang="zh-CN" sz="2000" dirty="0">
                <a:solidFill>
                  <a:schemeClr val="accent1"/>
                </a:solidFill>
              </a:rPr>
              <a:t>%</a:t>
            </a:r>
            <a:endParaRPr lang="zh-CN" altLang="en-US" sz="2800" dirty="0">
              <a:solidFill>
                <a:schemeClr val="accent1"/>
              </a:solidFill>
            </a:endParaRPr>
          </a:p>
        </p:txBody>
      </p:sp>
      <p:sp>
        <p:nvSpPr>
          <p:cNvPr id="66" name="文本框 65"/>
          <p:cNvSpPr txBox="1"/>
          <p:nvPr/>
        </p:nvSpPr>
        <p:spPr>
          <a:xfrm>
            <a:off x="6397470" y="4791366"/>
            <a:ext cx="1947442" cy="1212640"/>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67" name="直接连接符 66"/>
          <p:cNvCxnSpPr/>
          <p:nvPr/>
        </p:nvCxnSpPr>
        <p:spPr>
          <a:xfrm>
            <a:off x="6483015" y="4778666"/>
            <a:ext cx="8881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9474684" y="4313087"/>
            <a:ext cx="881062" cy="523220"/>
          </a:xfrm>
          <a:prstGeom prst="rect">
            <a:avLst/>
          </a:prstGeom>
          <a:noFill/>
        </p:spPr>
        <p:txBody>
          <a:bodyPr wrap="square" rtlCol="0">
            <a:spAutoFit/>
          </a:bodyPr>
          <a:lstStyle/>
          <a:p>
            <a:r>
              <a:rPr lang="en-US" altLang="zh-CN" sz="2800" dirty="0">
                <a:solidFill>
                  <a:schemeClr val="accent4"/>
                </a:solidFill>
                <a:latin typeface="+mj-lt"/>
              </a:rPr>
              <a:t>67</a:t>
            </a:r>
            <a:r>
              <a:rPr lang="en-US" altLang="zh-CN" sz="2000" dirty="0">
                <a:solidFill>
                  <a:schemeClr val="accent4"/>
                </a:solidFill>
              </a:rPr>
              <a:t>%</a:t>
            </a:r>
            <a:endParaRPr lang="zh-CN" altLang="en-US" sz="2800" dirty="0">
              <a:solidFill>
                <a:schemeClr val="accent4"/>
              </a:solidFill>
            </a:endParaRPr>
          </a:p>
        </p:txBody>
      </p:sp>
      <p:sp>
        <p:nvSpPr>
          <p:cNvPr id="70" name="文本框 69"/>
          <p:cNvSpPr txBox="1"/>
          <p:nvPr/>
        </p:nvSpPr>
        <p:spPr>
          <a:xfrm>
            <a:off x="9475104" y="4791366"/>
            <a:ext cx="1947442" cy="1212640"/>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71" name="直接连接符 70"/>
          <p:cNvCxnSpPr/>
          <p:nvPr/>
        </p:nvCxnSpPr>
        <p:spPr>
          <a:xfrm>
            <a:off x="9560649" y="4778666"/>
            <a:ext cx="88817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52630" y="4313087"/>
            <a:ext cx="881062" cy="523220"/>
          </a:xfrm>
          <a:prstGeom prst="rect">
            <a:avLst/>
          </a:prstGeom>
          <a:noFill/>
        </p:spPr>
        <p:txBody>
          <a:bodyPr wrap="square" rtlCol="0">
            <a:spAutoFit/>
          </a:bodyPr>
          <a:lstStyle/>
          <a:p>
            <a:r>
              <a:rPr lang="en-US" altLang="zh-CN" sz="2800" dirty="0">
                <a:solidFill>
                  <a:srgbClr val="EDAC5D"/>
                </a:solidFill>
                <a:latin typeface="+mj-lt"/>
              </a:rPr>
              <a:t>49</a:t>
            </a:r>
            <a:r>
              <a:rPr lang="en-US" altLang="zh-CN" sz="2000" dirty="0">
                <a:solidFill>
                  <a:srgbClr val="EDAC5D"/>
                </a:solidFill>
              </a:rPr>
              <a:t>%</a:t>
            </a:r>
            <a:endParaRPr lang="zh-CN" altLang="en-US" sz="2800" dirty="0">
              <a:solidFill>
                <a:srgbClr val="EDAC5D"/>
              </a:solidFill>
            </a:endParaRPr>
          </a:p>
        </p:txBody>
      </p:sp>
      <p:sp>
        <p:nvSpPr>
          <p:cNvPr id="53" name="文本框 52"/>
          <p:cNvSpPr txBox="1"/>
          <p:nvPr/>
        </p:nvSpPr>
        <p:spPr>
          <a:xfrm>
            <a:off x="253050" y="4791366"/>
            <a:ext cx="1947442" cy="1212640"/>
          </a:xfrm>
          <a:prstGeom prst="rect">
            <a:avLst/>
          </a:prstGeom>
          <a:noFill/>
        </p:spPr>
        <p:txBody>
          <a:bodyPr wrap="square" rtlCol="0">
            <a:spAutoFit/>
          </a:bodyPr>
          <a:lstStyle/>
          <a:p>
            <a:pPr>
              <a:lnSpc>
                <a:spcPct val="130000"/>
              </a:lnSpc>
            </a:pPr>
            <a:r>
              <a:rPr lang="zh-CN" altLang="en-US" sz="1400" dirty="0">
                <a:solidFill>
                  <a:schemeClr val="tx1">
                    <a:lumMod val="50000"/>
                  </a:schemeClr>
                </a:solidFill>
              </a:rPr>
              <a:t>点击添加文字说明点击添加文字说明点击添加文字说明点击添加文字说明</a:t>
            </a:r>
          </a:p>
        </p:txBody>
      </p:sp>
      <p:cxnSp>
        <p:nvCxnSpPr>
          <p:cNvPr id="54" name="直接连接符 53"/>
          <p:cNvCxnSpPr/>
          <p:nvPr/>
        </p:nvCxnSpPr>
        <p:spPr>
          <a:xfrm>
            <a:off x="338595" y="4778666"/>
            <a:ext cx="888176" cy="0"/>
          </a:xfrm>
          <a:prstGeom prst="line">
            <a:avLst/>
          </a:prstGeom>
          <a:ln>
            <a:solidFill>
              <a:srgbClr val="EDAC5D"/>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0" y="378662"/>
            <a:ext cx="12197154" cy="732346"/>
            <a:chOff x="0" y="378662"/>
            <a:chExt cx="12197154" cy="732346"/>
          </a:xfrm>
        </p:grpSpPr>
        <p:grpSp>
          <p:nvGrpSpPr>
            <p:cNvPr id="56" name="组合 55"/>
            <p:cNvGrpSpPr/>
            <p:nvPr/>
          </p:nvGrpSpPr>
          <p:grpSpPr>
            <a:xfrm>
              <a:off x="0" y="395652"/>
              <a:ext cx="814276" cy="670130"/>
              <a:chOff x="-23530" y="2881356"/>
              <a:chExt cx="3348000" cy="931705"/>
            </a:xfrm>
          </p:grpSpPr>
          <p:sp>
            <p:nvSpPr>
              <p:cNvPr id="73" name="矩形 72"/>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3530" y="3119924"/>
                <a:ext cx="3348000"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23530" y="3597061"/>
                <a:ext cx="3348000"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795224" y="378662"/>
              <a:ext cx="2157412" cy="461665"/>
            </a:xfrm>
            <a:prstGeom prst="rect">
              <a:avLst/>
            </a:prstGeom>
            <a:noFill/>
          </p:spPr>
          <p:txBody>
            <a:bodyPr wrap="square" rtlCol="0">
              <a:spAutoFit/>
            </a:bodyPr>
            <a:lstStyle>
              <a:defPPr>
                <a:defRPr lang="en-US"/>
              </a:defPPr>
              <a:lvl1pPr algn="ctr">
                <a:defRPr sz="2400">
                  <a:solidFill>
                    <a:schemeClr val="bg2"/>
                  </a:solidFill>
                  <a:latin typeface="+mj-ea"/>
                  <a:ea typeface="+mj-ea"/>
                </a:defRPr>
              </a:lvl1pPr>
            </a:lstStyle>
            <a:p>
              <a:pPr algn="l"/>
              <a:r>
                <a:rPr lang="zh-CN" altLang="en-US" dirty="0"/>
                <a:t>点击添加标题</a:t>
              </a:r>
            </a:p>
          </p:txBody>
        </p:sp>
        <p:sp>
          <p:nvSpPr>
            <p:cNvPr id="58" name="文本框 57"/>
            <p:cNvSpPr txBox="1"/>
            <p:nvPr/>
          </p:nvSpPr>
          <p:spPr>
            <a:xfrm>
              <a:off x="819039" y="741676"/>
              <a:ext cx="3357562" cy="369332"/>
            </a:xfrm>
            <a:prstGeom prst="rect">
              <a:avLst/>
            </a:prstGeom>
            <a:noFill/>
          </p:spPr>
          <p:txBody>
            <a:bodyPr wrap="square" rtlCol="0">
              <a:spAutoFit/>
            </a:bodyPr>
            <a:lstStyle>
              <a:defPPr>
                <a:defRPr lang="en-US"/>
              </a:defPPr>
              <a:lvl1pPr algn="ctr">
                <a:defRPr>
                  <a:solidFill>
                    <a:schemeClr val="bg1">
                      <a:lumMod val="50000"/>
                    </a:schemeClr>
                  </a:solidFill>
                </a:defRPr>
              </a:lvl1pPr>
            </a:lstStyle>
            <a:p>
              <a:pPr algn="l"/>
              <a:r>
                <a:rPr lang="en-US" altLang="zh-CN" dirty="0"/>
                <a:t>Add your text here please</a:t>
              </a:r>
              <a:endParaRPr lang="zh-CN" altLang="en-US" dirty="0"/>
            </a:p>
          </p:txBody>
        </p:sp>
        <p:sp>
          <p:nvSpPr>
            <p:cNvPr id="72" name="矩形 71"/>
            <p:cNvSpPr/>
            <p:nvPr/>
          </p:nvSpPr>
          <p:spPr>
            <a:xfrm>
              <a:off x="3917154" y="907007"/>
              <a:ext cx="8280000" cy="36000"/>
            </a:xfrm>
            <a:prstGeom prst="rect">
              <a:avLst/>
            </a:prstGeom>
            <a:gradFill flip="none" rotWithShape="1">
              <a:gsLst>
                <a:gs pos="25000">
                  <a:srgbClr val="EDAC5D"/>
                </a:gs>
                <a:gs pos="0">
                  <a:schemeClr val="accent3"/>
                </a:gs>
                <a:gs pos="25000">
                  <a:schemeClr val="accent2"/>
                </a:gs>
                <a:gs pos="50000">
                  <a:schemeClr val="accent2"/>
                </a:gs>
                <a:gs pos="100000">
                  <a:schemeClr val="accent4"/>
                </a:gs>
                <a:gs pos="75000">
                  <a:schemeClr val="accent4"/>
                </a:gs>
                <a:gs pos="74000">
                  <a:schemeClr val="accent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256838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50"/>
                                        <p:tgtEl>
                                          <p:spTgt spid="29"/>
                                        </p:tgtEl>
                                      </p:cBhvr>
                                    </p:animEffect>
                                    <p:anim calcmode="lin" valueType="num">
                                      <p:cBhvr>
                                        <p:cTn id="13" dur="250" fill="hold"/>
                                        <p:tgtEl>
                                          <p:spTgt spid="29"/>
                                        </p:tgtEl>
                                        <p:attrNameLst>
                                          <p:attrName>ppt_x</p:attrName>
                                        </p:attrNameLst>
                                      </p:cBhvr>
                                      <p:tavLst>
                                        <p:tav tm="0">
                                          <p:val>
                                            <p:strVal val="#ppt_x"/>
                                          </p:val>
                                        </p:tav>
                                        <p:tav tm="100000">
                                          <p:val>
                                            <p:strVal val="#ppt_x"/>
                                          </p:val>
                                        </p:tav>
                                      </p:tavLst>
                                    </p:anim>
                                    <p:anim calcmode="lin" valueType="num">
                                      <p:cBhvr>
                                        <p:cTn id="14" dur="25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7"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250"/>
                                        <p:tgtEl>
                                          <p:spTgt spid="49"/>
                                        </p:tgtEl>
                                      </p:cBhvr>
                                    </p:animEffect>
                                    <p:anim calcmode="lin" valueType="num">
                                      <p:cBhvr>
                                        <p:cTn id="19" dur="250" fill="hold"/>
                                        <p:tgtEl>
                                          <p:spTgt spid="49"/>
                                        </p:tgtEl>
                                        <p:attrNameLst>
                                          <p:attrName>ppt_x</p:attrName>
                                        </p:attrNameLst>
                                      </p:cBhvr>
                                      <p:tavLst>
                                        <p:tav tm="0">
                                          <p:val>
                                            <p:strVal val="#ppt_x"/>
                                          </p:val>
                                        </p:tav>
                                        <p:tav tm="100000">
                                          <p:val>
                                            <p:strVal val="#ppt_x"/>
                                          </p:val>
                                        </p:tav>
                                      </p:tavLst>
                                    </p:anim>
                                    <p:anim calcmode="lin" valueType="num">
                                      <p:cBhvr>
                                        <p:cTn id="20" dur="250" fill="hold"/>
                                        <p:tgtEl>
                                          <p:spTgt spid="49"/>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250"/>
                                        <p:tgtEl>
                                          <p:spTgt spid="54"/>
                                        </p:tgtEl>
                                      </p:cBhvr>
                                    </p:animEffect>
                                  </p:childTnLst>
                                </p:cTn>
                              </p:par>
                              <p:par>
                                <p:cTn id="24" presetID="10" presetClass="entr" presetSubtype="0" fill="hold" grpId="0" nodeType="withEffect">
                                  <p:stCondLst>
                                    <p:cond delay="0"/>
                                  </p:stCondLst>
                                  <p:iterate type="wd">
                                    <p:tmPct val="10000"/>
                                  </p:iterate>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decel="10000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50"/>
                                        <p:tgtEl>
                                          <p:spTgt spid="30"/>
                                        </p:tgtEl>
                                      </p:cBhvr>
                                    </p:animEffect>
                                    <p:anim calcmode="lin" valueType="num">
                                      <p:cBhvr>
                                        <p:cTn id="37" dur="250" fill="hold"/>
                                        <p:tgtEl>
                                          <p:spTgt spid="30"/>
                                        </p:tgtEl>
                                        <p:attrNameLst>
                                          <p:attrName>ppt_x</p:attrName>
                                        </p:attrNameLst>
                                      </p:cBhvr>
                                      <p:tavLst>
                                        <p:tav tm="0">
                                          <p:val>
                                            <p:strVal val="#ppt_x"/>
                                          </p:val>
                                        </p:tav>
                                        <p:tav tm="100000">
                                          <p:val>
                                            <p:strVal val="#ppt_x"/>
                                          </p:val>
                                        </p:tav>
                                      </p:tavLst>
                                    </p:anim>
                                    <p:anim calcmode="lin" valueType="num">
                                      <p:cBhvr>
                                        <p:cTn id="38" dur="25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750"/>
                            </p:stCondLst>
                            <p:childTnLst>
                              <p:par>
                                <p:cTn id="40" presetID="47"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250"/>
                                        <p:tgtEl>
                                          <p:spTgt spid="61"/>
                                        </p:tgtEl>
                                      </p:cBhvr>
                                    </p:animEffect>
                                    <p:anim calcmode="lin" valueType="num">
                                      <p:cBhvr>
                                        <p:cTn id="43" dur="250" fill="hold"/>
                                        <p:tgtEl>
                                          <p:spTgt spid="61"/>
                                        </p:tgtEl>
                                        <p:attrNameLst>
                                          <p:attrName>ppt_x</p:attrName>
                                        </p:attrNameLst>
                                      </p:cBhvr>
                                      <p:tavLst>
                                        <p:tav tm="0">
                                          <p:val>
                                            <p:strVal val="#ppt_x"/>
                                          </p:val>
                                        </p:tav>
                                        <p:tav tm="100000">
                                          <p:val>
                                            <p:strVal val="#ppt_x"/>
                                          </p:val>
                                        </p:tav>
                                      </p:tavLst>
                                    </p:anim>
                                    <p:anim calcmode="lin" valueType="num">
                                      <p:cBhvr>
                                        <p:cTn id="44" dur="250" fill="hold"/>
                                        <p:tgtEl>
                                          <p:spTgt spid="61"/>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iterate type="wd">
                                    <p:tmPct val="10000"/>
                                  </p:iterate>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22" presetClass="entr" presetSubtype="8"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25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42" presetClass="entr" presetSubtype="0"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250"/>
                                        <p:tgtEl>
                                          <p:spTgt spid="31"/>
                                        </p:tgtEl>
                                      </p:cBhvr>
                                    </p:animEffect>
                                    <p:anim calcmode="lin" valueType="num">
                                      <p:cBhvr>
                                        <p:cTn id="61" dur="250" fill="hold"/>
                                        <p:tgtEl>
                                          <p:spTgt spid="31"/>
                                        </p:tgtEl>
                                        <p:attrNameLst>
                                          <p:attrName>ppt_x</p:attrName>
                                        </p:attrNameLst>
                                      </p:cBhvr>
                                      <p:tavLst>
                                        <p:tav tm="0">
                                          <p:val>
                                            <p:strVal val="#ppt_x"/>
                                          </p:val>
                                        </p:tav>
                                        <p:tav tm="100000">
                                          <p:val>
                                            <p:strVal val="#ppt_x"/>
                                          </p:val>
                                        </p:tav>
                                      </p:tavLst>
                                    </p:anim>
                                    <p:anim calcmode="lin" valueType="num">
                                      <p:cBhvr>
                                        <p:cTn id="62" dur="250" fill="hold"/>
                                        <p:tgtEl>
                                          <p:spTgt spid="31"/>
                                        </p:tgtEl>
                                        <p:attrNameLst>
                                          <p:attrName>ppt_y</p:attrName>
                                        </p:attrNameLst>
                                      </p:cBhvr>
                                      <p:tavLst>
                                        <p:tav tm="0">
                                          <p:val>
                                            <p:strVal val="#ppt_y+.1"/>
                                          </p:val>
                                        </p:tav>
                                        <p:tav tm="100000">
                                          <p:val>
                                            <p:strVal val="#ppt_y"/>
                                          </p:val>
                                        </p:tav>
                                      </p:tavLst>
                                    </p:anim>
                                  </p:childTnLst>
                                </p:cTn>
                              </p:par>
                            </p:childTnLst>
                          </p:cTn>
                        </p:par>
                        <p:par>
                          <p:cTn id="63" fill="hold">
                            <p:stCondLst>
                              <p:cond delay="750"/>
                            </p:stCondLst>
                            <p:childTnLst>
                              <p:par>
                                <p:cTn id="64" presetID="47" presetClass="entr" presetSubtype="0"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250"/>
                                        <p:tgtEl>
                                          <p:spTgt spid="65"/>
                                        </p:tgtEl>
                                      </p:cBhvr>
                                    </p:animEffect>
                                    <p:anim calcmode="lin" valueType="num">
                                      <p:cBhvr>
                                        <p:cTn id="67" dur="250" fill="hold"/>
                                        <p:tgtEl>
                                          <p:spTgt spid="65"/>
                                        </p:tgtEl>
                                        <p:attrNameLst>
                                          <p:attrName>ppt_x</p:attrName>
                                        </p:attrNameLst>
                                      </p:cBhvr>
                                      <p:tavLst>
                                        <p:tav tm="0">
                                          <p:val>
                                            <p:strVal val="#ppt_x"/>
                                          </p:val>
                                        </p:tav>
                                        <p:tav tm="100000">
                                          <p:val>
                                            <p:strVal val="#ppt_x"/>
                                          </p:val>
                                        </p:tav>
                                      </p:tavLst>
                                    </p:anim>
                                    <p:anim calcmode="lin" valueType="num">
                                      <p:cBhvr>
                                        <p:cTn id="68" dur="250" fill="hold"/>
                                        <p:tgtEl>
                                          <p:spTgt spid="65"/>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0"/>
                                  </p:stCondLst>
                                  <p:iterate type="wd">
                                    <p:tmPct val="10000"/>
                                  </p:iterate>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par>
                                <p:cTn id="72" presetID="22" presetClass="entr" presetSubtype="8" fill="hold" nodeType="with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wipe(left)">
                                      <p:cBhvr>
                                        <p:cTn id="74" dur="250"/>
                                        <p:tgtEl>
                                          <p:spTgt spid="67"/>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decel="10000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0-#ppt_w/2"/>
                                          </p:val>
                                        </p:tav>
                                        <p:tav tm="100000">
                                          <p:val>
                                            <p:strVal val="#ppt_x"/>
                                          </p:val>
                                        </p:tav>
                                      </p:tavLst>
                                    </p:anim>
                                    <p:anim calcmode="lin" valueType="num">
                                      <p:cBhvr additive="base">
                                        <p:cTn id="80" dur="500" fill="hold"/>
                                        <p:tgtEl>
                                          <p:spTgt spid="4"/>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42" presetClass="entr" presetSubtype="0" fill="hold"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250"/>
                                        <p:tgtEl>
                                          <p:spTgt spid="32"/>
                                        </p:tgtEl>
                                      </p:cBhvr>
                                    </p:animEffect>
                                    <p:anim calcmode="lin" valueType="num">
                                      <p:cBhvr>
                                        <p:cTn id="85" dur="250" fill="hold"/>
                                        <p:tgtEl>
                                          <p:spTgt spid="32"/>
                                        </p:tgtEl>
                                        <p:attrNameLst>
                                          <p:attrName>ppt_x</p:attrName>
                                        </p:attrNameLst>
                                      </p:cBhvr>
                                      <p:tavLst>
                                        <p:tav tm="0">
                                          <p:val>
                                            <p:strVal val="#ppt_x"/>
                                          </p:val>
                                        </p:tav>
                                        <p:tav tm="100000">
                                          <p:val>
                                            <p:strVal val="#ppt_x"/>
                                          </p:val>
                                        </p:tav>
                                      </p:tavLst>
                                    </p:anim>
                                    <p:anim calcmode="lin" valueType="num">
                                      <p:cBhvr>
                                        <p:cTn id="86" dur="250" fill="hold"/>
                                        <p:tgtEl>
                                          <p:spTgt spid="32"/>
                                        </p:tgtEl>
                                        <p:attrNameLst>
                                          <p:attrName>ppt_y</p:attrName>
                                        </p:attrNameLst>
                                      </p:cBhvr>
                                      <p:tavLst>
                                        <p:tav tm="0">
                                          <p:val>
                                            <p:strVal val="#ppt_y+.1"/>
                                          </p:val>
                                        </p:tav>
                                        <p:tav tm="100000">
                                          <p:val>
                                            <p:strVal val="#ppt_y"/>
                                          </p:val>
                                        </p:tav>
                                      </p:tavLst>
                                    </p:anim>
                                  </p:childTnLst>
                                </p:cTn>
                              </p:par>
                            </p:childTnLst>
                          </p:cTn>
                        </p:par>
                        <p:par>
                          <p:cTn id="87" fill="hold">
                            <p:stCondLst>
                              <p:cond delay="750"/>
                            </p:stCondLst>
                            <p:childTnLst>
                              <p:par>
                                <p:cTn id="88" presetID="47" presetClass="entr" presetSubtype="0" fill="hold" grpId="0" nodeType="after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250"/>
                                        <p:tgtEl>
                                          <p:spTgt spid="69"/>
                                        </p:tgtEl>
                                      </p:cBhvr>
                                    </p:animEffect>
                                    <p:anim calcmode="lin" valueType="num">
                                      <p:cBhvr>
                                        <p:cTn id="91" dur="250" fill="hold"/>
                                        <p:tgtEl>
                                          <p:spTgt spid="69"/>
                                        </p:tgtEl>
                                        <p:attrNameLst>
                                          <p:attrName>ppt_x</p:attrName>
                                        </p:attrNameLst>
                                      </p:cBhvr>
                                      <p:tavLst>
                                        <p:tav tm="0">
                                          <p:val>
                                            <p:strVal val="#ppt_x"/>
                                          </p:val>
                                        </p:tav>
                                        <p:tav tm="100000">
                                          <p:val>
                                            <p:strVal val="#ppt_x"/>
                                          </p:val>
                                        </p:tav>
                                      </p:tavLst>
                                    </p:anim>
                                    <p:anim calcmode="lin" valueType="num">
                                      <p:cBhvr>
                                        <p:cTn id="92" dur="250" fill="hold"/>
                                        <p:tgtEl>
                                          <p:spTgt spid="69"/>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0"/>
                                  </p:stCondLst>
                                  <p:iterate type="wd">
                                    <p:tmPct val="10000"/>
                                  </p:iterate>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par>
                                <p:cTn id="96" presetID="22" presetClass="entr" presetSubtype="8"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wipe(left)">
                                      <p:cBhvr>
                                        <p:cTn id="98"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p:bldP spid="66" grpId="0"/>
      <p:bldP spid="69" grpId="0"/>
      <p:bldP spid="70" grpId="0"/>
      <p:bldP spid="49" grpId="0"/>
      <p:bldP spid="53" grpId="0"/>
    </p:bldLst>
  </p:timing>
</p:sld>
</file>

<file path=ppt/theme/theme1.xml><?xml version="1.0" encoding="utf-8"?>
<a:theme xmlns:a="http://schemas.openxmlformats.org/drawingml/2006/main" name="第一PPT，www.1ppt.com">
  <a:themeElements>
    <a:clrScheme name="多彩系列02">
      <a:dk1>
        <a:srgbClr val="FFFFFF"/>
      </a:dk1>
      <a:lt1>
        <a:srgbClr val="F2F2F2"/>
      </a:lt1>
      <a:dk2>
        <a:srgbClr val="232226"/>
      </a:dk2>
      <a:lt2>
        <a:srgbClr val="E7E6E6"/>
      </a:lt2>
      <a:accent1>
        <a:srgbClr val="774F71"/>
      </a:accent1>
      <a:accent2>
        <a:srgbClr val="D1758E"/>
      </a:accent2>
      <a:accent3>
        <a:srgbClr val="F7C17F"/>
      </a:accent3>
      <a:accent4>
        <a:srgbClr val="55B2A0"/>
      </a:accent4>
      <a:accent5>
        <a:srgbClr val="8F608A"/>
      </a:accent5>
      <a:accent6>
        <a:srgbClr val="D58C2E"/>
      </a:accent6>
      <a:hlink>
        <a:srgbClr val="0563C1"/>
      </a:hlink>
      <a:folHlink>
        <a:srgbClr val="954F72"/>
      </a:folHlink>
    </a:clrScheme>
    <a:fontScheme name="自定义 1">
      <a:majorFont>
        <a:latin typeface="Nexa Bold"/>
        <a:ea typeface="方正大标宋简体"/>
        <a:cs typeface=""/>
      </a:majorFont>
      <a:minorFont>
        <a:latin typeface="Nexa Light"/>
        <a:ea typeface="方正兰亭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1973</TotalTime>
  <Words>1605</Words>
  <Application>Microsoft Office PowerPoint</Application>
  <PresentationFormat>宽屏</PresentationFormat>
  <Paragraphs>229</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Nexa Bold</vt:lpstr>
      <vt:lpstr>Nexa Light</vt:lpstr>
      <vt:lpstr>方正大标宋简体</vt:lpstr>
      <vt:lpstr>方正兰亭黑简体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彩色线条</dc:title>
  <dc:creator>第一PPT</dc:creator>
  <cp:keywords>www.1ppt.com</cp:keywords>
  <cp:lastModifiedBy>Alan Yuan</cp:lastModifiedBy>
  <cp:revision>151</cp:revision>
  <dcterms:created xsi:type="dcterms:W3CDTF">2016-10-10T06:25:58Z</dcterms:created>
  <dcterms:modified xsi:type="dcterms:W3CDTF">2018-12-13T13:08:51Z</dcterms:modified>
</cp:coreProperties>
</file>