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2" r:id="rId3"/>
    <p:sldId id="263" r:id="rId4"/>
    <p:sldId id="267" r:id="rId5"/>
    <p:sldId id="270" r:id="rId6"/>
    <p:sldId id="269" r:id="rId7"/>
    <p:sldId id="271" r:id="rId8"/>
    <p:sldId id="265" r:id="rId9"/>
    <p:sldId id="268" r:id="rId10"/>
    <p:sldId id="275" r:id="rId11"/>
    <p:sldId id="274" r:id="rId12"/>
    <p:sldId id="273" r:id="rId13"/>
    <p:sldId id="266" r:id="rId14"/>
    <p:sldId id="272" r:id="rId15"/>
    <p:sldId id="278" r:id="rId16"/>
    <p:sldId id="277" r:id="rId17"/>
    <p:sldId id="276" r:id="rId18"/>
    <p:sldId id="264" r:id="rId19"/>
    <p:sldId id="279" r:id="rId20"/>
    <p:sldId id="282" r:id="rId21"/>
    <p:sldId id="281" r:id="rId22"/>
    <p:sldId id="283" r:id="rId23"/>
    <p:sldId id="280" r:id="rId24"/>
    <p:sldId id="259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E78"/>
    <a:srgbClr val="234777"/>
    <a:srgbClr val="CBCBCD"/>
    <a:srgbClr val="2A558E"/>
    <a:srgbClr val="4117C7"/>
    <a:srgbClr val="4D8AC1"/>
    <a:srgbClr val="0D264F"/>
    <a:srgbClr val="09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BCBCD"/>
              </a:solidFill>
            </c:spPr>
            <c:extLst>
              <c:ext xmlns:c16="http://schemas.microsoft.com/office/drawing/2014/chart" uri="{C3380CC4-5D6E-409C-BE32-E72D297353CC}">
                <c16:uniqueId val="{00000001-DB58-421F-8262-FFCDA4AAF991}"/>
              </c:ext>
            </c:extLst>
          </c:dPt>
          <c:dPt>
            <c:idx val="1"/>
            <c:bubble3D val="0"/>
            <c:spPr>
              <a:solidFill>
                <a:srgbClr val="234777"/>
              </a:solidFill>
            </c:spPr>
            <c:extLst>
              <c:ext xmlns:c16="http://schemas.microsoft.com/office/drawing/2014/chart" uri="{C3380CC4-5D6E-409C-BE32-E72D297353CC}">
                <c16:uniqueId val="{00000003-DB58-421F-8262-FFCDA4AAF991}"/>
              </c:ext>
            </c:extLst>
          </c:dPt>
          <c:dPt>
            <c:idx val="2"/>
            <c:bubble3D val="0"/>
            <c:spPr>
              <a:solidFill>
                <a:srgbClr val="B9D51F"/>
              </a:solidFill>
            </c:spPr>
            <c:extLst>
              <c:ext xmlns:c16="http://schemas.microsoft.com/office/drawing/2014/chart" uri="{C3380CC4-5D6E-409C-BE32-E72D297353CC}">
                <c16:uniqueId val="{00000005-DB58-421F-8262-FFCDA4AAF991}"/>
              </c:ext>
            </c:extLst>
          </c:dPt>
          <c:dPt>
            <c:idx val="3"/>
            <c:bubble3D val="0"/>
            <c:spPr>
              <a:solidFill>
                <a:srgbClr val="45C1A4"/>
              </a:solidFill>
            </c:spPr>
            <c:extLst>
              <c:ext xmlns:c16="http://schemas.microsoft.com/office/drawing/2014/chart" uri="{C3380CC4-5D6E-409C-BE32-E72D297353CC}">
                <c16:uniqueId val="{00000007-DB58-421F-8262-FFCDA4AAF99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8-421F-8262-FFCDA4AAF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 w="25398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BCBCD"/>
              </a:solidFill>
            </c:spPr>
            <c:extLst>
              <c:ext xmlns:c16="http://schemas.microsoft.com/office/drawing/2014/chart" uri="{C3380CC4-5D6E-409C-BE32-E72D297353CC}">
                <c16:uniqueId val="{00000001-0E00-4DCD-B299-8C8A28363DCB}"/>
              </c:ext>
            </c:extLst>
          </c:dPt>
          <c:dPt>
            <c:idx val="1"/>
            <c:bubble3D val="0"/>
            <c:spPr>
              <a:solidFill>
                <a:srgbClr val="234777"/>
              </a:solidFill>
            </c:spPr>
            <c:extLst>
              <c:ext xmlns:c16="http://schemas.microsoft.com/office/drawing/2014/chart" uri="{C3380CC4-5D6E-409C-BE32-E72D297353CC}">
                <c16:uniqueId val="{00000003-0E00-4DCD-B299-8C8A28363DCB}"/>
              </c:ext>
            </c:extLst>
          </c:dPt>
          <c:dPt>
            <c:idx val="2"/>
            <c:bubble3D val="0"/>
            <c:spPr>
              <a:solidFill>
                <a:srgbClr val="B9D51F"/>
              </a:solidFill>
            </c:spPr>
            <c:extLst>
              <c:ext xmlns:c16="http://schemas.microsoft.com/office/drawing/2014/chart" uri="{C3380CC4-5D6E-409C-BE32-E72D297353CC}">
                <c16:uniqueId val="{00000005-0E00-4DCD-B299-8C8A28363DCB}"/>
              </c:ext>
            </c:extLst>
          </c:dPt>
          <c:dPt>
            <c:idx val="3"/>
            <c:bubble3D val="0"/>
            <c:spPr>
              <a:solidFill>
                <a:srgbClr val="45C1A4"/>
              </a:solidFill>
            </c:spPr>
            <c:extLst>
              <c:ext xmlns:c16="http://schemas.microsoft.com/office/drawing/2014/chart" uri="{C3380CC4-5D6E-409C-BE32-E72D297353CC}">
                <c16:uniqueId val="{00000007-0E00-4DCD-B299-8C8A28363DC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00-4DCD-B299-8C8A28363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 w="25398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CBCBCD"/>
              </a:solidFill>
            </c:spPr>
            <c:extLst>
              <c:ext xmlns:c16="http://schemas.microsoft.com/office/drawing/2014/chart" uri="{C3380CC4-5D6E-409C-BE32-E72D297353CC}">
                <c16:uniqueId val="{00000001-C1F2-420C-A53F-11C6FD179970}"/>
              </c:ext>
            </c:extLst>
          </c:dPt>
          <c:dPt>
            <c:idx val="1"/>
            <c:bubble3D val="0"/>
            <c:spPr>
              <a:solidFill>
                <a:srgbClr val="234777"/>
              </a:solidFill>
            </c:spPr>
            <c:extLst>
              <c:ext xmlns:c16="http://schemas.microsoft.com/office/drawing/2014/chart" uri="{C3380CC4-5D6E-409C-BE32-E72D297353CC}">
                <c16:uniqueId val="{00000002-C1F2-420C-A53F-11C6FD17997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C1F2-420C-A53F-11C6FD17997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C1F2-420C-A53F-11C6FD17997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F2-420C-A53F-11C6FD17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 w="25398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产品一</c:v>
                </c:pt>
              </c:strCache>
            </c:strRef>
          </c:tx>
          <c:spPr>
            <a:solidFill>
              <a:srgbClr val="234777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</c:v>
                </c:pt>
                <c:pt idx="1">
                  <c:v>67</c:v>
                </c:pt>
                <c:pt idx="2">
                  <c:v>84</c:v>
                </c:pt>
                <c:pt idx="3">
                  <c:v>61</c:v>
                </c:pt>
                <c:pt idx="4">
                  <c:v>59</c:v>
                </c:pt>
                <c:pt idx="5">
                  <c:v>89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8-4763-91AA-AB533D3558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产品二</c:v>
                </c:pt>
              </c:strCache>
            </c:strRef>
          </c:tx>
          <c:spPr>
            <a:solidFill>
              <a:srgbClr val="CBCBCD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</c:v>
                </c:pt>
                <c:pt idx="1">
                  <c:v>48</c:v>
                </c:pt>
                <c:pt idx="2">
                  <c:v>55</c:v>
                </c:pt>
                <c:pt idx="3">
                  <c:v>77</c:v>
                </c:pt>
                <c:pt idx="4">
                  <c:v>63</c:v>
                </c:pt>
                <c:pt idx="5">
                  <c:v>68</c:v>
                </c:pt>
                <c:pt idx="6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8-4763-91AA-AB533D355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004928"/>
        <c:axId val="117015296"/>
      </c:area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57150" cap="flat">
              <a:solidFill>
                <a:srgbClr val="091A36">
                  <a:alpha val="50000"/>
                </a:srgb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762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118</c:v>
                </c:pt>
                <c:pt idx="1">
                  <c:v>115</c:v>
                </c:pt>
                <c:pt idx="2">
                  <c:v>139</c:v>
                </c:pt>
                <c:pt idx="3">
                  <c:v>138</c:v>
                </c:pt>
                <c:pt idx="4">
                  <c:v>122</c:v>
                </c:pt>
                <c:pt idx="5">
                  <c:v>157</c:v>
                </c:pt>
                <c:pt idx="6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B8-4763-91AA-AB533D355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04928"/>
        <c:axId val="117015296"/>
      </c:lineChart>
      <c:catAx>
        <c:axId val="117004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015296"/>
        <c:crosses val="autoZero"/>
        <c:auto val="1"/>
        <c:lblAlgn val="ctr"/>
        <c:lblOffset val="100"/>
        <c:noMultiLvlLbl val="0"/>
      </c:catAx>
      <c:valAx>
        <c:axId val="11701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7004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8D492-C5AF-4748-AE24-BBD3D818BFA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3E1C-7163-4E1C-B6CF-E5C89AFEF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4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3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9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6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8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4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6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6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92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7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2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9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12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18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6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30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9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7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6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4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0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3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9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3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5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3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94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5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8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1DA9-F0FF-44B5-BF2C-AABD5EDDCC8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V="1">
            <a:off x="0" y="2174240"/>
            <a:ext cx="12192000" cy="4683760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26000">
                <a:schemeClr val="tx1">
                  <a:alpha val="58000"/>
                </a:schemeClr>
              </a:gs>
              <a:gs pos="57000">
                <a:schemeClr val="tx1">
                  <a:alpha val="50000"/>
                </a:schemeClr>
              </a:gs>
              <a:gs pos="43000">
                <a:schemeClr val="tx1">
                  <a:alpha val="52000"/>
                </a:schemeClr>
              </a:gs>
              <a:gs pos="35000">
                <a:schemeClr val="tx1">
                  <a:alpha val="55000"/>
                </a:schemeClr>
              </a:gs>
              <a:gs pos="14000">
                <a:schemeClr val="tx1">
                  <a:alpha val="60000"/>
                </a:schemeClr>
              </a:gs>
              <a:gs pos="87000">
                <a:schemeClr val="tx1">
                  <a:alpha val="20000"/>
                </a:schemeClr>
              </a:gs>
              <a:gs pos="73000">
                <a:schemeClr val="tx1">
                  <a:alpha val="30000"/>
                </a:schemeClr>
              </a:gs>
              <a:gs pos="63000">
                <a:schemeClr val="tx1">
                  <a:alpha val="4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091A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>
            <a:off x="0" y="2661920"/>
            <a:ext cx="3729849" cy="4196080"/>
          </a:xfrm>
          <a:prstGeom prst="rtTriangle">
            <a:avLst/>
          </a:prstGeom>
          <a:solidFill>
            <a:srgbClr val="091A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9058203" y="3332480"/>
            <a:ext cx="3133796" cy="3525520"/>
          </a:xfrm>
          <a:prstGeom prst="rtTriangle">
            <a:avLst/>
          </a:prstGeom>
          <a:solidFill>
            <a:srgbClr val="CBC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10342879" y="4777740"/>
            <a:ext cx="1849120" cy="2080260"/>
          </a:xfrm>
          <a:prstGeom prst="rtTriangle">
            <a:avLst/>
          </a:prstGeom>
          <a:solidFill>
            <a:srgbClr val="CBCBC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76420" y="1038493"/>
            <a:ext cx="616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34777"/>
                </a:solidFill>
                <a:latin typeface="Agency FB" panose="020B0503020202020204" pitchFamily="34" charset="0"/>
                <a:ea typeface="锐字云字库细黑体1.0" panose="02010604000000000000" pitchFamily="2" charset="-122"/>
              </a:rPr>
              <a:t>BUSINESS REPORT</a:t>
            </a:r>
            <a:endParaRPr lang="zh-CN" altLang="en-US" sz="5400" dirty="0">
              <a:solidFill>
                <a:srgbClr val="234777"/>
              </a:solidFill>
              <a:latin typeface="Agency FB" panose="020B0503020202020204" pitchFamily="34" charset="0"/>
              <a:ea typeface="锐字云字库细黑体1.0" panose="02010604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76420" y="2139320"/>
            <a:ext cx="726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述职报告模板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76420" y="3823145"/>
            <a:ext cx="3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Designed by </a:t>
            </a:r>
            <a:r>
              <a:rPr lang="zh-CN" alt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第一</a:t>
            </a:r>
            <a:r>
              <a:rPr lang="en-US" altLang="zh-CN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PPT</a:t>
            </a:r>
            <a:endParaRPr lang="zh-CN" altLang="en-US" sz="2000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76420" y="3288538"/>
            <a:ext cx="689101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1040" y="2032000"/>
            <a:ext cx="5862320" cy="0"/>
          </a:xfrm>
          <a:prstGeom prst="line">
            <a:avLst/>
          </a:prstGeom>
          <a:ln w="19050">
            <a:solidFill>
              <a:srgbClr val="09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38623" y="3824088"/>
            <a:ext cx="236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201X </a:t>
            </a:r>
            <a:r>
              <a:rPr lang="zh-CN" alt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119619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308595"/>
              </p:ext>
            </p:extLst>
          </p:nvPr>
        </p:nvGraphicFramePr>
        <p:xfrm>
          <a:off x="1802298" y="1786559"/>
          <a:ext cx="2133600" cy="1791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2335698" y="2396159"/>
            <a:ext cx="1104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34777"/>
                </a:solidFill>
                <a:latin typeface="Agency FB" panose="020B0503020202020204" pitchFamily="34" charset="0"/>
                <a:ea typeface="Open Sans" pitchFamily="34" charset="0"/>
                <a:cs typeface="Open Sans" pitchFamily="34" charset="0"/>
              </a:rPr>
              <a:t>80%</a:t>
            </a:r>
            <a:endParaRPr lang="en-US" sz="2000" dirty="0">
              <a:solidFill>
                <a:srgbClr val="234777"/>
              </a:solidFill>
              <a:latin typeface="Agency FB" panose="020B0503020202020204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10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395506"/>
              </p:ext>
            </p:extLst>
          </p:nvPr>
        </p:nvGraphicFramePr>
        <p:xfrm>
          <a:off x="8266045" y="1786559"/>
          <a:ext cx="2133600" cy="1791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8799445" y="2396159"/>
            <a:ext cx="1104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34777"/>
                </a:solidFill>
                <a:latin typeface="Agency FB" panose="020B0503020202020204" pitchFamily="34" charset="0"/>
                <a:ea typeface="Open Sans" pitchFamily="34" charset="0"/>
                <a:cs typeface="Open Sans" pitchFamily="34" charset="0"/>
              </a:rPr>
              <a:t>75%</a:t>
            </a:r>
            <a:endParaRPr lang="en-US" sz="2000" dirty="0">
              <a:solidFill>
                <a:srgbClr val="234777"/>
              </a:solidFill>
              <a:latin typeface="Agency FB" panose="020B0503020202020204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13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895297"/>
              </p:ext>
            </p:extLst>
          </p:nvPr>
        </p:nvGraphicFramePr>
        <p:xfrm>
          <a:off x="5029200" y="1786559"/>
          <a:ext cx="2133600" cy="1791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5562600" y="2396159"/>
            <a:ext cx="1104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34777"/>
                </a:solidFill>
                <a:latin typeface="Agency FB" panose="020B0503020202020204" pitchFamily="34" charset="0"/>
                <a:ea typeface="Open Sans" pitchFamily="34" charset="0"/>
                <a:cs typeface="Open Sans" pitchFamily="34" charset="0"/>
              </a:rPr>
              <a:t>60%</a:t>
            </a:r>
            <a:endParaRPr lang="en-US" sz="2000" dirty="0">
              <a:solidFill>
                <a:srgbClr val="234777"/>
              </a:solidFill>
              <a:latin typeface="Agency FB" panose="020B0503020202020204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6478" y="3835096"/>
            <a:ext cx="1845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7" name="矩形 16"/>
          <p:cNvSpPr/>
          <p:nvPr/>
        </p:nvSpPr>
        <p:spPr>
          <a:xfrm>
            <a:off x="5211480" y="3835096"/>
            <a:ext cx="1845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8" name="矩形 17"/>
          <p:cNvSpPr/>
          <p:nvPr/>
        </p:nvSpPr>
        <p:spPr>
          <a:xfrm>
            <a:off x="8410225" y="3835096"/>
            <a:ext cx="1845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31173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  <p:bldGraphic spid="10" grpId="0">
        <p:bldAsOne/>
      </p:bldGraphic>
      <p:bldP spid="12" grpId="0"/>
      <p:bldGraphic spid="13" grpId="0">
        <p:bldAsOne/>
      </p:bldGraphic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3"/>
          <p:cNvSpPr/>
          <p:nvPr/>
        </p:nvSpPr>
        <p:spPr>
          <a:xfrm>
            <a:off x="876242" y="1960850"/>
            <a:ext cx="2474852" cy="4057649"/>
          </a:xfrm>
          <a:prstGeom prst="rect">
            <a:avLst/>
          </a:prstGeom>
          <a:noFill/>
          <a:ln w="38100">
            <a:solidFill>
              <a:srgbClr val="CBC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3516571" y="1960850"/>
            <a:ext cx="2474852" cy="4057649"/>
          </a:xfrm>
          <a:prstGeom prst="rect">
            <a:avLst/>
          </a:prstGeom>
          <a:noFill/>
          <a:ln w="38100">
            <a:solidFill>
              <a:srgbClr val="CBC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164188" y="1960850"/>
            <a:ext cx="2474852" cy="4057649"/>
          </a:xfrm>
          <a:prstGeom prst="rect">
            <a:avLst/>
          </a:prstGeom>
          <a:noFill/>
          <a:ln w="38100">
            <a:solidFill>
              <a:srgbClr val="CBC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8840903" y="1960849"/>
            <a:ext cx="2474852" cy="4057649"/>
          </a:xfrm>
          <a:prstGeom prst="rect">
            <a:avLst/>
          </a:prstGeom>
          <a:noFill/>
          <a:ln w="38100">
            <a:solidFill>
              <a:srgbClr val="CBC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1326449" y="2366614"/>
            <a:ext cx="1574437" cy="1521619"/>
          </a:xfrm>
          <a:prstGeom prst="roundRect">
            <a:avLst>
              <a:gd name="adj" fmla="val 7442"/>
            </a:avLst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4"/>
          <p:cNvSpPr/>
          <p:nvPr/>
        </p:nvSpPr>
        <p:spPr>
          <a:xfrm>
            <a:off x="3966779" y="2366614"/>
            <a:ext cx="1574437" cy="1521619"/>
          </a:xfrm>
          <a:prstGeom prst="roundRect">
            <a:avLst>
              <a:gd name="adj" fmla="val 7442"/>
            </a:avLst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6614395" y="2366614"/>
            <a:ext cx="1574437" cy="1521619"/>
          </a:xfrm>
          <a:prstGeom prst="roundRect">
            <a:avLst>
              <a:gd name="adj" fmla="val 7442"/>
            </a:avLst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6"/>
          <p:cNvSpPr/>
          <p:nvPr/>
        </p:nvSpPr>
        <p:spPr>
          <a:xfrm>
            <a:off x="9291110" y="2366614"/>
            <a:ext cx="1574437" cy="1521619"/>
          </a:xfrm>
          <a:prstGeom prst="roundRect">
            <a:avLst>
              <a:gd name="adj" fmla="val 7442"/>
            </a:avLst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8"/>
          <p:cNvSpPr/>
          <p:nvPr/>
        </p:nvSpPr>
        <p:spPr>
          <a:xfrm>
            <a:off x="1340605" y="5263607"/>
            <a:ext cx="1574437" cy="495370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rPr>
              <a:t>标 题</a:t>
            </a:r>
            <a:endParaRPr lang="en-US" sz="24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  <a:cs typeface="Open Sans" pitchFamily="34" charset="0"/>
            </a:endParaRPr>
          </a:p>
        </p:txBody>
      </p:sp>
      <p:sp>
        <p:nvSpPr>
          <p:cNvPr id="17" name="Rounded Rectangle 21"/>
          <p:cNvSpPr/>
          <p:nvPr/>
        </p:nvSpPr>
        <p:spPr>
          <a:xfrm>
            <a:off x="3966779" y="5263607"/>
            <a:ext cx="1574437" cy="495370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rPr>
              <a:t>标 题</a:t>
            </a:r>
            <a:endParaRPr lang="en-US" sz="24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  <a:cs typeface="Open Sans" pitchFamily="34" charset="0"/>
            </a:endParaRPr>
          </a:p>
        </p:txBody>
      </p:sp>
      <p:sp>
        <p:nvSpPr>
          <p:cNvPr id="18" name="Rounded Rectangle 23"/>
          <p:cNvSpPr/>
          <p:nvPr/>
        </p:nvSpPr>
        <p:spPr>
          <a:xfrm>
            <a:off x="6614395" y="5263607"/>
            <a:ext cx="1574437" cy="495370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rPr>
              <a:t>标 题</a:t>
            </a:r>
            <a:endParaRPr lang="en-US" sz="24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  <a:cs typeface="Open Sans" pitchFamily="34" charset="0"/>
            </a:endParaRPr>
          </a:p>
        </p:txBody>
      </p:sp>
      <p:sp>
        <p:nvSpPr>
          <p:cNvPr id="19" name="Rounded Rectangle 25"/>
          <p:cNvSpPr/>
          <p:nvPr/>
        </p:nvSpPr>
        <p:spPr>
          <a:xfrm>
            <a:off x="9126793" y="5263607"/>
            <a:ext cx="1903072" cy="495370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rPr>
              <a:t>标 题</a:t>
            </a:r>
            <a:endParaRPr lang="en-US" sz="24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  <a:cs typeface="Open Sans" pitchFamily="34" charset="0"/>
            </a:endParaRPr>
          </a:p>
        </p:txBody>
      </p:sp>
      <p:grpSp>
        <p:nvGrpSpPr>
          <p:cNvPr id="20" name="Group 26"/>
          <p:cNvGrpSpPr/>
          <p:nvPr/>
        </p:nvGrpSpPr>
        <p:grpSpPr>
          <a:xfrm>
            <a:off x="6868840" y="2868487"/>
            <a:ext cx="1065548" cy="580421"/>
            <a:chOff x="6750050" y="3321051"/>
            <a:chExt cx="195263" cy="10636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4289395" y="2700646"/>
            <a:ext cx="929203" cy="923286"/>
            <a:chOff x="744538" y="3198813"/>
            <a:chExt cx="249237" cy="2476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1681616" y="2698330"/>
            <a:ext cx="864104" cy="858186"/>
            <a:chOff x="1979613" y="3067051"/>
            <a:chExt cx="231775" cy="2301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39"/>
          <p:cNvGrpSpPr/>
          <p:nvPr/>
        </p:nvGrpSpPr>
        <p:grpSpPr>
          <a:xfrm>
            <a:off x="9672909" y="2747362"/>
            <a:ext cx="810842" cy="822670"/>
            <a:chOff x="2360613" y="2686051"/>
            <a:chExt cx="217488" cy="22066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2427288" y="2686051"/>
              <a:ext cx="150813" cy="150813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2 w 79"/>
                <a:gd name="T5" fmla="*/ 63 h 79"/>
                <a:gd name="T6" fmla="*/ 12 w 79"/>
                <a:gd name="T7" fmla="*/ 63 h 79"/>
                <a:gd name="T8" fmla="*/ 17 w 79"/>
                <a:gd name="T9" fmla="*/ 68 h 79"/>
                <a:gd name="T10" fmla="*/ 65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9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1" y="27"/>
                    <a:pt x="0" y="48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5"/>
                    <a:pt x="15" y="66"/>
                    <a:pt x="17" y="68"/>
                  </a:cubicBezTo>
                  <a:cubicBezTo>
                    <a:pt x="31" y="79"/>
                    <a:pt x="52" y="78"/>
                    <a:pt x="65" y="65"/>
                  </a:cubicBezTo>
                  <a:cubicBezTo>
                    <a:pt x="79" y="51"/>
                    <a:pt x="79" y="28"/>
                    <a:pt x="65" y="14"/>
                  </a:cubicBezTo>
                  <a:close/>
                  <a:moveTo>
                    <a:pt x="58" y="59"/>
                  </a:moveTo>
                  <a:cubicBezTo>
                    <a:pt x="48" y="69"/>
                    <a:pt x="31" y="69"/>
                    <a:pt x="20" y="59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8" y="10"/>
                    <a:pt x="59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2360613" y="2814638"/>
              <a:ext cx="92075" cy="92075"/>
            </a:xfrm>
            <a:custGeom>
              <a:avLst/>
              <a:gdLst>
                <a:gd name="T0" fmla="*/ 0 w 58"/>
                <a:gd name="T1" fmla="*/ 46 h 58"/>
                <a:gd name="T2" fmla="*/ 11 w 58"/>
                <a:gd name="T3" fmla="*/ 58 h 58"/>
                <a:gd name="T4" fmla="*/ 58 w 58"/>
                <a:gd name="T5" fmla="*/ 7 h 58"/>
                <a:gd name="T6" fmla="*/ 50 w 58"/>
                <a:gd name="T7" fmla="*/ 0 h 58"/>
                <a:gd name="T8" fmla="*/ 0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lnTo>
                    <a:pt x="11" y="58"/>
                  </a:lnTo>
                  <a:lnTo>
                    <a:pt x="58" y="7"/>
                  </a:lnTo>
                  <a:lnTo>
                    <a:pt x="5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2505075" y="2736851"/>
              <a:ext cx="57150" cy="68263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1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1157504" y="4054187"/>
            <a:ext cx="194063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38" name="矩形 37"/>
          <p:cNvSpPr/>
          <p:nvPr/>
        </p:nvSpPr>
        <p:spPr>
          <a:xfrm>
            <a:off x="3768692" y="4054187"/>
            <a:ext cx="194063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39" name="矩形 38"/>
          <p:cNvSpPr/>
          <p:nvPr/>
        </p:nvSpPr>
        <p:spPr>
          <a:xfrm>
            <a:off x="6427527" y="4054187"/>
            <a:ext cx="194063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40" name="矩形 39"/>
          <p:cNvSpPr/>
          <p:nvPr/>
        </p:nvSpPr>
        <p:spPr>
          <a:xfrm>
            <a:off x="9126793" y="4054187"/>
            <a:ext cx="194063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</p:spTree>
    <p:extLst>
      <p:ext uri="{BB962C8B-B14F-4D97-AF65-F5344CB8AC3E}">
        <p14:creationId xmlns:p14="http://schemas.microsoft.com/office/powerpoint/2010/main" val="8481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Rounded Rectangle 27"/>
          <p:cNvSpPr/>
          <p:nvPr/>
        </p:nvSpPr>
        <p:spPr>
          <a:xfrm>
            <a:off x="6892234" y="1495034"/>
            <a:ext cx="1154294" cy="1115571"/>
          </a:xfrm>
          <a:prstGeom prst="roundRect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28"/>
          <p:cNvSpPr/>
          <p:nvPr/>
        </p:nvSpPr>
        <p:spPr>
          <a:xfrm>
            <a:off x="6892234" y="2810662"/>
            <a:ext cx="1154294" cy="11155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29"/>
          <p:cNvSpPr/>
          <p:nvPr/>
        </p:nvSpPr>
        <p:spPr>
          <a:xfrm>
            <a:off x="6892234" y="4120758"/>
            <a:ext cx="1154294" cy="1115571"/>
          </a:xfrm>
          <a:prstGeom prst="round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30"/>
          <p:cNvSpPr/>
          <p:nvPr/>
        </p:nvSpPr>
        <p:spPr>
          <a:xfrm>
            <a:off x="6892234" y="5433984"/>
            <a:ext cx="1154294" cy="1115571"/>
          </a:xfrm>
          <a:prstGeom prst="roundRect">
            <a:avLst/>
          </a:prstGeom>
          <a:solidFill>
            <a:srgbClr val="09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075" y="2139528"/>
            <a:ext cx="5257792" cy="3852241"/>
            <a:chOff x="762000" y="1733550"/>
            <a:chExt cx="3848103" cy="2819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62000" y="1733550"/>
              <a:ext cx="655181" cy="704850"/>
            </a:xfrm>
            <a:custGeom>
              <a:avLst/>
              <a:gdLst>
                <a:gd name="T0" fmla="*/ 0 w 379"/>
                <a:gd name="T1" fmla="*/ 194 h 314"/>
                <a:gd name="T2" fmla="*/ 379 w 379"/>
                <a:gd name="T3" fmla="*/ 0 h 314"/>
                <a:gd name="T4" fmla="*/ 379 w 379"/>
                <a:gd name="T5" fmla="*/ 314 h 314"/>
                <a:gd name="T6" fmla="*/ 0 w 379"/>
                <a:gd name="T7" fmla="*/ 314 h 314"/>
                <a:gd name="T8" fmla="*/ 0 w 379"/>
                <a:gd name="T9" fmla="*/ 19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14">
                  <a:moveTo>
                    <a:pt x="0" y="194"/>
                  </a:moveTo>
                  <a:lnTo>
                    <a:pt x="379" y="0"/>
                  </a:lnTo>
                  <a:lnTo>
                    <a:pt x="379" y="314"/>
                  </a:lnTo>
                  <a:lnTo>
                    <a:pt x="0" y="31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234777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62000" y="3143250"/>
              <a:ext cx="655181" cy="704850"/>
            </a:xfrm>
            <a:prstGeom prst="rect">
              <a:avLst/>
            </a:prstGeom>
            <a:solidFill>
              <a:srgbClr val="234777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62000" y="2438400"/>
              <a:ext cx="655181" cy="704850"/>
            </a:xfrm>
            <a:prstGeom prst="rect">
              <a:avLst/>
            </a:prstGeom>
            <a:solidFill>
              <a:srgbClr val="234777">
                <a:alpha val="5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62000" y="3848100"/>
              <a:ext cx="655181" cy="704850"/>
            </a:xfrm>
            <a:custGeom>
              <a:avLst/>
              <a:gdLst>
                <a:gd name="T0" fmla="*/ 0 w 379"/>
                <a:gd name="T1" fmla="*/ 120 h 314"/>
                <a:gd name="T2" fmla="*/ 379 w 379"/>
                <a:gd name="T3" fmla="*/ 314 h 314"/>
                <a:gd name="T4" fmla="*/ 379 w 379"/>
                <a:gd name="T5" fmla="*/ 0 h 314"/>
                <a:gd name="T6" fmla="*/ 0 w 379"/>
                <a:gd name="T7" fmla="*/ 0 h 314"/>
                <a:gd name="T8" fmla="*/ 0 w 379"/>
                <a:gd name="T9" fmla="*/ 12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14">
                  <a:moveTo>
                    <a:pt x="0" y="120"/>
                  </a:moveTo>
                  <a:lnTo>
                    <a:pt x="379" y="314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234777">
                <a:alpha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6"/>
            <p:cNvSpPr/>
            <p:nvPr/>
          </p:nvSpPr>
          <p:spPr>
            <a:xfrm>
              <a:off x="1417181" y="1733550"/>
              <a:ext cx="3192922" cy="704850"/>
            </a:xfrm>
            <a:prstGeom prst="rect">
              <a:avLst/>
            </a:prstGeom>
            <a:solidFill>
              <a:srgbClr val="2347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  <p:sp>
          <p:nvSpPr>
            <p:cNvPr id="17" name="Rectangle 47"/>
            <p:cNvSpPr/>
            <p:nvPr/>
          </p:nvSpPr>
          <p:spPr>
            <a:xfrm>
              <a:off x="1417181" y="2438400"/>
              <a:ext cx="3192922" cy="704850"/>
            </a:xfrm>
            <a:prstGeom prst="rect">
              <a:avLst/>
            </a:prstGeom>
            <a:solidFill>
              <a:srgbClr val="23477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  <p:sp>
          <p:nvSpPr>
            <p:cNvPr id="18" name="Rectangle 48"/>
            <p:cNvSpPr/>
            <p:nvPr/>
          </p:nvSpPr>
          <p:spPr>
            <a:xfrm>
              <a:off x="1417181" y="3143250"/>
              <a:ext cx="3192922" cy="704850"/>
            </a:xfrm>
            <a:prstGeom prst="rect">
              <a:avLst/>
            </a:prstGeom>
            <a:solidFill>
              <a:srgbClr val="2347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  <p:sp>
          <p:nvSpPr>
            <p:cNvPr id="19" name="Rectangle 49"/>
            <p:cNvSpPr/>
            <p:nvPr/>
          </p:nvSpPr>
          <p:spPr>
            <a:xfrm>
              <a:off x="1417181" y="3848100"/>
              <a:ext cx="3192922" cy="704850"/>
            </a:xfrm>
            <a:prstGeom prst="rect">
              <a:avLst/>
            </a:prstGeom>
            <a:solidFill>
              <a:srgbClr val="234777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308441" y="1634126"/>
            <a:ext cx="35731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点击此处更换文本编辑文字点击此处更换文本编辑文字 ，点击此处更换文本编辑文字</a:t>
            </a:r>
          </a:p>
        </p:txBody>
      </p:sp>
      <p:sp>
        <p:nvSpPr>
          <p:cNvPr id="21" name="矩形 20"/>
          <p:cNvSpPr/>
          <p:nvPr/>
        </p:nvSpPr>
        <p:spPr>
          <a:xfrm>
            <a:off x="8308441" y="2929286"/>
            <a:ext cx="35731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点击此处更换文本编辑文字点击此处更换文本编辑文字 ，点击此处更换文本编辑文字</a:t>
            </a:r>
          </a:p>
        </p:txBody>
      </p:sp>
      <p:sp>
        <p:nvSpPr>
          <p:cNvPr id="22" name="矩形 21"/>
          <p:cNvSpPr/>
          <p:nvPr/>
        </p:nvSpPr>
        <p:spPr>
          <a:xfrm>
            <a:off x="8308441" y="4263044"/>
            <a:ext cx="35731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点击此处更换文本编辑文字点击此处更换文本编辑文字 ，点击此处更换文本编辑文字</a:t>
            </a:r>
          </a:p>
        </p:txBody>
      </p:sp>
      <p:sp>
        <p:nvSpPr>
          <p:cNvPr id="23" name="矩形 22"/>
          <p:cNvSpPr/>
          <p:nvPr/>
        </p:nvSpPr>
        <p:spPr>
          <a:xfrm>
            <a:off x="8308441" y="5607525"/>
            <a:ext cx="35731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点击此处更换文本编辑文字点击此处更换文本编辑文字 ，点击此处更换文本编辑文字</a:t>
            </a:r>
          </a:p>
        </p:txBody>
      </p:sp>
      <p:grpSp>
        <p:nvGrpSpPr>
          <p:cNvPr id="24" name="Group 65"/>
          <p:cNvGrpSpPr/>
          <p:nvPr/>
        </p:nvGrpSpPr>
        <p:grpSpPr>
          <a:xfrm>
            <a:off x="7082456" y="2987278"/>
            <a:ext cx="767594" cy="762337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25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69"/>
          <p:cNvGrpSpPr/>
          <p:nvPr/>
        </p:nvGrpSpPr>
        <p:grpSpPr>
          <a:xfrm>
            <a:off x="7144625" y="4373804"/>
            <a:ext cx="632741" cy="609478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034077" y="1772776"/>
            <a:ext cx="815973" cy="558553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32" name="Freeform 73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75"/>
          <p:cNvGrpSpPr/>
          <p:nvPr/>
        </p:nvGrpSpPr>
        <p:grpSpPr>
          <a:xfrm>
            <a:off x="7047401" y="5679190"/>
            <a:ext cx="843960" cy="625157"/>
            <a:chOff x="4598988" y="3619501"/>
            <a:chExt cx="214313" cy="158750"/>
          </a:xfrm>
          <a:solidFill>
            <a:schemeClr val="bg1"/>
          </a:solidFill>
        </p:grpSpPr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4675188" y="3729038"/>
              <a:ext cx="61913" cy="49213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4633913" y="3675063"/>
              <a:ext cx="142875" cy="63500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4598988" y="3619501"/>
              <a:ext cx="214313" cy="82550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82720"/>
            <a:ext cx="12192000" cy="28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22282" y="5939873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文本框 38"/>
          <p:cNvSpPr txBox="1"/>
          <p:nvPr/>
        </p:nvSpPr>
        <p:spPr>
          <a:xfrm>
            <a:off x="4194989" y="4498526"/>
            <a:ext cx="380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体 会</a:t>
            </a:r>
            <a:endParaRPr lang="en-US" altLang="zh-CN" sz="48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ctr"/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Working Experience</a:t>
            </a:r>
          </a:p>
        </p:txBody>
      </p:sp>
      <p:sp>
        <p:nvSpPr>
          <p:cNvPr id="15" name="矩形 14"/>
          <p:cNvSpPr/>
          <p:nvPr/>
        </p:nvSpPr>
        <p:spPr>
          <a:xfrm>
            <a:off x="3886199" y="1336040"/>
            <a:ext cx="4439920" cy="441960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latin typeface="Agency FB" panose="020B0503020202020204" pitchFamily="34" charset="0"/>
              </a:rPr>
              <a:t>PART THREE</a:t>
            </a:r>
            <a:endParaRPr lang="zh-CN" altLang="en-US" spc="300" dirty="0">
              <a:latin typeface="Agency FB" panose="020B0503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290820" y="2207247"/>
            <a:ext cx="1610360" cy="1610360"/>
          </a:xfrm>
          <a:custGeom>
            <a:avLst/>
            <a:gdLst>
              <a:gd name="connsiteX0" fmla="*/ 805180 w 1610360"/>
              <a:gd name="connsiteY0" fmla="*/ 0 h 1610360"/>
              <a:gd name="connsiteX1" fmla="*/ 1610360 w 1610360"/>
              <a:gd name="connsiteY1" fmla="*/ 805180 h 1610360"/>
              <a:gd name="connsiteX2" fmla="*/ 805180 w 1610360"/>
              <a:gd name="connsiteY2" fmla="*/ 1610360 h 1610360"/>
              <a:gd name="connsiteX3" fmla="*/ 0 w 1610360"/>
              <a:gd name="connsiteY3" fmla="*/ 805180 h 1610360"/>
              <a:gd name="connsiteX4" fmla="*/ 805180 w 1610360"/>
              <a:gd name="connsiteY4" fmla="*/ 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360" h="1610360">
                <a:moveTo>
                  <a:pt x="805180" y="0"/>
                </a:moveTo>
                <a:cubicBezTo>
                  <a:pt x="1249869" y="0"/>
                  <a:pt x="1610360" y="360491"/>
                  <a:pt x="1610360" y="805180"/>
                </a:cubicBezTo>
                <a:cubicBezTo>
                  <a:pt x="1610360" y="1249869"/>
                  <a:pt x="1249869" y="1610360"/>
                  <a:pt x="805180" y="1610360"/>
                </a:cubicBezTo>
                <a:cubicBezTo>
                  <a:pt x="360491" y="1610360"/>
                  <a:pt x="0" y="1249869"/>
                  <a:pt x="0" y="805180"/>
                </a:cubicBezTo>
                <a:cubicBezTo>
                  <a:pt x="0" y="360491"/>
                  <a:pt x="360491" y="0"/>
                  <a:pt x="805180" y="0"/>
                </a:cubicBezTo>
                <a:close/>
              </a:path>
            </a:pathLst>
          </a:custGeom>
          <a:solidFill>
            <a:srgbClr val="CBCB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4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507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体 会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Working Experience</a:t>
            </a:r>
            <a:endParaRPr lang="en-US" altLang="zh-CN" sz="24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615485645"/>
              </p:ext>
            </p:extLst>
          </p:nvPr>
        </p:nvGraphicFramePr>
        <p:xfrm>
          <a:off x="75753" y="2114560"/>
          <a:ext cx="6020247" cy="4267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6106020" y="3635755"/>
            <a:ext cx="46769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9" name="矩形 8"/>
          <p:cNvSpPr/>
          <p:nvPr/>
        </p:nvSpPr>
        <p:spPr>
          <a:xfrm>
            <a:off x="6106020" y="5212689"/>
            <a:ext cx="46769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0" name="矩形 9"/>
          <p:cNvSpPr/>
          <p:nvPr/>
        </p:nvSpPr>
        <p:spPr>
          <a:xfrm>
            <a:off x="6106020" y="2058821"/>
            <a:ext cx="46769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946280" y="2130218"/>
            <a:ext cx="74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gency FB" panose="020B0503020202020204" pitchFamily="34" charset="0"/>
                <a:ea typeface="锐字云字库细黑体1.0" panose="02010604000000000000" pitchFamily="2" charset="-122"/>
              </a:rPr>
              <a:t>01</a:t>
            </a:r>
            <a:endParaRPr lang="zh-CN" altLang="en-US" sz="3600" dirty="0">
              <a:latin typeface="Agency FB" panose="020B0503020202020204" pitchFamily="34" charset="0"/>
              <a:ea typeface="锐字云字库细黑体1.0" panose="02010604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46280" y="3707152"/>
            <a:ext cx="74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gency FB" panose="020B0503020202020204" pitchFamily="34" charset="0"/>
                <a:ea typeface="锐字云字库细黑体1.0" panose="02010604000000000000" pitchFamily="2" charset="-122"/>
              </a:rPr>
              <a:t>02</a:t>
            </a:r>
            <a:endParaRPr lang="zh-CN" altLang="en-US" sz="3600" dirty="0">
              <a:latin typeface="Agency FB" panose="020B0503020202020204" pitchFamily="34" charset="0"/>
              <a:ea typeface="锐字云字库细黑体1.0" panose="02010604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6280" y="5284086"/>
            <a:ext cx="74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gency FB" panose="020B0503020202020204" pitchFamily="34" charset="0"/>
                <a:ea typeface="锐字云字库细黑体1.0" panose="02010604000000000000" pitchFamily="2" charset="-122"/>
              </a:rPr>
              <a:t>03</a:t>
            </a:r>
            <a:endParaRPr lang="zh-CN" altLang="en-US" sz="3600" dirty="0">
              <a:latin typeface="Agency FB" panose="020B0503020202020204" pitchFamily="34" charset="0"/>
              <a:ea typeface="锐字云字库细黑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507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体 会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Working Experience</a:t>
            </a:r>
            <a:endParaRPr lang="en-US" altLang="zh-CN" sz="24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5080" y="1921173"/>
            <a:ext cx="4577080" cy="4556740"/>
            <a:chOff x="2971800" y="1453813"/>
            <a:chExt cx="3152683" cy="3138673"/>
          </a:xfrm>
          <a:solidFill>
            <a:srgbClr val="2A558E"/>
          </a:solidFill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358978" y="1584591"/>
              <a:ext cx="976165" cy="957483"/>
            </a:xfrm>
            <a:custGeom>
              <a:avLst/>
              <a:gdLst>
                <a:gd name="T0" fmla="*/ 12 w 88"/>
                <a:gd name="T1" fmla="*/ 86 h 86"/>
                <a:gd name="T2" fmla="*/ 11 w 88"/>
                <a:gd name="T3" fmla="*/ 32 h 86"/>
                <a:gd name="T4" fmla="*/ 88 w 88"/>
                <a:gd name="T5" fmla="*/ 0 h 86"/>
                <a:gd name="T6" fmla="*/ 84 w 88"/>
                <a:gd name="T7" fmla="*/ 55 h 86"/>
                <a:gd name="T8" fmla="*/ 12 w 88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12" y="86"/>
                  </a:moveTo>
                  <a:cubicBezTo>
                    <a:pt x="12" y="86"/>
                    <a:pt x="0" y="63"/>
                    <a:pt x="11" y="32"/>
                  </a:cubicBezTo>
                  <a:cubicBezTo>
                    <a:pt x="43" y="15"/>
                    <a:pt x="69" y="4"/>
                    <a:pt x="88" y="0"/>
                  </a:cubicBezTo>
                  <a:cubicBezTo>
                    <a:pt x="78" y="19"/>
                    <a:pt x="76" y="36"/>
                    <a:pt x="84" y="55"/>
                  </a:cubicBezTo>
                  <a:cubicBezTo>
                    <a:pt x="52" y="64"/>
                    <a:pt x="33" y="73"/>
                    <a:pt x="12" y="86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61137" y="3518236"/>
              <a:ext cx="976165" cy="938800"/>
            </a:xfrm>
            <a:custGeom>
              <a:avLst/>
              <a:gdLst>
                <a:gd name="T0" fmla="*/ 76 w 88"/>
                <a:gd name="T1" fmla="*/ 0 h 85"/>
                <a:gd name="T2" fmla="*/ 77 w 88"/>
                <a:gd name="T3" fmla="*/ 54 h 85"/>
                <a:gd name="T4" fmla="*/ 0 w 88"/>
                <a:gd name="T5" fmla="*/ 85 h 85"/>
                <a:gd name="T6" fmla="*/ 4 w 88"/>
                <a:gd name="T7" fmla="*/ 31 h 85"/>
                <a:gd name="T8" fmla="*/ 76 w 8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5">
                  <a:moveTo>
                    <a:pt x="76" y="0"/>
                  </a:moveTo>
                  <a:cubicBezTo>
                    <a:pt x="76" y="0"/>
                    <a:pt x="88" y="23"/>
                    <a:pt x="77" y="54"/>
                  </a:cubicBezTo>
                  <a:cubicBezTo>
                    <a:pt x="45" y="70"/>
                    <a:pt x="18" y="81"/>
                    <a:pt x="0" y="85"/>
                  </a:cubicBezTo>
                  <a:cubicBezTo>
                    <a:pt x="10" y="66"/>
                    <a:pt x="12" y="49"/>
                    <a:pt x="4" y="31"/>
                  </a:cubicBezTo>
                  <a:cubicBezTo>
                    <a:pt x="36" y="21"/>
                    <a:pt x="54" y="12"/>
                    <a:pt x="76" y="0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858738" y="2205788"/>
              <a:ext cx="1265745" cy="756644"/>
            </a:xfrm>
            <a:custGeom>
              <a:avLst/>
              <a:gdLst>
                <a:gd name="T0" fmla="*/ 0 w 114"/>
                <a:gd name="T1" fmla="*/ 39 h 68"/>
                <a:gd name="T2" fmla="*/ 37 w 114"/>
                <a:gd name="T3" fmla="*/ 0 h 68"/>
                <a:gd name="T4" fmla="*/ 114 w 114"/>
                <a:gd name="T5" fmla="*/ 33 h 68"/>
                <a:gd name="T6" fmla="*/ 72 w 114"/>
                <a:gd name="T7" fmla="*/ 68 h 68"/>
                <a:gd name="T8" fmla="*/ 0 w 114"/>
                <a:gd name="T9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8">
                  <a:moveTo>
                    <a:pt x="0" y="39"/>
                  </a:moveTo>
                  <a:cubicBezTo>
                    <a:pt x="0" y="39"/>
                    <a:pt x="7" y="14"/>
                    <a:pt x="37" y="0"/>
                  </a:cubicBezTo>
                  <a:cubicBezTo>
                    <a:pt x="71" y="11"/>
                    <a:pt x="98" y="22"/>
                    <a:pt x="114" y="33"/>
                  </a:cubicBezTo>
                  <a:cubicBezTo>
                    <a:pt x="94" y="39"/>
                    <a:pt x="80" y="49"/>
                    <a:pt x="72" y="68"/>
                  </a:cubicBezTo>
                  <a:cubicBezTo>
                    <a:pt x="43" y="52"/>
                    <a:pt x="23" y="46"/>
                    <a:pt x="0" y="39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971800" y="3093209"/>
              <a:ext cx="1265745" cy="742633"/>
            </a:xfrm>
            <a:custGeom>
              <a:avLst/>
              <a:gdLst>
                <a:gd name="T0" fmla="*/ 114 w 114"/>
                <a:gd name="T1" fmla="*/ 28 h 67"/>
                <a:gd name="T2" fmla="*/ 77 w 114"/>
                <a:gd name="T3" fmla="*/ 67 h 67"/>
                <a:gd name="T4" fmla="*/ 0 w 114"/>
                <a:gd name="T5" fmla="*/ 35 h 67"/>
                <a:gd name="T6" fmla="*/ 42 w 114"/>
                <a:gd name="T7" fmla="*/ 0 h 67"/>
                <a:gd name="T8" fmla="*/ 114 w 114"/>
                <a:gd name="T9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">
                  <a:moveTo>
                    <a:pt x="114" y="28"/>
                  </a:moveTo>
                  <a:cubicBezTo>
                    <a:pt x="114" y="28"/>
                    <a:pt x="107" y="53"/>
                    <a:pt x="77" y="67"/>
                  </a:cubicBezTo>
                  <a:cubicBezTo>
                    <a:pt x="43" y="57"/>
                    <a:pt x="16" y="45"/>
                    <a:pt x="0" y="35"/>
                  </a:cubicBezTo>
                  <a:cubicBezTo>
                    <a:pt x="20" y="29"/>
                    <a:pt x="34" y="18"/>
                    <a:pt x="42" y="0"/>
                  </a:cubicBezTo>
                  <a:cubicBezTo>
                    <a:pt x="71" y="16"/>
                    <a:pt x="91" y="22"/>
                    <a:pt x="114" y="28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116588" y="2229139"/>
              <a:ext cx="943469" cy="985507"/>
            </a:xfrm>
            <a:custGeom>
              <a:avLst/>
              <a:gdLst>
                <a:gd name="T0" fmla="*/ 85 w 85"/>
                <a:gd name="T1" fmla="*/ 76 h 89"/>
                <a:gd name="T2" fmla="*/ 31 w 85"/>
                <a:gd name="T3" fmla="*/ 77 h 89"/>
                <a:gd name="T4" fmla="*/ 0 w 85"/>
                <a:gd name="T5" fmla="*/ 0 h 89"/>
                <a:gd name="T6" fmla="*/ 54 w 85"/>
                <a:gd name="T7" fmla="*/ 5 h 89"/>
                <a:gd name="T8" fmla="*/ 85 w 85"/>
                <a:gd name="T9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85" y="76"/>
                  </a:moveTo>
                  <a:cubicBezTo>
                    <a:pt x="85" y="76"/>
                    <a:pt x="62" y="89"/>
                    <a:pt x="31" y="77"/>
                  </a:cubicBezTo>
                  <a:cubicBezTo>
                    <a:pt x="14" y="46"/>
                    <a:pt x="3" y="19"/>
                    <a:pt x="0" y="0"/>
                  </a:cubicBezTo>
                  <a:cubicBezTo>
                    <a:pt x="18" y="10"/>
                    <a:pt x="35" y="13"/>
                    <a:pt x="54" y="5"/>
                  </a:cubicBezTo>
                  <a:cubicBezTo>
                    <a:pt x="63" y="37"/>
                    <a:pt x="73" y="55"/>
                    <a:pt x="85" y="76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036223" y="2826981"/>
              <a:ext cx="943469" cy="990176"/>
            </a:xfrm>
            <a:custGeom>
              <a:avLst/>
              <a:gdLst>
                <a:gd name="T0" fmla="*/ 0 w 85"/>
                <a:gd name="T1" fmla="*/ 13 h 89"/>
                <a:gd name="T2" fmla="*/ 54 w 85"/>
                <a:gd name="T3" fmla="*/ 12 h 89"/>
                <a:gd name="T4" fmla="*/ 85 w 85"/>
                <a:gd name="T5" fmla="*/ 89 h 89"/>
                <a:gd name="T6" fmla="*/ 31 w 85"/>
                <a:gd name="T7" fmla="*/ 84 h 89"/>
                <a:gd name="T8" fmla="*/ 0 w 85"/>
                <a:gd name="T9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0" y="13"/>
                  </a:moveTo>
                  <a:cubicBezTo>
                    <a:pt x="0" y="13"/>
                    <a:pt x="23" y="0"/>
                    <a:pt x="54" y="12"/>
                  </a:cubicBezTo>
                  <a:cubicBezTo>
                    <a:pt x="71" y="43"/>
                    <a:pt x="81" y="70"/>
                    <a:pt x="85" y="89"/>
                  </a:cubicBezTo>
                  <a:cubicBezTo>
                    <a:pt x="67" y="79"/>
                    <a:pt x="49" y="76"/>
                    <a:pt x="31" y="84"/>
                  </a:cubicBezTo>
                  <a:cubicBezTo>
                    <a:pt x="22" y="52"/>
                    <a:pt x="12" y="34"/>
                    <a:pt x="0" y="13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737785" y="1453813"/>
              <a:ext cx="742633" cy="1265745"/>
            </a:xfrm>
            <a:custGeom>
              <a:avLst/>
              <a:gdLst>
                <a:gd name="T0" fmla="*/ 39 w 67"/>
                <a:gd name="T1" fmla="*/ 114 h 114"/>
                <a:gd name="T2" fmla="*/ 0 w 67"/>
                <a:gd name="T3" fmla="*/ 76 h 114"/>
                <a:gd name="T4" fmla="*/ 32 w 67"/>
                <a:gd name="T5" fmla="*/ 0 h 114"/>
                <a:gd name="T6" fmla="*/ 67 w 67"/>
                <a:gd name="T7" fmla="*/ 41 h 114"/>
                <a:gd name="T8" fmla="*/ 39 w 6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4">
                  <a:moveTo>
                    <a:pt x="39" y="114"/>
                  </a:moveTo>
                  <a:cubicBezTo>
                    <a:pt x="39" y="114"/>
                    <a:pt x="13" y="106"/>
                    <a:pt x="0" y="76"/>
                  </a:cubicBezTo>
                  <a:cubicBezTo>
                    <a:pt x="10" y="42"/>
                    <a:pt x="21" y="16"/>
                    <a:pt x="32" y="0"/>
                  </a:cubicBezTo>
                  <a:cubicBezTo>
                    <a:pt x="38" y="20"/>
                    <a:pt x="48" y="34"/>
                    <a:pt x="67" y="41"/>
                  </a:cubicBezTo>
                  <a:cubicBezTo>
                    <a:pt x="51" y="71"/>
                    <a:pt x="45" y="90"/>
                    <a:pt x="39" y="114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15865" y="3326741"/>
              <a:ext cx="742633" cy="1265745"/>
            </a:xfrm>
            <a:custGeom>
              <a:avLst/>
              <a:gdLst>
                <a:gd name="T0" fmla="*/ 28 w 67"/>
                <a:gd name="T1" fmla="*/ 0 h 114"/>
                <a:gd name="T2" fmla="*/ 67 w 67"/>
                <a:gd name="T3" fmla="*/ 38 h 114"/>
                <a:gd name="T4" fmla="*/ 35 w 67"/>
                <a:gd name="T5" fmla="*/ 114 h 114"/>
                <a:gd name="T6" fmla="*/ 0 w 67"/>
                <a:gd name="T7" fmla="*/ 73 h 114"/>
                <a:gd name="T8" fmla="*/ 28 w 67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4">
                  <a:moveTo>
                    <a:pt x="28" y="0"/>
                  </a:moveTo>
                  <a:cubicBezTo>
                    <a:pt x="28" y="0"/>
                    <a:pt x="53" y="8"/>
                    <a:pt x="67" y="38"/>
                  </a:cubicBezTo>
                  <a:cubicBezTo>
                    <a:pt x="57" y="72"/>
                    <a:pt x="46" y="98"/>
                    <a:pt x="35" y="114"/>
                  </a:cubicBezTo>
                  <a:cubicBezTo>
                    <a:pt x="29" y="94"/>
                    <a:pt x="19" y="80"/>
                    <a:pt x="0" y="73"/>
                  </a:cubicBezTo>
                  <a:cubicBezTo>
                    <a:pt x="16" y="44"/>
                    <a:pt x="22" y="2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cxnSp>
        <p:nvCxnSpPr>
          <p:cNvPr id="9" name="Straight Connector 97"/>
          <p:cNvCxnSpPr/>
          <p:nvPr/>
        </p:nvCxnSpPr>
        <p:spPr>
          <a:xfrm flipH="1" flipV="1">
            <a:off x="1783467" y="2693798"/>
            <a:ext cx="2259186" cy="0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8"/>
          <p:cNvCxnSpPr/>
          <p:nvPr/>
        </p:nvCxnSpPr>
        <p:spPr>
          <a:xfrm>
            <a:off x="4030352" y="2707706"/>
            <a:ext cx="0" cy="304799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7"/>
          <p:cNvCxnSpPr/>
          <p:nvPr/>
        </p:nvCxnSpPr>
        <p:spPr>
          <a:xfrm flipV="1">
            <a:off x="8307942" y="3191638"/>
            <a:ext cx="2261401" cy="0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08"/>
          <p:cNvCxnSpPr/>
          <p:nvPr/>
        </p:nvCxnSpPr>
        <p:spPr>
          <a:xfrm flipH="1">
            <a:off x="8320255" y="3205546"/>
            <a:ext cx="0" cy="304799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7"/>
          <p:cNvCxnSpPr/>
          <p:nvPr/>
        </p:nvCxnSpPr>
        <p:spPr>
          <a:xfrm flipV="1">
            <a:off x="8155542" y="4979798"/>
            <a:ext cx="2261401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8"/>
          <p:cNvCxnSpPr/>
          <p:nvPr/>
        </p:nvCxnSpPr>
        <p:spPr>
          <a:xfrm flipH="1">
            <a:off x="8167855" y="499370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7"/>
          <p:cNvCxnSpPr/>
          <p:nvPr/>
        </p:nvCxnSpPr>
        <p:spPr>
          <a:xfrm flipV="1">
            <a:off x="7190342" y="1748918"/>
            <a:ext cx="2261401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8"/>
          <p:cNvCxnSpPr/>
          <p:nvPr/>
        </p:nvCxnSpPr>
        <p:spPr>
          <a:xfrm flipH="1">
            <a:off x="7202655" y="176282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97"/>
          <p:cNvCxnSpPr/>
          <p:nvPr/>
        </p:nvCxnSpPr>
        <p:spPr>
          <a:xfrm flipH="1" flipV="1">
            <a:off x="1580267" y="4502278"/>
            <a:ext cx="2259186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8"/>
          <p:cNvCxnSpPr/>
          <p:nvPr/>
        </p:nvCxnSpPr>
        <p:spPr>
          <a:xfrm>
            <a:off x="3827152" y="451618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5937" y="3012505"/>
            <a:ext cx="34746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</a:t>
            </a:r>
          </a:p>
        </p:txBody>
      </p:sp>
      <p:sp>
        <p:nvSpPr>
          <p:cNvPr id="28" name="矩形 27"/>
          <p:cNvSpPr/>
          <p:nvPr/>
        </p:nvSpPr>
        <p:spPr>
          <a:xfrm>
            <a:off x="211548" y="4852853"/>
            <a:ext cx="34746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</a:t>
            </a:r>
          </a:p>
        </p:txBody>
      </p:sp>
      <p:sp>
        <p:nvSpPr>
          <p:cNvPr id="29" name="矩形 28"/>
          <p:cNvSpPr/>
          <p:nvPr/>
        </p:nvSpPr>
        <p:spPr>
          <a:xfrm>
            <a:off x="7280099" y="1836975"/>
            <a:ext cx="34746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</a:t>
            </a:r>
          </a:p>
        </p:txBody>
      </p:sp>
      <p:sp>
        <p:nvSpPr>
          <p:cNvPr id="30" name="矩形 29"/>
          <p:cNvSpPr/>
          <p:nvPr/>
        </p:nvSpPr>
        <p:spPr>
          <a:xfrm>
            <a:off x="8420522" y="3361905"/>
            <a:ext cx="34746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</a:t>
            </a:r>
          </a:p>
        </p:txBody>
      </p:sp>
      <p:sp>
        <p:nvSpPr>
          <p:cNvPr id="31" name="矩形 30"/>
          <p:cNvSpPr/>
          <p:nvPr/>
        </p:nvSpPr>
        <p:spPr>
          <a:xfrm>
            <a:off x="8392160" y="5164542"/>
            <a:ext cx="34746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10705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507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体 会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Working Experience</a:t>
            </a:r>
            <a:endParaRPr lang="en-US" altLang="zh-CN" sz="24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5584" y="1899614"/>
            <a:ext cx="5497980" cy="3942161"/>
            <a:chOff x="923744" y="2234894"/>
            <a:chExt cx="4591177" cy="3291966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1"/>
            <p:cNvGrpSpPr/>
            <p:nvPr/>
          </p:nvGrpSpPr>
          <p:grpSpPr>
            <a:xfrm>
              <a:off x="934720" y="5157788"/>
              <a:ext cx="4551755" cy="369072"/>
              <a:chOff x="1330960" y="5147628"/>
              <a:chExt cx="4551755" cy="369072"/>
            </a:xfrm>
            <a:grpFill/>
          </p:grpSpPr>
          <p:cxnSp>
            <p:nvCxnSpPr>
              <p:cNvPr id="108" name="Straight Connector 37"/>
              <p:cNvCxnSpPr/>
              <p:nvPr/>
            </p:nvCxnSpPr>
            <p:spPr>
              <a:xfrm>
                <a:off x="1330960" y="5186479"/>
                <a:ext cx="4551755" cy="0"/>
              </a:xfrm>
              <a:prstGeom prst="line">
                <a:avLst/>
              </a:prstGeom>
              <a:grpFill/>
              <a:ln w="15875">
                <a:solidFill>
                  <a:schemeClr val="accent1">
                    <a:lumMod val="75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38"/>
              <p:cNvSpPr/>
              <p:nvPr/>
            </p:nvSpPr>
            <p:spPr>
              <a:xfrm>
                <a:off x="1494297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0" name="Oval 39"/>
              <p:cNvSpPr/>
              <p:nvPr/>
            </p:nvSpPr>
            <p:spPr>
              <a:xfrm>
                <a:off x="2093309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1" name="Oval 40"/>
              <p:cNvSpPr/>
              <p:nvPr/>
            </p:nvSpPr>
            <p:spPr>
              <a:xfrm>
                <a:off x="2692324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2" name="Oval 41"/>
              <p:cNvSpPr/>
              <p:nvPr/>
            </p:nvSpPr>
            <p:spPr>
              <a:xfrm>
                <a:off x="3274585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3" name="Oval 42"/>
              <p:cNvSpPr/>
              <p:nvPr/>
            </p:nvSpPr>
            <p:spPr>
              <a:xfrm>
                <a:off x="3863067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4" name="Oval 43"/>
              <p:cNvSpPr/>
              <p:nvPr/>
            </p:nvSpPr>
            <p:spPr>
              <a:xfrm>
                <a:off x="4454424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5" name="Oval 44"/>
              <p:cNvSpPr/>
              <p:nvPr/>
            </p:nvSpPr>
            <p:spPr>
              <a:xfrm>
                <a:off x="5045780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6" name="Oval 45"/>
              <p:cNvSpPr/>
              <p:nvPr/>
            </p:nvSpPr>
            <p:spPr>
              <a:xfrm>
                <a:off x="5628041" y="5147628"/>
                <a:ext cx="91337" cy="91337"/>
              </a:xfrm>
              <a:prstGeom prst="ellipse">
                <a:avLst/>
              </a:prstGeom>
              <a:grpFill/>
              <a:ln>
                <a:solidFill>
                  <a:srgbClr val="23477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>
                  <a:solidFill>
                    <a:schemeClr val="tx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5483078" y="5233984"/>
                <a:ext cx="392481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7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8" name="TextBox 55"/>
              <p:cNvSpPr txBox="1"/>
              <p:nvPr/>
            </p:nvSpPr>
            <p:spPr>
              <a:xfrm>
                <a:off x="4887963" y="5233984"/>
                <a:ext cx="403190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6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19" name="TextBox 56"/>
              <p:cNvSpPr txBox="1"/>
              <p:nvPr/>
            </p:nvSpPr>
            <p:spPr>
              <a:xfrm>
                <a:off x="4313863" y="5233984"/>
                <a:ext cx="401852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5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20" name="TextBox 57"/>
              <p:cNvSpPr txBox="1"/>
              <p:nvPr/>
            </p:nvSpPr>
            <p:spPr>
              <a:xfrm>
                <a:off x="3721849" y="5233984"/>
                <a:ext cx="396498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4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21" name="TextBox 58"/>
              <p:cNvSpPr txBox="1"/>
              <p:nvPr/>
            </p:nvSpPr>
            <p:spPr>
              <a:xfrm>
                <a:off x="3129835" y="5233984"/>
                <a:ext cx="403190" cy="282715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3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22" name="TextBox 59"/>
              <p:cNvSpPr txBox="1"/>
              <p:nvPr/>
            </p:nvSpPr>
            <p:spPr>
              <a:xfrm>
                <a:off x="2545830" y="5233985"/>
                <a:ext cx="397836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201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23" name="TextBox 60"/>
              <p:cNvSpPr txBox="1"/>
              <p:nvPr/>
            </p:nvSpPr>
            <p:spPr>
              <a:xfrm>
                <a:off x="1956163" y="5233977"/>
                <a:ext cx="365709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11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24" name="TextBox 61"/>
              <p:cNvSpPr txBox="1"/>
              <p:nvPr/>
            </p:nvSpPr>
            <p:spPr>
              <a:xfrm>
                <a:off x="1360836" y="5233974"/>
                <a:ext cx="405867" cy="28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id-ID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20</a:t>
                </a:r>
                <a:r>
                  <a:rPr lang="en-US" sz="1600" dirty="0">
                    <a:latin typeface="Agency FB" panose="020B0503020202020204" pitchFamily="34" charset="0"/>
                    <a:ea typeface="锐字云字库细黑体1.0" panose="02010604000000000000" pitchFamily="2" charset="-122"/>
                  </a:rPr>
                  <a:t>10</a:t>
                </a:r>
                <a:endParaRPr lang="id-ID" sz="160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9" name="Group 177"/>
            <p:cNvGrpSpPr/>
            <p:nvPr/>
          </p:nvGrpSpPr>
          <p:grpSpPr>
            <a:xfrm>
              <a:off x="1526420" y="2244068"/>
              <a:ext cx="421200" cy="2558333"/>
              <a:chOff x="2192160" y="2210578"/>
              <a:chExt cx="509757" cy="3119848"/>
            </a:xfrm>
            <a:grpFill/>
          </p:grpSpPr>
          <p:sp>
            <p:nvSpPr>
              <p:cNvPr id="104" name="Rectangle 178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5" name="Rectangle 179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6" name="Freeform 180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7" name="Freeform 181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0" name="Group 182"/>
            <p:cNvGrpSpPr/>
            <p:nvPr/>
          </p:nvGrpSpPr>
          <p:grpSpPr>
            <a:xfrm>
              <a:off x="938614" y="2250220"/>
              <a:ext cx="418011" cy="2558333"/>
              <a:chOff x="2192160" y="2210578"/>
              <a:chExt cx="509757" cy="3119848"/>
            </a:xfrm>
            <a:grpFill/>
          </p:grpSpPr>
          <p:sp>
            <p:nvSpPr>
              <p:cNvPr id="100" name="Rectangle 183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1" name="Rectangle 184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2" name="Freeform 185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03" name="Freeform 186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1" name="Group 187"/>
            <p:cNvGrpSpPr/>
            <p:nvPr/>
          </p:nvGrpSpPr>
          <p:grpSpPr>
            <a:xfrm>
              <a:off x="2121308" y="2243652"/>
              <a:ext cx="421200" cy="2558333"/>
              <a:chOff x="2192160" y="2210578"/>
              <a:chExt cx="509757" cy="3119848"/>
            </a:xfrm>
            <a:grpFill/>
          </p:grpSpPr>
          <p:sp>
            <p:nvSpPr>
              <p:cNvPr id="96" name="Rectangle 188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7" name="Rectangle 189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8" name="Freeform 190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9" name="Freeform 191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2" name="Group 192"/>
            <p:cNvGrpSpPr/>
            <p:nvPr/>
          </p:nvGrpSpPr>
          <p:grpSpPr>
            <a:xfrm>
              <a:off x="2709899" y="2238010"/>
              <a:ext cx="421200" cy="2558333"/>
              <a:chOff x="2192160" y="2210578"/>
              <a:chExt cx="509757" cy="3119848"/>
            </a:xfrm>
            <a:grpFill/>
          </p:grpSpPr>
          <p:sp>
            <p:nvSpPr>
              <p:cNvPr id="92" name="Rectangle 193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3" name="Rectangle 194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4" name="Freeform 195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5" name="Freeform 196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3" name="Group 197"/>
            <p:cNvGrpSpPr/>
            <p:nvPr/>
          </p:nvGrpSpPr>
          <p:grpSpPr>
            <a:xfrm>
              <a:off x="3303690" y="2234894"/>
              <a:ext cx="424800" cy="2558333"/>
              <a:chOff x="2192160" y="2210578"/>
              <a:chExt cx="509757" cy="3119848"/>
            </a:xfrm>
            <a:grpFill/>
          </p:grpSpPr>
          <p:sp>
            <p:nvSpPr>
              <p:cNvPr id="88" name="Rectangle 198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9" name="Rectangle 199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0" name="Freeform 200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91" name="Freeform 201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4" name="Group 202"/>
            <p:cNvGrpSpPr/>
            <p:nvPr/>
          </p:nvGrpSpPr>
          <p:grpSpPr>
            <a:xfrm>
              <a:off x="3898833" y="2250220"/>
              <a:ext cx="421200" cy="2558333"/>
              <a:chOff x="2192160" y="2210578"/>
              <a:chExt cx="509757" cy="3119848"/>
            </a:xfrm>
            <a:grpFill/>
          </p:grpSpPr>
          <p:sp>
            <p:nvSpPr>
              <p:cNvPr id="84" name="Rectangle 203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5" name="Rectangle 204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6" name="Freeform 205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7" name="Freeform 206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5" name="Group 207"/>
            <p:cNvGrpSpPr/>
            <p:nvPr/>
          </p:nvGrpSpPr>
          <p:grpSpPr>
            <a:xfrm>
              <a:off x="4493976" y="2250220"/>
              <a:ext cx="421200" cy="2558333"/>
              <a:chOff x="2192160" y="2210578"/>
              <a:chExt cx="509757" cy="3119848"/>
            </a:xfrm>
            <a:grpFill/>
          </p:grpSpPr>
          <p:sp>
            <p:nvSpPr>
              <p:cNvPr id="80" name="Rectangle 208"/>
              <p:cNvSpPr>
                <a:spLocks noChangeArrowheads="1"/>
              </p:cNvSpPr>
              <p:nvPr/>
            </p:nvSpPr>
            <p:spPr bwMode="auto">
              <a:xfrm>
                <a:off x="2192160" y="3773130"/>
                <a:ext cx="509757" cy="70069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1" name="Rectangle 209"/>
              <p:cNvSpPr>
                <a:spLocks noChangeArrowheads="1"/>
              </p:cNvSpPr>
              <p:nvPr/>
            </p:nvSpPr>
            <p:spPr bwMode="auto">
              <a:xfrm>
                <a:off x="2192160" y="2974337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2" name="Freeform 210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83" name="Freeform 211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1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6" name="Group 212"/>
            <p:cNvGrpSpPr/>
            <p:nvPr/>
          </p:nvGrpSpPr>
          <p:grpSpPr>
            <a:xfrm>
              <a:off x="5073883" y="2234894"/>
              <a:ext cx="421201" cy="2558333"/>
              <a:chOff x="2192160" y="2210578"/>
              <a:chExt cx="509758" cy="3119848"/>
            </a:xfrm>
            <a:grpFill/>
          </p:grpSpPr>
          <p:sp>
            <p:nvSpPr>
              <p:cNvPr id="76" name="Rectangle 213"/>
              <p:cNvSpPr>
                <a:spLocks noChangeArrowheads="1"/>
              </p:cNvSpPr>
              <p:nvPr/>
            </p:nvSpPr>
            <p:spPr bwMode="auto">
              <a:xfrm>
                <a:off x="2192160" y="3773131"/>
                <a:ext cx="509757" cy="70069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77" name="Rectangle 214"/>
              <p:cNvSpPr>
                <a:spLocks noChangeArrowheads="1"/>
              </p:cNvSpPr>
              <p:nvPr/>
            </p:nvSpPr>
            <p:spPr bwMode="auto">
              <a:xfrm>
                <a:off x="2192161" y="2974336"/>
                <a:ext cx="509757" cy="781276"/>
              </a:xfrm>
              <a:prstGeom prst="rect">
                <a:avLst/>
              </a:pr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78" name="Freeform 215"/>
              <p:cNvSpPr>
                <a:spLocks/>
              </p:cNvSpPr>
              <p:nvPr/>
            </p:nvSpPr>
            <p:spPr bwMode="auto">
              <a:xfrm>
                <a:off x="2192160" y="4491343"/>
                <a:ext cx="509757" cy="839083"/>
              </a:xfrm>
              <a:custGeom>
                <a:avLst/>
                <a:gdLst>
                  <a:gd name="T0" fmla="*/ 0 w 120"/>
                  <a:gd name="T1" fmla="*/ 0 h 202"/>
                  <a:gd name="T2" fmla="*/ 0 w 120"/>
                  <a:gd name="T3" fmla="*/ 142 h 202"/>
                  <a:gd name="T4" fmla="*/ 60 w 120"/>
                  <a:gd name="T5" fmla="*/ 202 h 202"/>
                  <a:gd name="T6" fmla="*/ 120 w 120"/>
                  <a:gd name="T7" fmla="*/ 142 h 202"/>
                  <a:gd name="T8" fmla="*/ 120 w 120"/>
                  <a:gd name="T9" fmla="*/ 0 h 202"/>
                  <a:gd name="T10" fmla="*/ 0 w 120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202">
                    <a:moveTo>
                      <a:pt x="0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75"/>
                      <a:pt x="27" y="202"/>
                      <a:pt x="60" y="202"/>
                    </a:cubicBezTo>
                    <a:cubicBezTo>
                      <a:pt x="93" y="202"/>
                      <a:pt x="120" y="175"/>
                      <a:pt x="120" y="142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79" name="Freeform 216"/>
              <p:cNvSpPr>
                <a:spLocks/>
              </p:cNvSpPr>
              <p:nvPr/>
            </p:nvSpPr>
            <p:spPr bwMode="auto">
              <a:xfrm>
                <a:off x="2192160" y="2210578"/>
                <a:ext cx="509757" cy="747990"/>
              </a:xfrm>
              <a:custGeom>
                <a:avLst/>
                <a:gdLst>
                  <a:gd name="T0" fmla="*/ 120 w 120"/>
                  <a:gd name="T1" fmla="*/ 180 h 180"/>
                  <a:gd name="T2" fmla="*/ 120 w 120"/>
                  <a:gd name="T3" fmla="*/ 60 h 180"/>
                  <a:gd name="T4" fmla="*/ 60 w 120"/>
                  <a:gd name="T5" fmla="*/ 0 h 180"/>
                  <a:gd name="T6" fmla="*/ 0 w 120"/>
                  <a:gd name="T7" fmla="*/ 60 h 180"/>
                  <a:gd name="T8" fmla="*/ 0 w 120"/>
                  <a:gd name="T9" fmla="*/ 180 h 180"/>
                  <a:gd name="T10" fmla="*/ 120 w 120"/>
                  <a:gd name="T11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0">
                    <a:moveTo>
                      <a:pt x="120" y="180"/>
                    </a:move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80"/>
                      <a:pt x="0" y="180"/>
                      <a:pt x="0" y="180"/>
                    </a:cubicBezTo>
                    <a:lnTo>
                      <a:pt x="120" y="180"/>
                    </a:lnTo>
                    <a:close/>
                  </a:path>
                </a:pathLst>
              </a:custGeom>
              <a:solidFill>
                <a:srgbClr val="CBCBCD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7" name="Group 217"/>
            <p:cNvGrpSpPr/>
            <p:nvPr/>
          </p:nvGrpSpPr>
          <p:grpSpPr>
            <a:xfrm>
              <a:off x="937113" y="3993382"/>
              <a:ext cx="522634" cy="946626"/>
              <a:chOff x="806257" y="3985529"/>
              <a:chExt cx="637344" cy="1154395"/>
            </a:xfrm>
            <a:grpFill/>
          </p:grpSpPr>
          <p:grpSp>
            <p:nvGrpSpPr>
              <p:cNvPr id="71" name="Group 218"/>
              <p:cNvGrpSpPr/>
              <p:nvPr/>
            </p:nvGrpSpPr>
            <p:grpSpPr>
              <a:xfrm>
                <a:off x="808009" y="4819356"/>
                <a:ext cx="635592" cy="320568"/>
                <a:chOff x="5311610" y="4117494"/>
                <a:chExt cx="576000" cy="290513"/>
              </a:xfrm>
              <a:grpFill/>
            </p:grpSpPr>
            <p:sp>
              <p:nvSpPr>
                <p:cNvPr id="74" name="Freeform 221"/>
                <p:cNvSpPr>
                  <a:spLocks/>
                </p:cNvSpPr>
                <p:nvPr/>
              </p:nvSpPr>
              <p:spPr bwMode="auto">
                <a:xfrm>
                  <a:off x="5538360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75" name="Freeform 222"/>
                <p:cNvSpPr>
                  <a:spLocks/>
                </p:cNvSpPr>
                <p:nvPr/>
              </p:nvSpPr>
              <p:spPr bwMode="auto">
                <a:xfrm>
                  <a:off x="5311610" y="4134957"/>
                  <a:ext cx="460375" cy="273050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10 h 70"/>
                    <a:gd name="T4" fmla="*/ 60 w 120"/>
                    <a:gd name="T5" fmla="*/ 70 h 70"/>
                    <a:gd name="T6" fmla="*/ 120 w 120"/>
                    <a:gd name="T7" fmla="*/ 10 h 70"/>
                    <a:gd name="T8" fmla="*/ 120 w 120"/>
                    <a:gd name="T9" fmla="*/ 0 h 70"/>
                    <a:gd name="T10" fmla="*/ 0 w 120"/>
                    <a:gd name="T1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70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3"/>
                        <a:pt x="27" y="70"/>
                        <a:pt x="60" y="70"/>
                      </a:cubicBezTo>
                      <a:cubicBezTo>
                        <a:pt x="93" y="70"/>
                        <a:pt x="120" y="43"/>
                        <a:pt x="120" y="1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  <p:sp>
            <p:nvSpPr>
              <p:cNvPr id="72" name="Rectangle 219"/>
              <p:cNvSpPr>
                <a:spLocks noChangeArrowheads="1"/>
              </p:cNvSpPr>
              <p:nvPr/>
            </p:nvSpPr>
            <p:spPr bwMode="auto">
              <a:xfrm>
                <a:off x="806257" y="4283326"/>
                <a:ext cx="509757" cy="586154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73" name="Freeform 220"/>
              <p:cNvSpPr>
                <a:spLocks/>
              </p:cNvSpPr>
              <p:nvPr/>
            </p:nvSpPr>
            <p:spPr bwMode="auto">
              <a:xfrm>
                <a:off x="806258" y="3985529"/>
                <a:ext cx="509755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</p:grpSp>
        <p:grpSp>
          <p:nvGrpSpPr>
            <p:cNvPr id="18" name="Group 223"/>
            <p:cNvGrpSpPr/>
            <p:nvPr/>
          </p:nvGrpSpPr>
          <p:grpSpPr>
            <a:xfrm>
              <a:off x="1431501" y="3732010"/>
              <a:ext cx="627258" cy="1207996"/>
              <a:chOff x="1409156" y="3666793"/>
              <a:chExt cx="764932" cy="1473131"/>
            </a:xfrm>
            <a:grpFill/>
          </p:grpSpPr>
          <p:sp>
            <p:nvSpPr>
              <p:cNvPr id="66" name="Rectangle 224"/>
              <p:cNvSpPr>
                <a:spLocks noChangeArrowheads="1"/>
              </p:cNvSpPr>
              <p:nvPr/>
            </p:nvSpPr>
            <p:spPr bwMode="auto">
              <a:xfrm>
                <a:off x="1536745" y="3965229"/>
                <a:ext cx="509757" cy="904250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67" name="Freeform 225"/>
              <p:cNvSpPr>
                <a:spLocks/>
              </p:cNvSpPr>
              <p:nvPr/>
            </p:nvSpPr>
            <p:spPr bwMode="auto">
              <a:xfrm>
                <a:off x="1536746" y="3666793"/>
                <a:ext cx="509756" cy="297795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68" name="Group 226"/>
              <p:cNvGrpSpPr/>
              <p:nvPr/>
            </p:nvGrpSpPr>
            <p:grpSpPr>
              <a:xfrm>
                <a:off x="1409156" y="4819356"/>
                <a:ext cx="764932" cy="320568"/>
                <a:chOff x="5856396" y="4117494"/>
                <a:chExt cx="693213" cy="290513"/>
              </a:xfrm>
              <a:grpFill/>
            </p:grpSpPr>
            <p:sp>
              <p:nvSpPr>
                <p:cNvPr id="69" name="Freeform 227"/>
                <p:cNvSpPr>
                  <a:spLocks/>
                </p:cNvSpPr>
                <p:nvPr/>
              </p:nvSpPr>
              <p:spPr bwMode="auto">
                <a:xfrm>
                  <a:off x="6200359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70" name="Freeform 229"/>
                <p:cNvSpPr>
                  <a:spLocks/>
                </p:cNvSpPr>
                <p:nvPr/>
              </p:nvSpPr>
              <p:spPr bwMode="auto">
                <a:xfrm flipH="1">
                  <a:off x="5856396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19" name="Group 230"/>
            <p:cNvGrpSpPr/>
            <p:nvPr/>
          </p:nvGrpSpPr>
          <p:grpSpPr>
            <a:xfrm>
              <a:off x="2022858" y="3501099"/>
              <a:ext cx="627258" cy="1438886"/>
              <a:chOff x="2130307" y="3385220"/>
              <a:chExt cx="764932" cy="1754704"/>
            </a:xfrm>
            <a:grpFill/>
          </p:grpSpPr>
          <p:sp>
            <p:nvSpPr>
              <p:cNvPr id="60" name="Rectangle 231"/>
              <p:cNvSpPr>
                <a:spLocks noChangeArrowheads="1"/>
              </p:cNvSpPr>
              <p:nvPr/>
            </p:nvSpPr>
            <p:spPr bwMode="auto">
              <a:xfrm>
                <a:off x="2257894" y="3683016"/>
                <a:ext cx="509757" cy="1186473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61" name="Freeform 232"/>
              <p:cNvSpPr>
                <a:spLocks/>
              </p:cNvSpPr>
              <p:nvPr/>
            </p:nvSpPr>
            <p:spPr bwMode="auto">
              <a:xfrm>
                <a:off x="2257894" y="3385220"/>
                <a:ext cx="509756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62" name="Group 233"/>
              <p:cNvGrpSpPr/>
              <p:nvPr/>
            </p:nvGrpSpPr>
            <p:grpSpPr>
              <a:xfrm>
                <a:off x="2130307" y="4819356"/>
                <a:ext cx="764932" cy="320568"/>
                <a:chOff x="6509932" y="4117494"/>
                <a:chExt cx="693213" cy="290513"/>
              </a:xfrm>
              <a:grpFill/>
            </p:grpSpPr>
            <p:sp>
              <p:nvSpPr>
                <p:cNvPr id="63" name="Freeform 234"/>
                <p:cNvSpPr>
                  <a:spLocks/>
                </p:cNvSpPr>
                <p:nvPr/>
              </p:nvSpPr>
              <p:spPr bwMode="auto">
                <a:xfrm>
                  <a:off x="6853895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10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64" name="Freeform 235"/>
                <p:cNvSpPr>
                  <a:spLocks/>
                </p:cNvSpPr>
                <p:nvPr/>
              </p:nvSpPr>
              <p:spPr bwMode="auto">
                <a:xfrm>
                  <a:off x="6627145" y="4134957"/>
                  <a:ext cx="460375" cy="273050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10 h 70"/>
                    <a:gd name="T4" fmla="*/ 60 w 120"/>
                    <a:gd name="T5" fmla="*/ 70 h 70"/>
                    <a:gd name="T6" fmla="*/ 120 w 120"/>
                    <a:gd name="T7" fmla="*/ 10 h 70"/>
                    <a:gd name="T8" fmla="*/ 120 w 120"/>
                    <a:gd name="T9" fmla="*/ 0 h 70"/>
                    <a:gd name="T10" fmla="*/ 0 w 120"/>
                    <a:gd name="T1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70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3"/>
                        <a:pt x="27" y="70"/>
                        <a:pt x="60" y="70"/>
                      </a:cubicBezTo>
                      <a:cubicBezTo>
                        <a:pt x="93" y="70"/>
                        <a:pt x="120" y="43"/>
                        <a:pt x="120" y="1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10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65" name="Freeform 236"/>
                <p:cNvSpPr>
                  <a:spLocks/>
                </p:cNvSpPr>
                <p:nvPr/>
              </p:nvSpPr>
              <p:spPr bwMode="auto">
                <a:xfrm flipH="1">
                  <a:off x="6509932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10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20" name="Group 237"/>
            <p:cNvGrpSpPr/>
            <p:nvPr/>
          </p:nvGrpSpPr>
          <p:grpSpPr>
            <a:xfrm>
              <a:off x="2612774" y="3055460"/>
              <a:ext cx="627257" cy="1884549"/>
              <a:chOff x="2849704" y="2841749"/>
              <a:chExt cx="764932" cy="2298175"/>
            </a:xfrm>
            <a:grpFill/>
          </p:grpSpPr>
          <p:sp>
            <p:nvSpPr>
              <p:cNvPr id="55" name="Rectangle 238"/>
              <p:cNvSpPr>
                <a:spLocks noChangeArrowheads="1"/>
              </p:cNvSpPr>
              <p:nvPr/>
            </p:nvSpPr>
            <p:spPr bwMode="auto">
              <a:xfrm>
                <a:off x="2966945" y="3125917"/>
                <a:ext cx="509757" cy="1681484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56" name="Freeform 239"/>
              <p:cNvSpPr>
                <a:spLocks/>
              </p:cNvSpPr>
              <p:nvPr/>
            </p:nvSpPr>
            <p:spPr bwMode="auto">
              <a:xfrm>
                <a:off x="2966947" y="2841749"/>
                <a:ext cx="509756" cy="297795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57" name="Group 240"/>
              <p:cNvGrpSpPr/>
              <p:nvPr/>
            </p:nvGrpSpPr>
            <p:grpSpPr>
              <a:xfrm>
                <a:off x="2849704" y="4819356"/>
                <a:ext cx="764932" cy="320568"/>
                <a:chOff x="7161880" y="4117494"/>
                <a:chExt cx="693213" cy="290513"/>
              </a:xfrm>
              <a:grpFill/>
            </p:grpSpPr>
            <p:sp>
              <p:nvSpPr>
                <p:cNvPr id="58" name="Freeform 241"/>
                <p:cNvSpPr>
                  <a:spLocks/>
                </p:cNvSpPr>
                <p:nvPr/>
              </p:nvSpPr>
              <p:spPr bwMode="auto">
                <a:xfrm>
                  <a:off x="7505843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59" name="Freeform 243"/>
                <p:cNvSpPr>
                  <a:spLocks/>
                </p:cNvSpPr>
                <p:nvPr/>
              </p:nvSpPr>
              <p:spPr bwMode="auto">
                <a:xfrm flipH="1">
                  <a:off x="7161880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21" name="Group 244"/>
            <p:cNvGrpSpPr/>
            <p:nvPr/>
          </p:nvGrpSpPr>
          <p:grpSpPr>
            <a:xfrm>
              <a:off x="3201259" y="2860643"/>
              <a:ext cx="627258" cy="2079360"/>
              <a:chOff x="4221011" y="2794677"/>
              <a:chExt cx="764932" cy="2535747"/>
            </a:xfrm>
            <a:grpFill/>
          </p:grpSpPr>
          <p:sp>
            <p:nvSpPr>
              <p:cNvPr id="49" name="Rectangle 245"/>
              <p:cNvSpPr>
                <a:spLocks noChangeArrowheads="1"/>
              </p:cNvSpPr>
              <p:nvPr/>
            </p:nvSpPr>
            <p:spPr bwMode="auto">
              <a:xfrm>
                <a:off x="4348600" y="3091775"/>
                <a:ext cx="509757" cy="1968205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50" name="Freeform 246"/>
              <p:cNvSpPr>
                <a:spLocks/>
              </p:cNvSpPr>
              <p:nvPr/>
            </p:nvSpPr>
            <p:spPr bwMode="auto">
              <a:xfrm>
                <a:off x="4348601" y="2794677"/>
                <a:ext cx="509756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51" name="Group 247"/>
              <p:cNvGrpSpPr/>
              <p:nvPr/>
            </p:nvGrpSpPr>
            <p:grpSpPr>
              <a:xfrm>
                <a:off x="4221011" y="5009856"/>
                <a:ext cx="764932" cy="320568"/>
                <a:chOff x="7812240" y="4117494"/>
                <a:chExt cx="693213" cy="290513"/>
              </a:xfrm>
              <a:grpFill/>
            </p:grpSpPr>
            <p:sp>
              <p:nvSpPr>
                <p:cNvPr id="52" name="Freeform 248"/>
                <p:cNvSpPr>
                  <a:spLocks/>
                </p:cNvSpPr>
                <p:nvPr/>
              </p:nvSpPr>
              <p:spPr bwMode="auto">
                <a:xfrm>
                  <a:off x="8156203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53" name="Freeform 249"/>
                <p:cNvSpPr>
                  <a:spLocks/>
                </p:cNvSpPr>
                <p:nvPr/>
              </p:nvSpPr>
              <p:spPr bwMode="auto">
                <a:xfrm>
                  <a:off x="7929453" y="4134957"/>
                  <a:ext cx="460375" cy="273050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10 h 70"/>
                    <a:gd name="T4" fmla="*/ 60 w 120"/>
                    <a:gd name="T5" fmla="*/ 70 h 70"/>
                    <a:gd name="T6" fmla="*/ 120 w 120"/>
                    <a:gd name="T7" fmla="*/ 10 h 70"/>
                    <a:gd name="T8" fmla="*/ 120 w 120"/>
                    <a:gd name="T9" fmla="*/ 0 h 70"/>
                    <a:gd name="T10" fmla="*/ 0 w 120"/>
                    <a:gd name="T1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70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3"/>
                        <a:pt x="27" y="70"/>
                        <a:pt x="60" y="70"/>
                      </a:cubicBezTo>
                      <a:cubicBezTo>
                        <a:pt x="93" y="70"/>
                        <a:pt x="120" y="43"/>
                        <a:pt x="120" y="1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54" name="Freeform 250"/>
                <p:cNvSpPr>
                  <a:spLocks/>
                </p:cNvSpPr>
                <p:nvPr/>
              </p:nvSpPr>
              <p:spPr bwMode="auto">
                <a:xfrm flipH="1">
                  <a:off x="7812240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22" name="Group 251"/>
            <p:cNvGrpSpPr/>
            <p:nvPr/>
          </p:nvGrpSpPr>
          <p:grpSpPr>
            <a:xfrm>
              <a:off x="3792622" y="2576133"/>
              <a:ext cx="627259" cy="2363865"/>
              <a:chOff x="4288499" y="2257226"/>
              <a:chExt cx="764932" cy="2882698"/>
            </a:xfrm>
            <a:grpFill/>
          </p:grpSpPr>
          <p:sp>
            <p:nvSpPr>
              <p:cNvPr id="44" name="Rectangle 252"/>
              <p:cNvSpPr>
                <a:spLocks noChangeArrowheads="1"/>
              </p:cNvSpPr>
              <p:nvPr/>
            </p:nvSpPr>
            <p:spPr bwMode="auto">
              <a:xfrm>
                <a:off x="4416086" y="2552181"/>
                <a:ext cx="509757" cy="2317298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45" name="Freeform 253"/>
              <p:cNvSpPr>
                <a:spLocks/>
              </p:cNvSpPr>
              <p:nvPr/>
            </p:nvSpPr>
            <p:spPr bwMode="auto">
              <a:xfrm>
                <a:off x="4416086" y="2257226"/>
                <a:ext cx="509756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46" name="Group 254"/>
              <p:cNvGrpSpPr/>
              <p:nvPr/>
            </p:nvGrpSpPr>
            <p:grpSpPr>
              <a:xfrm>
                <a:off x="4288499" y="4819356"/>
                <a:ext cx="764932" cy="320568"/>
                <a:chOff x="8465776" y="4117494"/>
                <a:chExt cx="693213" cy="290513"/>
              </a:xfrm>
              <a:grpFill/>
            </p:grpSpPr>
            <p:sp>
              <p:nvSpPr>
                <p:cNvPr id="47" name="Freeform 255"/>
                <p:cNvSpPr>
                  <a:spLocks/>
                </p:cNvSpPr>
                <p:nvPr/>
              </p:nvSpPr>
              <p:spPr bwMode="auto">
                <a:xfrm>
                  <a:off x="8809739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48" name="Freeform 257"/>
                <p:cNvSpPr>
                  <a:spLocks/>
                </p:cNvSpPr>
                <p:nvPr/>
              </p:nvSpPr>
              <p:spPr bwMode="auto">
                <a:xfrm flipH="1">
                  <a:off x="8465776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23" name="Group 258"/>
            <p:cNvGrpSpPr/>
            <p:nvPr/>
          </p:nvGrpSpPr>
          <p:grpSpPr>
            <a:xfrm>
              <a:off x="4382535" y="2772117"/>
              <a:ext cx="627258" cy="2167887"/>
              <a:chOff x="5007896" y="2496220"/>
              <a:chExt cx="764932" cy="2643704"/>
            </a:xfrm>
            <a:grpFill/>
          </p:grpSpPr>
          <p:sp>
            <p:nvSpPr>
              <p:cNvPr id="38" name="Rectangle 259"/>
              <p:cNvSpPr>
                <a:spLocks noChangeArrowheads="1"/>
              </p:cNvSpPr>
              <p:nvPr/>
            </p:nvSpPr>
            <p:spPr bwMode="auto">
              <a:xfrm>
                <a:off x="5135484" y="2768069"/>
                <a:ext cx="509757" cy="2101409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9" name="Freeform 260"/>
              <p:cNvSpPr>
                <a:spLocks/>
              </p:cNvSpPr>
              <p:nvPr/>
            </p:nvSpPr>
            <p:spPr bwMode="auto">
              <a:xfrm>
                <a:off x="5135485" y="2496220"/>
                <a:ext cx="509756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40" name="Group 261"/>
              <p:cNvGrpSpPr/>
              <p:nvPr/>
            </p:nvGrpSpPr>
            <p:grpSpPr>
              <a:xfrm>
                <a:off x="5007896" y="4819356"/>
                <a:ext cx="764932" cy="320568"/>
                <a:chOff x="9117724" y="4117494"/>
                <a:chExt cx="693213" cy="290513"/>
              </a:xfrm>
              <a:grpFill/>
            </p:grpSpPr>
            <p:sp>
              <p:nvSpPr>
                <p:cNvPr id="41" name="Freeform 262"/>
                <p:cNvSpPr>
                  <a:spLocks/>
                </p:cNvSpPr>
                <p:nvPr/>
              </p:nvSpPr>
              <p:spPr bwMode="auto">
                <a:xfrm>
                  <a:off x="9461687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42" name="Freeform 263"/>
                <p:cNvSpPr>
                  <a:spLocks/>
                </p:cNvSpPr>
                <p:nvPr/>
              </p:nvSpPr>
              <p:spPr bwMode="auto">
                <a:xfrm>
                  <a:off x="9234937" y="4134957"/>
                  <a:ext cx="460375" cy="273050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10 h 70"/>
                    <a:gd name="T4" fmla="*/ 60 w 120"/>
                    <a:gd name="T5" fmla="*/ 70 h 70"/>
                    <a:gd name="T6" fmla="*/ 120 w 120"/>
                    <a:gd name="T7" fmla="*/ 10 h 70"/>
                    <a:gd name="T8" fmla="*/ 120 w 120"/>
                    <a:gd name="T9" fmla="*/ 0 h 70"/>
                    <a:gd name="T10" fmla="*/ 0 w 120"/>
                    <a:gd name="T1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70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3"/>
                        <a:pt x="27" y="70"/>
                        <a:pt x="60" y="70"/>
                      </a:cubicBezTo>
                      <a:cubicBezTo>
                        <a:pt x="93" y="70"/>
                        <a:pt x="120" y="43"/>
                        <a:pt x="120" y="1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43" name="Freeform 264"/>
                <p:cNvSpPr>
                  <a:spLocks/>
                </p:cNvSpPr>
                <p:nvPr/>
              </p:nvSpPr>
              <p:spPr bwMode="auto">
                <a:xfrm flipH="1">
                  <a:off x="9117724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grpSp>
          <p:nvGrpSpPr>
            <p:cNvPr id="24" name="Group 265"/>
            <p:cNvGrpSpPr/>
            <p:nvPr/>
          </p:nvGrpSpPr>
          <p:grpSpPr>
            <a:xfrm>
              <a:off x="4966248" y="2832302"/>
              <a:ext cx="522635" cy="2107698"/>
              <a:chOff x="5719724" y="2569618"/>
              <a:chExt cx="637345" cy="2570306"/>
            </a:xfrm>
            <a:grpFill/>
          </p:grpSpPr>
          <p:sp>
            <p:nvSpPr>
              <p:cNvPr id="33" name="Rectangle 266"/>
              <p:cNvSpPr>
                <a:spLocks noChangeArrowheads="1"/>
              </p:cNvSpPr>
              <p:nvPr/>
            </p:nvSpPr>
            <p:spPr bwMode="auto">
              <a:xfrm>
                <a:off x="5847296" y="2854666"/>
                <a:ext cx="509756" cy="2014816"/>
              </a:xfrm>
              <a:prstGeom prst="rect">
                <a:avLst/>
              </a:pr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4" name="Freeform 267"/>
              <p:cNvSpPr>
                <a:spLocks/>
              </p:cNvSpPr>
              <p:nvPr/>
            </p:nvSpPr>
            <p:spPr bwMode="auto">
              <a:xfrm>
                <a:off x="5847296" y="2569618"/>
                <a:ext cx="509756" cy="297796"/>
              </a:xfrm>
              <a:custGeom>
                <a:avLst/>
                <a:gdLst>
                  <a:gd name="T0" fmla="*/ 120 w 120"/>
                  <a:gd name="T1" fmla="*/ 60 h 69"/>
                  <a:gd name="T2" fmla="*/ 60 w 120"/>
                  <a:gd name="T3" fmla="*/ 0 h 69"/>
                  <a:gd name="T4" fmla="*/ 0 w 120"/>
                  <a:gd name="T5" fmla="*/ 60 h 69"/>
                  <a:gd name="T6" fmla="*/ 0 w 120"/>
                  <a:gd name="T7" fmla="*/ 69 h 69"/>
                  <a:gd name="T8" fmla="*/ 120 w 120"/>
                  <a:gd name="T9" fmla="*/ 69 h 69"/>
                  <a:gd name="T10" fmla="*/ 120 w 120"/>
                  <a:gd name="T11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9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2347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Agency FB" panose="020B0503020202020204" pitchFamily="34" charset="0"/>
                  <a:ea typeface="锐字云字库细黑体1.0" panose="02010604000000000000" pitchFamily="2" charset="-122"/>
                </a:endParaRPr>
              </a:p>
            </p:txBody>
          </p:sp>
          <p:grpSp>
            <p:nvGrpSpPr>
              <p:cNvPr id="35" name="Group 268"/>
              <p:cNvGrpSpPr/>
              <p:nvPr/>
            </p:nvGrpSpPr>
            <p:grpSpPr>
              <a:xfrm>
                <a:off x="5719724" y="4819356"/>
                <a:ext cx="637345" cy="320568"/>
                <a:chOff x="9762797" y="4117494"/>
                <a:chExt cx="577588" cy="290513"/>
              </a:xfrm>
              <a:grpFill/>
            </p:grpSpPr>
            <p:sp>
              <p:nvSpPr>
                <p:cNvPr id="36" name="Freeform 314"/>
                <p:cNvSpPr>
                  <a:spLocks/>
                </p:cNvSpPr>
                <p:nvPr/>
              </p:nvSpPr>
              <p:spPr bwMode="auto">
                <a:xfrm>
                  <a:off x="9880010" y="4134957"/>
                  <a:ext cx="460375" cy="273050"/>
                </a:xfrm>
                <a:custGeom>
                  <a:avLst/>
                  <a:gdLst>
                    <a:gd name="T0" fmla="*/ 0 w 120"/>
                    <a:gd name="T1" fmla="*/ 0 h 70"/>
                    <a:gd name="T2" fmla="*/ 0 w 120"/>
                    <a:gd name="T3" fmla="*/ 10 h 70"/>
                    <a:gd name="T4" fmla="*/ 60 w 120"/>
                    <a:gd name="T5" fmla="*/ 70 h 70"/>
                    <a:gd name="T6" fmla="*/ 120 w 120"/>
                    <a:gd name="T7" fmla="*/ 10 h 70"/>
                    <a:gd name="T8" fmla="*/ 120 w 120"/>
                    <a:gd name="T9" fmla="*/ 0 h 70"/>
                    <a:gd name="T10" fmla="*/ 0 w 120"/>
                    <a:gd name="T1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70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3"/>
                        <a:pt x="27" y="70"/>
                        <a:pt x="60" y="70"/>
                      </a:cubicBezTo>
                      <a:cubicBezTo>
                        <a:pt x="93" y="70"/>
                        <a:pt x="120" y="43"/>
                        <a:pt x="120" y="1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  <p:sp>
              <p:nvSpPr>
                <p:cNvPr id="37" name="Freeform 316"/>
                <p:cNvSpPr>
                  <a:spLocks/>
                </p:cNvSpPr>
                <p:nvPr/>
              </p:nvSpPr>
              <p:spPr bwMode="auto">
                <a:xfrm flipH="1">
                  <a:off x="9762797" y="4117494"/>
                  <a:ext cx="349250" cy="290513"/>
                </a:xfrm>
                <a:custGeom>
                  <a:avLst/>
                  <a:gdLst>
                    <a:gd name="T0" fmla="*/ 60 w 90"/>
                    <a:gd name="T1" fmla="*/ 45 h 75"/>
                    <a:gd name="T2" fmla="*/ 60 w 90"/>
                    <a:gd name="T3" fmla="*/ 0 h 75"/>
                    <a:gd name="T4" fmla="*/ 0 w 90"/>
                    <a:gd name="T5" fmla="*/ 0 h 75"/>
                    <a:gd name="T6" fmla="*/ 0 w 90"/>
                    <a:gd name="T7" fmla="*/ 75 h 75"/>
                    <a:gd name="T8" fmla="*/ 90 w 90"/>
                    <a:gd name="T9" fmla="*/ 75 h 75"/>
                    <a:gd name="T10" fmla="*/ 60 w 90"/>
                    <a:gd name="T11" fmla="*/ 4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75">
                      <a:moveTo>
                        <a:pt x="60" y="45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73" y="75"/>
                        <a:pt x="60" y="61"/>
                        <a:pt x="60" y="45"/>
                      </a:cubicBezTo>
                      <a:close/>
                    </a:path>
                  </a:pathLst>
                </a:custGeom>
                <a:solidFill>
                  <a:srgbClr val="091A36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Agency FB" panose="020B0503020202020204" pitchFamily="34" charset="0"/>
                    <a:ea typeface="锐字云字库细黑体1.0" panose="02010604000000000000" pitchFamily="2" charset="-122"/>
                  </a:endParaRPr>
                </a:p>
              </p:txBody>
            </p:sp>
          </p:grpSp>
        </p:grpSp>
        <p:sp>
          <p:nvSpPr>
            <p:cNvPr id="25" name="TextBox 317"/>
            <p:cNvSpPr txBox="1"/>
            <p:nvPr/>
          </p:nvSpPr>
          <p:spPr>
            <a:xfrm>
              <a:off x="923744" y="4221710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30 %</a:t>
              </a:r>
            </a:p>
          </p:txBody>
        </p:sp>
        <p:sp>
          <p:nvSpPr>
            <p:cNvPr id="26" name="TextBox 318"/>
            <p:cNvSpPr txBox="1"/>
            <p:nvPr/>
          </p:nvSpPr>
          <p:spPr>
            <a:xfrm>
              <a:off x="1510471" y="4041686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40 %</a:t>
              </a:r>
            </a:p>
          </p:txBody>
        </p:sp>
        <p:sp>
          <p:nvSpPr>
            <p:cNvPr id="27" name="TextBox 319"/>
            <p:cNvSpPr txBox="1"/>
            <p:nvPr/>
          </p:nvSpPr>
          <p:spPr>
            <a:xfrm>
              <a:off x="2110559" y="3750356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50%</a:t>
              </a:r>
            </a:p>
          </p:txBody>
        </p:sp>
        <p:sp>
          <p:nvSpPr>
            <p:cNvPr id="28" name="TextBox 320"/>
            <p:cNvSpPr txBox="1"/>
            <p:nvPr/>
          </p:nvSpPr>
          <p:spPr>
            <a:xfrm>
              <a:off x="2704366" y="3371456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63 %</a:t>
              </a:r>
            </a:p>
          </p:txBody>
        </p:sp>
        <p:sp>
          <p:nvSpPr>
            <p:cNvPr id="29" name="TextBox 321"/>
            <p:cNvSpPr txBox="1"/>
            <p:nvPr/>
          </p:nvSpPr>
          <p:spPr>
            <a:xfrm>
              <a:off x="3296980" y="3127459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75 %</a:t>
              </a:r>
            </a:p>
          </p:txBody>
        </p:sp>
        <p:sp>
          <p:nvSpPr>
            <p:cNvPr id="30" name="TextBox 322"/>
            <p:cNvSpPr txBox="1"/>
            <p:nvPr/>
          </p:nvSpPr>
          <p:spPr>
            <a:xfrm>
              <a:off x="3880656" y="2850423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83 %</a:t>
              </a:r>
            </a:p>
          </p:txBody>
        </p:sp>
        <p:sp>
          <p:nvSpPr>
            <p:cNvPr id="31" name="TextBox 323"/>
            <p:cNvSpPr txBox="1"/>
            <p:nvPr/>
          </p:nvSpPr>
          <p:spPr>
            <a:xfrm>
              <a:off x="4487564" y="3023322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78 %</a:t>
              </a:r>
            </a:p>
          </p:txBody>
        </p:sp>
        <p:sp>
          <p:nvSpPr>
            <p:cNvPr id="32" name="TextBox 324"/>
            <p:cNvSpPr txBox="1"/>
            <p:nvPr/>
          </p:nvSpPr>
          <p:spPr>
            <a:xfrm>
              <a:off x="5079418" y="3096872"/>
              <a:ext cx="435503" cy="2570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Agency FB" panose="020B0503020202020204" pitchFamily="34" charset="0"/>
                  <a:ea typeface="锐字云字库细黑体1.0" panose="02010604000000000000" pitchFamily="2" charset="-122"/>
                </a:rPr>
                <a:t>75%</a:t>
              </a: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6461760" y="2338010"/>
            <a:ext cx="25696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输入你的文本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6476671" y="2880313"/>
            <a:ext cx="25547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点击此处更换文本编辑文字，点击此处更换文本编辑文字。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76671" y="3853503"/>
            <a:ext cx="289300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1.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2.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 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3.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4.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9369674" y="2338010"/>
            <a:ext cx="25696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输入你的文本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384585" y="2880313"/>
            <a:ext cx="25547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点击此处更换文本编辑文字，点击此处更换文本编辑文字。</a:t>
            </a:r>
          </a:p>
        </p:txBody>
      </p:sp>
      <p:sp>
        <p:nvSpPr>
          <p:cNvPr id="130" name="矩形 129"/>
          <p:cNvSpPr/>
          <p:nvPr/>
        </p:nvSpPr>
        <p:spPr>
          <a:xfrm>
            <a:off x="9384585" y="3853503"/>
            <a:ext cx="289300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1.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2.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 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3.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4.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15143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507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体 会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Working Experience</a:t>
            </a:r>
            <a:endParaRPr lang="en-US" altLang="zh-CN" sz="24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62982" y="1936115"/>
            <a:ext cx="3866036" cy="3859530"/>
            <a:chOff x="2819400" y="1200150"/>
            <a:chExt cx="3505200" cy="3499301"/>
          </a:xfrm>
          <a:solidFill>
            <a:srgbClr val="2A558E"/>
          </a:solidFill>
        </p:grpSpPr>
        <p:sp>
          <p:nvSpPr>
            <p:cNvPr id="8" name="Freeform 179"/>
            <p:cNvSpPr>
              <a:spLocks noEditPoints="1"/>
            </p:cNvSpPr>
            <p:nvPr/>
          </p:nvSpPr>
          <p:spPr bwMode="auto">
            <a:xfrm>
              <a:off x="2819400" y="2321342"/>
              <a:ext cx="3505200" cy="1274618"/>
            </a:xfrm>
            <a:custGeom>
              <a:avLst/>
              <a:gdLst>
                <a:gd name="T0" fmla="*/ 0 w 250"/>
                <a:gd name="T1" fmla="*/ 47 h 91"/>
                <a:gd name="T2" fmla="*/ 125 w 250"/>
                <a:gd name="T3" fmla="*/ 90 h 91"/>
                <a:gd name="T4" fmla="*/ 250 w 250"/>
                <a:gd name="T5" fmla="*/ 44 h 91"/>
                <a:gd name="T6" fmla="*/ 125 w 250"/>
                <a:gd name="T7" fmla="*/ 0 h 91"/>
                <a:gd name="T8" fmla="*/ 0 w 250"/>
                <a:gd name="T9" fmla="*/ 47 h 91"/>
                <a:gd name="T10" fmla="*/ 220 w 250"/>
                <a:gd name="T11" fmla="*/ 53 h 91"/>
                <a:gd name="T12" fmla="*/ 123 w 250"/>
                <a:gd name="T13" fmla="*/ 89 h 91"/>
                <a:gd name="T14" fmla="*/ 26 w 250"/>
                <a:gd name="T15" fmla="*/ 55 h 91"/>
                <a:gd name="T16" fmla="*/ 123 w 250"/>
                <a:gd name="T17" fmla="*/ 19 h 91"/>
                <a:gd name="T18" fmla="*/ 220 w 250"/>
                <a:gd name="T19" fmla="*/ 5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91">
                  <a:moveTo>
                    <a:pt x="0" y="47"/>
                  </a:moveTo>
                  <a:cubicBezTo>
                    <a:pt x="1" y="71"/>
                    <a:pt x="57" y="91"/>
                    <a:pt x="125" y="90"/>
                  </a:cubicBezTo>
                  <a:cubicBezTo>
                    <a:pt x="194" y="90"/>
                    <a:pt x="250" y="69"/>
                    <a:pt x="250" y="44"/>
                  </a:cubicBezTo>
                  <a:cubicBezTo>
                    <a:pt x="250" y="19"/>
                    <a:pt x="194" y="0"/>
                    <a:pt x="125" y="0"/>
                  </a:cubicBezTo>
                  <a:cubicBezTo>
                    <a:pt x="56" y="1"/>
                    <a:pt x="0" y="22"/>
                    <a:pt x="0" y="47"/>
                  </a:cubicBezTo>
                  <a:close/>
                  <a:moveTo>
                    <a:pt x="220" y="53"/>
                  </a:moveTo>
                  <a:cubicBezTo>
                    <a:pt x="220" y="72"/>
                    <a:pt x="177" y="89"/>
                    <a:pt x="123" y="89"/>
                  </a:cubicBezTo>
                  <a:cubicBezTo>
                    <a:pt x="70" y="90"/>
                    <a:pt x="26" y="74"/>
                    <a:pt x="26" y="55"/>
                  </a:cubicBezTo>
                  <a:cubicBezTo>
                    <a:pt x="26" y="35"/>
                    <a:pt x="69" y="19"/>
                    <a:pt x="123" y="19"/>
                  </a:cubicBezTo>
                  <a:cubicBezTo>
                    <a:pt x="176" y="18"/>
                    <a:pt x="220" y="34"/>
                    <a:pt x="220" y="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" name="Freeform 180"/>
            <p:cNvSpPr>
              <a:spLocks noEditPoints="1"/>
            </p:cNvSpPr>
            <p:nvPr/>
          </p:nvSpPr>
          <p:spPr bwMode="auto">
            <a:xfrm>
              <a:off x="3928790" y="1200150"/>
              <a:ext cx="1292323" cy="3499301"/>
            </a:xfrm>
            <a:custGeom>
              <a:avLst/>
              <a:gdLst>
                <a:gd name="T0" fmla="*/ 45 w 92"/>
                <a:gd name="T1" fmla="*/ 1 h 250"/>
                <a:gd name="T2" fmla="*/ 1 w 92"/>
                <a:gd name="T3" fmla="*/ 126 h 250"/>
                <a:gd name="T4" fmla="*/ 47 w 92"/>
                <a:gd name="T5" fmla="*/ 250 h 250"/>
                <a:gd name="T6" fmla="*/ 91 w 92"/>
                <a:gd name="T7" fmla="*/ 125 h 250"/>
                <a:gd name="T8" fmla="*/ 45 w 92"/>
                <a:gd name="T9" fmla="*/ 1 h 250"/>
                <a:gd name="T10" fmla="*/ 38 w 92"/>
                <a:gd name="T11" fmla="*/ 220 h 250"/>
                <a:gd name="T12" fmla="*/ 2 w 92"/>
                <a:gd name="T13" fmla="*/ 124 h 250"/>
                <a:gd name="T14" fmla="*/ 37 w 92"/>
                <a:gd name="T15" fmla="*/ 26 h 250"/>
                <a:gd name="T16" fmla="*/ 73 w 92"/>
                <a:gd name="T17" fmla="*/ 123 h 250"/>
                <a:gd name="T18" fmla="*/ 38 w 92"/>
                <a:gd name="T19" fmla="*/ 22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0">
                  <a:moveTo>
                    <a:pt x="45" y="1"/>
                  </a:moveTo>
                  <a:cubicBezTo>
                    <a:pt x="20" y="1"/>
                    <a:pt x="0" y="57"/>
                    <a:pt x="1" y="126"/>
                  </a:cubicBezTo>
                  <a:cubicBezTo>
                    <a:pt x="2" y="195"/>
                    <a:pt x="22" y="250"/>
                    <a:pt x="47" y="250"/>
                  </a:cubicBezTo>
                  <a:cubicBezTo>
                    <a:pt x="72" y="250"/>
                    <a:pt x="92" y="194"/>
                    <a:pt x="91" y="125"/>
                  </a:cubicBezTo>
                  <a:cubicBezTo>
                    <a:pt x="90" y="56"/>
                    <a:pt x="70" y="0"/>
                    <a:pt x="45" y="1"/>
                  </a:cubicBezTo>
                  <a:close/>
                  <a:moveTo>
                    <a:pt x="38" y="220"/>
                  </a:moveTo>
                  <a:cubicBezTo>
                    <a:pt x="19" y="221"/>
                    <a:pt x="3" y="177"/>
                    <a:pt x="2" y="124"/>
                  </a:cubicBezTo>
                  <a:cubicBezTo>
                    <a:pt x="2" y="70"/>
                    <a:pt x="17" y="26"/>
                    <a:pt x="37" y="26"/>
                  </a:cubicBezTo>
                  <a:cubicBezTo>
                    <a:pt x="56" y="26"/>
                    <a:pt x="72" y="69"/>
                    <a:pt x="73" y="123"/>
                  </a:cubicBezTo>
                  <a:cubicBezTo>
                    <a:pt x="73" y="177"/>
                    <a:pt x="58" y="220"/>
                    <a:pt x="38" y="220"/>
                  </a:cubicBezTo>
                  <a:close/>
                </a:path>
              </a:pathLst>
            </a:custGeom>
            <a:solidFill>
              <a:srgbClr val="2A558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" name="Freeform 181"/>
            <p:cNvSpPr>
              <a:spLocks noEditPoints="1"/>
            </p:cNvSpPr>
            <p:nvPr/>
          </p:nvSpPr>
          <p:spPr bwMode="auto">
            <a:xfrm>
              <a:off x="3090846" y="1477496"/>
              <a:ext cx="2968210" cy="2956408"/>
            </a:xfrm>
            <a:custGeom>
              <a:avLst/>
              <a:gdLst>
                <a:gd name="T0" fmla="*/ 17 w 212"/>
                <a:gd name="T1" fmla="*/ 18 h 211"/>
                <a:gd name="T2" fmla="*/ 74 w 212"/>
                <a:gd name="T3" fmla="*/ 137 h 211"/>
                <a:gd name="T4" fmla="*/ 195 w 212"/>
                <a:gd name="T5" fmla="*/ 193 h 211"/>
                <a:gd name="T6" fmla="*/ 138 w 212"/>
                <a:gd name="T7" fmla="*/ 73 h 211"/>
                <a:gd name="T8" fmla="*/ 17 w 212"/>
                <a:gd name="T9" fmla="*/ 18 h 211"/>
                <a:gd name="T10" fmla="*/ 168 w 212"/>
                <a:gd name="T11" fmla="*/ 178 h 211"/>
                <a:gd name="T12" fmla="*/ 74 w 212"/>
                <a:gd name="T13" fmla="*/ 135 h 211"/>
                <a:gd name="T14" fmla="*/ 29 w 212"/>
                <a:gd name="T15" fmla="*/ 42 h 211"/>
                <a:gd name="T16" fmla="*/ 123 w 212"/>
                <a:gd name="T17" fmla="*/ 85 h 211"/>
                <a:gd name="T18" fmla="*/ 168 w 212"/>
                <a:gd name="T19" fmla="*/ 17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1">
                  <a:moveTo>
                    <a:pt x="17" y="18"/>
                  </a:moveTo>
                  <a:cubicBezTo>
                    <a:pt x="0" y="36"/>
                    <a:pt x="25" y="89"/>
                    <a:pt x="74" y="137"/>
                  </a:cubicBezTo>
                  <a:cubicBezTo>
                    <a:pt x="124" y="186"/>
                    <a:pt x="178" y="211"/>
                    <a:pt x="195" y="193"/>
                  </a:cubicBezTo>
                  <a:cubicBezTo>
                    <a:pt x="212" y="175"/>
                    <a:pt x="187" y="122"/>
                    <a:pt x="138" y="73"/>
                  </a:cubicBezTo>
                  <a:cubicBezTo>
                    <a:pt x="88" y="25"/>
                    <a:pt x="34" y="0"/>
                    <a:pt x="17" y="18"/>
                  </a:cubicBezTo>
                  <a:close/>
                  <a:moveTo>
                    <a:pt x="168" y="178"/>
                  </a:moveTo>
                  <a:cubicBezTo>
                    <a:pt x="154" y="192"/>
                    <a:pt x="112" y="173"/>
                    <a:pt x="74" y="135"/>
                  </a:cubicBezTo>
                  <a:cubicBezTo>
                    <a:pt x="36" y="97"/>
                    <a:pt x="16" y="56"/>
                    <a:pt x="29" y="42"/>
                  </a:cubicBezTo>
                  <a:cubicBezTo>
                    <a:pt x="43" y="28"/>
                    <a:pt x="85" y="47"/>
                    <a:pt x="123" y="85"/>
                  </a:cubicBezTo>
                  <a:cubicBezTo>
                    <a:pt x="161" y="123"/>
                    <a:pt x="181" y="164"/>
                    <a:pt x="168" y="178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" name="Freeform 182"/>
            <p:cNvSpPr>
              <a:spLocks noEditPoints="1"/>
            </p:cNvSpPr>
            <p:nvPr/>
          </p:nvSpPr>
          <p:spPr bwMode="auto">
            <a:xfrm>
              <a:off x="3114451" y="1312267"/>
              <a:ext cx="2802982" cy="3109834"/>
            </a:xfrm>
            <a:custGeom>
              <a:avLst/>
              <a:gdLst>
                <a:gd name="T0" fmla="*/ 181 w 200"/>
                <a:gd name="T1" fmla="*/ 16 h 222"/>
                <a:gd name="T2" fmla="*/ 66 w 200"/>
                <a:gd name="T3" fmla="*/ 81 h 222"/>
                <a:gd name="T4" fmla="*/ 19 w 200"/>
                <a:gd name="T5" fmla="*/ 205 h 222"/>
                <a:gd name="T6" fmla="*/ 134 w 200"/>
                <a:gd name="T7" fmla="*/ 140 h 222"/>
                <a:gd name="T8" fmla="*/ 181 w 200"/>
                <a:gd name="T9" fmla="*/ 16 h 222"/>
                <a:gd name="T10" fmla="*/ 32 w 200"/>
                <a:gd name="T11" fmla="*/ 177 h 222"/>
                <a:gd name="T12" fmla="*/ 68 w 200"/>
                <a:gd name="T13" fmla="*/ 80 h 222"/>
                <a:gd name="T14" fmla="*/ 158 w 200"/>
                <a:gd name="T15" fmla="*/ 29 h 222"/>
                <a:gd name="T16" fmla="*/ 122 w 200"/>
                <a:gd name="T17" fmla="*/ 126 h 222"/>
                <a:gd name="T18" fmla="*/ 32 w 200"/>
                <a:gd name="T1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22">
                  <a:moveTo>
                    <a:pt x="181" y="16"/>
                  </a:moveTo>
                  <a:cubicBezTo>
                    <a:pt x="162" y="0"/>
                    <a:pt x="111" y="29"/>
                    <a:pt x="66" y="81"/>
                  </a:cubicBezTo>
                  <a:cubicBezTo>
                    <a:pt x="21" y="134"/>
                    <a:pt x="0" y="189"/>
                    <a:pt x="19" y="205"/>
                  </a:cubicBezTo>
                  <a:cubicBezTo>
                    <a:pt x="38" y="222"/>
                    <a:pt x="90" y="192"/>
                    <a:pt x="134" y="140"/>
                  </a:cubicBezTo>
                  <a:cubicBezTo>
                    <a:pt x="179" y="87"/>
                    <a:pt x="200" y="32"/>
                    <a:pt x="181" y="16"/>
                  </a:cubicBezTo>
                  <a:close/>
                  <a:moveTo>
                    <a:pt x="32" y="177"/>
                  </a:moveTo>
                  <a:cubicBezTo>
                    <a:pt x="17" y="165"/>
                    <a:pt x="34" y="121"/>
                    <a:pt x="68" y="80"/>
                  </a:cubicBezTo>
                  <a:cubicBezTo>
                    <a:pt x="103" y="40"/>
                    <a:pt x="144" y="17"/>
                    <a:pt x="158" y="29"/>
                  </a:cubicBezTo>
                  <a:cubicBezTo>
                    <a:pt x="173" y="42"/>
                    <a:pt x="157" y="85"/>
                    <a:pt x="122" y="126"/>
                  </a:cubicBezTo>
                  <a:cubicBezTo>
                    <a:pt x="87" y="167"/>
                    <a:pt x="47" y="190"/>
                    <a:pt x="32" y="177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cxnSp>
        <p:nvCxnSpPr>
          <p:cNvPr id="12" name="Straight Connector 76"/>
          <p:cNvCxnSpPr/>
          <p:nvPr/>
        </p:nvCxnSpPr>
        <p:spPr>
          <a:xfrm flipV="1">
            <a:off x="7330692" y="2257257"/>
            <a:ext cx="1017096" cy="4283"/>
          </a:xfrm>
          <a:prstGeom prst="line">
            <a:avLst/>
          </a:prstGeom>
          <a:ln w="19050">
            <a:solidFill>
              <a:srgbClr val="2A558E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 flipH="1">
            <a:off x="2859185" y="5011964"/>
            <a:ext cx="1703002" cy="0"/>
          </a:xfrm>
          <a:prstGeom prst="line">
            <a:avLst/>
          </a:prstGeom>
          <a:ln w="19050">
            <a:solidFill>
              <a:srgbClr val="2A558E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4"/>
          <p:cNvCxnSpPr/>
          <p:nvPr/>
        </p:nvCxnSpPr>
        <p:spPr>
          <a:xfrm rot="16200000" flipH="1" flipV="1">
            <a:off x="3917591" y="815849"/>
            <a:ext cx="8336" cy="2601135"/>
          </a:xfrm>
          <a:prstGeom prst="line">
            <a:avLst/>
          </a:prstGeom>
          <a:ln w="19050">
            <a:solidFill>
              <a:srgbClr val="2A55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5"/>
          <p:cNvCxnSpPr/>
          <p:nvPr/>
        </p:nvCxnSpPr>
        <p:spPr>
          <a:xfrm rot="16200000" flipH="1" flipV="1">
            <a:off x="2201640" y="2540137"/>
            <a:ext cx="839103" cy="0"/>
          </a:xfrm>
          <a:prstGeom prst="line">
            <a:avLst/>
          </a:prstGeom>
          <a:ln w="19050">
            <a:solidFill>
              <a:srgbClr val="2A558E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826298" y="3648623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2A558E"/>
          </a:solidFill>
          <a:ln w="9525">
            <a:solidFill>
              <a:srgbClr val="2A558E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277" y="2794730"/>
            <a:ext cx="213346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</a:t>
            </a:r>
          </a:p>
        </p:txBody>
      </p:sp>
      <p:sp>
        <p:nvSpPr>
          <p:cNvPr id="18" name="矩形 17"/>
          <p:cNvSpPr/>
          <p:nvPr/>
        </p:nvSpPr>
        <p:spPr>
          <a:xfrm>
            <a:off x="8478106" y="1972397"/>
            <a:ext cx="288077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550866" y="4812114"/>
            <a:ext cx="213346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</a:t>
            </a:r>
          </a:p>
        </p:txBody>
      </p:sp>
    </p:spTree>
    <p:extLst>
      <p:ext uri="{BB962C8B-B14F-4D97-AF65-F5344CB8AC3E}">
        <p14:creationId xmlns:p14="http://schemas.microsoft.com/office/powerpoint/2010/main" val="12710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82720"/>
            <a:ext cx="12192000" cy="28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22282" y="5939873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文本框 38"/>
          <p:cNvSpPr txBox="1"/>
          <p:nvPr/>
        </p:nvSpPr>
        <p:spPr>
          <a:xfrm>
            <a:off x="2711628" y="4498526"/>
            <a:ext cx="677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规 划 和 展 望</a:t>
            </a:r>
            <a:endParaRPr lang="en-US" altLang="zh-CN" sz="48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ctr"/>
            <a:r>
              <a:rPr lang="en-US" altLang="zh-CN" sz="2400" dirty="0" err="1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Plan&amp;Outlook</a:t>
            </a:r>
            <a:endParaRPr lang="en-US" altLang="zh-CN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6199" y="1336040"/>
            <a:ext cx="4439920" cy="441960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latin typeface="Agency FB" panose="020B0503020202020204" pitchFamily="34" charset="0"/>
              </a:rPr>
              <a:t>PART FOUR</a:t>
            </a:r>
            <a:endParaRPr lang="zh-CN" altLang="en-US" spc="300" dirty="0">
              <a:latin typeface="Agency FB" panose="020B0503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290820" y="2207247"/>
            <a:ext cx="1610360" cy="1610360"/>
          </a:xfrm>
          <a:custGeom>
            <a:avLst/>
            <a:gdLst>
              <a:gd name="connsiteX0" fmla="*/ 805180 w 1610360"/>
              <a:gd name="connsiteY0" fmla="*/ 0 h 1610360"/>
              <a:gd name="connsiteX1" fmla="*/ 1610360 w 1610360"/>
              <a:gd name="connsiteY1" fmla="*/ 805180 h 1610360"/>
              <a:gd name="connsiteX2" fmla="*/ 805180 w 1610360"/>
              <a:gd name="connsiteY2" fmla="*/ 1610360 h 1610360"/>
              <a:gd name="connsiteX3" fmla="*/ 0 w 1610360"/>
              <a:gd name="connsiteY3" fmla="*/ 805180 h 1610360"/>
              <a:gd name="connsiteX4" fmla="*/ 805180 w 1610360"/>
              <a:gd name="connsiteY4" fmla="*/ 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360" h="1610360">
                <a:moveTo>
                  <a:pt x="805180" y="0"/>
                </a:moveTo>
                <a:cubicBezTo>
                  <a:pt x="1249869" y="0"/>
                  <a:pt x="1610360" y="360491"/>
                  <a:pt x="1610360" y="805180"/>
                </a:cubicBezTo>
                <a:cubicBezTo>
                  <a:pt x="1610360" y="1249869"/>
                  <a:pt x="1249869" y="1610360"/>
                  <a:pt x="805180" y="1610360"/>
                </a:cubicBezTo>
                <a:cubicBezTo>
                  <a:pt x="360491" y="1610360"/>
                  <a:pt x="0" y="1249869"/>
                  <a:pt x="0" y="805180"/>
                </a:cubicBezTo>
                <a:cubicBezTo>
                  <a:pt x="0" y="360491"/>
                  <a:pt x="360491" y="0"/>
                  <a:pt x="805180" y="0"/>
                </a:cubicBezTo>
                <a:close/>
              </a:path>
            </a:pathLst>
          </a:custGeom>
          <a:solidFill>
            <a:srgbClr val="CBCB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2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602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规 划 和 展 望</a:t>
            </a:r>
            <a:r>
              <a:rPr lang="en-US" altLang="zh-CN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 err="1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Plan&amp;Outlook</a:t>
            </a:r>
            <a:endParaRPr lang="en-US" altLang="zh-CN" sz="20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156"/>
          <p:cNvGrpSpPr>
            <a:grpSpLocks/>
          </p:cNvGrpSpPr>
          <p:nvPr/>
        </p:nvGrpSpPr>
        <p:grpSpPr bwMode="auto">
          <a:xfrm>
            <a:off x="274638" y="3811588"/>
            <a:ext cx="7110412" cy="1828800"/>
            <a:chOff x="387507" y="1833376"/>
            <a:chExt cx="6781433" cy="3806209"/>
          </a:xfrm>
          <a:solidFill>
            <a:srgbClr val="234777"/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6548889" y="2442433"/>
              <a:ext cx="54179" cy="23979"/>
            </a:xfrm>
            <a:custGeom>
              <a:avLst/>
              <a:gdLst>
                <a:gd name="T0" fmla="*/ 2147483647 w 30"/>
                <a:gd name="T1" fmla="*/ 2147483647 h 12"/>
                <a:gd name="T2" fmla="*/ 2147483647 w 30"/>
                <a:gd name="T3" fmla="*/ 2147483647 h 12"/>
                <a:gd name="T4" fmla="*/ 2147483647 w 30"/>
                <a:gd name="T5" fmla="*/ 2147483647 h 12"/>
                <a:gd name="T6" fmla="*/ 2147483647 w 30"/>
                <a:gd name="T7" fmla="*/ 2147483647 h 12"/>
                <a:gd name="T8" fmla="*/ 2147483647 w 30"/>
                <a:gd name="T9" fmla="*/ 2147483647 h 12"/>
                <a:gd name="T10" fmla="*/ 2147483647 w 30"/>
                <a:gd name="T11" fmla="*/ 2147483647 h 12"/>
                <a:gd name="T12" fmla="*/ 2147483647 w 30"/>
                <a:gd name="T13" fmla="*/ 2147483647 h 12"/>
                <a:gd name="T14" fmla="*/ 2147483647 w 3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12"/>
                <a:gd name="T26" fmla="*/ 30 w 3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1860881" y="1945276"/>
              <a:ext cx="58695" cy="52753"/>
            </a:xfrm>
            <a:custGeom>
              <a:avLst/>
              <a:gdLst>
                <a:gd name="T0" fmla="*/ 2147483647 w 32"/>
                <a:gd name="T1" fmla="*/ 2147483647 h 27"/>
                <a:gd name="T2" fmla="*/ 2147483647 w 32"/>
                <a:gd name="T3" fmla="*/ 2147483647 h 27"/>
                <a:gd name="T4" fmla="*/ 2147483647 w 32"/>
                <a:gd name="T5" fmla="*/ 2147483647 h 27"/>
                <a:gd name="T6" fmla="*/ 2147483647 w 32"/>
                <a:gd name="T7" fmla="*/ 2147483647 h 27"/>
                <a:gd name="T8" fmla="*/ 2147483647 w 32"/>
                <a:gd name="T9" fmla="*/ 2147483647 h 27"/>
                <a:gd name="T10" fmla="*/ 2147483647 w 32"/>
                <a:gd name="T11" fmla="*/ 2147483647 h 27"/>
                <a:gd name="T12" fmla="*/ 2147483647 w 32"/>
                <a:gd name="T13" fmla="*/ 2147483647 h 27"/>
                <a:gd name="T14" fmla="*/ 2147483647 w 32"/>
                <a:gd name="T15" fmla="*/ 2147483647 h 27"/>
                <a:gd name="T16" fmla="*/ 2147483647 w 32"/>
                <a:gd name="T17" fmla="*/ 2147483647 h 27"/>
                <a:gd name="T18" fmla="*/ 2147483647 w 32"/>
                <a:gd name="T19" fmla="*/ 2147483647 h 27"/>
                <a:gd name="T20" fmla="*/ 2147483647 w 32"/>
                <a:gd name="T21" fmla="*/ 2147483647 h 27"/>
                <a:gd name="T22" fmla="*/ 2147483647 w 32"/>
                <a:gd name="T23" fmla="*/ 2147483647 h 27"/>
                <a:gd name="T24" fmla="*/ 2147483647 w 32"/>
                <a:gd name="T25" fmla="*/ 2147483647 h 27"/>
                <a:gd name="T26" fmla="*/ 2147483647 w 32"/>
                <a:gd name="T27" fmla="*/ 2147483647 h 27"/>
                <a:gd name="T28" fmla="*/ 2147483647 w 32"/>
                <a:gd name="T29" fmla="*/ 0 h 27"/>
                <a:gd name="T30" fmla="*/ 2147483647 w 32"/>
                <a:gd name="T31" fmla="*/ 0 h 27"/>
                <a:gd name="T32" fmla="*/ 2147483647 w 32"/>
                <a:gd name="T33" fmla="*/ 2147483647 h 27"/>
                <a:gd name="T34" fmla="*/ 2147483647 w 32"/>
                <a:gd name="T35" fmla="*/ 2147483647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7"/>
                <a:gd name="T56" fmla="*/ 32 w 32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1434972" y="3954686"/>
              <a:ext cx="24080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2147483647 w 13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2"/>
                <a:gd name="T17" fmla="*/ 13 w 1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2979080" y="2356111"/>
              <a:ext cx="189627" cy="111900"/>
            </a:xfrm>
            <a:custGeom>
              <a:avLst/>
              <a:gdLst>
                <a:gd name="T0" fmla="*/ 2147483647 w 103"/>
                <a:gd name="T1" fmla="*/ 2147483647 h 57"/>
                <a:gd name="T2" fmla="*/ 2147483647 w 103"/>
                <a:gd name="T3" fmla="*/ 2147483647 h 57"/>
                <a:gd name="T4" fmla="*/ 2147483647 w 103"/>
                <a:gd name="T5" fmla="*/ 2147483647 h 57"/>
                <a:gd name="T6" fmla="*/ 2147483647 w 103"/>
                <a:gd name="T7" fmla="*/ 2147483647 h 57"/>
                <a:gd name="T8" fmla="*/ 2147483647 w 103"/>
                <a:gd name="T9" fmla="*/ 2147483647 h 57"/>
                <a:gd name="T10" fmla="*/ 2147483647 w 103"/>
                <a:gd name="T11" fmla="*/ 2147483647 h 57"/>
                <a:gd name="T12" fmla="*/ 2147483647 w 103"/>
                <a:gd name="T13" fmla="*/ 2147483647 h 57"/>
                <a:gd name="T14" fmla="*/ 2147483647 w 103"/>
                <a:gd name="T15" fmla="*/ 2147483647 h 57"/>
                <a:gd name="T16" fmla="*/ 2147483647 w 103"/>
                <a:gd name="T17" fmla="*/ 2147483647 h 57"/>
                <a:gd name="T18" fmla="*/ 2147483647 w 103"/>
                <a:gd name="T19" fmla="*/ 2147483647 h 57"/>
                <a:gd name="T20" fmla="*/ 2147483647 w 103"/>
                <a:gd name="T21" fmla="*/ 0 h 57"/>
                <a:gd name="T22" fmla="*/ 2147483647 w 103"/>
                <a:gd name="T23" fmla="*/ 2147483647 h 57"/>
                <a:gd name="T24" fmla="*/ 2147483647 w 103"/>
                <a:gd name="T25" fmla="*/ 2147483647 h 57"/>
                <a:gd name="T26" fmla="*/ 2147483647 w 103"/>
                <a:gd name="T27" fmla="*/ 2147483647 h 57"/>
                <a:gd name="T28" fmla="*/ 2147483647 w 103"/>
                <a:gd name="T29" fmla="*/ 2147483647 h 57"/>
                <a:gd name="T30" fmla="*/ 2147483647 w 103"/>
                <a:gd name="T31" fmla="*/ 2147483647 h 57"/>
                <a:gd name="T32" fmla="*/ 2147483647 w 103"/>
                <a:gd name="T33" fmla="*/ 2147483647 h 57"/>
                <a:gd name="T34" fmla="*/ 2147483647 w 103"/>
                <a:gd name="T35" fmla="*/ 2147483647 h 57"/>
                <a:gd name="T36" fmla="*/ 2147483647 w 103"/>
                <a:gd name="T37" fmla="*/ 2147483647 h 57"/>
                <a:gd name="T38" fmla="*/ 2147483647 w 103"/>
                <a:gd name="T39" fmla="*/ 2147483647 h 57"/>
                <a:gd name="T40" fmla="*/ 2147483647 w 103"/>
                <a:gd name="T41" fmla="*/ 2147483647 h 57"/>
                <a:gd name="T42" fmla="*/ 2147483647 w 103"/>
                <a:gd name="T43" fmla="*/ 2147483647 h 57"/>
                <a:gd name="T44" fmla="*/ 2147483647 w 103"/>
                <a:gd name="T45" fmla="*/ 2147483647 h 57"/>
                <a:gd name="T46" fmla="*/ 2147483647 w 103"/>
                <a:gd name="T47" fmla="*/ 2147483647 h 57"/>
                <a:gd name="T48" fmla="*/ 2147483647 w 103"/>
                <a:gd name="T49" fmla="*/ 2147483647 h 57"/>
                <a:gd name="T50" fmla="*/ 2147483647 w 103"/>
                <a:gd name="T51" fmla="*/ 2147483647 h 57"/>
                <a:gd name="T52" fmla="*/ 2147483647 w 103"/>
                <a:gd name="T53" fmla="*/ 2147483647 h 57"/>
                <a:gd name="T54" fmla="*/ 2147483647 w 103"/>
                <a:gd name="T55" fmla="*/ 2147483647 h 57"/>
                <a:gd name="T56" fmla="*/ 2147483647 w 103"/>
                <a:gd name="T57" fmla="*/ 2147483647 h 57"/>
                <a:gd name="T58" fmla="*/ 2147483647 w 103"/>
                <a:gd name="T59" fmla="*/ 2147483647 h 57"/>
                <a:gd name="T60" fmla="*/ 2147483647 w 103"/>
                <a:gd name="T61" fmla="*/ 2147483647 h 57"/>
                <a:gd name="T62" fmla="*/ 2147483647 w 103"/>
                <a:gd name="T63" fmla="*/ 2147483647 h 57"/>
                <a:gd name="T64" fmla="*/ 2147483647 w 103"/>
                <a:gd name="T65" fmla="*/ 2147483647 h 57"/>
                <a:gd name="T66" fmla="*/ 2147483647 w 103"/>
                <a:gd name="T67" fmla="*/ 2147483647 h 57"/>
                <a:gd name="T68" fmla="*/ 2147483647 w 103"/>
                <a:gd name="T69" fmla="*/ 2147483647 h 57"/>
                <a:gd name="T70" fmla="*/ 2147483647 w 103"/>
                <a:gd name="T71" fmla="*/ 2147483647 h 57"/>
                <a:gd name="T72" fmla="*/ 2147483647 w 103"/>
                <a:gd name="T73" fmla="*/ 2147483647 h 57"/>
                <a:gd name="T74" fmla="*/ 2147483647 w 103"/>
                <a:gd name="T75" fmla="*/ 2147483647 h 57"/>
                <a:gd name="T76" fmla="*/ 2147483647 w 103"/>
                <a:gd name="T77" fmla="*/ 2147483647 h 57"/>
                <a:gd name="T78" fmla="*/ 2147483647 w 103"/>
                <a:gd name="T79" fmla="*/ 2147483647 h 57"/>
                <a:gd name="T80" fmla="*/ 2147483647 w 103"/>
                <a:gd name="T81" fmla="*/ 2147483647 h 57"/>
                <a:gd name="T82" fmla="*/ 2147483647 w 103"/>
                <a:gd name="T83" fmla="*/ 2147483647 h 57"/>
                <a:gd name="T84" fmla="*/ 2147483647 w 103"/>
                <a:gd name="T85" fmla="*/ 2147483647 h 57"/>
                <a:gd name="T86" fmla="*/ 2147483647 w 103"/>
                <a:gd name="T87" fmla="*/ 2147483647 h 57"/>
                <a:gd name="T88" fmla="*/ 2147483647 w 103"/>
                <a:gd name="T89" fmla="*/ 2147483647 h 57"/>
                <a:gd name="T90" fmla="*/ 2147483647 w 103"/>
                <a:gd name="T91" fmla="*/ 2147483647 h 57"/>
                <a:gd name="T92" fmla="*/ 2147483647 w 103"/>
                <a:gd name="T93" fmla="*/ 2147483647 h 57"/>
                <a:gd name="T94" fmla="*/ 2147483647 w 103"/>
                <a:gd name="T95" fmla="*/ 2147483647 h 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3"/>
                <a:gd name="T145" fmla="*/ 0 h 57"/>
                <a:gd name="T146" fmla="*/ 103 w 103"/>
                <a:gd name="T147" fmla="*/ 57 h 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3257501" y="2613481"/>
              <a:ext cx="145983" cy="246181"/>
            </a:xfrm>
            <a:custGeom>
              <a:avLst/>
              <a:gdLst>
                <a:gd name="T0" fmla="*/ 2147483647 w 80"/>
                <a:gd name="T1" fmla="*/ 2147483647 h 126"/>
                <a:gd name="T2" fmla="*/ 2147483647 w 80"/>
                <a:gd name="T3" fmla="*/ 2147483647 h 126"/>
                <a:gd name="T4" fmla="*/ 2147483647 w 80"/>
                <a:gd name="T5" fmla="*/ 2147483647 h 126"/>
                <a:gd name="T6" fmla="*/ 2147483647 w 80"/>
                <a:gd name="T7" fmla="*/ 2147483647 h 126"/>
                <a:gd name="T8" fmla="*/ 2147483647 w 80"/>
                <a:gd name="T9" fmla="*/ 2147483647 h 126"/>
                <a:gd name="T10" fmla="*/ 2147483647 w 80"/>
                <a:gd name="T11" fmla="*/ 2147483647 h 126"/>
                <a:gd name="T12" fmla="*/ 2147483647 w 80"/>
                <a:gd name="T13" fmla="*/ 2147483647 h 126"/>
                <a:gd name="T14" fmla="*/ 2147483647 w 80"/>
                <a:gd name="T15" fmla="*/ 2147483647 h 126"/>
                <a:gd name="T16" fmla="*/ 2147483647 w 80"/>
                <a:gd name="T17" fmla="*/ 2147483647 h 126"/>
                <a:gd name="T18" fmla="*/ 2147483647 w 80"/>
                <a:gd name="T19" fmla="*/ 2147483647 h 126"/>
                <a:gd name="T20" fmla="*/ 2147483647 w 80"/>
                <a:gd name="T21" fmla="*/ 2147483647 h 126"/>
                <a:gd name="T22" fmla="*/ 2147483647 w 80"/>
                <a:gd name="T23" fmla="*/ 2147483647 h 126"/>
                <a:gd name="T24" fmla="*/ 2147483647 w 80"/>
                <a:gd name="T25" fmla="*/ 2147483647 h 126"/>
                <a:gd name="T26" fmla="*/ 2147483647 w 80"/>
                <a:gd name="T27" fmla="*/ 2147483647 h 126"/>
                <a:gd name="T28" fmla="*/ 2147483647 w 80"/>
                <a:gd name="T29" fmla="*/ 2147483647 h 126"/>
                <a:gd name="T30" fmla="*/ 2147483647 w 80"/>
                <a:gd name="T31" fmla="*/ 2147483647 h 126"/>
                <a:gd name="T32" fmla="*/ 2147483647 w 80"/>
                <a:gd name="T33" fmla="*/ 2147483647 h 126"/>
                <a:gd name="T34" fmla="*/ 2147483647 w 80"/>
                <a:gd name="T35" fmla="*/ 2147483647 h 126"/>
                <a:gd name="T36" fmla="*/ 2147483647 w 80"/>
                <a:gd name="T37" fmla="*/ 2147483647 h 126"/>
                <a:gd name="T38" fmla="*/ 2147483647 w 80"/>
                <a:gd name="T39" fmla="*/ 2147483647 h 126"/>
                <a:gd name="T40" fmla="*/ 2147483647 w 80"/>
                <a:gd name="T41" fmla="*/ 2147483647 h 126"/>
                <a:gd name="T42" fmla="*/ 2147483647 w 80"/>
                <a:gd name="T43" fmla="*/ 2147483647 h 126"/>
                <a:gd name="T44" fmla="*/ 2147483647 w 80"/>
                <a:gd name="T45" fmla="*/ 2147483647 h 126"/>
                <a:gd name="T46" fmla="*/ 2147483647 w 80"/>
                <a:gd name="T47" fmla="*/ 2147483647 h 126"/>
                <a:gd name="T48" fmla="*/ 2147483647 w 80"/>
                <a:gd name="T49" fmla="*/ 2147483647 h 126"/>
                <a:gd name="T50" fmla="*/ 2147483647 w 80"/>
                <a:gd name="T51" fmla="*/ 2147483647 h 126"/>
                <a:gd name="T52" fmla="*/ 2147483647 w 80"/>
                <a:gd name="T53" fmla="*/ 2147483647 h 126"/>
                <a:gd name="T54" fmla="*/ 2147483647 w 80"/>
                <a:gd name="T55" fmla="*/ 2147483647 h 126"/>
                <a:gd name="T56" fmla="*/ 2147483647 w 80"/>
                <a:gd name="T57" fmla="*/ 2147483647 h 126"/>
                <a:gd name="T58" fmla="*/ 2147483647 w 80"/>
                <a:gd name="T59" fmla="*/ 2147483647 h 126"/>
                <a:gd name="T60" fmla="*/ 2147483647 w 80"/>
                <a:gd name="T61" fmla="*/ 2147483647 h 126"/>
                <a:gd name="T62" fmla="*/ 2147483647 w 80"/>
                <a:gd name="T63" fmla="*/ 2147483647 h 126"/>
                <a:gd name="T64" fmla="*/ 2147483647 w 80"/>
                <a:gd name="T65" fmla="*/ 2147483647 h 126"/>
                <a:gd name="T66" fmla="*/ 2147483647 w 80"/>
                <a:gd name="T67" fmla="*/ 2147483647 h 126"/>
                <a:gd name="T68" fmla="*/ 2147483647 w 80"/>
                <a:gd name="T69" fmla="*/ 2147483647 h 126"/>
                <a:gd name="T70" fmla="*/ 2147483647 w 80"/>
                <a:gd name="T71" fmla="*/ 2147483647 h 126"/>
                <a:gd name="T72" fmla="*/ 2147483647 w 80"/>
                <a:gd name="T73" fmla="*/ 2147483647 h 126"/>
                <a:gd name="T74" fmla="*/ 2147483647 w 80"/>
                <a:gd name="T75" fmla="*/ 2147483647 h 126"/>
                <a:gd name="T76" fmla="*/ 2147483647 w 80"/>
                <a:gd name="T77" fmla="*/ 2147483647 h 126"/>
                <a:gd name="T78" fmla="*/ 2147483647 w 80"/>
                <a:gd name="T79" fmla="*/ 2147483647 h 126"/>
                <a:gd name="T80" fmla="*/ 2147483647 w 80"/>
                <a:gd name="T81" fmla="*/ 2147483647 h 126"/>
                <a:gd name="T82" fmla="*/ 2147483647 w 80"/>
                <a:gd name="T83" fmla="*/ 2147483647 h 126"/>
                <a:gd name="T84" fmla="*/ 2147483647 w 80"/>
                <a:gd name="T85" fmla="*/ 2147483647 h 126"/>
                <a:gd name="T86" fmla="*/ 2147483647 w 80"/>
                <a:gd name="T87" fmla="*/ 2147483647 h 126"/>
                <a:gd name="T88" fmla="*/ 2147483647 w 80"/>
                <a:gd name="T89" fmla="*/ 2147483647 h 126"/>
                <a:gd name="T90" fmla="*/ 2147483647 w 80"/>
                <a:gd name="T91" fmla="*/ 2147483647 h 126"/>
                <a:gd name="T92" fmla="*/ 2147483647 w 80"/>
                <a:gd name="T93" fmla="*/ 2147483647 h 126"/>
                <a:gd name="T94" fmla="*/ 2147483647 w 80"/>
                <a:gd name="T95" fmla="*/ 2147483647 h 126"/>
                <a:gd name="T96" fmla="*/ 2147483647 w 80"/>
                <a:gd name="T97" fmla="*/ 2147483647 h 126"/>
                <a:gd name="T98" fmla="*/ 2147483647 w 80"/>
                <a:gd name="T99" fmla="*/ 2147483647 h 126"/>
                <a:gd name="T100" fmla="*/ 2147483647 w 80"/>
                <a:gd name="T101" fmla="*/ 2147483647 h 126"/>
                <a:gd name="T102" fmla="*/ 2147483647 w 80"/>
                <a:gd name="T103" fmla="*/ 2147483647 h 1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126"/>
                <a:gd name="T158" fmla="*/ 80 w 80"/>
                <a:gd name="T159" fmla="*/ 126 h 1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3173222" y="2718987"/>
              <a:ext cx="94814" cy="97513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2147483647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0 h 50"/>
                <a:gd name="T64" fmla="*/ 2147483647 w 51"/>
                <a:gd name="T65" fmla="*/ 0 h 50"/>
                <a:gd name="T66" fmla="*/ 2147483647 w 51"/>
                <a:gd name="T67" fmla="*/ 0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"/>
                <a:gd name="T139" fmla="*/ 0 h 50"/>
                <a:gd name="T140" fmla="*/ 51 w 51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3251481" y="2623072"/>
              <a:ext cx="24080" cy="25578"/>
            </a:xfrm>
            <a:custGeom>
              <a:avLst/>
              <a:gdLst>
                <a:gd name="T0" fmla="*/ 2147483647 w 13"/>
                <a:gd name="T1" fmla="*/ 2147483647 h 13"/>
                <a:gd name="T2" fmla="*/ 2147483647 w 13"/>
                <a:gd name="T3" fmla="*/ 2147483647 h 13"/>
                <a:gd name="T4" fmla="*/ 0 w 13"/>
                <a:gd name="T5" fmla="*/ 2147483647 h 13"/>
                <a:gd name="T6" fmla="*/ 2147483647 w 13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3"/>
                <a:gd name="T14" fmla="*/ 13 w 13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3507327" y="3032308"/>
              <a:ext cx="24080" cy="41562"/>
            </a:xfrm>
            <a:custGeom>
              <a:avLst/>
              <a:gdLst>
                <a:gd name="T0" fmla="*/ 2147483647 w 13"/>
                <a:gd name="T1" fmla="*/ 2147483647 h 21"/>
                <a:gd name="T2" fmla="*/ 2147483647 w 13"/>
                <a:gd name="T3" fmla="*/ 2147483647 h 21"/>
                <a:gd name="T4" fmla="*/ 2147483647 w 13"/>
                <a:gd name="T5" fmla="*/ 2147483647 h 21"/>
                <a:gd name="T6" fmla="*/ 2147483647 w 13"/>
                <a:gd name="T7" fmla="*/ 2147483647 h 21"/>
                <a:gd name="T8" fmla="*/ 2147483647 w 13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1"/>
                <a:gd name="T17" fmla="*/ 13 w 13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3499803" y="3069075"/>
              <a:ext cx="34615" cy="60746"/>
            </a:xfrm>
            <a:custGeom>
              <a:avLst/>
              <a:gdLst>
                <a:gd name="T0" fmla="*/ 2147483647 w 19"/>
                <a:gd name="T1" fmla="*/ 2147483647 h 31"/>
                <a:gd name="T2" fmla="*/ 2147483647 w 19"/>
                <a:gd name="T3" fmla="*/ 2147483647 h 31"/>
                <a:gd name="T4" fmla="*/ 2147483647 w 19"/>
                <a:gd name="T5" fmla="*/ 2147483647 h 31"/>
                <a:gd name="T6" fmla="*/ 2147483647 w 19"/>
                <a:gd name="T7" fmla="*/ 2147483647 h 31"/>
                <a:gd name="T8" fmla="*/ 2147483647 w 19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1"/>
                <a:gd name="T17" fmla="*/ 19 w 1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3575051" y="3147406"/>
              <a:ext cx="57189" cy="35168"/>
            </a:xfrm>
            <a:custGeom>
              <a:avLst/>
              <a:gdLst>
                <a:gd name="T0" fmla="*/ 2147483647 w 31"/>
                <a:gd name="T1" fmla="*/ 2147483647 h 18"/>
                <a:gd name="T2" fmla="*/ 2147483647 w 31"/>
                <a:gd name="T3" fmla="*/ 2147483647 h 18"/>
                <a:gd name="T4" fmla="*/ 2147483647 w 31"/>
                <a:gd name="T5" fmla="*/ 2147483647 h 18"/>
                <a:gd name="T6" fmla="*/ 2147483647 w 31"/>
                <a:gd name="T7" fmla="*/ 2147483647 h 18"/>
                <a:gd name="T8" fmla="*/ 2147483647 w 31"/>
                <a:gd name="T9" fmla="*/ 2147483647 h 18"/>
                <a:gd name="T10" fmla="*/ 2147483647 w 31"/>
                <a:gd name="T11" fmla="*/ 2147483647 h 18"/>
                <a:gd name="T12" fmla="*/ 2147483647 w 31"/>
                <a:gd name="T13" fmla="*/ 2147483647 h 18"/>
                <a:gd name="T14" fmla="*/ 2147483647 w 31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8"/>
                <a:gd name="T26" fmla="*/ 31 w 31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3779728" y="3203355"/>
              <a:ext cx="64714" cy="11189"/>
            </a:xfrm>
            <a:custGeom>
              <a:avLst/>
              <a:gdLst>
                <a:gd name="T0" fmla="*/ 2147483647 w 35"/>
                <a:gd name="T1" fmla="*/ 2147483647 h 6"/>
                <a:gd name="T2" fmla="*/ 2147483647 w 35"/>
                <a:gd name="T3" fmla="*/ 2147483647 h 6"/>
                <a:gd name="T4" fmla="*/ 2147483647 w 35"/>
                <a:gd name="T5" fmla="*/ 2147483647 h 6"/>
                <a:gd name="T6" fmla="*/ 2147483647 w 35"/>
                <a:gd name="T7" fmla="*/ 2147483647 h 6"/>
                <a:gd name="T8" fmla="*/ 2147483647 w 35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"/>
                <a:gd name="T17" fmla="*/ 35 w 3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0" name="Freeform 17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2974564" y="1833376"/>
              <a:ext cx="3587868" cy="2992534"/>
            </a:xfrm>
            <a:custGeom>
              <a:avLst/>
              <a:gdLst>
                <a:gd name="T0" fmla="*/ 2147483647 w 1948"/>
                <a:gd name="T1" fmla="*/ 2147483647 h 1528"/>
                <a:gd name="T2" fmla="*/ 2147483647 w 1948"/>
                <a:gd name="T3" fmla="*/ 2147483647 h 1528"/>
                <a:gd name="T4" fmla="*/ 2147483647 w 1948"/>
                <a:gd name="T5" fmla="*/ 2147483647 h 1528"/>
                <a:gd name="T6" fmla="*/ 2147483647 w 1948"/>
                <a:gd name="T7" fmla="*/ 2147483647 h 1528"/>
                <a:gd name="T8" fmla="*/ 2147483647 w 1948"/>
                <a:gd name="T9" fmla="*/ 2147483647 h 1528"/>
                <a:gd name="T10" fmla="*/ 2147483647 w 1948"/>
                <a:gd name="T11" fmla="*/ 2147483647 h 1528"/>
                <a:gd name="T12" fmla="*/ 2147483647 w 1948"/>
                <a:gd name="T13" fmla="*/ 2147483647 h 1528"/>
                <a:gd name="T14" fmla="*/ 2147483647 w 1948"/>
                <a:gd name="T15" fmla="*/ 2147483647 h 1528"/>
                <a:gd name="T16" fmla="*/ 2147483647 w 1948"/>
                <a:gd name="T17" fmla="*/ 2147483647 h 1528"/>
                <a:gd name="T18" fmla="*/ 2147483647 w 1948"/>
                <a:gd name="T19" fmla="*/ 2147483647 h 1528"/>
                <a:gd name="T20" fmla="*/ 2147483647 w 1948"/>
                <a:gd name="T21" fmla="*/ 2147483647 h 1528"/>
                <a:gd name="T22" fmla="*/ 2147483647 w 1948"/>
                <a:gd name="T23" fmla="*/ 2147483647 h 1528"/>
                <a:gd name="T24" fmla="*/ 2147483647 w 1948"/>
                <a:gd name="T25" fmla="*/ 2147483647 h 1528"/>
                <a:gd name="T26" fmla="*/ 2147483647 w 1948"/>
                <a:gd name="T27" fmla="*/ 2147483647 h 1528"/>
                <a:gd name="T28" fmla="*/ 2147483647 w 1948"/>
                <a:gd name="T29" fmla="*/ 2147483647 h 1528"/>
                <a:gd name="T30" fmla="*/ 2147483647 w 1948"/>
                <a:gd name="T31" fmla="*/ 2147483647 h 1528"/>
                <a:gd name="T32" fmla="*/ 2147483647 w 1948"/>
                <a:gd name="T33" fmla="*/ 2147483647 h 1528"/>
                <a:gd name="T34" fmla="*/ 2147483647 w 1948"/>
                <a:gd name="T35" fmla="*/ 2147483647 h 1528"/>
                <a:gd name="T36" fmla="*/ 2147483647 w 1948"/>
                <a:gd name="T37" fmla="*/ 2147483647 h 1528"/>
                <a:gd name="T38" fmla="*/ 2147483647 w 1948"/>
                <a:gd name="T39" fmla="*/ 2147483647 h 1528"/>
                <a:gd name="T40" fmla="*/ 2147483647 w 1948"/>
                <a:gd name="T41" fmla="*/ 2147483647 h 1528"/>
                <a:gd name="T42" fmla="*/ 2147483647 w 1948"/>
                <a:gd name="T43" fmla="*/ 2147483647 h 1528"/>
                <a:gd name="T44" fmla="*/ 2147483647 w 1948"/>
                <a:gd name="T45" fmla="*/ 2147483647 h 1528"/>
                <a:gd name="T46" fmla="*/ 2147483647 w 1948"/>
                <a:gd name="T47" fmla="*/ 2147483647 h 1528"/>
                <a:gd name="T48" fmla="*/ 2147483647 w 1948"/>
                <a:gd name="T49" fmla="*/ 2147483647 h 1528"/>
                <a:gd name="T50" fmla="*/ 2147483647 w 1948"/>
                <a:gd name="T51" fmla="*/ 2147483647 h 1528"/>
                <a:gd name="T52" fmla="*/ 2147483647 w 1948"/>
                <a:gd name="T53" fmla="*/ 2147483647 h 1528"/>
                <a:gd name="T54" fmla="*/ 2147483647 w 1948"/>
                <a:gd name="T55" fmla="*/ 2147483647 h 1528"/>
                <a:gd name="T56" fmla="*/ 2147483647 w 1948"/>
                <a:gd name="T57" fmla="*/ 2147483647 h 1528"/>
                <a:gd name="T58" fmla="*/ 2147483647 w 1948"/>
                <a:gd name="T59" fmla="*/ 2147483647 h 1528"/>
                <a:gd name="T60" fmla="*/ 2147483647 w 1948"/>
                <a:gd name="T61" fmla="*/ 2147483647 h 1528"/>
                <a:gd name="T62" fmla="*/ 2147483647 w 1948"/>
                <a:gd name="T63" fmla="*/ 2147483647 h 1528"/>
                <a:gd name="T64" fmla="*/ 2147483647 w 1948"/>
                <a:gd name="T65" fmla="*/ 2147483647 h 1528"/>
                <a:gd name="T66" fmla="*/ 2147483647 w 1948"/>
                <a:gd name="T67" fmla="*/ 2147483647 h 1528"/>
                <a:gd name="T68" fmla="*/ 2147483647 w 1948"/>
                <a:gd name="T69" fmla="*/ 2147483647 h 1528"/>
                <a:gd name="T70" fmla="*/ 2147483647 w 1948"/>
                <a:gd name="T71" fmla="*/ 2147483647 h 1528"/>
                <a:gd name="T72" fmla="*/ 2147483647 w 1948"/>
                <a:gd name="T73" fmla="*/ 2147483647 h 1528"/>
                <a:gd name="T74" fmla="*/ 2147483647 w 1948"/>
                <a:gd name="T75" fmla="*/ 2147483647 h 1528"/>
                <a:gd name="T76" fmla="*/ 2147483647 w 1948"/>
                <a:gd name="T77" fmla="*/ 2147483647 h 1528"/>
                <a:gd name="T78" fmla="*/ 2147483647 w 1948"/>
                <a:gd name="T79" fmla="*/ 2147483647 h 1528"/>
                <a:gd name="T80" fmla="*/ 2147483647 w 1948"/>
                <a:gd name="T81" fmla="*/ 2147483647 h 1528"/>
                <a:gd name="T82" fmla="*/ 2147483647 w 1948"/>
                <a:gd name="T83" fmla="*/ 2147483647 h 1528"/>
                <a:gd name="T84" fmla="*/ 2147483647 w 1948"/>
                <a:gd name="T85" fmla="*/ 2147483647 h 1528"/>
                <a:gd name="T86" fmla="*/ 2147483647 w 1948"/>
                <a:gd name="T87" fmla="*/ 2147483647 h 1528"/>
                <a:gd name="T88" fmla="*/ 2147483647 w 1948"/>
                <a:gd name="T89" fmla="*/ 2147483647 h 1528"/>
                <a:gd name="T90" fmla="*/ 2147483647 w 1948"/>
                <a:gd name="T91" fmla="*/ 2147483647 h 1528"/>
                <a:gd name="T92" fmla="*/ 2147483647 w 1948"/>
                <a:gd name="T93" fmla="*/ 2147483647 h 1528"/>
                <a:gd name="T94" fmla="*/ 2147483647 w 1948"/>
                <a:gd name="T95" fmla="*/ 2147483647 h 1528"/>
                <a:gd name="T96" fmla="*/ 2147483647 w 1948"/>
                <a:gd name="T97" fmla="*/ 2147483647 h 1528"/>
                <a:gd name="T98" fmla="*/ 2147483647 w 1948"/>
                <a:gd name="T99" fmla="*/ 2147483647 h 1528"/>
                <a:gd name="T100" fmla="*/ 2147483647 w 1948"/>
                <a:gd name="T101" fmla="*/ 2147483647 h 1528"/>
                <a:gd name="T102" fmla="*/ 2147483647 w 1948"/>
                <a:gd name="T103" fmla="*/ 2147483647 h 1528"/>
                <a:gd name="T104" fmla="*/ 2147483647 w 1948"/>
                <a:gd name="T105" fmla="*/ 2147483647 h 1528"/>
                <a:gd name="T106" fmla="*/ 2147483647 w 1948"/>
                <a:gd name="T107" fmla="*/ 2147483647 h 1528"/>
                <a:gd name="T108" fmla="*/ 2147483647 w 1948"/>
                <a:gd name="T109" fmla="*/ 2147483647 h 1528"/>
                <a:gd name="T110" fmla="*/ 2147483647 w 1948"/>
                <a:gd name="T111" fmla="*/ 2147483647 h 1528"/>
                <a:gd name="T112" fmla="*/ 2147483647 w 1948"/>
                <a:gd name="T113" fmla="*/ 2147483647 h 1528"/>
                <a:gd name="T114" fmla="*/ 2147483647 w 1948"/>
                <a:gd name="T115" fmla="*/ 2147483647 h 1528"/>
                <a:gd name="T116" fmla="*/ 2147483647 w 1948"/>
                <a:gd name="T117" fmla="*/ 2147483647 h 1528"/>
                <a:gd name="T118" fmla="*/ 2147483647 w 1948"/>
                <a:gd name="T119" fmla="*/ 2147483647 h 1528"/>
                <a:gd name="T120" fmla="*/ 2147483647 w 1948"/>
                <a:gd name="T121" fmla="*/ 2147483647 h 1528"/>
                <a:gd name="T122" fmla="*/ 2147483647 w 1948"/>
                <a:gd name="T123" fmla="*/ 2147483647 h 15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48"/>
                <a:gd name="T187" fmla="*/ 0 h 1528"/>
                <a:gd name="T188" fmla="*/ 1948 w 1948"/>
                <a:gd name="T189" fmla="*/ 1528 h 15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4192093" y="4223247"/>
              <a:ext cx="153508" cy="338899"/>
            </a:xfrm>
            <a:custGeom>
              <a:avLst/>
              <a:gdLst>
                <a:gd name="T0" fmla="*/ 2147483647 w 83"/>
                <a:gd name="T1" fmla="*/ 0 h 173"/>
                <a:gd name="T2" fmla="*/ 2147483647 w 83"/>
                <a:gd name="T3" fmla="*/ 2147483647 h 173"/>
                <a:gd name="T4" fmla="*/ 2147483647 w 83"/>
                <a:gd name="T5" fmla="*/ 2147483647 h 173"/>
                <a:gd name="T6" fmla="*/ 2147483647 w 83"/>
                <a:gd name="T7" fmla="*/ 2147483647 h 173"/>
                <a:gd name="T8" fmla="*/ 2147483647 w 83"/>
                <a:gd name="T9" fmla="*/ 2147483647 h 173"/>
                <a:gd name="T10" fmla="*/ 2147483647 w 83"/>
                <a:gd name="T11" fmla="*/ 2147483647 h 173"/>
                <a:gd name="T12" fmla="*/ 2147483647 w 83"/>
                <a:gd name="T13" fmla="*/ 2147483647 h 173"/>
                <a:gd name="T14" fmla="*/ 2147483647 w 83"/>
                <a:gd name="T15" fmla="*/ 2147483647 h 173"/>
                <a:gd name="T16" fmla="*/ 2147483647 w 83"/>
                <a:gd name="T17" fmla="*/ 2147483647 h 173"/>
                <a:gd name="T18" fmla="*/ 2147483647 w 83"/>
                <a:gd name="T19" fmla="*/ 2147483647 h 173"/>
                <a:gd name="T20" fmla="*/ 2147483647 w 83"/>
                <a:gd name="T21" fmla="*/ 2147483647 h 173"/>
                <a:gd name="T22" fmla="*/ 2147483647 w 83"/>
                <a:gd name="T23" fmla="*/ 2147483647 h 173"/>
                <a:gd name="T24" fmla="*/ 2147483647 w 83"/>
                <a:gd name="T25" fmla="*/ 2147483647 h 173"/>
                <a:gd name="T26" fmla="*/ 2147483647 w 83"/>
                <a:gd name="T27" fmla="*/ 2147483647 h 173"/>
                <a:gd name="T28" fmla="*/ 0 w 83"/>
                <a:gd name="T29" fmla="*/ 2147483647 h 173"/>
                <a:gd name="T30" fmla="*/ 2147483647 w 83"/>
                <a:gd name="T31" fmla="*/ 2147483647 h 173"/>
                <a:gd name="T32" fmla="*/ 2147483647 w 83"/>
                <a:gd name="T33" fmla="*/ 2147483647 h 173"/>
                <a:gd name="T34" fmla="*/ 2147483647 w 83"/>
                <a:gd name="T35" fmla="*/ 2147483647 h 173"/>
                <a:gd name="T36" fmla="*/ 2147483647 w 83"/>
                <a:gd name="T37" fmla="*/ 2147483647 h 173"/>
                <a:gd name="T38" fmla="*/ 2147483647 w 83"/>
                <a:gd name="T39" fmla="*/ 2147483647 h 173"/>
                <a:gd name="T40" fmla="*/ 2147483647 w 83"/>
                <a:gd name="T41" fmla="*/ 2147483647 h 173"/>
                <a:gd name="T42" fmla="*/ 2147483647 w 83"/>
                <a:gd name="T43" fmla="*/ 2147483647 h 173"/>
                <a:gd name="T44" fmla="*/ 2147483647 w 83"/>
                <a:gd name="T45" fmla="*/ 2147483647 h 173"/>
                <a:gd name="T46" fmla="*/ 2147483647 w 83"/>
                <a:gd name="T47" fmla="*/ 2147483647 h 173"/>
                <a:gd name="T48" fmla="*/ 2147483647 w 83"/>
                <a:gd name="T49" fmla="*/ 2147483647 h 173"/>
                <a:gd name="T50" fmla="*/ 2147483647 w 83"/>
                <a:gd name="T51" fmla="*/ 2147483647 h 173"/>
                <a:gd name="T52" fmla="*/ 2147483647 w 83"/>
                <a:gd name="T53" fmla="*/ 2147483647 h 173"/>
                <a:gd name="T54" fmla="*/ 2147483647 w 83"/>
                <a:gd name="T55" fmla="*/ 2147483647 h 173"/>
                <a:gd name="T56" fmla="*/ 2147483647 w 83"/>
                <a:gd name="T57" fmla="*/ 0 h 1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173"/>
                <a:gd name="T89" fmla="*/ 83 w 83"/>
                <a:gd name="T90" fmla="*/ 173 h 1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4890403" y="3753265"/>
              <a:ext cx="46654" cy="84725"/>
            </a:xfrm>
            <a:custGeom>
              <a:avLst/>
              <a:gdLst>
                <a:gd name="T0" fmla="*/ 2147483647 w 25"/>
                <a:gd name="T1" fmla="*/ 2147483647 h 43"/>
                <a:gd name="T2" fmla="*/ 2147483647 w 25"/>
                <a:gd name="T3" fmla="*/ 2147483647 h 43"/>
                <a:gd name="T4" fmla="*/ 2147483647 w 25"/>
                <a:gd name="T5" fmla="*/ 2147483647 h 43"/>
                <a:gd name="T6" fmla="*/ 2147483647 w 25"/>
                <a:gd name="T7" fmla="*/ 2147483647 h 43"/>
                <a:gd name="T8" fmla="*/ 2147483647 w 25"/>
                <a:gd name="T9" fmla="*/ 2147483647 h 43"/>
                <a:gd name="T10" fmla="*/ 2147483647 w 25"/>
                <a:gd name="T11" fmla="*/ 2147483647 h 43"/>
                <a:gd name="T12" fmla="*/ 2147483647 w 25"/>
                <a:gd name="T13" fmla="*/ 2147483647 h 43"/>
                <a:gd name="T14" fmla="*/ 2147483647 w 25"/>
                <a:gd name="T15" fmla="*/ 2147483647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43"/>
                <a:gd name="T26" fmla="*/ 25 w 25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5201933" y="3826800"/>
              <a:ext cx="248322" cy="273356"/>
            </a:xfrm>
            <a:custGeom>
              <a:avLst/>
              <a:gdLst>
                <a:gd name="T0" fmla="*/ 2147483647 w 135"/>
                <a:gd name="T1" fmla="*/ 2147483647 h 139"/>
                <a:gd name="T2" fmla="*/ 2147483647 w 135"/>
                <a:gd name="T3" fmla="*/ 2147483647 h 139"/>
                <a:gd name="T4" fmla="*/ 2147483647 w 135"/>
                <a:gd name="T5" fmla="*/ 2147483647 h 139"/>
                <a:gd name="T6" fmla="*/ 2147483647 w 135"/>
                <a:gd name="T7" fmla="*/ 2147483647 h 139"/>
                <a:gd name="T8" fmla="*/ 2147483647 w 135"/>
                <a:gd name="T9" fmla="*/ 2147483647 h 139"/>
                <a:gd name="T10" fmla="*/ 2147483647 w 135"/>
                <a:gd name="T11" fmla="*/ 2147483647 h 139"/>
                <a:gd name="T12" fmla="*/ 2147483647 w 135"/>
                <a:gd name="T13" fmla="*/ 2147483647 h 139"/>
                <a:gd name="T14" fmla="*/ 2147483647 w 135"/>
                <a:gd name="T15" fmla="*/ 2147483647 h 139"/>
                <a:gd name="T16" fmla="*/ 2147483647 w 135"/>
                <a:gd name="T17" fmla="*/ 2147483647 h 139"/>
                <a:gd name="T18" fmla="*/ 2147483647 w 135"/>
                <a:gd name="T19" fmla="*/ 2147483647 h 139"/>
                <a:gd name="T20" fmla="*/ 2147483647 w 135"/>
                <a:gd name="T21" fmla="*/ 2147483647 h 139"/>
                <a:gd name="T22" fmla="*/ 2147483647 w 135"/>
                <a:gd name="T23" fmla="*/ 2147483647 h 139"/>
                <a:gd name="T24" fmla="*/ 2147483647 w 135"/>
                <a:gd name="T25" fmla="*/ 2147483647 h 139"/>
                <a:gd name="T26" fmla="*/ 2147483647 w 135"/>
                <a:gd name="T27" fmla="*/ 2147483647 h 139"/>
                <a:gd name="T28" fmla="*/ 2147483647 w 135"/>
                <a:gd name="T29" fmla="*/ 2147483647 h 139"/>
                <a:gd name="T30" fmla="*/ 2147483647 w 135"/>
                <a:gd name="T31" fmla="*/ 2147483647 h 139"/>
                <a:gd name="T32" fmla="*/ 2147483647 w 135"/>
                <a:gd name="T33" fmla="*/ 2147483647 h 139"/>
                <a:gd name="T34" fmla="*/ 2147483647 w 135"/>
                <a:gd name="T35" fmla="*/ 2147483647 h 139"/>
                <a:gd name="T36" fmla="*/ 2147483647 w 135"/>
                <a:gd name="T37" fmla="*/ 2147483647 h 139"/>
                <a:gd name="T38" fmla="*/ 2147483647 w 135"/>
                <a:gd name="T39" fmla="*/ 2147483647 h 139"/>
                <a:gd name="T40" fmla="*/ 2147483647 w 135"/>
                <a:gd name="T41" fmla="*/ 2147483647 h 139"/>
                <a:gd name="T42" fmla="*/ 2147483647 w 135"/>
                <a:gd name="T43" fmla="*/ 2147483647 h 139"/>
                <a:gd name="T44" fmla="*/ 2147483647 w 135"/>
                <a:gd name="T45" fmla="*/ 2147483647 h 139"/>
                <a:gd name="T46" fmla="*/ 2147483647 w 135"/>
                <a:gd name="T47" fmla="*/ 2147483647 h 139"/>
                <a:gd name="T48" fmla="*/ 2147483647 w 135"/>
                <a:gd name="T49" fmla="*/ 2147483647 h 139"/>
                <a:gd name="T50" fmla="*/ 2147483647 w 135"/>
                <a:gd name="T51" fmla="*/ 2147483647 h 139"/>
                <a:gd name="T52" fmla="*/ 2147483647 w 135"/>
                <a:gd name="T53" fmla="*/ 2147483647 h 139"/>
                <a:gd name="T54" fmla="*/ 2147483647 w 135"/>
                <a:gd name="T55" fmla="*/ 2147483647 h 139"/>
                <a:gd name="T56" fmla="*/ 2147483647 w 135"/>
                <a:gd name="T57" fmla="*/ 2147483647 h 139"/>
                <a:gd name="T58" fmla="*/ 2147483647 w 135"/>
                <a:gd name="T59" fmla="*/ 2147483647 h 139"/>
                <a:gd name="T60" fmla="*/ 2147483647 w 135"/>
                <a:gd name="T61" fmla="*/ 2147483647 h 139"/>
                <a:gd name="T62" fmla="*/ 2147483647 w 135"/>
                <a:gd name="T63" fmla="*/ 2147483647 h 139"/>
                <a:gd name="T64" fmla="*/ 2147483647 w 135"/>
                <a:gd name="T65" fmla="*/ 2147483647 h 139"/>
                <a:gd name="T66" fmla="*/ 2147483647 w 135"/>
                <a:gd name="T67" fmla="*/ 2147483647 h 139"/>
                <a:gd name="T68" fmla="*/ 2147483647 w 135"/>
                <a:gd name="T69" fmla="*/ 2147483647 h 139"/>
                <a:gd name="T70" fmla="*/ 2147483647 w 135"/>
                <a:gd name="T71" fmla="*/ 2147483647 h 139"/>
                <a:gd name="T72" fmla="*/ 2147483647 w 135"/>
                <a:gd name="T73" fmla="*/ 2147483647 h 139"/>
                <a:gd name="T74" fmla="*/ 2147483647 w 135"/>
                <a:gd name="T75" fmla="*/ 2147483647 h 1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5"/>
                <a:gd name="T115" fmla="*/ 0 h 139"/>
                <a:gd name="T116" fmla="*/ 135 w 135"/>
                <a:gd name="T117" fmla="*/ 139 h 1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5441224" y="4084171"/>
              <a:ext cx="197152" cy="63942"/>
            </a:xfrm>
            <a:custGeom>
              <a:avLst/>
              <a:gdLst>
                <a:gd name="T0" fmla="*/ 2147483647 w 107"/>
                <a:gd name="T1" fmla="*/ 2147483647 h 33"/>
                <a:gd name="T2" fmla="*/ 2147483647 w 107"/>
                <a:gd name="T3" fmla="*/ 2147483647 h 33"/>
                <a:gd name="T4" fmla="*/ 2147483647 w 107"/>
                <a:gd name="T5" fmla="*/ 2147483647 h 33"/>
                <a:gd name="T6" fmla="*/ 2147483647 w 107"/>
                <a:gd name="T7" fmla="*/ 2147483647 h 33"/>
                <a:gd name="T8" fmla="*/ 2147483647 w 107"/>
                <a:gd name="T9" fmla="*/ 2147483647 h 33"/>
                <a:gd name="T10" fmla="*/ 2147483647 w 107"/>
                <a:gd name="T11" fmla="*/ 2147483647 h 33"/>
                <a:gd name="T12" fmla="*/ 2147483647 w 107"/>
                <a:gd name="T13" fmla="*/ 2147483647 h 33"/>
                <a:gd name="T14" fmla="*/ 2147483647 w 107"/>
                <a:gd name="T15" fmla="*/ 2147483647 h 33"/>
                <a:gd name="T16" fmla="*/ 2147483647 w 107"/>
                <a:gd name="T17" fmla="*/ 2147483647 h 33"/>
                <a:gd name="T18" fmla="*/ 2147483647 w 107"/>
                <a:gd name="T19" fmla="*/ 2147483647 h 33"/>
                <a:gd name="T20" fmla="*/ 2147483647 w 107"/>
                <a:gd name="T21" fmla="*/ 2147483647 h 33"/>
                <a:gd name="T22" fmla="*/ 2147483647 w 107"/>
                <a:gd name="T23" fmla="*/ 2147483647 h 33"/>
                <a:gd name="T24" fmla="*/ 2147483647 w 107"/>
                <a:gd name="T25" fmla="*/ 2147483647 h 33"/>
                <a:gd name="T26" fmla="*/ 2147483647 w 107"/>
                <a:gd name="T27" fmla="*/ 2147483647 h 33"/>
                <a:gd name="T28" fmla="*/ 2147483647 w 107"/>
                <a:gd name="T29" fmla="*/ 2147483647 h 33"/>
                <a:gd name="T30" fmla="*/ 2147483647 w 107"/>
                <a:gd name="T31" fmla="*/ 2147483647 h 33"/>
                <a:gd name="T32" fmla="*/ 2147483647 w 107"/>
                <a:gd name="T33" fmla="*/ 2147483647 h 33"/>
                <a:gd name="T34" fmla="*/ 2147483647 w 107"/>
                <a:gd name="T35" fmla="*/ 2147483647 h 33"/>
                <a:gd name="T36" fmla="*/ 2147483647 w 107"/>
                <a:gd name="T37" fmla="*/ 2147483647 h 33"/>
                <a:gd name="T38" fmla="*/ 2147483647 w 107"/>
                <a:gd name="T39" fmla="*/ 2147483647 h 33"/>
                <a:gd name="T40" fmla="*/ 2147483647 w 107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"/>
                <a:gd name="T64" fmla="*/ 0 h 33"/>
                <a:gd name="T65" fmla="*/ 107 w 107"/>
                <a:gd name="T66" fmla="*/ 33 h 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5638377" y="4130530"/>
              <a:ext cx="19564" cy="9592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2147483647 w 1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5665466" y="4138523"/>
              <a:ext cx="16555" cy="12788"/>
            </a:xfrm>
            <a:custGeom>
              <a:avLst/>
              <a:gdLst>
                <a:gd name="T0" fmla="*/ 2147483647 w 9"/>
                <a:gd name="T1" fmla="*/ 2147483647 h 6"/>
                <a:gd name="T2" fmla="*/ 2147483647 w 9"/>
                <a:gd name="T3" fmla="*/ 0 h 6"/>
                <a:gd name="T4" fmla="*/ 2147483647 w 9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9"/>
                <a:gd name="T10" fmla="*/ 0 h 6"/>
                <a:gd name="T11" fmla="*/ 9 w 9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5686536" y="4138523"/>
              <a:ext cx="24080" cy="9592"/>
            </a:xfrm>
            <a:custGeom>
              <a:avLst/>
              <a:gdLst>
                <a:gd name="T0" fmla="*/ 2147483647 w 13"/>
                <a:gd name="T1" fmla="*/ 2147483647 h 5"/>
                <a:gd name="T2" fmla="*/ 2147483647 w 13"/>
                <a:gd name="T3" fmla="*/ 2147483647 h 5"/>
                <a:gd name="T4" fmla="*/ 2147483647 w 13"/>
                <a:gd name="T5" fmla="*/ 2147483647 h 5"/>
                <a:gd name="T6" fmla="*/ 2147483647 w 13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5"/>
                <a:gd name="T14" fmla="*/ 13 w 1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5695566" y="4133726"/>
              <a:ext cx="36119" cy="14387"/>
            </a:xfrm>
            <a:custGeom>
              <a:avLst/>
              <a:gdLst>
                <a:gd name="T0" fmla="*/ 2147483647 w 20"/>
                <a:gd name="T1" fmla="*/ 2147483647 h 8"/>
                <a:gd name="T2" fmla="*/ 2147483647 w 20"/>
                <a:gd name="T3" fmla="*/ 2147483647 h 8"/>
                <a:gd name="T4" fmla="*/ 2147483647 w 20"/>
                <a:gd name="T5" fmla="*/ 2147483647 h 8"/>
                <a:gd name="T6" fmla="*/ 2147483647 w 20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8"/>
                <a:gd name="T14" fmla="*/ 20 w 2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5734696" y="4156106"/>
              <a:ext cx="45150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2147483647 w 25"/>
                <a:gd name="T7" fmla="*/ 2147483647 h 15"/>
                <a:gd name="T8" fmla="*/ 2147483647 w 2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5"/>
                <a:gd name="T17" fmla="*/ 25 w 2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5745231" y="4135325"/>
              <a:ext cx="72239" cy="15986"/>
            </a:xfrm>
            <a:custGeom>
              <a:avLst/>
              <a:gdLst>
                <a:gd name="T0" fmla="*/ 2147483647 w 39"/>
                <a:gd name="T1" fmla="*/ 2147483647 h 8"/>
                <a:gd name="T2" fmla="*/ 2147483647 w 39"/>
                <a:gd name="T3" fmla="*/ 2147483647 h 8"/>
                <a:gd name="T4" fmla="*/ 2147483647 w 39"/>
                <a:gd name="T5" fmla="*/ 2147483647 h 8"/>
                <a:gd name="T6" fmla="*/ 2147483647 w 39"/>
                <a:gd name="T7" fmla="*/ 2147483647 h 8"/>
                <a:gd name="T8" fmla="*/ 2147483647 w 39"/>
                <a:gd name="T9" fmla="*/ 2147483647 h 8"/>
                <a:gd name="T10" fmla="*/ 2147483647 w 39"/>
                <a:gd name="T11" fmla="*/ 2147483647 h 8"/>
                <a:gd name="T12" fmla="*/ 2147483647 w 39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8"/>
                <a:gd name="T23" fmla="*/ 39 w 3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5828004" y="4140120"/>
              <a:ext cx="67724" cy="36767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2147483647 h 18"/>
                <a:gd name="T4" fmla="*/ 2147483647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2147483647 w 37"/>
                <a:gd name="T11" fmla="*/ 2147483647 h 18"/>
                <a:gd name="T12" fmla="*/ 2147483647 w 37"/>
                <a:gd name="T13" fmla="*/ 2147483647 h 18"/>
                <a:gd name="T14" fmla="*/ 2147483647 w 37"/>
                <a:gd name="T15" fmla="*/ 2147483647 h 18"/>
                <a:gd name="T16" fmla="*/ 2147483647 w 37"/>
                <a:gd name="T17" fmla="*/ 2147483647 h 18"/>
                <a:gd name="T18" fmla="*/ 2147483647 w 37"/>
                <a:gd name="T19" fmla="*/ 2147483647 h 18"/>
                <a:gd name="T20" fmla="*/ 2147483647 w 37"/>
                <a:gd name="T21" fmla="*/ 2147483647 h 18"/>
                <a:gd name="T22" fmla="*/ 2147483647 w 37"/>
                <a:gd name="T23" fmla="*/ 2147483647 h 18"/>
                <a:gd name="T24" fmla="*/ 2147483647 w 37"/>
                <a:gd name="T25" fmla="*/ 2147483647 h 18"/>
                <a:gd name="T26" fmla="*/ 2147483647 w 37"/>
                <a:gd name="T27" fmla="*/ 2147483647 h 18"/>
                <a:gd name="T28" fmla="*/ 2147483647 w 37"/>
                <a:gd name="T29" fmla="*/ 2147483647 h 18"/>
                <a:gd name="T30" fmla="*/ 2147483647 w 37"/>
                <a:gd name="T31" fmla="*/ 2147483647 h 18"/>
                <a:gd name="T32" fmla="*/ 2147483647 w 37"/>
                <a:gd name="T33" fmla="*/ 2147483647 h 18"/>
                <a:gd name="T34" fmla="*/ 2147483647 w 37"/>
                <a:gd name="T35" fmla="*/ 2147483647 h 18"/>
                <a:gd name="T36" fmla="*/ 2147483647 w 37"/>
                <a:gd name="T37" fmla="*/ 2147483647 h 18"/>
                <a:gd name="T38" fmla="*/ 2147483647 w 37"/>
                <a:gd name="T39" fmla="*/ 2147483647 h 18"/>
                <a:gd name="T40" fmla="*/ 2147483647 w 37"/>
                <a:gd name="T41" fmla="*/ 2147483647 h 18"/>
                <a:gd name="T42" fmla="*/ 2147483647 w 37"/>
                <a:gd name="T43" fmla="*/ 2147483647 h 18"/>
                <a:gd name="T44" fmla="*/ 2147483647 w 37"/>
                <a:gd name="T45" fmla="*/ 2147483647 h 18"/>
                <a:gd name="T46" fmla="*/ 2147483647 w 37"/>
                <a:gd name="T47" fmla="*/ 2147483647 h 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"/>
                <a:gd name="T73" fmla="*/ 0 h 18"/>
                <a:gd name="T74" fmla="*/ 37 w 37"/>
                <a:gd name="T75" fmla="*/ 18 h 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5704596" y="3927511"/>
              <a:ext cx="112874" cy="145470"/>
            </a:xfrm>
            <a:custGeom>
              <a:avLst/>
              <a:gdLst>
                <a:gd name="T0" fmla="*/ 2147483647 w 61"/>
                <a:gd name="T1" fmla="*/ 2147483647 h 74"/>
                <a:gd name="T2" fmla="*/ 2147483647 w 61"/>
                <a:gd name="T3" fmla="*/ 2147483647 h 74"/>
                <a:gd name="T4" fmla="*/ 2147483647 w 61"/>
                <a:gd name="T5" fmla="*/ 2147483647 h 74"/>
                <a:gd name="T6" fmla="*/ 2147483647 w 61"/>
                <a:gd name="T7" fmla="*/ 2147483647 h 74"/>
                <a:gd name="T8" fmla="*/ 2147483647 w 61"/>
                <a:gd name="T9" fmla="*/ 2147483647 h 74"/>
                <a:gd name="T10" fmla="*/ 2147483647 w 61"/>
                <a:gd name="T11" fmla="*/ 2147483647 h 74"/>
                <a:gd name="T12" fmla="*/ 2147483647 w 61"/>
                <a:gd name="T13" fmla="*/ 0 h 74"/>
                <a:gd name="T14" fmla="*/ 2147483647 w 61"/>
                <a:gd name="T15" fmla="*/ 2147483647 h 74"/>
                <a:gd name="T16" fmla="*/ 2147483647 w 61"/>
                <a:gd name="T17" fmla="*/ 2147483647 h 74"/>
                <a:gd name="T18" fmla="*/ 2147483647 w 61"/>
                <a:gd name="T19" fmla="*/ 2147483647 h 74"/>
                <a:gd name="T20" fmla="*/ 2147483647 w 61"/>
                <a:gd name="T21" fmla="*/ 2147483647 h 74"/>
                <a:gd name="T22" fmla="*/ 2147483647 w 61"/>
                <a:gd name="T23" fmla="*/ 2147483647 h 74"/>
                <a:gd name="T24" fmla="*/ 2147483647 w 61"/>
                <a:gd name="T25" fmla="*/ 2147483647 h 74"/>
                <a:gd name="T26" fmla="*/ 2147483647 w 61"/>
                <a:gd name="T27" fmla="*/ 2147483647 h 74"/>
                <a:gd name="T28" fmla="*/ 2147483647 w 61"/>
                <a:gd name="T29" fmla="*/ 2147483647 h 74"/>
                <a:gd name="T30" fmla="*/ 2147483647 w 61"/>
                <a:gd name="T31" fmla="*/ 2147483647 h 74"/>
                <a:gd name="T32" fmla="*/ 2147483647 w 61"/>
                <a:gd name="T33" fmla="*/ 2147483647 h 74"/>
                <a:gd name="T34" fmla="*/ 2147483647 w 61"/>
                <a:gd name="T35" fmla="*/ 2147483647 h 74"/>
                <a:gd name="T36" fmla="*/ 2147483647 w 61"/>
                <a:gd name="T37" fmla="*/ 2147483647 h 74"/>
                <a:gd name="T38" fmla="*/ 2147483647 w 61"/>
                <a:gd name="T39" fmla="*/ 2147483647 h 74"/>
                <a:gd name="T40" fmla="*/ 2147483647 w 61"/>
                <a:gd name="T41" fmla="*/ 2147483647 h 74"/>
                <a:gd name="T42" fmla="*/ 2147483647 w 61"/>
                <a:gd name="T43" fmla="*/ 2147483647 h 74"/>
                <a:gd name="T44" fmla="*/ 2147483647 w 61"/>
                <a:gd name="T45" fmla="*/ 2147483647 h 74"/>
                <a:gd name="T46" fmla="*/ 2147483647 w 61"/>
                <a:gd name="T47" fmla="*/ 2147483647 h 74"/>
                <a:gd name="T48" fmla="*/ 2147483647 w 61"/>
                <a:gd name="T49" fmla="*/ 2147483647 h 74"/>
                <a:gd name="T50" fmla="*/ 2147483647 w 61"/>
                <a:gd name="T51" fmla="*/ 2147483647 h 74"/>
                <a:gd name="T52" fmla="*/ 2147483647 w 61"/>
                <a:gd name="T53" fmla="*/ 2147483647 h 74"/>
                <a:gd name="T54" fmla="*/ 2147483647 w 61"/>
                <a:gd name="T55" fmla="*/ 2147483647 h 74"/>
                <a:gd name="T56" fmla="*/ 2147483647 w 61"/>
                <a:gd name="T57" fmla="*/ 2147483647 h 74"/>
                <a:gd name="T58" fmla="*/ 2147483647 w 61"/>
                <a:gd name="T59" fmla="*/ 2147483647 h 74"/>
                <a:gd name="T60" fmla="*/ 2147483647 w 61"/>
                <a:gd name="T61" fmla="*/ 2147483647 h 74"/>
                <a:gd name="T62" fmla="*/ 2147483647 w 61"/>
                <a:gd name="T63" fmla="*/ 2147483647 h 74"/>
                <a:gd name="T64" fmla="*/ 2147483647 w 61"/>
                <a:gd name="T65" fmla="*/ 2147483647 h 74"/>
                <a:gd name="T66" fmla="*/ 2147483647 w 61"/>
                <a:gd name="T67" fmla="*/ 2147483647 h 74"/>
                <a:gd name="T68" fmla="*/ 2147483647 w 61"/>
                <a:gd name="T69" fmla="*/ 2147483647 h 74"/>
                <a:gd name="T70" fmla="*/ 2147483647 w 61"/>
                <a:gd name="T71" fmla="*/ 2147483647 h 74"/>
                <a:gd name="T72" fmla="*/ 2147483647 w 61"/>
                <a:gd name="T73" fmla="*/ 2147483647 h 74"/>
                <a:gd name="T74" fmla="*/ 2147483647 w 61"/>
                <a:gd name="T75" fmla="*/ 2147483647 h 74"/>
                <a:gd name="T76" fmla="*/ 2147483647 w 61"/>
                <a:gd name="T77" fmla="*/ 2147483647 h 7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1"/>
                <a:gd name="T118" fmla="*/ 0 h 74"/>
                <a:gd name="T119" fmla="*/ 61 w 61"/>
                <a:gd name="T120" fmla="*/ 74 h 7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5498413" y="3809216"/>
              <a:ext cx="198657" cy="233393"/>
            </a:xfrm>
            <a:custGeom>
              <a:avLst/>
              <a:gdLst>
                <a:gd name="T0" fmla="*/ 2147483647 w 108"/>
                <a:gd name="T1" fmla="*/ 2147483647 h 119"/>
                <a:gd name="T2" fmla="*/ 2147483647 w 108"/>
                <a:gd name="T3" fmla="*/ 2147483647 h 119"/>
                <a:gd name="T4" fmla="*/ 2147483647 w 108"/>
                <a:gd name="T5" fmla="*/ 2147483647 h 119"/>
                <a:gd name="T6" fmla="*/ 2147483647 w 108"/>
                <a:gd name="T7" fmla="*/ 2147483647 h 119"/>
                <a:gd name="T8" fmla="*/ 2147483647 w 108"/>
                <a:gd name="T9" fmla="*/ 2147483647 h 119"/>
                <a:gd name="T10" fmla="*/ 2147483647 w 108"/>
                <a:gd name="T11" fmla="*/ 2147483647 h 119"/>
                <a:gd name="T12" fmla="*/ 2147483647 w 108"/>
                <a:gd name="T13" fmla="*/ 2147483647 h 119"/>
                <a:gd name="T14" fmla="*/ 2147483647 w 108"/>
                <a:gd name="T15" fmla="*/ 2147483647 h 119"/>
                <a:gd name="T16" fmla="*/ 2147483647 w 108"/>
                <a:gd name="T17" fmla="*/ 2147483647 h 119"/>
                <a:gd name="T18" fmla="*/ 2147483647 w 108"/>
                <a:gd name="T19" fmla="*/ 2147483647 h 119"/>
                <a:gd name="T20" fmla="*/ 2147483647 w 108"/>
                <a:gd name="T21" fmla="*/ 2147483647 h 119"/>
                <a:gd name="T22" fmla="*/ 2147483647 w 108"/>
                <a:gd name="T23" fmla="*/ 2147483647 h 119"/>
                <a:gd name="T24" fmla="*/ 2147483647 w 108"/>
                <a:gd name="T25" fmla="*/ 2147483647 h 119"/>
                <a:gd name="T26" fmla="*/ 2147483647 w 108"/>
                <a:gd name="T27" fmla="*/ 2147483647 h 119"/>
                <a:gd name="T28" fmla="*/ 2147483647 w 108"/>
                <a:gd name="T29" fmla="*/ 0 h 119"/>
                <a:gd name="T30" fmla="*/ 2147483647 w 108"/>
                <a:gd name="T31" fmla="*/ 2147483647 h 119"/>
                <a:gd name="T32" fmla="*/ 2147483647 w 108"/>
                <a:gd name="T33" fmla="*/ 2147483647 h 119"/>
                <a:gd name="T34" fmla="*/ 2147483647 w 108"/>
                <a:gd name="T35" fmla="*/ 2147483647 h 119"/>
                <a:gd name="T36" fmla="*/ 2147483647 w 108"/>
                <a:gd name="T37" fmla="*/ 2147483647 h 119"/>
                <a:gd name="T38" fmla="*/ 2147483647 w 108"/>
                <a:gd name="T39" fmla="*/ 2147483647 h 119"/>
                <a:gd name="T40" fmla="*/ 2147483647 w 108"/>
                <a:gd name="T41" fmla="*/ 2147483647 h 119"/>
                <a:gd name="T42" fmla="*/ 2147483647 w 108"/>
                <a:gd name="T43" fmla="*/ 2147483647 h 119"/>
                <a:gd name="T44" fmla="*/ 2147483647 w 108"/>
                <a:gd name="T45" fmla="*/ 2147483647 h 119"/>
                <a:gd name="T46" fmla="*/ 2147483647 w 108"/>
                <a:gd name="T47" fmla="*/ 2147483647 h 119"/>
                <a:gd name="T48" fmla="*/ 2147483647 w 108"/>
                <a:gd name="T49" fmla="*/ 2147483647 h 119"/>
                <a:gd name="T50" fmla="*/ 2147483647 w 108"/>
                <a:gd name="T51" fmla="*/ 2147483647 h 119"/>
                <a:gd name="T52" fmla="*/ 2147483647 w 108"/>
                <a:gd name="T53" fmla="*/ 2147483647 h 119"/>
                <a:gd name="T54" fmla="*/ 2147483647 w 108"/>
                <a:gd name="T55" fmla="*/ 2147483647 h 119"/>
                <a:gd name="T56" fmla="*/ 2147483647 w 108"/>
                <a:gd name="T57" fmla="*/ 2147483647 h 119"/>
                <a:gd name="T58" fmla="*/ 2147483647 w 108"/>
                <a:gd name="T59" fmla="*/ 2147483647 h 119"/>
                <a:gd name="T60" fmla="*/ 2147483647 w 108"/>
                <a:gd name="T61" fmla="*/ 2147483647 h 119"/>
                <a:gd name="T62" fmla="*/ 2147483647 w 108"/>
                <a:gd name="T63" fmla="*/ 2147483647 h 1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9"/>
                <a:gd name="T98" fmla="*/ 108 w 108"/>
                <a:gd name="T99" fmla="*/ 119 h 11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5423165" y="3531063"/>
              <a:ext cx="43644" cy="46359"/>
            </a:xfrm>
            <a:custGeom>
              <a:avLst/>
              <a:gdLst>
                <a:gd name="T0" fmla="*/ 2147483647 w 24"/>
                <a:gd name="T1" fmla="*/ 2147483647 h 23"/>
                <a:gd name="T2" fmla="*/ 2147483647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2147483647 w 24"/>
                <a:gd name="T9" fmla="*/ 2147483647 h 23"/>
                <a:gd name="T10" fmla="*/ 2147483647 w 24"/>
                <a:gd name="T11" fmla="*/ 2147483647 h 23"/>
                <a:gd name="T12" fmla="*/ 2147483647 w 24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3"/>
                <a:gd name="T23" fmla="*/ 24 w 24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5624832" y="3420762"/>
              <a:ext cx="33109" cy="78330"/>
            </a:xfrm>
            <a:custGeom>
              <a:avLst/>
              <a:gdLst>
                <a:gd name="T0" fmla="*/ 2147483647 w 18"/>
                <a:gd name="T1" fmla="*/ 2147483647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2147483647 w 18"/>
                <a:gd name="T7" fmla="*/ 2147483647 h 40"/>
                <a:gd name="T8" fmla="*/ 2147483647 w 18"/>
                <a:gd name="T9" fmla="*/ 2147483647 h 40"/>
                <a:gd name="T10" fmla="*/ 2147483647 w 18"/>
                <a:gd name="T11" fmla="*/ 2147483647 h 40"/>
                <a:gd name="T12" fmla="*/ 2147483647 w 18"/>
                <a:gd name="T13" fmla="*/ 2147483647 h 40"/>
                <a:gd name="T14" fmla="*/ 2147483647 w 18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40"/>
                <a:gd name="T26" fmla="*/ 18 w 1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5761785" y="3240123"/>
              <a:ext cx="49664" cy="63942"/>
            </a:xfrm>
            <a:custGeom>
              <a:avLst/>
              <a:gdLst>
                <a:gd name="T0" fmla="*/ 2147483647 w 27"/>
                <a:gd name="T1" fmla="*/ 2147483647 h 33"/>
                <a:gd name="T2" fmla="*/ 2147483647 w 27"/>
                <a:gd name="T3" fmla="*/ 2147483647 h 33"/>
                <a:gd name="T4" fmla="*/ 2147483647 w 27"/>
                <a:gd name="T5" fmla="*/ 2147483647 h 33"/>
                <a:gd name="T6" fmla="*/ 2147483647 w 27"/>
                <a:gd name="T7" fmla="*/ 2147483647 h 33"/>
                <a:gd name="T8" fmla="*/ 2147483647 w 27"/>
                <a:gd name="T9" fmla="*/ 2147483647 h 33"/>
                <a:gd name="T10" fmla="*/ 2147483647 w 27"/>
                <a:gd name="T11" fmla="*/ 2147483647 h 33"/>
                <a:gd name="T12" fmla="*/ 2147483647 w 27"/>
                <a:gd name="T13" fmla="*/ 2147483647 h 33"/>
                <a:gd name="T14" fmla="*/ 2147483647 w 27"/>
                <a:gd name="T15" fmla="*/ 2147483647 h 33"/>
                <a:gd name="T16" fmla="*/ 2147483647 w 27"/>
                <a:gd name="T17" fmla="*/ 2147483647 h 33"/>
                <a:gd name="T18" fmla="*/ 2147483647 w 27"/>
                <a:gd name="T19" fmla="*/ 2147483647 h 33"/>
                <a:gd name="T20" fmla="*/ 2147483647 w 27"/>
                <a:gd name="T21" fmla="*/ 2147483647 h 33"/>
                <a:gd name="T22" fmla="*/ 2147483647 w 27"/>
                <a:gd name="T23" fmla="*/ 2147483647 h 33"/>
                <a:gd name="T24" fmla="*/ 2147483647 w 27"/>
                <a:gd name="T25" fmla="*/ 2147483647 h 33"/>
                <a:gd name="T26" fmla="*/ 2147483647 w 27"/>
                <a:gd name="T27" fmla="*/ 2147483647 h 33"/>
                <a:gd name="T28" fmla="*/ 2147483647 w 27"/>
                <a:gd name="T29" fmla="*/ 2147483647 h 33"/>
                <a:gd name="T30" fmla="*/ 2147483647 w 27"/>
                <a:gd name="T31" fmla="*/ 2147483647 h 33"/>
                <a:gd name="T32" fmla="*/ 2147483647 w 27"/>
                <a:gd name="T33" fmla="*/ 2147483647 h 33"/>
                <a:gd name="T34" fmla="*/ 2147483647 w 27"/>
                <a:gd name="T35" fmla="*/ 2147483647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33"/>
                <a:gd name="T56" fmla="*/ 27 w 27"/>
                <a:gd name="T57" fmla="*/ 33 h 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5811449" y="3230531"/>
              <a:ext cx="46654" cy="43161"/>
            </a:xfrm>
            <a:custGeom>
              <a:avLst/>
              <a:gdLst>
                <a:gd name="T0" fmla="*/ 2147483647 w 25"/>
                <a:gd name="T1" fmla="*/ 2147483647 h 22"/>
                <a:gd name="T2" fmla="*/ 2147483647 w 25"/>
                <a:gd name="T3" fmla="*/ 2147483647 h 22"/>
                <a:gd name="T4" fmla="*/ 2147483647 w 25"/>
                <a:gd name="T5" fmla="*/ 2147483647 h 22"/>
                <a:gd name="T6" fmla="*/ 2147483647 w 25"/>
                <a:gd name="T7" fmla="*/ 0 h 22"/>
                <a:gd name="T8" fmla="*/ 2147483647 w 25"/>
                <a:gd name="T9" fmla="*/ 2147483647 h 22"/>
                <a:gd name="T10" fmla="*/ 2147483647 w 25"/>
                <a:gd name="T11" fmla="*/ 2147483647 h 22"/>
                <a:gd name="T12" fmla="*/ 0 w 25"/>
                <a:gd name="T13" fmla="*/ 2147483647 h 22"/>
                <a:gd name="T14" fmla="*/ 2147483647 w 25"/>
                <a:gd name="T15" fmla="*/ 2147483647 h 22"/>
                <a:gd name="T16" fmla="*/ 2147483647 w 25"/>
                <a:gd name="T17" fmla="*/ 2147483647 h 22"/>
                <a:gd name="T18" fmla="*/ 2147483647 w 25"/>
                <a:gd name="T19" fmla="*/ 214748364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22"/>
                <a:gd name="T32" fmla="*/ 25 w 25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5778340" y="3072273"/>
              <a:ext cx="183608" cy="179041"/>
            </a:xfrm>
            <a:custGeom>
              <a:avLst/>
              <a:gdLst>
                <a:gd name="T0" fmla="*/ 2147483647 w 100"/>
                <a:gd name="T1" fmla="*/ 2147483647 h 92"/>
                <a:gd name="T2" fmla="*/ 2147483647 w 100"/>
                <a:gd name="T3" fmla="*/ 2147483647 h 92"/>
                <a:gd name="T4" fmla="*/ 2147483647 w 100"/>
                <a:gd name="T5" fmla="*/ 2147483647 h 92"/>
                <a:gd name="T6" fmla="*/ 2147483647 w 100"/>
                <a:gd name="T7" fmla="*/ 2147483647 h 92"/>
                <a:gd name="T8" fmla="*/ 2147483647 w 100"/>
                <a:gd name="T9" fmla="*/ 2147483647 h 92"/>
                <a:gd name="T10" fmla="*/ 2147483647 w 100"/>
                <a:gd name="T11" fmla="*/ 2147483647 h 92"/>
                <a:gd name="T12" fmla="*/ 2147483647 w 100"/>
                <a:gd name="T13" fmla="*/ 2147483647 h 92"/>
                <a:gd name="T14" fmla="*/ 2147483647 w 100"/>
                <a:gd name="T15" fmla="*/ 2147483647 h 92"/>
                <a:gd name="T16" fmla="*/ 2147483647 w 100"/>
                <a:gd name="T17" fmla="*/ 2147483647 h 92"/>
                <a:gd name="T18" fmla="*/ 2147483647 w 100"/>
                <a:gd name="T19" fmla="*/ 2147483647 h 92"/>
                <a:gd name="T20" fmla="*/ 2147483647 w 100"/>
                <a:gd name="T21" fmla="*/ 2147483647 h 92"/>
                <a:gd name="T22" fmla="*/ 2147483647 w 100"/>
                <a:gd name="T23" fmla="*/ 2147483647 h 92"/>
                <a:gd name="T24" fmla="*/ 2147483647 w 100"/>
                <a:gd name="T25" fmla="*/ 2147483647 h 92"/>
                <a:gd name="T26" fmla="*/ 2147483647 w 100"/>
                <a:gd name="T27" fmla="*/ 2147483647 h 92"/>
                <a:gd name="T28" fmla="*/ 2147483647 w 100"/>
                <a:gd name="T29" fmla="*/ 2147483647 h 92"/>
                <a:gd name="T30" fmla="*/ 2147483647 w 100"/>
                <a:gd name="T31" fmla="*/ 2147483647 h 92"/>
                <a:gd name="T32" fmla="*/ 2147483647 w 100"/>
                <a:gd name="T33" fmla="*/ 2147483647 h 92"/>
                <a:gd name="T34" fmla="*/ 2147483647 w 100"/>
                <a:gd name="T35" fmla="*/ 2147483647 h 92"/>
                <a:gd name="T36" fmla="*/ 2147483647 w 100"/>
                <a:gd name="T37" fmla="*/ 2147483647 h 92"/>
                <a:gd name="T38" fmla="*/ 2147483647 w 100"/>
                <a:gd name="T39" fmla="*/ 2147483647 h 92"/>
                <a:gd name="T40" fmla="*/ 2147483647 w 100"/>
                <a:gd name="T41" fmla="*/ 2147483647 h 92"/>
                <a:gd name="T42" fmla="*/ 2147483647 w 100"/>
                <a:gd name="T43" fmla="*/ 2147483647 h 92"/>
                <a:gd name="T44" fmla="*/ 2147483647 w 100"/>
                <a:gd name="T45" fmla="*/ 2147483647 h 92"/>
                <a:gd name="T46" fmla="*/ 2147483647 w 100"/>
                <a:gd name="T47" fmla="*/ 2147483647 h 92"/>
                <a:gd name="T48" fmla="*/ 2147483647 w 100"/>
                <a:gd name="T49" fmla="*/ 2147483647 h 92"/>
                <a:gd name="T50" fmla="*/ 2147483647 w 100"/>
                <a:gd name="T51" fmla="*/ 2147483647 h 92"/>
                <a:gd name="T52" fmla="*/ 2147483647 w 100"/>
                <a:gd name="T53" fmla="*/ 2147483647 h 92"/>
                <a:gd name="T54" fmla="*/ 2147483647 w 100"/>
                <a:gd name="T55" fmla="*/ 2147483647 h 92"/>
                <a:gd name="T56" fmla="*/ 2147483647 w 100"/>
                <a:gd name="T57" fmla="*/ 2147483647 h 92"/>
                <a:gd name="T58" fmla="*/ 2147483647 w 100"/>
                <a:gd name="T59" fmla="*/ 2147483647 h 92"/>
                <a:gd name="T60" fmla="*/ 2147483647 w 100"/>
                <a:gd name="T61" fmla="*/ 2147483647 h 92"/>
                <a:gd name="T62" fmla="*/ 2147483647 w 100"/>
                <a:gd name="T63" fmla="*/ 2147483647 h 92"/>
                <a:gd name="T64" fmla="*/ 2147483647 w 100"/>
                <a:gd name="T65" fmla="*/ 2147483647 h 92"/>
                <a:gd name="T66" fmla="*/ 2147483647 w 100"/>
                <a:gd name="T67" fmla="*/ 2147483647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92"/>
                <a:gd name="T104" fmla="*/ 100 w 100"/>
                <a:gd name="T105" fmla="*/ 92 h 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5903253" y="2973161"/>
              <a:ext cx="102339" cy="99112"/>
            </a:xfrm>
            <a:custGeom>
              <a:avLst/>
              <a:gdLst>
                <a:gd name="T0" fmla="*/ 2147483647 w 55"/>
                <a:gd name="T1" fmla="*/ 2147483647 h 50"/>
                <a:gd name="T2" fmla="*/ 2147483647 w 55"/>
                <a:gd name="T3" fmla="*/ 2147483647 h 50"/>
                <a:gd name="T4" fmla="*/ 2147483647 w 55"/>
                <a:gd name="T5" fmla="*/ 2147483647 h 50"/>
                <a:gd name="T6" fmla="*/ 0 w 55"/>
                <a:gd name="T7" fmla="*/ 2147483647 h 50"/>
                <a:gd name="T8" fmla="*/ 2147483647 w 55"/>
                <a:gd name="T9" fmla="*/ 2147483647 h 50"/>
                <a:gd name="T10" fmla="*/ 2147483647 w 55"/>
                <a:gd name="T11" fmla="*/ 2147483647 h 50"/>
                <a:gd name="T12" fmla="*/ 2147483647 w 55"/>
                <a:gd name="T13" fmla="*/ 2147483647 h 50"/>
                <a:gd name="T14" fmla="*/ 2147483647 w 55"/>
                <a:gd name="T15" fmla="*/ 2147483647 h 50"/>
                <a:gd name="T16" fmla="*/ 2147483647 w 55"/>
                <a:gd name="T17" fmla="*/ 2147483647 h 50"/>
                <a:gd name="T18" fmla="*/ 2147483647 w 55"/>
                <a:gd name="T19" fmla="*/ 2147483647 h 50"/>
                <a:gd name="T20" fmla="*/ 2147483647 w 55"/>
                <a:gd name="T21" fmla="*/ 2147483647 h 50"/>
                <a:gd name="T22" fmla="*/ 2147483647 w 55"/>
                <a:gd name="T23" fmla="*/ 2147483647 h 50"/>
                <a:gd name="T24" fmla="*/ 2147483647 w 55"/>
                <a:gd name="T25" fmla="*/ 2147483647 h 50"/>
                <a:gd name="T26" fmla="*/ 2147483647 w 55"/>
                <a:gd name="T27" fmla="*/ 2147483647 h 50"/>
                <a:gd name="T28" fmla="*/ 2147483647 w 55"/>
                <a:gd name="T29" fmla="*/ 2147483647 h 50"/>
                <a:gd name="T30" fmla="*/ 2147483647 w 55"/>
                <a:gd name="T31" fmla="*/ 2147483647 h 50"/>
                <a:gd name="T32" fmla="*/ 2147483647 w 55"/>
                <a:gd name="T33" fmla="*/ 2147483647 h 50"/>
                <a:gd name="T34" fmla="*/ 2147483647 w 55"/>
                <a:gd name="T35" fmla="*/ 2147483647 h 50"/>
                <a:gd name="T36" fmla="*/ 2147483647 w 55"/>
                <a:gd name="T37" fmla="*/ 2147483647 h 50"/>
                <a:gd name="T38" fmla="*/ 2147483647 w 55"/>
                <a:gd name="T39" fmla="*/ 2147483647 h 50"/>
                <a:gd name="T40" fmla="*/ 2147483647 w 55"/>
                <a:gd name="T41" fmla="*/ 2147483647 h 50"/>
                <a:gd name="T42" fmla="*/ 2147483647 w 55"/>
                <a:gd name="T43" fmla="*/ 2147483647 h 50"/>
                <a:gd name="T44" fmla="*/ 2147483647 w 55"/>
                <a:gd name="T45" fmla="*/ 2147483647 h 50"/>
                <a:gd name="T46" fmla="*/ 2147483647 w 55"/>
                <a:gd name="T47" fmla="*/ 2147483647 h 50"/>
                <a:gd name="T48" fmla="*/ 2147483647 w 55"/>
                <a:gd name="T49" fmla="*/ 2147483647 h 50"/>
                <a:gd name="T50" fmla="*/ 2147483647 w 55"/>
                <a:gd name="T51" fmla="*/ 2147483647 h 50"/>
                <a:gd name="T52" fmla="*/ 2147483647 w 55"/>
                <a:gd name="T53" fmla="*/ 2147483647 h 50"/>
                <a:gd name="T54" fmla="*/ 2147483647 w 55"/>
                <a:gd name="T55" fmla="*/ 2147483647 h 50"/>
                <a:gd name="T56" fmla="*/ 2147483647 w 55"/>
                <a:gd name="T57" fmla="*/ 2147483647 h 50"/>
                <a:gd name="T58" fmla="*/ 2147483647 w 55"/>
                <a:gd name="T59" fmla="*/ 2147483647 h 50"/>
                <a:gd name="T60" fmla="*/ 2147483647 w 55"/>
                <a:gd name="T61" fmla="*/ 2147483647 h 50"/>
                <a:gd name="T62" fmla="*/ 2147483647 w 55"/>
                <a:gd name="T63" fmla="*/ 2147483647 h 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"/>
                <a:gd name="T97" fmla="*/ 0 h 50"/>
                <a:gd name="T98" fmla="*/ 55 w 55"/>
                <a:gd name="T99" fmla="*/ 50 h 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5858103" y="2738171"/>
              <a:ext cx="96319" cy="222202"/>
            </a:xfrm>
            <a:custGeom>
              <a:avLst/>
              <a:gdLst>
                <a:gd name="T0" fmla="*/ 2147483647 w 53"/>
                <a:gd name="T1" fmla="*/ 2147483647 h 113"/>
                <a:gd name="T2" fmla="*/ 2147483647 w 53"/>
                <a:gd name="T3" fmla="*/ 2147483647 h 113"/>
                <a:gd name="T4" fmla="*/ 2147483647 w 53"/>
                <a:gd name="T5" fmla="*/ 2147483647 h 113"/>
                <a:gd name="T6" fmla="*/ 2147483647 w 53"/>
                <a:gd name="T7" fmla="*/ 2147483647 h 113"/>
                <a:gd name="T8" fmla="*/ 2147483647 w 53"/>
                <a:gd name="T9" fmla="*/ 2147483647 h 113"/>
                <a:gd name="T10" fmla="*/ 2147483647 w 53"/>
                <a:gd name="T11" fmla="*/ 2147483647 h 113"/>
                <a:gd name="T12" fmla="*/ 2147483647 w 53"/>
                <a:gd name="T13" fmla="*/ 2147483647 h 113"/>
                <a:gd name="T14" fmla="*/ 2147483647 w 53"/>
                <a:gd name="T15" fmla="*/ 2147483647 h 113"/>
                <a:gd name="T16" fmla="*/ 2147483647 w 53"/>
                <a:gd name="T17" fmla="*/ 2147483647 h 113"/>
                <a:gd name="T18" fmla="*/ 2147483647 w 53"/>
                <a:gd name="T19" fmla="*/ 2147483647 h 113"/>
                <a:gd name="T20" fmla="*/ 2147483647 w 53"/>
                <a:gd name="T21" fmla="*/ 2147483647 h 113"/>
                <a:gd name="T22" fmla="*/ 2147483647 w 53"/>
                <a:gd name="T23" fmla="*/ 2147483647 h 113"/>
                <a:gd name="T24" fmla="*/ 2147483647 w 53"/>
                <a:gd name="T25" fmla="*/ 2147483647 h 113"/>
                <a:gd name="T26" fmla="*/ 2147483647 w 53"/>
                <a:gd name="T27" fmla="*/ 2147483647 h 113"/>
                <a:gd name="T28" fmla="*/ 2147483647 w 53"/>
                <a:gd name="T29" fmla="*/ 2147483647 h 113"/>
                <a:gd name="T30" fmla="*/ 2147483647 w 53"/>
                <a:gd name="T31" fmla="*/ 2147483647 h 113"/>
                <a:gd name="T32" fmla="*/ 2147483647 w 53"/>
                <a:gd name="T33" fmla="*/ 2147483647 h 113"/>
                <a:gd name="T34" fmla="*/ 2147483647 w 53"/>
                <a:gd name="T35" fmla="*/ 2147483647 h 113"/>
                <a:gd name="T36" fmla="*/ 2147483647 w 53"/>
                <a:gd name="T37" fmla="*/ 2147483647 h 113"/>
                <a:gd name="T38" fmla="*/ 2147483647 w 53"/>
                <a:gd name="T39" fmla="*/ 2147483647 h 113"/>
                <a:gd name="T40" fmla="*/ 2147483647 w 53"/>
                <a:gd name="T41" fmla="*/ 2147483647 h 113"/>
                <a:gd name="T42" fmla="*/ 2147483647 w 53"/>
                <a:gd name="T43" fmla="*/ 2147483647 h 113"/>
                <a:gd name="T44" fmla="*/ 2147483647 w 53"/>
                <a:gd name="T45" fmla="*/ 2147483647 h 113"/>
                <a:gd name="T46" fmla="*/ 2147483647 w 53"/>
                <a:gd name="T47" fmla="*/ 2147483647 h 113"/>
                <a:gd name="T48" fmla="*/ 2147483647 w 53"/>
                <a:gd name="T49" fmla="*/ 2147483647 h 113"/>
                <a:gd name="T50" fmla="*/ 2147483647 w 53"/>
                <a:gd name="T51" fmla="*/ 2147483647 h 113"/>
                <a:gd name="T52" fmla="*/ 2147483647 w 53"/>
                <a:gd name="T53" fmla="*/ 2147483647 h 113"/>
                <a:gd name="T54" fmla="*/ 2147483647 w 53"/>
                <a:gd name="T55" fmla="*/ 2147483647 h 113"/>
                <a:gd name="T56" fmla="*/ 2147483647 w 53"/>
                <a:gd name="T57" fmla="*/ 2147483647 h 113"/>
                <a:gd name="T58" fmla="*/ 2147483647 w 53"/>
                <a:gd name="T59" fmla="*/ 0 h 113"/>
                <a:gd name="T60" fmla="*/ 2147483647 w 53"/>
                <a:gd name="T61" fmla="*/ 2147483647 h 113"/>
                <a:gd name="T62" fmla="*/ 2147483647 w 53"/>
                <a:gd name="T63" fmla="*/ 2147483647 h 113"/>
                <a:gd name="T64" fmla="*/ 2147483647 w 53"/>
                <a:gd name="T65" fmla="*/ 2147483647 h 113"/>
                <a:gd name="T66" fmla="*/ 2147483647 w 53"/>
                <a:gd name="T67" fmla="*/ 2147483647 h 1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"/>
                <a:gd name="T103" fmla="*/ 0 h 113"/>
                <a:gd name="T104" fmla="*/ 53 w 53"/>
                <a:gd name="T105" fmla="*/ 113 h 1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5644396" y="3563035"/>
              <a:ext cx="103843" cy="124689"/>
            </a:xfrm>
            <a:custGeom>
              <a:avLst/>
              <a:gdLst>
                <a:gd name="T0" fmla="*/ 2147483647 w 57"/>
                <a:gd name="T1" fmla="*/ 2147483647 h 64"/>
                <a:gd name="T2" fmla="*/ 2147483647 w 57"/>
                <a:gd name="T3" fmla="*/ 2147483647 h 64"/>
                <a:gd name="T4" fmla="*/ 2147483647 w 57"/>
                <a:gd name="T5" fmla="*/ 2147483647 h 64"/>
                <a:gd name="T6" fmla="*/ 2147483647 w 57"/>
                <a:gd name="T7" fmla="*/ 2147483647 h 64"/>
                <a:gd name="T8" fmla="*/ 2147483647 w 57"/>
                <a:gd name="T9" fmla="*/ 2147483647 h 64"/>
                <a:gd name="T10" fmla="*/ 2147483647 w 57"/>
                <a:gd name="T11" fmla="*/ 2147483647 h 64"/>
                <a:gd name="T12" fmla="*/ 2147483647 w 57"/>
                <a:gd name="T13" fmla="*/ 2147483647 h 64"/>
                <a:gd name="T14" fmla="*/ 2147483647 w 57"/>
                <a:gd name="T15" fmla="*/ 2147483647 h 64"/>
                <a:gd name="T16" fmla="*/ 2147483647 w 57"/>
                <a:gd name="T17" fmla="*/ 2147483647 h 64"/>
                <a:gd name="T18" fmla="*/ 2147483647 w 57"/>
                <a:gd name="T19" fmla="*/ 2147483647 h 64"/>
                <a:gd name="T20" fmla="*/ 2147483647 w 57"/>
                <a:gd name="T21" fmla="*/ 2147483647 h 64"/>
                <a:gd name="T22" fmla="*/ 2147483647 w 57"/>
                <a:gd name="T23" fmla="*/ 2147483647 h 64"/>
                <a:gd name="T24" fmla="*/ 2147483647 w 57"/>
                <a:gd name="T25" fmla="*/ 2147483647 h 64"/>
                <a:gd name="T26" fmla="*/ 2147483647 w 57"/>
                <a:gd name="T27" fmla="*/ 2147483647 h 64"/>
                <a:gd name="T28" fmla="*/ 2147483647 w 57"/>
                <a:gd name="T29" fmla="*/ 2147483647 h 64"/>
                <a:gd name="T30" fmla="*/ 2147483647 w 57"/>
                <a:gd name="T31" fmla="*/ 2147483647 h 64"/>
                <a:gd name="T32" fmla="*/ 2147483647 w 57"/>
                <a:gd name="T33" fmla="*/ 2147483647 h 64"/>
                <a:gd name="T34" fmla="*/ 2147483647 w 57"/>
                <a:gd name="T35" fmla="*/ 2147483647 h 64"/>
                <a:gd name="T36" fmla="*/ 2147483647 w 57"/>
                <a:gd name="T37" fmla="*/ 2147483647 h 64"/>
                <a:gd name="T38" fmla="*/ 2147483647 w 57"/>
                <a:gd name="T39" fmla="*/ 2147483647 h 64"/>
                <a:gd name="T40" fmla="*/ 2147483647 w 57"/>
                <a:gd name="T41" fmla="*/ 2147483647 h 64"/>
                <a:gd name="T42" fmla="*/ 2147483647 w 57"/>
                <a:gd name="T43" fmla="*/ 2147483647 h 64"/>
                <a:gd name="T44" fmla="*/ 2147483647 w 57"/>
                <a:gd name="T45" fmla="*/ 2147483647 h 64"/>
                <a:gd name="T46" fmla="*/ 2147483647 w 57"/>
                <a:gd name="T47" fmla="*/ 2147483647 h 64"/>
                <a:gd name="T48" fmla="*/ 2147483647 w 57"/>
                <a:gd name="T49" fmla="*/ 2147483647 h 64"/>
                <a:gd name="T50" fmla="*/ 2147483647 w 57"/>
                <a:gd name="T51" fmla="*/ 2147483647 h 64"/>
                <a:gd name="T52" fmla="*/ 2147483647 w 57"/>
                <a:gd name="T53" fmla="*/ 2147483647 h 64"/>
                <a:gd name="T54" fmla="*/ 2147483647 w 57"/>
                <a:gd name="T55" fmla="*/ 2147483647 h 64"/>
                <a:gd name="T56" fmla="*/ 2147483647 w 57"/>
                <a:gd name="T57" fmla="*/ 2147483647 h 64"/>
                <a:gd name="T58" fmla="*/ 2147483647 w 57"/>
                <a:gd name="T59" fmla="*/ 2147483647 h 64"/>
                <a:gd name="T60" fmla="*/ 2147483647 w 57"/>
                <a:gd name="T61" fmla="*/ 2147483647 h 64"/>
                <a:gd name="T62" fmla="*/ 2147483647 w 57"/>
                <a:gd name="T63" fmla="*/ 2147483647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4"/>
                <a:gd name="T98" fmla="*/ 57 w 57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5752755" y="3690922"/>
              <a:ext cx="31605" cy="47958"/>
            </a:xfrm>
            <a:custGeom>
              <a:avLst/>
              <a:gdLst>
                <a:gd name="T0" fmla="*/ 2147483647 w 17"/>
                <a:gd name="T1" fmla="*/ 2147483647 h 25"/>
                <a:gd name="T2" fmla="*/ 2147483647 w 17"/>
                <a:gd name="T3" fmla="*/ 2147483647 h 25"/>
                <a:gd name="T4" fmla="*/ 2147483647 w 17"/>
                <a:gd name="T5" fmla="*/ 2147483647 h 25"/>
                <a:gd name="T6" fmla="*/ 2147483647 w 17"/>
                <a:gd name="T7" fmla="*/ 2147483647 h 25"/>
                <a:gd name="T8" fmla="*/ 2147483647 w 17"/>
                <a:gd name="T9" fmla="*/ 2147483647 h 25"/>
                <a:gd name="T10" fmla="*/ 2147483647 w 17"/>
                <a:gd name="T11" fmla="*/ 2147483647 h 25"/>
                <a:gd name="T12" fmla="*/ 2147483647 w 17"/>
                <a:gd name="T13" fmla="*/ 2147483647 h 25"/>
                <a:gd name="T14" fmla="*/ 2147483647 w 17"/>
                <a:gd name="T15" fmla="*/ 2147483647 h 25"/>
                <a:gd name="T16" fmla="*/ 2147483647 w 17"/>
                <a:gd name="T17" fmla="*/ 2147483647 h 25"/>
                <a:gd name="T18" fmla="*/ 2147483647 w 17"/>
                <a:gd name="T19" fmla="*/ 2147483647 h 25"/>
                <a:gd name="T20" fmla="*/ 2147483647 w 17"/>
                <a:gd name="T21" fmla="*/ 2147483647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25"/>
                <a:gd name="T35" fmla="*/ 17 w 17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5728676" y="3746871"/>
              <a:ext cx="96319" cy="84725"/>
            </a:xfrm>
            <a:custGeom>
              <a:avLst/>
              <a:gdLst>
                <a:gd name="T0" fmla="*/ 2147483647 w 52"/>
                <a:gd name="T1" fmla="*/ 2147483647 h 43"/>
                <a:gd name="T2" fmla="*/ 2147483647 w 52"/>
                <a:gd name="T3" fmla="*/ 2147483647 h 43"/>
                <a:gd name="T4" fmla="*/ 2147483647 w 52"/>
                <a:gd name="T5" fmla="*/ 2147483647 h 43"/>
                <a:gd name="T6" fmla="*/ 2147483647 w 52"/>
                <a:gd name="T7" fmla="*/ 2147483647 h 43"/>
                <a:gd name="T8" fmla="*/ 2147483647 w 52"/>
                <a:gd name="T9" fmla="*/ 2147483647 h 43"/>
                <a:gd name="T10" fmla="*/ 2147483647 w 52"/>
                <a:gd name="T11" fmla="*/ 2147483647 h 43"/>
                <a:gd name="T12" fmla="*/ 2147483647 w 52"/>
                <a:gd name="T13" fmla="*/ 2147483647 h 43"/>
                <a:gd name="T14" fmla="*/ 2147483647 w 52"/>
                <a:gd name="T15" fmla="*/ 2147483647 h 43"/>
                <a:gd name="T16" fmla="*/ 0 w 52"/>
                <a:gd name="T17" fmla="*/ 2147483647 h 43"/>
                <a:gd name="T18" fmla="*/ 2147483647 w 52"/>
                <a:gd name="T19" fmla="*/ 2147483647 h 43"/>
                <a:gd name="T20" fmla="*/ 2147483647 w 52"/>
                <a:gd name="T21" fmla="*/ 2147483647 h 43"/>
                <a:gd name="T22" fmla="*/ 2147483647 w 52"/>
                <a:gd name="T23" fmla="*/ 2147483647 h 43"/>
                <a:gd name="T24" fmla="*/ 2147483647 w 52"/>
                <a:gd name="T25" fmla="*/ 2147483647 h 43"/>
                <a:gd name="T26" fmla="*/ 2147483647 w 52"/>
                <a:gd name="T27" fmla="*/ 2147483647 h 43"/>
                <a:gd name="T28" fmla="*/ 2147483647 w 52"/>
                <a:gd name="T29" fmla="*/ 2147483647 h 43"/>
                <a:gd name="T30" fmla="*/ 2147483647 w 52"/>
                <a:gd name="T31" fmla="*/ 2147483647 h 43"/>
                <a:gd name="T32" fmla="*/ 2147483647 w 52"/>
                <a:gd name="T33" fmla="*/ 2147483647 h 43"/>
                <a:gd name="T34" fmla="*/ 2147483647 w 52"/>
                <a:gd name="T35" fmla="*/ 2147483647 h 43"/>
                <a:gd name="T36" fmla="*/ 2147483647 w 52"/>
                <a:gd name="T37" fmla="*/ 2147483647 h 43"/>
                <a:gd name="T38" fmla="*/ 2147483647 w 52"/>
                <a:gd name="T39" fmla="*/ 2147483647 h 43"/>
                <a:gd name="T40" fmla="*/ 2147483647 w 52"/>
                <a:gd name="T41" fmla="*/ 2147483647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3"/>
                <a:gd name="T65" fmla="*/ 52 w 52"/>
                <a:gd name="T66" fmla="*/ 43 h 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5706101" y="3708505"/>
              <a:ext cx="33109" cy="33569"/>
            </a:xfrm>
            <a:custGeom>
              <a:avLst/>
              <a:gdLst>
                <a:gd name="T0" fmla="*/ 2147483647 w 18"/>
                <a:gd name="T1" fmla="*/ 2147483647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0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7"/>
                <a:gd name="T23" fmla="*/ 18 w 18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5727171" y="3727689"/>
              <a:ext cx="25584" cy="46359"/>
            </a:xfrm>
            <a:custGeom>
              <a:avLst/>
              <a:gdLst>
                <a:gd name="T0" fmla="*/ 2147483647 w 14"/>
                <a:gd name="T1" fmla="*/ 2147483647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4"/>
                <a:gd name="T20" fmla="*/ 14 w 14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5748241" y="3742076"/>
              <a:ext cx="33109" cy="12788"/>
            </a:xfrm>
            <a:custGeom>
              <a:avLst/>
              <a:gdLst>
                <a:gd name="T0" fmla="*/ 2147483647 w 18"/>
                <a:gd name="T1" fmla="*/ 2147483647 h 7"/>
                <a:gd name="T2" fmla="*/ 2147483647 w 18"/>
                <a:gd name="T3" fmla="*/ 2147483647 h 7"/>
                <a:gd name="T4" fmla="*/ 2147483647 w 18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18"/>
                <a:gd name="T10" fmla="*/ 0 h 7"/>
                <a:gd name="T11" fmla="*/ 18 w 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5669982" y="3673337"/>
              <a:ext cx="27090" cy="25578"/>
            </a:xfrm>
            <a:custGeom>
              <a:avLst/>
              <a:gdLst>
                <a:gd name="T0" fmla="*/ 2147483647 w 15"/>
                <a:gd name="T1" fmla="*/ 2147483647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3"/>
                <a:gd name="T20" fmla="*/ 15 w 15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5624832" y="3719696"/>
              <a:ext cx="45150" cy="57548"/>
            </a:xfrm>
            <a:custGeom>
              <a:avLst/>
              <a:gdLst>
                <a:gd name="T0" fmla="*/ 2147483647 w 24"/>
                <a:gd name="T1" fmla="*/ 2147483647 h 29"/>
                <a:gd name="T2" fmla="*/ 2147483647 w 24"/>
                <a:gd name="T3" fmla="*/ 2147483647 h 29"/>
                <a:gd name="T4" fmla="*/ 2147483647 w 24"/>
                <a:gd name="T5" fmla="*/ 2147483647 h 29"/>
                <a:gd name="T6" fmla="*/ 2147483647 w 24"/>
                <a:gd name="T7" fmla="*/ 2147483647 h 29"/>
                <a:gd name="T8" fmla="*/ 2147483647 w 24"/>
                <a:gd name="T9" fmla="*/ 2147483647 h 29"/>
                <a:gd name="T10" fmla="*/ 2147483647 w 24"/>
                <a:gd name="T11" fmla="*/ 2147483647 h 29"/>
                <a:gd name="T12" fmla="*/ 2147483647 w 24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9"/>
                <a:gd name="T23" fmla="*/ 24 w 2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5934858" y="3961080"/>
              <a:ext cx="474068" cy="230195"/>
            </a:xfrm>
            <a:custGeom>
              <a:avLst/>
              <a:gdLst>
                <a:gd name="T0" fmla="*/ 2147483647 w 257"/>
                <a:gd name="T1" fmla="*/ 2147483647 h 118"/>
                <a:gd name="T2" fmla="*/ 2147483647 w 257"/>
                <a:gd name="T3" fmla="*/ 2147483647 h 118"/>
                <a:gd name="T4" fmla="*/ 2147483647 w 257"/>
                <a:gd name="T5" fmla="*/ 2147483647 h 118"/>
                <a:gd name="T6" fmla="*/ 2147483647 w 257"/>
                <a:gd name="T7" fmla="*/ 2147483647 h 118"/>
                <a:gd name="T8" fmla="*/ 2147483647 w 257"/>
                <a:gd name="T9" fmla="*/ 2147483647 h 118"/>
                <a:gd name="T10" fmla="*/ 2147483647 w 257"/>
                <a:gd name="T11" fmla="*/ 2147483647 h 118"/>
                <a:gd name="T12" fmla="*/ 2147483647 w 257"/>
                <a:gd name="T13" fmla="*/ 2147483647 h 118"/>
                <a:gd name="T14" fmla="*/ 2147483647 w 257"/>
                <a:gd name="T15" fmla="*/ 2147483647 h 118"/>
                <a:gd name="T16" fmla="*/ 2147483647 w 257"/>
                <a:gd name="T17" fmla="*/ 2147483647 h 118"/>
                <a:gd name="T18" fmla="*/ 2147483647 w 257"/>
                <a:gd name="T19" fmla="*/ 2147483647 h 118"/>
                <a:gd name="T20" fmla="*/ 2147483647 w 257"/>
                <a:gd name="T21" fmla="*/ 2147483647 h 118"/>
                <a:gd name="T22" fmla="*/ 2147483647 w 257"/>
                <a:gd name="T23" fmla="*/ 2147483647 h 118"/>
                <a:gd name="T24" fmla="*/ 2147483647 w 257"/>
                <a:gd name="T25" fmla="*/ 2147483647 h 118"/>
                <a:gd name="T26" fmla="*/ 2147483647 w 257"/>
                <a:gd name="T27" fmla="*/ 2147483647 h 118"/>
                <a:gd name="T28" fmla="*/ 2147483647 w 257"/>
                <a:gd name="T29" fmla="*/ 2147483647 h 118"/>
                <a:gd name="T30" fmla="*/ 2147483647 w 257"/>
                <a:gd name="T31" fmla="*/ 2147483647 h 118"/>
                <a:gd name="T32" fmla="*/ 2147483647 w 257"/>
                <a:gd name="T33" fmla="*/ 2147483647 h 118"/>
                <a:gd name="T34" fmla="*/ 2147483647 w 257"/>
                <a:gd name="T35" fmla="*/ 2147483647 h 118"/>
                <a:gd name="T36" fmla="*/ 2147483647 w 257"/>
                <a:gd name="T37" fmla="*/ 2147483647 h 118"/>
                <a:gd name="T38" fmla="*/ 2147483647 w 257"/>
                <a:gd name="T39" fmla="*/ 2147483647 h 118"/>
                <a:gd name="T40" fmla="*/ 2147483647 w 257"/>
                <a:gd name="T41" fmla="*/ 2147483647 h 118"/>
                <a:gd name="T42" fmla="*/ 2147483647 w 257"/>
                <a:gd name="T43" fmla="*/ 2147483647 h 118"/>
                <a:gd name="T44" fmla="*/ 2147483647 w 257"/>
                <a:gd name="T45" fmla="*/ 2147483647 h 118"/>
                <a:gd name="T46" fmla="*/ 2147483647 w 257"/>
                <a:gd name="T47" fmla="*/ 2147483647 h 118"/>
                <a:gd name="T48" fmla="*/ 2147483647 w 257"/>
                <a:gd name="T49" fmla="*/ 2147483647 h 118"/>
                <a:gd name="T50" fmla="*/ 2147483647 w 257"/>
                <a:gd name="T51" fmla="*/ 2147483647 h 118"/>
                <a:gd name="T52" fmla="*/ 2147483647 w 257"/>
                <a:gd name="T53" fmla="*/ 2147483647 h 118"/>
                <a:gd name="T54" fmla="*/ 2147483647 w 257"/>
                <a:gd name="T55" fmla="*/ 2147483647 h 118"/>
                <a:gd name="T56" fmla="*/ 2147483647 w 257"/>
                <a:gd name="T57" fmla="*/ 2147483647 h 118"/>
                <a:gd name="T58" fmla="*/ 2147483647 w 257"/>
                <a:gd name="T59" fmla="*/ 2147483647 h 118"/>
                <a:gd name="T60" fmla="*/ 2147483647 w 257"/>
                <a:gd name="T61" fmla="*/ 2147483647 h 118"/>
                <a:gd name="T62" fmla="*/ 2147483647 w 257"/>
                <a:gd name="T63" fmla="*/ 2147483647 h 118"/>
                <a:gd name="T64" fmla="*/ 2147483647 w 257"/>
                <a:gd name="T65" fmla="*/ 2147483647 h 118"/>
                <a:gd name="T66" fmla="*/ 2147483647 w 257"/>
                <a:gd name="T67" fmla="*/ 2147483647 h 118"/>
                <a:gd name="T68" fmla="*/ 2147483647 w 257"/>
                <a:gd name="T69" fmla="*/ 2147483647 h 118"/>
                <a:gd name="T70" fmla="*/ 2147483647 w 257"/>
                <a:gd name="T71" fmla="*/ 2147483647 h 118"/>
                <a:gd name="T72" fmla="*/ 2147483647 w 257"/>
                <a:gd name="T73" fmla="*/ 2147483647 h 118"/>
                <a:gd name="T74" fmla="*/ 2147483647 w 257"/>
                <a:gd name="T75" fmla="*/ 2147483647 h 118"/>
                <a:gd name="T76" fmla="*/ 2147483647 w 257"/>
                <a:gd name="T77" fmla="*/ 2147483647 h 118"/>
                <a:gd name="T78" fmla="*/ 2147483647 w 257"/>
                <a:gd name="T79" fmla="*/ 2147483647 h 118"/>
                <a:gd name="T80" fmla="*/ 2147483647 w 257"/>
                <a:gd name="T81" fmla="*/ 2147483647 h 118"/>
                <a:gd name="T82" fmla="*/ 2147483647 w 257"/>
                <a:gd name="T83" fmla="*/ 2147483647 h 118"/>
                <a:gd name="T84" fmla="*/ 2147483647 w 257"/>
                <a:gd name="T85" fmla="*/ 2147483647 h 118"/>
                <a:gd name="T86" fmla="*/ 2147483647 w 257"/>
                <a:gd name="T87" fmla="*/ 2147483647 h 1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57"/>
                <a:gd name="T133" fmla="*/ 0 h 118"/>
                <a:gd name="T134" fmla="*/ 257 w 257"/>
                <a:gd name="T135" fmla="*/ 118 h 1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6332172" y="4060192"/>
              <a:ext cx="70734" cy="27175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2147483647 w 38"/>
                <a:gd name="T11" fmla="*/ 2147483647 h 14"/>
                <a:gd name="T12" fmla="*/ 2147483647 w 38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4"/>
                <a:gd name="T23" fmla="*/ 38 w 38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6455580" y="4077777"/>
              <a:ext cx="46654" cy="30373"/>
            </a:xfrm>
            <a:custGeom>
              <a:avLst/>
              <a:gdLst>
                <a:gd name="T0" fmla="*/ 2147483647 w 25"/>
                <a:gd name="T1" fmla="*/ 2147483647 h 15"/>
                <a:gd name="T2" fmla="*/ 2147483647 w 25"/>
                <a:gd name="T3" fmla="*/ 2147483647 h 15"/>
                <a:gd name="T4" fmla="*/ 2147483647 w 25"/>
                <a:gd name="T5" fmla="*/ 2147483647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6740021" y="4415075"/>
              <a:ext cx="82774" cy="51154"/>
            </a:xfrm>
            <a:custGeom>
              <a:avLst/>
              <a:gdLst>
                <a:gd name="T0" fmla="*/ 2147483647 w 45"/>
                <a:gd name="T1" fmla="*/ 2147483647 h 26"/>
                <a:gd name="T2" fmla="*/ 2147483647 w 45"/>
                <a:gd name="T3" fmla="*/ 2147483647 h 26"/>
                <a:gd name="T4" fmla="*/ 2147483647 w 45"/>
                <a:gd name="T5" fmla="*/ 2147483647 h 26"/>
                <a:gd name="T6" fmla="*/ 2147483647 w 45"/>
                <a:gd name="T7" fmla="*/ 2147483647 h 26"/>
                <a:gd name="T8" fmla="*/ 2147483647 w 45"/>
                <a:gd name="T9" fmla="*/ 2147483647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26"/>
                <a:gd name="T17" fmla="*/ 45 w 4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6982323" y="4339942"/>
              <a:ext cx="31605" cy="28774"/>
            </a:xfrm>
            <a:custGeom>
              <a:avLst/>
              <a:gdLst>
                <a:gd name="T0" fmla="*/ 2147483647 w 17"/>
                <a:gd name="T1" fmla="*/ 2147483647 h 14"/>
                <a:gd name="T2" fmla="*/ 2147483647 w 17"/>
                <a:gd name="T3" fmla="*/ 2147483647 h 14"/>
                <a:gd name="T4" fmla="*/ 2147483647 w 17"/>
                <a:gd name="T5" fmla="*/ 2147483647 h 14"/>
                <a:gd name="T6" fmla="*/ 2147483647 w 17"/>
                <a:gd name="T7" fmla="*/ 2147483647 h 14"/>
                <a:gd name="T8" fmla="*/ 2147483647 w 17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6992858" y="4312767"/>
              <a:ext cx="22574" cy="23979"/>
            </a:xfrm>
            <a:custGeom>
              <a:avLst/>
              <a:gdLst>
                <a:gd name="T0" fmla="*/ 2147483647 w 13"/>
                <a:gd name="T1" fmla="*/ 2147483647 h 12"/>
                <a:gd name="T2" fmla="*/ 2147483647 w 13"/>
                <a:gd name="T3" fmla="*/ 2147483647 h 12"/>
                <a:gd name="T4" fmla="*/ 2147483647 w 13"/>
                <a:gd name="T5" fmla="*/ 2147483647 h 12"/>
                <a:gd name="T6" fmla="*/ 2147483647 w 13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2"/>
                <a:gd name="T14" fmla="*/ 13 w 13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6752061" y="4282394"/>
              <a:ext cx="28595" cy="27175"/>
            </a:xfrm>
            <a:custGeom>
              <a:avLst/>
              <a:gdLst>
                <a:gd name="T0" fmla="*/ 2147483647 w 15"/>
                <a:gd name="T1" fmla="*/ 2147483647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4"/>
                <a:gd name="T14" fmla="*/ 15 w 15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6386352" y="4044206"/>
              <a:ext cx="19564" cy="20781"/>
            </a:xfrm>
            <a:custGeom>
              <a:avLst/>
              <a:gdLst>
                <a:gd name="T0" fmla="*/ 2147483647 w 11"/>
                <a:gd name="T1" fmla="*/ 2147483647 h 10"/>
                <a:gd name="T2" fmla="*/ 2147483647 w 11"/>
                <a:gd name="T3" fmla="*/ 2147483647 h 10"/>
                <a:gd name="T4" fmla="*/ 2147483647 w 11"/>
                <a:gd name="T5" fmla="*/ 2147483647 h 10"/>
                <a:gd name="T6" fmla="*/ 2147483647 w 11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0"/>
                <a:gd name="T14" fmla="*/ 11 w 1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5679011" y="4194472"/>
              <a:ext cx="909007" cy="752929"/>
            </a:xfrm>
            <a:custGeom>
              <a:avLst/>
              <a:gdLst>
                <a:gd name="T0" fmla="*/ 2147483647 w 494"/>
                <a:gd name="T1" fmla="*/ 2147483647 h 385"/>
                <a:gd name="T2" fmla="*/ 2147483647 w 494"/>
                <a:gd name="T3" fmla="*/ 2147483647 h 385"/>
                <a:gd name="T4" fmla="*/ 2147483647 w 494"/>
                <a:gd name="T5" fmla="*/ 2147483647 h 385"/>
                <a:gd name="T6" fmla="*/ 2147483647 w 494"/>
                <a:gd name="T7" fmla="*/ 2147483647 h 385"/>
                <a:gd name="T8" fmla="*/ 2147483647 w 494"/>
                <a:gd name="T9" fmla="*/ 2147483647 h 385"/>
                <a:gd name="T10" fmla="*/ 2147483647 w 494"/>
                <a:gd name="T11" fmla="*/ 2147483647 h 385"/>
                <a:gd name="T12" fmla="*/ 2147483647 w 494"/>
                <a:gd name="T13" fmla="*/ 2147483647 h 385"/>
                <a:gd name="T14" fmla="*/ 2147483647 w 494"/>
                <a:gd name="T15" fmla="*/ 2147483647 h 385"/>
                <a:gd name="T16" fmla="*/ 2147483647 w 494"/>
                <a:gd name="T17" fmla="*/ 2147483647 h 385"/>
                <a:gd name="T18" fmla="*/ 2147483647 w 494"/>
                <a:gd name="T19" fmla="*/ 2147483647 h 385"/>
                <a:gd name="T20" fmla="*/ 2147483647 w 494"/>
                <a:gd name="T21" fmla="*/ 2147483647 h 385"/>
                <a:gd name="T22" fmla="*/ 2147483647 w 494"/>
                <a:gd name="T23" fmla="*/ 2147483647 h 385"/>
                <a:gd name="T24" fmla="*/ 2147483647 w 494"/>
                <a:gd name="T25" fmla="*/ 2147483647 h 385"/>
                <a:gd name="T26" fmla="*/ 2147483647 w 494"/>
                <a:gd name="T27" fmla="*/ 2147483647 h 385"/>
                <a:gd name="T28" fmla="*/ 2147483647 w 494"/>
                <a:gd name="T29" fmla="*/ 2147483647 h 385"/>
                <a:gd name="T30" fmla="*/ 2147483647 w 494"/>
                <a:gd name="T31" fmla="*/ 2147483647 h 385"/>
                <a:gd name="T32" fmla="*/ 2147483647 w 494"/>
                <a:gd name="T33" fmla="*/ 2147483647 h 385"/>
                <a:gd name="T34" fmla="*/ 2147483647 w 494"/>
                <a:gd name="T35" fmla="*/ 2147483647 h 385"/>
                <a:gd name="T36" fmla="*/ 2147483647 w 494"/>
                <a:gd name="T37" fmla="*/ 2147483647 h 385"/>
                <a:gd name="T38" fmla="*/ 2147483647 w 494"/>
                <a:gd name="T39" fmla="*/ 2147483647 h 385"/>
                <a:gd name="T40" fmla="*/ 2147483647 w 494"/>
                <a:gd name="T41" fmla="*/ 2147483647 h 385"/>
                <a:gd name="T42" fmla="*/ 2147483647 w 494"/>
                <a:gd name="T43" fmla="*/ 2147483647 h 385"/>
                <a:gd name="T44" fmla="*/ 2147483647 w 494"/>
                <a:gd name="T45" fmla="*/ 2147483647 h 385"/>
                <a:gd name="T46" fmla="*/ 2147483647 w 494"/>
                <a:gd name="T47" fmla="*/ 2147483647 h 385"/>
                <a:gd name="T48" fmla="*/ 2147483647 w 494"/>
                <a:gd name="T49" fmla="*/ 2147483647 h 385"/>
                <a:gd name="T50" fmla="*/ 2147483647 w 494"/>
                <a:gd name="T51" fmla="*/ 2147483647 h 385"/>
                <a:gd name="T52" fmla="*/ 2147483647 w 494"/>
                <a:gd name="T53" fmla="*/ 2147483647 h 385"/>
                <a:gd name="T54" fmla="*/ 2147483647 w 494"/>
                <a:gd name="T55" fmla="*/ 2147483647 h 385"/>
                <a:gd name="T56" fmla="*/ 2147483647 w 494"/>
                <a:gd name="T57" fmla="*/ 2147483647 h 385"/>
                <a:gd name="T58" fmla="*/ 2147483647 w 494"/>
                <a:gd name="T59" fmla="*/ 2147483647 h 385"/>
                <a:gd name="T60" fmla="*/ 2147483647 w 494"/>
                <a:gd name="T61" fmla="*/ 2147483647 h 385"/>
                <a:gd name="T62" fmla="*/ 2147483647 w 494"/>
                <a:gd name="T63" fmla="*/ 2147483647 h 385"/>
                <a:gd name="T64" fmla="*/ 2147483647 w 494"/>
                <a:gd name="T65" fmla="*/ 2147483647 h 385"/>
                <a:gd name="T66" fmla="*/ 2147483647 w 494"/>
                <a:gd name="T67" fmla="*/ 2147483647 h 385"/>
                <a:gd name="T68" fmla="*/ 2147483647 w 494"/>
                <a:gd name="T69" fmla="*/ 2147483647 h 385"/>
                <a:gd name="T70" fmla="*/ 2147483647 w 494"/>
                <a:gd name="T71" fmla="*/ 2147483647 h 385"/>
                <a:gd name="T72" fmla="*/ 2147483647 w 494"/>
                <a:gd name="T73" fmla="*/ 2147483647 h 385"/>
                <a:gd name="T74" fmla="*/ 2147483647 w 494"/>
                <a:gd name="T75" fmla="*/ 2147483647 h 385"/>
                <a:gd name="T76" fmla="*/ 2147483647 w 494"/>
                <a:gd name="T77" fmla="*/ 2147483647 h 385"/>
                <a:gd name="T78" fmla="*/ 2147483647 w 494"/>
                <a:gd name="T79" fmla="*/ 2147483647 h 385"/>
                <a:gd name="T80" fmla="*/ 2147483647 w 494"/>
                <a:gd name="T81" fmla="*/ 2147483647 h 385"/>
                <a:gd name="T82" fmla="*/ 2147483647 w 494"/>
                <a:gd name="T83" fmla="*/ 2147483647 h 385"/>
                <a:gd name="T84" fmla="*/ 2147483647 w 494"/>
                <a:gd name="T85" fmla="*/ 2147483647 h 385"/>
                <a:gd name="T86" fmla="*/ 2147483647 w 494"/>
                <a:gd name="T87" fmla="*/ 2147483647 h 385"/>
                <a:gd name="T88" fmla="*/ 2147483647 w 494"/>
                <a:gd name="T89" fmla="*/ 2147483647 h 385"/>
                <a:gd name="T90" fmla="*/ 2147483647 w 494"/>
                <a:gd name="T91" fmla="*/ 2147483647 h 385"/>
                <a:gd name="T92" fmla="*/ 2147483647 w 494"/>
                <a:gd name="T93" fmla="*/ 2147483647 h 385"/>
                <a:gd name="T94" fmla="*/ 2147483647 w 494"/>
                <a:gd name="T95" fmla="*/ 2147483647 h 385"/>
                <a:gd name="T96" fmla="*/ 2147483647 w 494"/>
                <a:gd name="T97" fmla="*/ 2147483647 h 385"/>
                <a:gd name="T98" fmla="*/ 2147483647 w 494"/>
                <a:gd name="T99" fmla="*/ 2147483647 h 385"/>
                <a:gd name="T100" fmla="*/ 2147483647 w 494"/>
                <a:gd name="T101" fmla="*/ 2147483647 h 385"/>
                <a:gd name="T102" fmla="*/ 2147483647 w 494"/>
                <a:gd name="T103" fmla="*/ 2147483647 h 385"/>
                <a:gd name="T104" fmla="*/ 2147483647 w 494"/>
                <a:gd name="T105" fmla="*/ 2147483647 h 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385"/>
                <a:gd name="T161" fmla="*/ 494 w 494"/>
                <a:gd name="T162" fmla="*/ 385 h 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6469125" y="5009747"/>
              <a:ext cx="97823" cy="108703"/>
            </a:xfrm>
            <a:custGeom>
              <a:avLst/>
              <a:gdLst>
                <a:gd name="T0" fmla="*/ 2147483647 w 53"/>
                <a:gd name="T1" fmla="*/ 2147483647 h 55"/>
                <a:gd name="T2" fmla="*/ 2147483647 w 53"/>
                <a:gd name="T3" fmla="*/ 2147483647 h 55"/>
                <a:gd name="T4" fmla="*/ 2147483647 w 53"/>
                <a:gd name="T5" fmla="*/ 2147483647 h 55"/>
                <a:gd name="T6" fmla="*/ 2147483647 w 53"/>
                <a:gd name="T7" fmla="*/ 2147483647 h 55"/>
                <a:gd name="T8" fmla="*/ 2147483647 w 53"/>
                <a:gd name="T9" fmla="*/ 2147483647 h 55"/>
                <a:gd name="T10" fmla="*/ 2147483647 w 53"/>
                <a:gd name="T11" fmla="*/ 2147483647 h 55"/>
                <a:gd name="T12" fmla="*/ 2147483647 w 53"/>
                <a:gd name="T13" fmla="*/ 2147483647 h 55"/>
                <a:gd name="T14" fmla="*/ 2147483647 w 53"/>
                <a:gd name="T15" fmla="*/ 2147483647 h 55"/>
                <a:gd name="T16" fmla="*/ 2147483647 w 53"/>
                <a:gd name="T17" fmla="*/ 2147483647 h 55"/>
                <a:gd name="T18" fmla="*/ 2147483647 w 53"/>
                <a:gd name="T19" fmla="*/ 2147483647 h 55"/>
                <a:gd name="T20" fmla="*/ 2147483647 w 53"/>
                <a:gd name="T21" fmla="*/ 2147483647 h 55"/>
                <a:gd name="T22" fmla="*/ 2147483647 w 53"/>
                <a:gd name="T23" fmla="*/ 2147483647 h 55"/>
                <a:gd name="T24" fmla="*/ 2147483647 w 53"/>
                <a:gd name="T25" fmla="*/ 2147483647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55"/>
                <a:gd name="T41" fmla="*/ 53 w 53"/>
                <a:gd name="T42" fmla="*/ 55 h 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6995867" y="5003351"/>
              <a:ext cx="123409" cy="234990"/>
            </a:xfrm>
            <a:custGeom>
              <a:avLst/>
              <a:gdLst>
                <a:gd name="T0" fmla="*/ 2147483647 w 67"/>
                <a:gd name="T1" fmla="*/ 2147483647 h 120"/>
                <a:gd name="T2" fmla="*/ 2147483647 w 67"/>
                <a:gd name="T3" fmla="*/ 2147483647 h 120"/>
                <a:gd name="T4" fmla="*/ 2147483647 w 67"/>
                <a:gd name="T5" fmla="*/ 2147483647 h 120"/>
                <a:gd name="T6" fmla="*/ 2147483647 w 67"/>
                <a:gd name="T7" fmla="*/ 2147483647 h 120"/>
                <a:gd name="T8" fmla="*/ 2147483647 w 67"/>
                <a:gd name="T9" fmla="*/ 2147483647 h 120"/>
                <a:gd name="T10" fmla="*/ 2147483647 w 67"/>
                <a:gd name="T11" fmla="*/ 2147483647 h 120"/>
                <a:gd name="T12" fmla="*/ 2147483647 w 67"/>
                <a:gd name="T13" fmla="*/ 2147483647 h 120"/>
                <a:gd name="T14" fmla="*/ 2147483647 w 67"/>
                <a:gd name="T15" fmla="*/ 2147483647 h 120"/>
                <a:gd name="T16" fmla="*/ 2147483647 w 67"/>
                <a:gd name="T17" fmla="*/ 2147483647 h 120"/>
                <a:gd name="T18" fmla="*/ 2147483647 w 67"/>
                <a:gd name="T19" fmla="*/ 2147483647 h 120"/>
                <a:gd name="T20" fmla="*/ 2147483647 w 67"/>
                <a:gd name="T21" fmla="*/ 2147483647 h 120"/>
                <a:gd name="T22" fmla="*/ 2147483647 w 67"/>
                <a:gd name="T23" fmla="*/ 2147483647 h 120"/>
                <a:gd name="T24" fmla="*/ 2147483647 w 67"/>
                <a:gd name="T25" fmla="*/ 2147483647 h 120"/>
                <a:gd name="T26" fmla="*/ 2147483647 w 67"/>
                <a:gd name="T27" fmla="*/ 2147483647 h 120"/>
                <a:gd name="T28" fmla="*/ 2147483647 w 67"/>
                <a:gd name="T29" fmla="*/ 2147483647 h 120"/>
                <a:gd name="T30" fmla="*/ 2147483647 w 67"/>
                <a:gd name="T31" fmla="*/ 2147483647 h 120"/>
                <a:gd name="T32" fmla="*/ 2147483647 w 67"/>
                <a:gd name="T33" fmla="*/ 2147483647 h 120"/>
                <a:gd name="T34" fmla="*/ 2147483647 w 67"/>
                <a:gd name="T35" fmla="*/ 2147483647 h 120"/>
                <a:gd name="T36" fmla="*/ 2147483647 w 67"/>
                <a:gd name="T37" fmla="*/ 2147483647 h 120"/>
                <a:gd name="T38" fmla="*/ 2147483647 w 67"/>
                <a:gd name="T39" fmla="*/ 2147483647 h 120"/>
                <a:gd name="T40" fmla="*/ 2147483647 w 67"/>
                <a:gd name="T41" fmla="*/ 2147483647 h 120"/>
                <a:gd name="T42" fmla="*/ 2147483647 w 67"/>
                <a:gd name="T43" fmla="*/ 2147483647 h 120"/>
                <a:gd name="T44" fmla="*/ 2147483647 w 67"/>
                <a:gd name="T45" fmla="*/ 2147483647 h 120"/>
                <a:gd name="T46" fmla="*/ 2147483647 w 67"/>
                <a:gd name="T47" fmla="*/ 2147483647 h 1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"/>
                <a:gd name="T73" fmla="*/ 0 h 120"/>
                <a:gd name="T74" fmla="*/ 67 w 67"/>
                <a:gd name="T75" fmla="*/ 120 h 1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6997373" y="4795537"/>
              <a:ext cx="171567" cy="242983"/>
            </a:xfrm>
            <a:custGeom>
              <a:avLst/>
              <a:gdLst>
                <a:gd name="T0" fmla="*/ 2147483647 w 93"/>
                <a:gd name="T1" fmla="*/ 2147483647 h 124"/>
                <a:gd name="T2" fmla="*/ 2147483647 w 93"/>
                <a:gd name="T3" fmla="*/ 2147483647 h 124"/>
                <a:gd name="T4" fmla="*/ 2147483647 w 93"/>
                <a:gd name="T5" fmla="*/ 2147483647 h 124"/>
                <a:gd name="T6" fmla="*/ 2147483647 w 93"/>
                <a:gd name="T7" fmla="*/ 2147483647 h 124"/>
                <a:gd name="T8" fmla="*/ 2147483647 w 93"/>
                <a:gd name="T9" fmla="*/ 2147483647 h 124"/>
                <a:gd name="T10" fmla="*/ 2147483647 w 93"/>
                <a:gd name="T11" fmla="*/ 2147483647 h 124"/>
                <a:gd name="T12" fmla="*/ 2147483647 w 93"/>
                <a:gd name="T13" fmla="*/ 2147483647 h 124"/>
                <a:gd name="T14" fmla="*/ 2147483647 w 93"/>
                <a:gd name="T15" fmla="*/ 2147483647 h 124"/>
                <a:gd name="T16" fmla="*/ 2147483647 w 93"/>
                <a:gd name="T17" fmla="*/ 2147483647 h 124"/>
                <a:gd name="T18" fmla="*/ 2147483647 w 93"/>
                <a:gd name="T19" fmla="*/ 2147483647 h 124"/>
                <a:gd name="T20" fmla="*/ 2147483647 w 93"/>
                <a:gd name="T21" fmla="*/ 2147483647 h 124"/>
                <a:gd name="T22" fmla="*/ 2147483647 w 93"/>
                <a:gd name="T23" fmla="*/ 2147483647 h 124"/>
                <a:gd name="T24" fmla="*/ 2147483647 w 93"/>
                <a:gd name="T25" fmla="*/ 2147483647 h 124"/>
                <a:gd name="T26" fmla="*/ 2147483647 w 93"/>
                <a:gd name="T27" fmla="*/ 2147483647 h 124"/>
                <a:gd name="T28" fmla="*/ 2147483647 w 93"/>
                <a:gd name="T29" fmla="*/ 2147483647 h 124"/>
                <a:gd name="T30" fmla="*/ 2147483647 w 93"/>
                <a:gd name="T31" fmla="*/ 2147483647 h 124"/>
                <a:gd name="T32" fmla="*/ 2147483647 w 93"/>
                <a:gd name="T33" fmla="*/ 2147483647 h 124"/>
                <a:gd name="T34" fmla="*/ 2147483647 w 93"/>
                <a:gd name="T35" fmla="*/ 2147483647 h 124"/>
                <a:gd name="T36" fmla="*/ 2147483647 w 93"/>
                <a:gd name="T37" fmla="*/ 2147483647 h 124"/>
                <a:gd name="T38" fmla="*/ 2147483647 w 93"/>
                <a:gd name="T39" fmla="*/ 2147483647 h 124"/>
                <a:gd name="T40" fmla="*/ 2147483647 w 93"/>
                <a:gd name="T41" fmla="*/ 2147483647 h 124"/>
                <a:gd name="T42" fmla="*/ 2147483647 w 93"/>
                <a:gd name="T43" fmla="*/ 2147483647 h 124"/>
                <a:gd name="T44" fmla="*/ 2147483647 w 93"/>
                <a:gd name="T45" fmla="*/ 2147483647 h 124"/>
                <a:gd name="T46" fmla="*/ 2147483647 w 93"/>
                <a:gd name="T47" fmla="*/ 2147483647 h 124"/>
                <a:gd name="T48" fmla="*/ 2147483647 w 93"/>
                <a:gd name="T49" fmla="*/ 2147483647 h 1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24"/>
                <a:gd name="T77" fmla="*/ 93 w 93"/>
                <a:gd name="T78" fmla="*/ 124 h 1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1" name="Freeform 58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515430" y="2129112"/>
              <a:ext cx="2054295" cy="3396974"/>
            </a:xfrm>
            <a:custGeom>
              <a:avLst/>
              <a:gdLst>
                <a:gd name="T0" fmla="*/ 2147483647 w 1115"/>
                <a:gd name="T1" fmla="*/ 2147483647 h 1734"/>
                <a:gd name="T2" fmla="*/ 2147483647 w 1115"/>
                <a:gd name="T3" fmla="*/ 2147483647 h 1734"/>
                <a:gd name="T4" fmla="*/ 2147483647 w 1115"/>
                <a:gd name="T5" fmla="*/ 2147483647 h 1734"/>
                <a:gd name="T6" fmla="*/ 2147483647 w 1115"/>
                <a:gd name="T7" fmla="*/ 2147483647 h 1734"/>
                <a:gd name="T8" fmla="*/ 2147483647 w 1115"/>
                <a:gd name="T9" fmla="*/ 2147483647 h 1734"/>
                <a:gd name="T10" fmla="*/ 2147483647 w 1115"/>
                <a:gd name="T11" fmla="*/ 2147483647 h 1734"/>
                <a:gd name="T12" fmla="*/ 2147483647 w 1115"/>
                <a:gd name="T13" fmla="*/ 2147483647 h 1734"/>
                <a:gd name="T14" fmla="*/ 2147483647 w 1115"/>
                <a:gd name="T15" fmla="*/ 2147483647 h 1734"/>
                <a:gd name="T16" fmla="*/ 2147483647 w 1115"/>
                <a:gd name="T17" fmla="*/ 2147483647 h 1734"/>
                <a:gd name="T18" fmla="*/ 2147483647 w 1115"/>
                <a:gd name="T19" fmla="*/ 2147483647 h 1734"/>
                <a:gd name="T20" fmla="*/ 2147483647 w 1115"/>
                <a:gd name="T21" fmla="*/ 2147483647 h 1734"/>
                <a:gd name="T22" fmla="*/ 2147483647 w 1115"/>
                <a:gd name="T23" fmla="*/ 2147483647 h 1734"/>
                <a:gd name="T24" fmla="*/ 2147483647 w 1115"/>
                <a:gd name="T25" fmla="*/ 2147483647 h 1734"/>
                <a:gd name="T26" fmla="*/ 2147483647 w 1115"/>
                <a:gd name="T27" fmla="*/ 2147483647 h 1734"/>
                <a:gd name="T28" fmla="*/ 2147483647 w 1115"/>
                <a:gd name="T29" fmla="*/ 2147483647 h 1734"/>
                <a:gd name="T30" fmla="*/ 2147483647 w 1115"/>
                <a:gd name="T31" fmla="*/ 2147483647 h 1734"/>
                <a:gd name="T32" fmla="*/ 2147483647 w 1115"/>
                <a:gd name="T33" fmla="*/ 2147483647 h 1734"/>
                <a:gd name="T34" fmla="*/ 2147483647 w 1115"/>
                <a:gd name="T35" fmla="*/ 2147483647 h 1734"/>
                <a:gd name="T36" fmla="*/ 2147483647 w 1115"/>
                <a:gd name="T37" fmla="*/ 2147483647 h 1734"/>
                <a:gd name="T38" fmla="*/ 2147483647 w 1115"/>
                <a:gd name="T39" fmla="*/ 2147483647 h 1734"/>
                <a:gd name="T40" fmla="*/ 2147483647 w 1115"/>
                <a:gd name="T41" fmla="*/ 2147483647 h 1734"/>
                <a:gd name="T42" fmla="*/ 2147483647 w 1115"/>
                <a:gd name="T43" fmla="*/ 2147483647 h 1734"/>
                <a:gd name="T44" fmla="*/ 2147483647 w 1115"/>
                <a:gd name="T45" fmla="*/ 2147483647 h 1734"/>
                <a:gd name="T46" fmla="*/ 2147483647 w 1115"/>
                <a:gd name="T47" fmla="*/ 2147483647 h 1734"/>
                <a:gd name="T48" fmla="*/ 2147483647 w 1115"/>
                <a:gd name="T49" fmla="*/ 2147483647 h 1734"/>
                <a:gd name="T50" fmla="*/ 2147483647 w 1115"/>
                <a:gd name="T51" fmla="*/ 2147483647 h 1734"/>
                <a:gd name="T52" fmla="*/ 2147483647 w 1115"/>
                <a:gd name="T53" fmla="*/ 2147483647 h 1734"/>
                <a:gd name="T54" fmla="*/ 2147483647 w 1115"/>
                <a:gd name="T55" fmla="*/ 2147483647 h 1734"/>
                <a:gd name="T56" fmla="*/ 2147483647 w 1115"/>
                <a:gd name="T57" fmla="*/ 2147483647 h 1734"/>
                <a:gd name="T58" fmla="*/ 2147483647 w 1115"/>
                <a:gd name="T59" fmla="*/ 2147483647 h 1734"/>
                <a:gd name="T60" fmla="*/ 2147483647 w 1115"/>
                <a:gd name="T61" fmla="*/ 2147483647 h 1734"/>
                <a:gd name="T62" fmla="*/ 2147483647 w 1115"/>
                <a:gd name="T63" fmla="*/ 2147483647 h 1734"/>
                <a:gd name="T64" fmla="*/ 2147483647 w 1115"/>
                <a:gd name="T65" fmla="*/ 2147483647 h 1734"/>
                <a:gd name="T66" fmla="*/ 2147483647 w 1115"/>
                <a:gd name="T67" fmla="*/ 2147483647 h 1734"/>
                <a:gd name="T68" fmla="*/ 2147483647 w 1115"/>
                <a:gd name="T69" fmla="*/ 2147483647 h 1734"/>
                <a:gd name="T70" fmla="*/ 2147483647 w 1115"/>
                <a:gd name="T71" fmla="*/ 2147483647 h 1734"/>
                <a:gd name="T72" fmla="*/ 2147483647 w 1115"/>
                <a:gd name="T73" fmla="*/ 2147483647 h 1734"/>
                <a:gd name="T74" fmla="*/ 2147483647 w 1115"/>
                <a:gd name="T75" fmla="*/ 2147483647 h 1734"/>
                <a:gd name="T76" fmla="*/ 2147483647 w 1115"/>
                <a:gd name="T77" fmla="*/ 2147483647 h 1734"/>
                <a:gd name="T78" fmla="*/ 2147483647 w 1115"/>
                <a:gd name="T79" fmla="*/ 2147483647 h 1734"/>
                <a:gd name="T80" fmla="*/ 2147483647 w 1115"/>
                <a:gd name="T81" fmla="*/ 2147483647 h 1734"/>
                <a:gd name="T82" fmla="*/ 2147483647 w 1115"/>
                <a:gd name="T83" fmla="*/ 2147483647 h 1734"/>
                <a:gd name="T84" fmla="*/ 2147483647 w 1115"/>
                <a:gd name="T85" fmla="*/ 2147483647 h 1734"/>
                <a:gd name="T86" fmla="*/ 2147483647 w 1115"/>
                <a:gd name="T87" fmla="*/ 2147483647 h 1734"/>
                <a:gd name="T88" fmla="*/ 2147483647 w 1115"/>
                <a:gd name="T89" fmla="*/ 2147483647 h 1734"/>
                <a:gd name="T90" fmla="*/ 2147483647 w 1115"/>
                <a:gd name="T91" fmla="*/ 2147483647 h 1734"/>
                <a:gd name="T92" fmla="*/ 2147483647 w 1115"/>
                <a:gd name="T93" fmla="*/ 2147483647 h 1734"/>
                <a:gd name="T94" fmla="*/ 2147483647 w 1115"/>
                <a:gd name="T95" fmla="*/ 2147483647 h 1734"/>
                <a:gd name="T96" fmla="*/ 2147483647 w 1115"/>
                <a:gd name="T97" fmla="*/ 2147483647 h 1734"/>
                <a:gd name="T98" fmla="*/ 2147483647 w 1115"/>
                <a:gd name="T99" fmla="*/ 2147483647 h 1734"/>
                <a:gd name="T100" fmla="*/ 2147483647 w 1115"/>
                <a:gd name="T101" fmla="*/ 2147483647 h 1734"/>
                <a:gd name="T102" fmla="*/ 2147483647 w 1115"/>
                <a:gd name="T103" fmla="*/ 2147483647 h 1734"/>
                <a:gd name="T104" fmla="*/ 2147483647 w 1115"/>
                <a:gd name="T105" fmla="*/ 2147483647 h 1734"/>
                <a:gd name="T106" fmla="*/ 2147483647 w 1115"/>
                <a:gd name="T107" fmla="*/ 2147483647 h 1734"/>
                <a:gd name="T108" fmla="*/ 2147483647 w 1115"/>
                <a:gd name="T109" fmla="*/ 2147483647 h 1734"/>
                <a:gd name="T110" fmla="*/ 2147483647 w 1115"/>
                <a:gd name="T111" fmla="*/ 2147483647 h 1734"/>
                <a:gd name="T112" fmla="*/ 2147483647 w 1115"/>
                <a:gd name="T113" fmla="*/ 2147483647 h 1734"/>
                <a:gd name="T114" fmla="*/ 2147483647 w 1115"/>
                <a:gd name="T115" fmla="*/ 2147483647 h 1734"/>
                <a:gd name="T116" fmla="*/ 2147483647 w 1115"/>
                <a:gd name="T117" fmla="*/ 2147483647 h 1734"/>
                <a:gd name="T118" fmla="*/ 2147483647 w 1115"/>
                <a:gd name="T119" fmla="*/ 2147483647 h 1734"/>
                <a:gd name="T120" fmla="*/ 2147483647 w 1115"/>
                <a:gd name="T121" fmla="*/ 2147483647 h 1734"/>
                <a:gd name="T122" fmla="*/ 2147483647 w 1115"/>
                <a:gd name="T123" fmla="*/ 2147483647 h 17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5"/>
                <a:gd name="T187" fmla="*/ 0 h 1734"/>
                <a:gd name="T188" fmla="*/ 1115 w 1115"/>
                <a:gd name="T189" fmla="*/ 1734 h 17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493666" y="5486122"/>
              <a:ext cx="142973" cy="129485"/>
            </a:xfrm>
            <a:custGeom>
              <a:avLst/>
              <a:gdLst>
                <a:gd name="T0" fmla="*/ 2147483647 w 77"/>
                <a:gd name="T1" fmla="*/ 2147483647 h 66"/>
                <a:gd name="T2" fmla="*/ 2147483647 w 77"/>
                <a:gd name="T3" fmla="*/ 2147483647 h 66"/>
                <a:gd name="T4" fmla="*/ 2147483647 w 77"/>
                <a:gd name="T5" fmla="*/ 2147483647 h 66"/>
                <a:gd name="T6" fmla="*/ 2147483647 w 77"/>
                <a:gd name="T7" fmla="*/ 2147483647 h 66"/>
                <a:gd name="T8" fmla="*/ 2147483647 w 77"/>
                <a:gd name="T9" fmla="*/ 2147483647 h 66"/>
                <a:gd name="T10" fmla="*/ 2147483647 w 77"/>
                <a:gd name="T11" fmla="*/ 2147483647 h 66"/>
                <a:gd name="T12" fmla="*/ 2147483647 w 77"/>
                <a:gd name="T13" fmla="*/ 2147483647 h 66"/>
                <a:gd name="T14" fmla="*/ 2147483647 w 77"/>
                <a:gd name="T15" fmla="*/ 2147483647 h 66"/>
                <a:gd name="T16" fmla="*/ 2147483647 w 77"/>
                <a:gd name="T17" fmla="*/ 2147483647 h 66"/>
                <a:gd name="T18" fmla="*/ 2147483647 w 77"/>
                <a:gd name="T19" fmla="*/ 0 h 66"/>
                <a:gd name="T20" fmla="*/ 2147483647 w 77"/>
                <a:gd name="T21" fmla="*/ 0 h 66"/>
                <a:gd name="T22" fmla="*/ 2147483647 w 77"/>
                <a:gd name="T23" fmla="*/ 2147483647 h 66"/>
                <a:gd name="T24" fmla="*/ 2147483647 w 77"/>
                <a:gd name="T25" fmla="*/ 2147483647 h 66"/>
                <a:gd name="T26" fmla="*/ 2147483647 w 77"/>
                <a:gd name="T27" fmla="*/ 2147483647 h 66"/>
                <a:gd name="T28" fmla="*/ 2147483647 w 77"/>
                <a:gd name="T29" fmla="*/ 2147483647 h 66"/>
                <a:gd name="T30" fmla="*/ 2147483647 w 77"/>
                <a:gd name="T31" fmla="*/ 2147483647 h 66"/>
                <a:gd name="T32" fmla="*/ 2147483647 w 77"/>
                <a:gd name="T33" fmla="*/ 2147483647 h 66"/>
                <a:gd name="T34" fmla="*/ 2147483647 w 77"/>
                <a:gd name="T35" fmla="*/ 2147483647 h 66"/>
                <a:gd name="T36" fmla="*/ 2147483647 w 77"/>
                <a:gd name="T37" fmla="*/ 2147483647 h 66"/>
                <a:gd name="T38" fmla="*/ 2147483647 w 77"/>
                <a:gd name="T39" fmla="*/ 2147483647 h 66"/>
                <a:gd name="T40" fmla="*/ 2147483647 w 77"/>
                <a:gd name="T41" fmla="*/ 2147483647 h 66"/>
                <a:gd name="T42" fmla="*/ 2147483647 w 77"/>
                <a:gd name="T43" fmla="*/ 2147483647 h 66"/>
                <a:gd name="T44" fmla="*/ 2147483647 w 77"/>
                <a:gd name="T45" fmla="*/ 2147483647 h 66"/>
                <a:gd name="T46" fmla="*/ 2147483647 w 77"/>
                <a:gd name="T47" fmla="*/ 2147483647 h 66"/>
                <a:gd name="T48" fmla="*/ 2147483647 w 77"/>
                <a:gd name="T49" fmla="*/ 2147483647 h 66"/>
                <a:gd name="T50" fmla="*/ 2147483647 w 77"/>
                <a:gd name="T51" fmla="*/ 2147483647 h 66"/>
                <a:gd name="T52" fmla="*/ 2147483647 w 77"/>
                <a:gd name="T53" fmla="*/ 2147483647 h 66"/>
                <a:gd name="T54" fmla="*/ 2147483647 w 77"/>
                <a:gd name="T55" fmla="*/ 2147483647 h 66"/>
                <a:gd name="T56" fmla="*/ 2147483647 w 77"/>
                <a:gd name="T57" fmla="*/ 2147483647 h 66"/>
                <a:gd name="T58" fmla="*/ 2147483647 w 77"/>
                <a:gd name="T59" fmla="*/ 2147483647 h 66"/>
                <a:gd name="T60" fmla="*/ 2147483647 w 77"/>
                <a:gd name="T61" fmla="*/ 2147483647 h 66"/>
                <a:gd name="T62" fmla="*/ 2147483647 w 77"/>
                <a:gd name="T63" fmla="*/ 2147483647 h 66"/>
                <a:gd name="T64" fmla="*/ 2147483647 w 77"/>
                <a:gd name="T65" fmla="*/ 2147483647 h 66"/>
                <a:gd name="T66" fmla="*/ 2147483647 w 77"/>
                <a:gd name="T67" fmla="*/ 2147483647 h 66"/>
                <a:gd name="T68" fmla="*/ 2147483647 w 77"/>
                <a:gd name="T69" fmla="*/ 2147483647 h 66"/>
                <a:gd name="T70" fmla="*/ 2147483647 w 77"/>
                <a:gd name="T71" fmla="*/ 2147483647 h 66"/>
                <a:gd name="T72" fmla="*/ 2147483647 w 77"/>
                <a:gd name="T73" fmla="*/ 2147483647 h 66"/>
                <a:gd name="T74" fmla="*/ 2147483647 w 77"/>
                <a:gd name="T75" fmla="*/ 2147483647 h 66"/>
                <a:gd name="T76" fmla="*/ 2147483647 w 77"/>
                <a:gd name="T77" fmla="*/ 2147483647 h 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7"/>
                <a:gd name="T118" fmla="*/ 0 h 66"/>
                <a:gd name="T119" fmla="*/ 77 w 77"/>
                <a:gd name="T120" fmla="*/ 66 h 6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558380" y="56156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8"/>
                <a:gd name="T10" fmla="*/ 0 h 8"/>
                <a:gd name="T11" fmla="*/ 18 w 1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513231" y="5618804"/>
              <a:ext cx="34615" cy="20781"/>
            </a:xfrm>
            <a:custGeom>
              <a:avLst/>
              <a:gdLst>
                <a:gd name="T0" fmla="*/ 2147483647 w 19"/>
                <a:gd name="T1" fmla="*/ 2147483647 h 10"/>
                <a:gd name="T2" fmla="*/ 2147483647 w 19"/>
                <a:gd name="T3" fmla="*/ 2147483647 h 10"/>
                <a:gd name="T4" fmla="*/ 2147483647 w 19"/>
                <a:gd name="T5" fmla="*/ 2147483647 h 10"/>
                <a:gd name="T6" fmla="*/ 2147483647 w 19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0"/>
                <a:gd name="T14" fmla="*/ 19 w 19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422932" y="5503706"/>
              <a:ext cx="52674" cy="67140"/>
            </a:xfrm>
            <a:custGeom>
              <a:avLst/>
              <a:gdLst>
                <a:gd name="T0" fmla="*/ 2147483647 w 29"/>
                <a:gd name="T1" fmla="*/ 2147483647 h 34"/>
                <a:gd name="T2" fmla="*/ 2147483647 w 29"/>
                <a:gd name="T3" fmla="*/ 2147483647 h 34"/>
                <a:gd name="T4" fmla="*/ 2147483647 w 29"/>
                <a:gd name="T5" fmla="*/ 2147483647 h 34"/>
                <a:gd name="T6" fmla="*/ 2147483647 w 29"/>
                <a:gd name="T7" fmla="*/ 2147483647 h 34"/>
                <a:gd name="T8" fmla="*/ 2147483647 w 29"/>
                <a:gd name="T9" fmla="*/ 2147483647 h 34"/>
                <a:gd name="T10" fmla="*/ 2147483647 w 29"/>
                <a:gd name="T11" fmla="*/ 2147483647 h 34"/>
                <a:gd name="T12" fmla="*/ 2147483647 w 29"/>
                <a:gd name="T13" fmla="*/ 2147483647 h 34"/>
                <a:gd name="T14" fmla="*/ 2147483647 w 29"/>
                <a:gd name="T15" fmla="*/ 2147483647 h 34"/>
                <a:gd name="T16" fmla="*/ 2147483647 w 29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480121" y="5519692"/>
              <a:ext cx="33109" cy="41562"/>
            </a:xfrm>
            <a:custGeom>
              <a:avLst/>
              <a:gdLst>
                <a:gd name="T0" fmla="*/ 2147483647 w 18"/>
                <a:gd name="T1" fmla="*/ 2147483647 h 21"/>
                <a:gd name="T2" fmla="*/ 2147483647 w 18"/>
                <a:gd name="T3" fmla="*/ 2147483647 h 21"/>
                <a:gd name="T4" fmla="*/ 2147483647 w 18"/>
                <a:gd name="T5" fmla="*/ 2147483647 h 21"/>
                <a:gd name="T6" fmla="*/ 2147483647 w 18"/>
                <a:gd name="T7" fmla="*/ 2147483647 h 21"/>
                <a:gd name="T8" fmla="*/ 2147483647 w 18"/>
                <a:gd name="T9" fmla="*/ 214748364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690819" y="3463923"/>
              <a:ext cx="213707" cy="75133"/>
            </a:xfrm>
            <a:custGeom>
              <a:avLst/>
              <a:gdLst>
                <a:gd name="T0" fmla="*/ 2147483647 w 116"/>
                <a:gd name="T1" fmla="*/ 2147483647 h 39"/>
                <a:gd name="T2" fmla="*/ 2147483647 w 116"/>
                <a:gd name="T3" fmla="*/ 2147483647 h 39"/>
                <a:gd name="T4" fmla="*/ 2147483647 w 116"/>
                <a:gd name="T5" fmla="*/ 2147483647 h 39"/>
                <a:gd name="T6" fmla="*/ 2147483647 w 116"/>
                <a:gd name="T7" fmla="*/ 2147483647 h 39"/>
                <a:gd name="T8" fmla="*/ 2147483647 w 116"/>
                <a:gd name="T9" fmla="*/ 2147483647 h 39"/>
                <a:gd name="T10" fmla="*/ 2147483647 w 116"/>
                <a:gd name="T11" fmla="*/ 2147483647 h 39"/>
                <a:gd name="T12" fmla="*/ 2147483647 w 116"/>
                <a:gd name="T13" fmla="*/ 2147483647 h 39"/>
                <a:gd name="T14" fmla="*/ 2147483647 w 116"/>
                <a:gd name="T15" fmla="*/ 2147483647 h 39"/>
                <a:gd name="T16" fmla="*/ 2147483647 w 116"/>
                <a:gd name="T17" fmla="*/ 2147483647 h 39"/>
                <a:gd name="T18" fmla="*/ 2147483647 w 116"/>
                <a:gd name="T19" fmla="*/ 2147483647 h 39"/>
                <a:gd name="T20" fmla="*/ 2147483647 w 116"/>
                <a:gd name="T21" fmla="*/ 2147483647 h 39"/>
                <a:gd name="T22" fmla="*/ 2147483647 w 116"/>
                <a:gd name="T23" fmla="*/ 2147483647 h 39"/>
                <a:gd name="T24" fmla="*/ 2147483647 w 116"/>
                <a:gd name="T25" fmla="*/ 2147483647 h 39"/>
                <a:gd name="T26" fmla="*/ 2147483647 w 116"/>
                <a:gd name="T27" fmla="*/ 2147483647 h 39"/>
                <a:gd name="T28" fmla="*/ 2147483647 w 116"/>
                <a:gd name="T29" fmla="*/ 2147483647 h 39"/>
                <a:gd name="T30" fmla="*/ 2147483647 w 116"/>
                <a:gd name="T31" fmla="*/ 2147483647 h 39"/>
                <a:gd name="T32" fmla="*/ 2147483647 w 116"/>
                <a:gd name="T33" fmla="*/ 2147483647 h 39"/>
                <a:gd name="T34" fmla="*/ 2147483647 w 116"/>
                <a:gd name="T35" fmla="*/ 2147483647 h 39"/>
                <a:gd name="T36" fmla="*/ 2147483647 w 116"/>
                <a:gd name="T37" fmla="*/ 2147483647 h 39"/>
                <a:gd name="T38" fmla="*/ 2147483647 w 116"/>
                <a:gd name="T39" fmla="*/ 2147483647 h 39"/>
                <a:gd name="T40" fmla="*/ 2147483647 w 116"/>
                <a:gd name="T41" fmla="*/ 2147483647 h 39"/>
                <a:gd name="T42" fmla="*/ 2147483647 w 116"/>
                <a:gd name="T43" fmla="*/ 2147483647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39"/>
                <a:gd name="T68" fmla="*/ 116 w 116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797671" y="3566232"/>
              <a:ext cx="37625" cy="14387"/>
            </a:xfrm>
            <a:custGeom>
              <a:avLst/>
              <a:gdLst>
                <a:gd name="T0" fmla="*/ 2147483647 w 20"/>
                <a:gd name="T1" fmla="*/ 2147483647 h 7"/>
                <a:gd name="T2" fmla="*/ 2147483647 w 20"/>
                <a:gd name="T3" fmla="*/ 2147483647 h 7"/>
                <a:gd name="T4" fmla="*/ 2147483647 w 20"/>
                <a:gd name="T5" fmla="*/ 2147483647 h 7"/>
                <a:gd name="T6" fmla="*/ 2147483647 w 20"/>
                <a:gd name="T7" fmla="*/ 2147483647 h 7"/>
                <a:gd name="T8" fmla="*/ 2147483647 w 20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7"/>
                <a:gd name="T17" fmla="*/ 20 w 2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877436" y="3564634"/>
              <a:ext cx="39129" cy="9592"/>
            </a:xfrm>
            <a:custGeom>
              <a:avLst/>
              <a:gdLst>
                <a:gd name="T0" fmla="*/ 2147483647 w 21"/>
                <a:gd name="T1" fmla="*/ 2147483647 h 5"/>
                <a:gd name="T2" fmla="*/ 2147483647 w 21"/>
                <a:gd name="T3" fmla="*/ 2147483647 h 5"/>
                <a:gd name="T4" fmla="*/ 2147483647 w 21"/>
                <a:gd name="T5" fmla="*/ 0 h 5"/>
                <a:gd name="T6" fmla="*/ 2147483647 w 2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5"/>
                <a:gd name="T14" fmla="*/ 21 w 2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900010" y="3535859"/>
              <a:ext cx="91804" cy="38366"/>
            </a:xfrm>
            <a:custGeom>
              <a:avLst/>
              <a:gdLst>
                <a:gd name="T0" fmla="*/ 2147483647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2147483647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20"/>
                <a:gd name="T110" fmla="*/ 50 w 50"/>
                <a:gd name="T111" fmla="*/ 20 h 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2012884" y="3566232"/>
              <a:ext cx="43644" cy="15986"/>
            </a:xfrm>
            <a:custGeom>
              <a:avLst/>
              <a:gdLst>
                <a:gd name="T0" fmla="*/ 2147483647 w 23"/>
                <a:gd name="T1" fmla="*/ 0 h 8"/>
                <a:gd name="T2" fmla="*/ 2147483647 w 23"/>
                <a:gd name="T3" fmla="*/ 2147483647 h 8"/>
                <a:gd name="T4" fmla="*/ 2147483647 w 23"/>
                <a:gd name="T5" fmla="*/ 2147483647 h 8"/>
                <a:gd name="T6" fmla="*/ 2147483647 w 2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"/>
                <a:gd name="T14" fmla="*/ 23 w 23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2089637" y="3580619"/>
              <a:ext cx="7525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2106192" y="3590211"/>
              <a:ext cx="12039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2113717" y="3626978"/>
              <a:ext cx="4515" cy="11189"/>
            </a:xfrm>
            <a:custGeom>
              <a:avLst/>
              <a:gdLst>
                <a:gd name="T0" fmla="*/ 2147483647 w 3"/>
                <a:gd name="T1" fmla="*/ 2147483647 h 5"/>
                <a:gd name="T2" fmla="*/ 2147483647 w 3"/>
                <a:gd name="T3" fmla="*/ 2147483647 h 5"/>
                <a:gd name="T4" fmla="*/ 2147483647 w 3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3"/>
                <a:gd name="T10" fmla="*/ 0 h 5"/>
                <a:gd name="T11" fmla="*/ 3 w 3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2103182" y="3670139"/>
              <a:ext cx="12039" cy="7993"/>
            </a:xfrm>
            <a:custGeom>
              <a:avLst/>
              <a:gdLst>
                <a:gd name="T0" fmla="*/ 2147483647 w 6"/>
                <a:gd name="T1" fmla="*/ 2147483647 h 4"/>
                <a:gd name="T2" fmla="*/ 2147483647 w 6"/>
                <a:gd name="T3" fmla="*/ 2147483647 h 4"/>
                <a:gd name="T4" fmla="*/ 2147483647 w 6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6"/>
                <a:gd name="T10" fmla="*/ 0 h 4"/>
                <a:gd name="T11" fmla="*/ 6 w 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2107697" y="3658950"/>
              <a:ext cx="7525" cy="6394"/>
            </a:xfrm>
            <a:custGeom>
              <a:avLst/>
              <a:gdLst>
                <a:gd name="T0" fmla="*/ 2147483647 w 4"/>
                <a:gd name="T1" fmla="*/ 2147483647 h 3"/>
                <a:gd name="T2" fmla="*/ 2147483647 w 4"/>
                <a:gd name="T3" fmla="*/ 0 h 3"/>
                <a:gd name="T4" fmla="*/ 2147483647 w 4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2089637" y="3694118"/>
              <a:ext cx="10535" cy="11189"/>
            </a:xfrm>
            <a:custGeom>
              <a:avLst/>
              <a:gdLst>
                <a:gd name="T0" fmla="*/ 2147483647 w 6"/>
                <a:gd name="T1" fmla="*/ 2147483647 h 6"/>
                <a:gd name="T2" fmla="*/ 2147483647 w 6"/>
                <a:gd name="T3" fmla="*/ 2147483647 h 6"/>
                <a:gd name="T4" fmla="*/ 2147483647 w 6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6"/>
                <a:gd name="T10" fmla="*/ 0 h 6"/>
                <a:gd name="T11" fmla="*/ 6 w 6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2134787" y="3668542"/>
              <a:ext cx="16555" cy="14387"/>
            </a:xfrm>
            <a:custGeom>
              <a:avLst/>
              <a:gdLst>
                <a:gd name="T0" fmla="*/ 2147483647 w 9"/>
                <a:gd name="T1" fmla="*/ 2147483647 h 7"/>
                <a:gd name="T2" fmla="*/ 2147483647 w 9"/>
                <a:gd name="T3" fmla="*/ 2147483647 h 7"/>
                <a:gd name="T4" fmla="*/ 2147483647 w 9"/>
                <a:gd name="T5" fmla="*/ 2147483647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829276" y="3430354"/>
              <a:ext cx="10535" cy="12788"/>
            </a:xfrm>
            <a:custGeom>
              <a:avLst/>
              <a:gdLst>
                <a:gd name="T0" fmla="*/ 2147483647 w 6"/>
                <a:gd name="T1" fmla="*/ 0 h 7"/>
                <a:gd name="T2" fmla="*/ 2147483647 w 6"/>
                <a:gd name="T3" fmla="*/ 2147483647 h 7"/>
                <a:gd name="T4" fmla="*/ 2147483647 w 6"/>
                <a:gd name="T5" fmla="*/ 2147483647 h 7"/>
                <a:gd name="T6" fmla="*/ 2147483647 w 6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7"/>
                <a:gd name="T14" fmla="*/ 6 w 6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829276" y="3447937"/>
              <a:ext cx="10535" cy="4795"/>
            </a:xfrm>
            <a:custGeom>
              <a:avLst/>
              <a:gdLst>
                <a:gd name="T0" fmla="*/ 2147483647 w 6"/>
                <a:gd name="T1" fmla="*/ 2147483647 h 3"/>
                <a:gd name="T2" fmla="*/ 2147483647 w 6"/>
                <a:gd name="T3" fmla="*/ 0 h 3"/>
                <a:gd name="T4" fmla="*/ 2147483647 w 6"/>
                <a:gd name="T5" fmla="*/ 2147483647 h 3"/>
                <a:gd name="T6" fmla="*/ 0 60000 65536"/>
                <a:gd name="T7" fmla="*/ 0 60000 65536"/>
                <a:gd name="T8" fmla="*/ 0 60000 65536"/>
                <a:gd name="T9" fmla="*/ 0 w 6"/>
                <a:gd name="T10" fmla="*/ 0 h 3"/>
                <a:gd name="T11" fmla="*/ 6 w 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2109202" y="3272094"/>
              <a:ext cx="13545" cy="11189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2205521" y="2858062"/>
              <a:ext cx="51169" cy="20781"/>
            </a:xfrm>
            <a:custGeom>
              <a:avLst/>
              <a:gdLst>
                <a:gd name="T0" fmla="*/ 2147483647 w 28"/>
                <a:gd name="T1" fmla="*/ 2147483647 h 11"/>
                <a:gd name="T2" fmla="*/ 2147483647 w 28"/>
                <a:gd name="T3" fmla="*/ 2147483647 h 11"/>
                <a:gd name="T4" fmla="*/ 2147483647 w 28"/>
                <a:gd name="T5" fmla="*/ 2147483647 h 11"/>
                <a:gd name="T6" fmla="*/ 2147483647 w 28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11"/>
                <a:gd name="T14" fmla="*/ 28 w 28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2243145" y="2928400"/>
              <a:ext cx="22574" cy="28774"/>
            </a:xfrm>
            <a:custGeom>
              <a:avLst/>
              <a:gdLst>
                <a:gd name="T0" fmla="*/ 2147483647 w 12"/>
                <a:gd name="T1" fmla="*/ 2147483647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2147483647 h 15"/>
                <a:gd name="T8" fmla="*/ 2147483647 w 12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5"/>
                <a:gd name="T17" fmla="*/ 12 w 1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2288295" y="2806908"/>
              <a:ext cx="118893" cy="135879"/>
            </a:xfrm>
            <a:custGeom>
              <a:avLst/>
              <a:gdLst>
                <a:gd name="T0" fmla="*/ 2147483647 w 65"/>
                <a:gd name="T1" fmla="*/ 2147483647 h 69"/>
                <a:gd name="T2" fmla="*/ 2147483647 w 65"/>
                <a:gd name="T3" fmla="*/ 2147483647 h 69"/>
                <a:gd name="T4" fmla="*/ 2147483647 w 65"/>
                <a:gd name="T5" fmla="*/ 2147483647 h 69"/>
                <a:gd name="T6" fmla="*/ 2147483647 w 65"/>
                <a:gd name="T7" fmla="*/ 2147483647 h 69"/>
                <a:gd name="T8" fmla="*/ 2147483647 w 65"/>
                <a:gd name="T9" fmla="*/ 2147483647 h 69"/>
                <a:gd name="T10" fmla="*/ 2147483647 w 65"/>
                <a:gd name="T11" fmla="*/ 2147483647 h 69"/>
                <a:gd name="T12" fmla="*/ 2147483647 w 65"/>
                <a:gd name="T13" fmla="*/ 2147483647 h 69"/>
                <a:gd name="T14" fmla="*/ 2147483647 w 65"/>
                <a:gd name="T15" fmla="*/ 2147483647 h 69"/>
                <a:gd name="T16" fmla="*/ 2147483647 w 65"/>
                <a:gd name="T17" fmla="*/ 2147483647 h 69"/>
                <a:gd name="T18" fmla="*/ 2147483647 w 65"/>
                <a:gd name="T19" fmla="*/ 2147483647 h 69"/>
                <a:gd name="T20" fmla="*/ 2147483647 w 65"/>
                <a:gd name="T21" fmla="*/ 2147483647 h 69"/>
                <a:gd name="T22" fmla="*/ 2147483647 w 65"/>
                <a:gd name="T23" fmla="*/ 2147483647 h 69"/>
                <a:gd name="T24" fmla="*/ 2147483647 w 65"/>
                <a:gd name="T25" fmla="*/ 2147483647 h 69"/>
                <a:gd name="T26" fmla="*/ 2147483647 w 65"/>
                <a:gd name="T27" fmla="*/ 2147483647 h 69"/>
                <a:gd name="T28" fmla="*/ 2147483647 w 65"/>
                <a:gd name="T29" fmla="*/ 2147483647 h 69"/>
                <a:gd name="T30" fmla="*/ 2147483647 w 65"/>
                <a:gd name="T31" fmla="*/ 2147483647 h 69"/>
                <a:gd name="T32" fmla="*/ 2147483647 w 65"/>
                <a:gd name="T33" fmla="*/ 2147483647 h 69"/>
                <a:gd name="T34" fmla="*/ 2147483647 w 65"/>
                <a:gd name="T35" fmla="*/ 2147483647 h 69"/>
                <a:gd name="T36" fmla="*/ 2147483647 w 65"/>
                <a:gd name="T37" fmla="*/ 2147483647 h 69"/>
                <a:gd name="T38" fmla="*/ 2147483647 w 65"/>
                <a:gd name="T39" fmla="*/ 2147483647 h 69"/>
                <a:gd name="T40" fmla="*/ 2147483647 w 65"/>
                <a:gd name="T41" fmla="*/ 2147483647 h 69"/>
                <a:gd name="T42" fmla="*/ 2147483647 w 65"/>
                <a:gd name="T43" fmla="*/ 2147483647 h 69"/>
                <a:gd name="T44" fmla="*/ 2147483647 w 65"/>
                <a:gd name="T45" fmla="*/ 2147483647 h 69"/>
                <a:gd name="T46" fmla="*/ 2147483647 w 65"/>
                <a:gd name="T47" fmla="*/ 2147483647 h 69"/>
                <a:gd name="T48" fmla="*/ 2147483647 w 65"/>
                <a:gd name="T49" fmla="*/ 2147483647 h 69"/>
                <a:gd name="T50" fmla="*/ 2147483647 w 65"/>
                <a:gd name="T51" fmla="*/ 2147483647 h 69"/>
                <a:gd name="T52" fmla="*/ 2147483647 w 65"/>
                <a:gd name="T53" fmla="*/ 2147483647 h 69"/>
                <a:gd name="T54" fmla="*/ 2147483647 w 65"/>
                <a:gd name="T55" fmla="*/ 2147483647 h 69"/>
                <a:gd name="T56" fmla="*/ 2147483647 w 65"/>
                <a:gd name="T57" fmla="*/ 2147483647 h 69"/>
                <a:gd name="T58" fmla="*/ 2147483647 w 65"/>
                <a:gd name="T59" fmla="*/ 2147483647 h 69"/>
                <a:gd name="T60" fmla="*/ 2147483647 w 65"/>
                <a:gd name="T61" fmla="*/ 2147483647 h 69"/>
                <a:gd name="T62" fmla="*/ 2147483647 w 65"/>
                <a:gd name="T63" fmla="*/ 2147483647 h 69"/>
                <a:gd name="T64" fmla="*/ 2147483647 w 65"/>
                <a:gd name="T65" fmla="*/ 2147483647 h 69"/>
                <a:gd name="T66" fmla="*/ 2147483647 w 65"/>
                <a:gd name="T67" fmla="*/ 2147483647 h 69"/>
                <a:gd name="T68" fmla="*/ 2147483647 w 65"/>
                <a:gd name="T69" fmla="*/ 2147483647 h 69"/>
                <a:gd name="T70" fmla="*/ 2147483647 w 65"/>
                <a:gd name="T71" fmla="*/ 2147483647 h 69"/>
                <a:gd name="T72" fmla="*/ 2147483647 w 65"/>
                <a:gd name="T73" fmla="*/ 2147483647 h 69"/>
                <a:gd name="T74" fmla="*/ 2147483647 w 65"/>
                <a:gd name="T75" fmla="*/ 2147483647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69"/>
                <a:gd name="T116" fmla="*/ 65 w 65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2000843" y="2487193"/>
              <a:ext cx="22574" cy="30373"/>
            </a:xfrm>
            <a:custGeom>
              <a:avLst/>
              <a:gdLst>
                <a:gd name="T0" fmla="*/ 2147483647 w 12"/>
                <a:gd name="T1" fmla="*/ 0 h 15"/>
                <a:gd name="T2" fmla="*/ 2147483647 w 12"/>
                <a:gd name="T3" fmla="*/ 2147483647 h 15"/>
                <a:gd name="T4" fmla="*/ 2147483647 w 12"/>
                <a:gd name="T5" fmla="*/ 2147483647 h 15"/>
                <a:gd name="T6" fmla="*/ 2147483647 w 12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"/>
                <a:gd name="T14" fmla="*/ 12 w 1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945160" y="2472806"/>
              <a:ext cx="48160" cy="35168"/>
            </a:xfrm>
            <a:custGeom>
              <a:avLst/>
              <a:gdLst>
                <a:gd name="T0" fmla="*/ 2147483647 w 26"/>
                <a:gd name="T1" fmla="*/ 2147483647 h 18"/>
                <a:gd name="T2" fmla="*/ 2147483647 w 26"/>
                <a:gd name="T3" fmla="*/ 2147483647 h 18"/>
                <a:gd name="T4" fmla="*/ 2147483647 w 26"/>
                <a:gd name="T5" fmla="*/ 2147483647 h 18"/>
                <a:gd name="T6" fmla="*/ 2147483647 w 26"/>
                <a:gd name="T7" fmla="*/ 2147483647 h 18"/>
                <a:gd name="T8" fmla="*/ 2147483647 w 26"/>
                <a:gd name="T9" fmla="*/ 2147483647 h 18"/>
                <a:gd name="T10" fmla="*/ 2147483647 w 26"/>
                <a:gd name="T11" fmla="*/ 2147483647 h 18"/>
                <a:gd name="T12" fmla="*/ 2147483647 w 26"/>
                <a:gd name="T13" fmla="*/ 2147483647 h 18"/>
                <a:gd name="T14" fmla="*/ 2147483647 w 26"/>
                <a:gd name="T15" fmla="*/ 2147483647 h 18"/>
                <a:gd name="T16" fmla="*/ 2147483647 w 26"/>
                <a:gd name="T17" fmla="*/ 2147483647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18"/>
                <a:gd name="T29" fmla="*/ 26 w 26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901516" y="2373694"/>
              <a:ext cx="115884" cy="102308"/>
            </a:xfrm>
            <a:custGeom>
              <a:avLst/>
              <a:gdLst>
                <a:gd name="T0" fmla="*/ 2147483647 w 63"/>
                <a:gd name="T1" fmla="*/ 2147483647 h 52"/>
                <a:gd name="T2" fmla="*/ 2147483647 w 63"/>
                <a:gd name="T3" fmla="*/ 2147483647 h 52"/>
                <a:gd name="T4" fmla="*/ 2147483647 w 63"/>
                <a:gd name="T5" fmla="*/ 2147483647 h 52"/>
                <a:gd name="T6" fmla="*/ 2147483647 w 63"/>
                <a:gd name="T7" fmla="*/ 2147483647 h 52"/>
                <a:gd name="T8" fmla="*/ 2147483647 w 63"/>
                <a:gd name="T9" fmla="*/ 2147483647 h 52"/>
                <a:gd name="T10" fmla="*/ 2147483647 w 63"/>
                <a:gd name="T11" fmla="*/ 2147483647 h 52"/>
                <a:gd name="T12" fmla="*/ 2147483647 w 63"/>
                <a:gd name="T13" fmla="*/ 2147483647 h 52"/>
                <a:gd name="T14" fmla="*/ 2147483647 w 63"/>
                <a:gd name="T15" fmla="*/ 2147483647 h 52"/>
                <a:gd name="T16" fmla="*/ 2147483647 w 63"/>
                <a:gd name="T17" fmla="*/ 0 h 52"/>
                <a:gd name="T18" fmla="*/ 2147483647 w 63"/>
                <a:gd name="T19" fmla="*/ 2147483647 h 52"/>
                <a:gd name="T20" fmla="*/ 2147483647 w 63"/>
                <a:gd name="T21" fmla="*/ 2147483647 h 52"/>
                <a:gd name="T22" fmla="*/ 2147483647 w 63"/>
                <a:gd name="T23" fmla="*/ 2147483647 h 52"/>
                <a:gd name="T24" fmla="*/ 2147483647 w 63"/>
                <a:gd name="T25" fmla="*/ 2147483647 h 52"/>
                <a:gd name="T26" fmla="*/ 2147483647 w 63"/>
                <a:gd name="T27" fmla="*/ 2147483647 h 52"/>
                <a:gd name="T28" fmla="*/ 2147483647 w 63"/>
                <a:gd name="T29" fmla="*/ 2147483647 h 52"/>
                <a:gd name="T30" fmla="*/ 2147483647 w 63"/>
                <a:gd name="T31" fmla="*/ 2147483647 h 52"/>
                <a:gd name="T32" fmla="*/ 2147483647 w 63"/>
                <a:gd name="T33" fmla="*/ 2147483647 h 52"/>
                <a:gd name="T34" fmla="*/ 2147483647 w 63"/>
                <a:gd name="T35" fmla="*/ 2147483647 h 52"/>
                <a:gd name="T36" fmla="*/ 2147483647 w 63"/>
                <a:gd name="T37" fmla="*/ 2147483647 h 52"/>
                <a:gd name="T38" fmla="*/ 2147483647 w 63"/>
                <a:gd name="T39" fmla="*/ 2147483647 h 52"/>
                <a:gd name="T40" fmla="*/ 2147483647 w 63"/>
                <a:gd name="T41" fmla="*/ 2147483647 h 52"/>
                <a:gd name="T42" fmla="*/ 2147483647 w 63"/>
                <a:gd name="T43" fmla="*/ 2147483647 h 52"/>
                <a:gd name="T44" fmla="*/ 2147483647 w 63"/>
                <a:gd name="T45" fmla="*/ 2147483647 h 52"/>
                <a:gd name="T46" fmla="*/ 2147483647 w 63"/>
                <a:gd name="T47" fmla="*/ 2147483647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3"/>
                <a:gd name="T73" fmla="*/ 0 h 52"/>
                <a:gd name="T74" fmla="*/ 63 w 63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2045993" y="2455223"/>
              <a:ext cx="22574" cy="17585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2065558" y="2448827"/>
              <a:ext cx="18060" cy="14387"/>
            </a:xfrm>
            <a:custGeom>
              <a:avLst/>
              <a:gdLst>
                <a:gd name="T0" fmla="*/ 2147483647 w 10"/>
                <a:gd name="T1" fmla="*/ 2147483647 h 7"/>
                <a:gd name="T2" fmla="*/ 2147483647 w 10"/>
                <a:gd name="T3" fmla="*/ 2147483647 h 7"/>
                <a:gd name="T4" fmla="*/ 2147483647 w 10"/>
                <a:gd name="T5" fmla="*/ 2147483647 h 7"/>
                <a:gd name="T6" fmla="*/ 2147483647 w 10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7"/>
                <a:gd name="T14" fmla="*/ 10 w 10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2127262" y="2287371"/>
              <a:ext cx="25584" cy="25578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0 w 14"/>
                <a:gd name="T7" fmla="*/ 2147483647 h 13"/>
                <a:gd name="T8" fmla="*/ 2147483647 w 14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3"/>
                <a:gd name="T17" fmla="*/ 14 w 14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2056528" y="2215436"/>
              <a:ext cx="33109" cy="17585"/>
            </a:xfrm>
            <a:custGeom>
              <a:avLst/>
              <a:gdLst>
                <a:gd name="T0" fmla="*/ 2147483647 w 18"/>
                <a:gd name="T1" fmla="*/ 2147483647 h 9"/>
                <a:gd name="T2" fmla="*/ 2147483647 w 18"/>
                <a:gd name="T3" fmla="*/ 2147483647 h 9"/>
                <a:gd name="T4" fmla="*/ 2147483647 w 18"/>
                <a:gd name="T5" fmla="*/ 2147483647 h 9"/>
                <a:gd name="T6" fmla="*/ 2147483647 w 18"/>
                <a:gd name="T7" fmla="*/ 2147483647 h 9"/>
                <a:gd name="T8" fmla="*/ 2147483647 w 18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9"/>
                <a:gd name="T17" fmla="*/ 18 w 1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2250671" y="2507974"/>
              <a:ext cx="28595" cy="20781"/>
            </a:xfrm>
            <a:custGeom>
              <a:avLst/>
              <a:gdLst>
                <a:gd name="T0" fmla="*/ 2147483647 w 15"/>
                <a:gd name="T1" fmla="*/ 2147483647 h 11"/>
                <a:gd name="T2" fmla="*/ 2147483647 w 15"/>
                <a:gd name="T3" fmla="*/ 2147483647 h 11"/>
                <a:gd name="T4" fmla="*/ 2147483647 w 15"/>
                <a:gd name="T5" fmla="*/ 2147483647 h 11"/>
                <a:gd name="T6" fmla="*/ 2147483647 w 15"/>
                <a:gd name="T7" fmla="*/ 2147483647 h 11"/>
                <a:gd name="T8" fmla="*/ 2147483647 w 15"/>
                <a:gd name="T9" fmla="*/ 2147483647 h 11"/>
                <a:gd name="T10" fmla="*/ 2147483647 w 15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940645" y="2030001"/>
              <a:ext cx="422898" cy="487566"/>
            </a:xfrm>
            <a:custGeom>
              <a:avLst/>
              <a:gdLst>
                <a:gd name="T0" fmla="*/ 2147483647 w 230"/>
                <a:gd name="T1" fmla="*/ 2147483647 h 249"/>
                <a:gd name="T2" fmla="*/ 2147483647 w 230"/>
                <a:gd name="T3" fmla="*/ 2147483647 h 249"/>
                <a:gd name="T4" fmla="*/ 2147483647 w 230"/>
                <a:gd name="T5" fmla="*/ 2147483647 h 249"/>
                <a:gd name="T6" fmla="*/ 2147483647 w 230"/>
                <a:gd name="T7" fmla="*/ 2147483647 h 249"/>
                <a:gd name="T8" fmla="*/ 2147483647 w 230"/>
                <a:gd name="T9" fmla="*/ 2147483647 h 249"/>
                <a:gd name="T10" fmla="*/ 2147483647 w 230"/>
                <a:gd name="T11" fmla="*/ 2147483647 h 249"/>
                <a:gd name="T12" fmla="*/ 2147483647 w 230"/>
                <a:gd name="T13" fmla="*/ 2147483647 h 249"/>
                <a:gd name="T14" fmla="*/ 2147483647 w 230"/>
                <a:gd name="T15" fmla="*/ 2147483647 h 249"/>
                <a:gd name="T16" fmla="*/ 2147483647 w 230"/>
                <a:gd name="T17" fmla="*/ 2147483647 h 249"/>
                <a:gd name="T18" fmla="*/ 2147483647 w 230"/>
                <a:gd name="T19" fmla="*/ 2147483647 h 249"/>
                <a:gd name="T20" fmla="*/ 2147483647 w 230"/>
                <a:gd name="T21" fmla="*/ 2147483647 h 249"/>
                <a:gd name="T22" fmla="*/ 2147483647 w 230"/>
                <a:gd name="T23" fmla="*/ 2147483647 h 249"/>
                <a:gd name="T24" fmla="*/ 2147483647 w 230"/>
                <a:gd name="T25" fmla="*/ 2147483647 h 249"/>
                <a:gd name="T26" fmla="*/ 2147483647 w 230"/>
                <a:gd name="T27" fmla="*/ 2147483647 h 249"/>
                <a:gd name="T28" fmla="*/ 2147483647 w 230"/>
                <a:gd name="T29" fmla="*/ 2147483647 h 249"/>
                <a:gd name="T30" fmla="*/ 2147483647 w 230"/>
                <a:gd name="T31" fmla="*/ 2147483647 h 249"/>
                <a:gd name="T32" fmla="*/ 2147483647 w 230"/>
                <a:gd name="T33" fmla="*/ 2147483647 h 249"/>
                <a:gd name="T34" fmla="*/ 2147483647 w 230"/>
                <a:gd name="T35" fmla="*/ 2147483647 h 249"/>
                <a:gd name="T36" fmla="*/ 2147483647 w 230"/>
                <a:gd name="T37" fmla="*/ 2147483647 h 249"/>
                <a:gd name="T38" fmla="*/ 2147483647 w 230"/>
                <a:gd name="T39" fmla="*/ 2147483647 h 249"/>
                <a:gd name="T40" fmla="*/ 2147483647 w 230"/>
                <a:gd name="T41" fmla="*/ 2147483647 h 249"/>
                <a:gd name="T42" fmla="*/ 2147483647 w 230"/>
                <a:gd name="T43" fmla="*/ 2147483647 h 249"/>
                <a:gd name="T44" fmla="*/ 2147483647 w 230"/>
                <a:gd name="T45" fmla="*/ 2147483647 h 249"/>
                <a:gd name="T46" fmla="*/ 2147483647 w 230"/>
                <a:gd name="T47" fmla="*/ 2147483647 h 249"/>
                <a:gd name="T48" fmla="*/ 2147483647 w 230"/>
                <a:gd name="T49" fmla="*/ 2147483647 h 249"/>
                <a:gd name="T50" fmla="*/ 2147483647 w 230"/>
                <a:gd name="T51" fmla="*/ 2147483647 h 249"/>
                <a:gd name="T52" fmla="*/ 2147483647 w 230"/>
                <a:gd name="T53" fmla="*/ 2147483647 h 249"/>
                <a:gd name="T54" fmla="*/ 2147483647 w 230"/>
                <a:gd name="T55" fmla="*/ 2147483647 h 249"/>
                <a:gd name="T56" fmla="*/ 2147483647 w 230"/>
                <a:gd name="T57" fmla="*/ 2147483647 h 249"/>
                <a:gd name="T58" fmla="*/ 2147483647 w 230"/>
                <a:gd name="T59" fmla="*/ 2147483647 h 249"/>
                <a:gd name="T60" fmla="*/ 2147483647 w 230"/>
                <a:gd name="T61" fmla="*/ 2147483647 h 249"/>
                <a:gd name="T62" fmla="*/ 2147483647 w 230"/>
                <a:gd name="T63" fmla="*/ 2147483647 h 249"/>
                <a:gd name="T64" fmla="*/ 2147483647 w 230"/>
                <a:gd name="T65" fmla="*/ 2147483647 h 249"/>
                <a:gd name="T66" fmla="*/ 2147483647 w 230"/>
                <a:gd name="T67" fmla="*/ 2147483647 h 249"/>
                <a:gd name="T68" fmla="*/ 2147483647 w 230"/>
                <a:gd name="T69" fmla="*/ 2147483647 h 249"/>
                <a:gd name="T70" fmla="*/ 2147483647 w 230"/>
                <a:gd name="T71" fmla="*/ 2147483647 h 249"/>
                <a:gd name="T72" fmla="*/ 2147483647 w 230"/>
                <a:gd name="T73" fmla="*/ 2147483647 h 249"/>
                <a:gd name="T74" fmla="*/ 2147483647 w 230"/>
                <a:gd name="T75" fmla="*/ 2147483647 h 249"/>
                <a:gd name="T76" fmla="*/ 2147483647 w 230"/>
                <a:gd name="T77" fmla="*/ 2147483647 h 249"/>
                <a:gd name="T78" fmla="*/ 2147483647 w 230"/>
                <a:gd name="T79" fmla="*/ 2147483647 h 249"/>
                <a:gd name="T80" fmla="*/ 2147483647 w 230"/>
                <a:gd name="T81" fmla="*/ 2147483647 h 249"/>
                <a:gd name="T82" fmla="*/ 2147483647 w 230"/>
                <a:gd name="T83" fmla="*/ 2147483647 h 249"/>
                <a:gd name="T84" fmla="*/ 2147483647 w 230"/>
                <a:gd name="T85" fmla="*/ 2147483647 h 249"/>
                <a:gd name="T86" fmla="*/ 2147483647 w 230"/>
                <a:gd name="T87" fmla="*/ 2147483647 h 249"/>
                <a:gd name="T88" fmla="*/ 2147483647 w 230"/>
                <a:gd name="T89" fmla="*/ 2147483647 h 249"/>
                <a:gd name="T90" fmla="*/ 2147483647 w 230"/>
                <a:gd name="T91" fmla="*/ 2147483647 h 249"/>
                <a:gd name="T92" fmla="*/ 2147483647 w 230"/>
                <a:gd name="T93" fmla="*/ 2147483647 h 249"/>
                <a:gd name="T94" fmla="*/ 2147483647 w 230"/>
                <a:gd name="T95" fmla="*/ 2147483647 h 249"/>
                <a:gd name="T96" fmla="*/ 2147483647 w 230"/>
                <a:gd name="T97" fmla="*/ 2147483647 h 249"/>
                <a:gd name="T98" fmla="*/ 2147483647 w 230"/>
                <a:gd name="T99" fmla="*/ 2147483647 h 249"/>
                <a:gd name="T100" fmla="*/ 2147483647 w 230"/>
                <a:gd name="T101" fmla="*/ 2147483647 h 249"/>
                <a:gd name="T102" fmla="*/ 2147483647 w 230"/>
                <a:gd name="T103" fmla="*/ 2147483647 h 249"/>
                <a:gd name="T104" fmla="*/ 2147483647 w 230"/>
                <a:gd name="T105" fmla="*/ 2147483647 h 249"/>
                <a:gd name="T106" fmla="*/ 2147483647 w 230"/>
                <a:gd name="T107" fmla="*/ 2147483647 h 249"/>
                <a:gd name="T108" fmla="*/ 2147483647 w 230"/>
                <a:gd name="T109" fmla="*/ 2147483647 h 249"/>
                <a:gd name="T110" fmla="*/ 2147483647 w 230"/>
                <a:gd name="T111" fmla="*/ 2147483647 h 249"/>
                <a:gd name="T112" fmla="*/ 2147483647 w 230"/>
                <a:gd name="T113" fmla="*/ 2147483647 h 249"/>
                <a:gd name="T114" fmla="*/ 2147483647 w 230"/>
                <a:gd name="T115" fmla="*/ 2147483647 h 249"/>
                <a:gd name="T116" fmla="*/ 2147483647 w 230"/>
                <a:gd name="T117" fmla="*/ 2147483647 h 24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0"/>
                <a:gd name="T178" fmla="*/ 0 h 249"/>
                <a:gd name="T179" fmla="*/ 230 w 230"/>
                <a:gd name="T180" fmla="*/ 249 h 24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2098668" y="2030001"/>
              <a:ext cx="76753" cy="60746"/>
            </a:xfrm>
            <a:custGeom>
              <a:avLst/>
              <a:gdLst>
                <a:gd name="T0" fmla="*/ 2147483647 w 42"/>
                <a:gd name="T1" fmla="*/ 2147483647 h 31"/>
                <a:gd name="T2" fmla="*/ 2147483647 w 42"/>
                <a:gd name="T3" fmla="*/ 2147483647 h 31"/>
                <a:gd name="T4" fmla="*/ 2147483647 w 42"/>
                <a:gd name="T5" fmla="*/ 2147483647 h 31"/>
                <a:gd name="T6" fmla="*/ 2147483647 w 42"/>
                <a:gd name="T7" fmla="*/ 2147483647 h 31"/>
                <a:gd name="T8" fmla="*/ 2147483647 w 42"/>
                <a:gd name="T9" fmla="*/ 2147483647 h 31"/>
                <a:gd name="T10" fmla="*/ 2147483647 w 42"/>
                <a:gd name="T11" fmla="*/ 2147483647 h 31"/>
                <a:gd name="T12" fmla="*/ 2147483647 w 42"/>
                <a:gd name="T13" fmla="*/ 2147483647 h 31"/>
                <a:gd name="T14" fmla="*/ 2147483647 w 42"/>
                <a:gd name="T15" fmla="*/ 2147483647 h 31"/>
                <a:gd name="T16" fmla="*/ 2147483647 w 42"/>
                <a:gd name="T17" fmla="*/ 2147483647 h 31"/>
                <a:gd name="T18" fmla="*/ 2147483647 w 42"/>
                <a:gd name="T19" fmla="*/ 2147483647 h 31"/>
                <a:gd name="T20" fmla="*/ 2147483647 w 42"/>
                <a:gd name="T21" fmla="*/ 2147483647 h 31"/>
                <a:gd name="T22" fmla="*/ 2147483647 w 42"/>
                <a:gd name="T23" fmla="*/ 2147483647 h 31"/>
                <a:gd name="T24" fmla="*/ 2147483647 w 42"/>
                <a:gd name="T25" fmla="*/ 21474836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31"/>
                <a:gd name="T41" fmla="*/ 42 w 42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743492" y="2212238"/>
              <a:ext cx="73744" cy="60746"/>
            </a:xfrm>
            <a:custGeom>
              <a:avLst/>
              <a:gdLst>
                <a:gd name="T0" fmla="*/ 2147483647 w 40"/>
                <a:gd name="T1" fmla="*/ 2147483647 h 31"/>
                <a:gd name="T2" fmla="*/ 2147483647 w 40"/>
                <a:gd name="T3" fmla="*/ 2147483647 h 31"/>
                <a:gd name="T4" fmla="*/ 2147483647 w 40"/>
                <a:gd name="T5" fmla="*/ 2147483647 h 31"/>
                <a:gd name="T6" fmla="*/ 2147483647 w 40"/>
                <a:gd name="T7" fmla="*/ 2147483647 h 31"/>
                <a:gd name="T8" fmla="*/ 2147483647 w 40"/>
                <a:gd name="T9" fmla="*/ 2147483647 h 31"/>
                <a:gd name="T10" fmla="*/ 2147483647 w 40"/>
                <a:gd name="T11" fmla="*/ 2147483647 h 31"/>
                <a:gd name="T12" fmla="*/ 2147483647 w 40"/>
                <a:gd name="T13" fmla="*/ 2147483647 h 31"/>
                <a:gd name="T14" fmla="*/ 2147483647 w 40"/>
                <a:gd name="T15" fmla="*/ 2147483647 h 31"/>
                <a:gd name="T16" fmla="*/ 2147483647 w 40"/>
                <a:gd name="T17" fmla="*/ 2147483647 h 31"/>
                <a:gd name="T18" fmla="*/ 2147483647 w 40"/>
                <a:gd name="T19" fmla="*/ 2147483647 h 31"/>
                <a:gd name="T20" fmla="*/ 2147483647 w 40"/>
                <a:gd name="T21" fmla="*/ 2147483647 h 31"/>
                <a:gd name="T22" fmla="*/ 2147483647 w 40"/>
                <a:gd name="T23" fmla="*/ 2147483647 h 31"/>
                <a:gd name="T24" fmla="*/ 2147483647 w 40"/>
                <a:gd name="T25" fmla="*/ 2147483647 h 31"/>
                <a:gd name="T26" fmla="*/ 2147483647 w 40"/>
                <a:gd name="T27" fmla="*/ 2147483647 h 31"/>
                <a:gd name="T28" fmla="*/ 2147483647 w 40"/>
                <a:gd name="T29" fmla="*/ 2147483647 h 31"/>
                <a:gd name="T30" fmla="*/ 2147483647 w 40"/>
                <a:gd name="T31" fmla="*/ 2147483647 h 31"/>
                <a:gd name="T32" fmla="*/ 2147483647 w 40"/>
                <a:gd name="T33" fmla="*/ 2147483647 h 31"/>
                <a:gd name="T34" fmla="*/ 2147483647 w 40"/>
                <a:gd name="T35" fmla="*/ 2147483647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1"/>
                <a:gd name="T56" fmla="*/ 40 w 40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67248" y="1999628"/>
              <a:ext cx="189627" cy="167850"/>
            </a:xfrm>
            <a:custGeom>
              <a:avLst/>
              <a:gdLst>
                <a:gd name="T0" fmla="*/ 2147483647 w 103"/>
                <a:gd name="T1" fmla="*/ 2147483647 h 85"/>
                <a:gd name="T2" fmla="*/ 2147483647 w 103"/>
                <a:gd name="T3" fmla="*/ 2147483647 h 85"/>
                <a:gd name="T4" fmla="*/ 2147483647 w 103"/>
                <a:gd name="T5" fmla="*/ 2147483647 h 85"/>
                <a:gd name="T6" fmla="*/ 2147483647 w 103"/>
                <a:gd name="T7" fmla="*/ 2147483647 h 85"/>
                <a:gd name="T8" fmla="*/ 2147483647 w 103"/>
                <a:gd name="T9" fmla="*/ 2147483647 h 85"/>
                <a:gd name="T10" fmla="*/ 2147483647 w 103"/>
                <a:gd name="T11" fmla="*/ 2147483647 h 85"/>
                <a:gd name="T12" fmla="*/ 2147483647 w 103"/>
                <a:gd name="T13" fmla="*/ 2147483647 h 85"/>
                <a:gd name="T14" fmla="*/ 2147483647 w 103"/>
                <a:gd name="T15" fmla="*/ 2147483647 h 85"/>
                <a:gd name="T16" fmla="*/ 2147483647 w 103"/>
                <a:gd name="T17" fmla="*/ 2147483647 h 85"/>
                <a:gd name="T18" fmla="*/ 2147483647 w 103"/>
                <a:gd name="T19" fmla="*/ 2147483647 h 85"/>
                <a:gd name="T20" fmla="*/ 2147483647 w 103"/>
                <a:gd name="T21" fmla="*/ 2147483647 h 85"/>
                <a:gd name="T22" fmla="*/ 2147483647 w 103"/>
                <a:gd name="T23" fmla="*/ 2147483647 h 85"/>
                <a:gd name="T24" fmla="*/ 2147483647 w 103"/>
                <a:gd name="T25" fmla="*/ 2147483647 h 85"/>
                <a:gd name="T26" fmla="*/ 2147483647 w 103"/>
                <a:gd name="T27" fmla="*/ 2147483647 h 85"/>
                <a:gd name="T28" fmla="*/ 2147483647 w 103"/>
                <a:gd name="T29" fmla="*/ 2147483647 h 85"/>
                <a:gd name="T30" fmla="*/ 2147483647 w 103"/>
                <a:gd name="T31" fmla="*/ 2147483647 h 85"/>
                <a:gd name="T32" fmla="*/ 2147483647 w 103"/>
                <a:gd name="T33" fmla="*/ 2147483647 h 85"/>
                <a:gd name="T34" fmla="*/ 2147483647 w 103"/>
                <a:gd name="T35" fmla="*/ 2147483647 h 85"/>
                <a:gd name="T36" fmla="*/ 2147483647 w 103"/>
                <a:gd name="T37" fmla="*/ 2147483647 h 85"/>
                <a:gd name="T38" fmla="*/ 2147483647 w 103"/>
                <a:gd name="T39" fmla="*/ 2147483647 h 85"/>
                <a:gd name="T40" fmla="*/ 2147483647 w 103"/>
                <a:gd name="T41" fmla="*/ 2147483647 h 85"/>
                <a:gd name="T42" fmla="*/ 2147483647 w 103"/>
                <a:gd name="T43" fmla="*/ 2147483647 h 85"/>
                <a:gd name="T44" fmla="*/ 2147483647 w 103"/>
                <a:gd name="T45" fmla="*/ 2147483647 h 85"/>
                <a:gd name="T46" fmla="*/ 2147483647 w 103"/>
                <a:gd name="T47" fmla="*/ 2147483647 h 85"/>
                <a:gd name="T48" fmla="*/ 2147483647 w 103"/>
                <a:gd name="T49" fmla="*/ 2147483647 h 85"/>
                <a:gd name="T50" fmla="*/ 2147483647 w 103"/>
                <a:gd name="T51" fmla="*/ 2147483647 h 85"/>
                <a:gd name="T52" fmla="*/ 2147483647 w 103"/>
                <a:gd name="T53" fmla="*/ 2147483647 h 85"/>
                <a:gd name="T54" fmla="*/ 2147483647 w 103"/>
                <a:gd name="T55" fmla="*/ 2147483647 h 85"/>
                <a:gd name="T56" fmla="*/ 2147483647 w 103"/>
                <a:gd name="T57" fmla="*/ 2147483647 h 85"/>
                <a:gd name="T58" fmla="*/ 2147483647 w 103"/>
                <a:gd name="T59" fmla="*/ 2147483647 h 85"/>
                <a:gd name="T60" fmla="*/ 2147483647 w 103"/>
                <a:gd name="T61" fmla="*/ 2147483647 h 85"/>
                <a:gd name="T62" fmla="*/ 2147483647 w 103"/>
                <a:gd name="T63" fmla="*/ 2147483647 h 85"/>
                <a:gd name="T64" fmla="*/ 2147483647 w 103"/>
                <a:gd name="T65" fmla="*/ 2147483647 h 85"/>
                <a:gd name="T66" fmla="*/ 2147483647 w 103"/>
                <a:gd name="T67" fmla="*/ 2147483647 h 85"/>
                <a:gd name="T68" fmla="*/ 2147483647 w 103"/>
                <a:gd name="T69" fmla="*/ 2147483647 h 85"/>
                <a:gd name="T70" fmla="*/ 2147483647 w 103"/>
                <a:gd name="T71" fmla="*/ 2147483647 h 85"/>
                <a:gd name="T72" fmla="*/ 2147483647 w 103"/>
                <a:gd name="T73" fmla="*/ 2147483647 h 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85"/>
                <a:gd name="T113" fmla="*/ 103 w 103"/>
                <a:gd name="T114" fmla="*/ 85 h 8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463567" y="2057177"/>
              <a:ext cx="275411" cy="211012"/>
            </a:xfrm>
            <a:custGeom>
              <a:avLst/>
              <a:gdLst>
                <a:gd name="T0" fmla="*/ 2147483647 w 150"/>
                <a:gd name="T1" fmla="*/ 2147483647 h 108"/>
                <a:gd name="T2" fmla="*/ 2147483647 w 150"/>
                <a:gd name="T3" fmla="*/ 2147483647 h 108"/>
                <a:gd name="T4" fmla="*/ 2147483647 w 150"/>
                <a:gd name="T5" fmla="*/ 2147483647 h 108"/>
                <a:gd name="T6" fmla="*/ 2147483647 w 150"/>
                <a:gd name="T7" fmla="*/ 2147483647 h 108"/>
                <a:gd name="T8" fmla="*/ 2147483647 w 150"/>
                <a:gd name="T9" fmla="*/ 2147483647 h 108"/>
                <a:gd name="T10" fmla="*/ 2147483647 w 150"/>
                <a:gd name="T11" fmla="*/ 2147483647 h 108"/>
                <a:gd name="T12" fmla="*/ 2147483647 w 150"/>
                <a:gd name="T13" fmla="*/ 2147483647 h 108"/>
                <a:gd name="T14" fmla="*/ 2147483647 w 150"/>
                <a:gd name="T15" fmla="*/ 2147483647 h 108"/>
                <a:gd name="T16" fmla="*/ 2147483647 w 150"/>
                <a:gd name="T17" fmla="*/ 2147483647 h 108"/>
                <a:gd name="T18" fmla="*/ 2147483647 w 150"/>
                <a:gd name="T19" fmla="*/ 2147483647 h 108"/>
                <a:gd name="T20" fmla="*/ 2147483647 w 150"/>
                <a:gd name="T21" fmla="*/ 2147483647 h 108"/>
                <a:gd name="T22" fmla="*/ 2147483647 w 150"/>
                <a:gd name="T23" fmla="*/ 2147483647 h 108"/>
                <a:gd name="T24" fmla="*/ 2147483647 w 150"/>
                <a:gd name="T25" fmla="*/ 2147483647 h 108"/>
                <a:gd name="T26" fmla="*/ 2147483647 w 150"/>
                <a:gd name="T27" fmla="*/ 2147483647 h 108"/>
                <a:gd name="T28" fmla="*/ 2147483647 w 150"/>
                <a:gd name="T29" fmla="*/ 2147483647 h 108"/>
                <a:gd name="T30" fmla="*/ 2147483647 w 150"/>
                <a:gd name="T31" fmla="*/ 2147483647 h 108"/>
                <a:gd name="T32" fmla="*/ 2147483647 w 150"/>
                <a:gd name="T33" fmla="*/ 2147483647 h 108"/>
                <a:gd name="T34" fmla="*/ 2147483647 w 150"/>
                <a:gd name="T35" fmla="*/ 2147483647 h 108"/>
                <a:gd name="T36" fmla="*/ 2147483647 w 150"/>
                <a:gd name="T37" fmla="*/ 2147483647 h 108"/>
                <a:gd name="T38" fmla="*/ 2147483647 w 150"/>
                <a:gd name="T39" fmla="*/ 2147483647 h 108"/>
                <a:gd name="T40" fmla="*/ 2147483647 w 150"/>
                <a:gd name="T41" fmla="*/ 2147483647 h 108"/>
                <a:gd name="T42" fmla="*/ 2147483647 w 150"/>
                <a:gd name="T43" fmla="*/ 2147483647 h 108"/>
                <a:gd name="T44" fmla="*/ 2147483647 w 150"/>
                <a:gd name="T45" fmla="*/ 2147483647 h 108"/>
                <a:gd name="T46" fmla="*/ 2147483647 w 150"/>
                <a:gd name="T47" fmla="*/ 2147483647 h 108"/>
                <a:gd name="T48" fmla="*/ 2147483647 w 150"/>
                <a:gd name="T49" fmla="*/ 2147483647 h 108"/>
                <a:gd name="T50" fmla="*/ 2147483647 w 150"/>
                <a:gd name="T51" fmla="*/ 2147483647 h 108"/>
                <a:gd name="T52" fmla="*/ 2147483647 w 150"/>
                <a:gd name="T53" fmla="*/ 2147483647 h 108"/>
                <a:gd name="T54" fmla="*/ 2147483647 w 150"/>
                <a:gd name="T55" fmla="*/ 2147483647 h 108"/>
                <a:gd name="T56" fmla="*/ 2147483647 w 150"/>
                <a:gd name="T57" fmla="*/ 2147483647 h 108"/>
                <a:gd name="T58" fmla="*/ 2147483647 w 150"/>
                <a:gd name="T59" fmla="*/ 2147483647 h 108"/>
                <a:gd name="T60" fmla="*/ 2147483647 w 150"/>
                <a:gd name="T61" fmla="*/ 2147483647 h 108"/>
                <a:gd name="T62" fmla="*/ 2147483647 w 150"/>
                <a:gd name="T63" fmla="*/ 2147483647 h 108"/>
                <a:gd name="T64" fmla="*/ 2147483647 w 150"/>
                <a:gd name="T65" fmla="*/ 2147483647 h 108"/>
                <a:gd name="T66" fmla="*/ 2147483647 w 150"/>
                <a:gd name="T67" fmla="*/ 2147483647 h 108"/>
                <a:gd name="T68" fmla="*/ 2147483647 w 150"/>
                <a:gd name="T69" fmla="*/ 2147483647 h 108"/>
                <a:gd name="T70" fmla="*/ 2147483647 w 150"/>
                <a:gd name="T71" fmla="*/ 2147483647 h 108"/>
                <a:gd name="T72" fmla="*/ 2147483647 w 150"/>
                <a:gd name="T73" fmla="*/ 2147483647 h 108"/>
                <a:gd name="T74" fmla="*/ 2147483647 w 150"/>
                <a:gd name="T75" fmla="*/ 2147483647 h 108"/>
                <a:gd name="T76" fmla="*/ 2147483647 w 150"/>
                <a:gd name="T77" fmla="*/ 2147483647 h 108"/>
                <a:gd name="T78" fmla="*/ 2147483647 w 150"/>
                <a:gd name="T79" fmla="*/ 2147483647 h 108"/>
                <a:gd name="T80" fmla="*/ 2147483647 w 150"/>
                <a:gd name="T81" fmla="*/ 2147483647 h 108"/>
                <a:gd name="T82" fmla="*/ 2147483647 w 150"/>
                <a:gd name="T83" fmla="*/ 2147483647 h 108"/>
                <a:gd name="T84" fmla="*/ 2147483647 w 150"/>
                <a:gd name="T85" fmla="*/ 2147483647 h 108"/>
                <a:gd name="T86" fmla="*/ 2147483647 w 150"/>
                <a:gd name="T87" fmla="*/ 2147483647 h 108"/>
                <a:gd name="T88" fmla="*/ 2147483647 w 150"/>
                <a:gd name="T89" fmla="*/ 2147483647 h 108"/>
                <a:gd name="T90" fmla="*/ 2147483647 w 150"/>
                <a:gd name="T91" fmla="*/ 2147483647 h 108"/>
                <a:gd name="T92" fmla="*/ 2147483647 w 150"/>
                <a:gd name="T93" fmla="*/ 2147483647 h 108"/>
                <a:gd name="T94" fmla="*/ 2147483647 w 150"/>
                <a:gd name="T95" fmla="*/ 2147483647 h 108"/>
                <a:gd name="T96" fmla="*/ 2147483647 w 150"/>
                <a:gd name="T97" fmla="*/ 2147483647 h 108"/>
                <a:gd name="T98" fmla="*/ 2147483647 w 150"/>
                <a:gd name="T99" fmla="*/ 2147483647 h 108"/>
                <a:gd name="T100" fmla="*/ 2147483647 w 150"/>
                <a:gd name="T101" fmla="*/ 2147483647 h 108"/>
                <a:gd name="T102" fmla="*/ 2147483647 w 150"/>
                <a:gd name="T103" fmla="*/ 2147483647 h 108"/>
                <a:gd name="T104" fmla="*/ 2147483647 w 150"/>
                <a:gd name="T105" fmla="*/ 2147483647 h 108"/>
                <a:gd name="T106" fmla="*/ 2147483647 w 150"/>
                <a:gd name="T107" fmla="*/ 2147483647 h 1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0"/>
                <a:gd name="T163" fmla="*/ 0 h 108"/>
                <a:gd name="T164" fmla="*/ 150 w 150"/>
                <a:gd name="T165" fmla="*/ 108 h 1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683293" y="2031599"/>
              <a:ext cx="54179" cy="51154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26"/>
                <a:gd name="T29" fmla="*/ 29 w 29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179126" y="2228224"/>
              <a:ext cx="15050" cy="14387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850346" y="2020410"/>
              <a:ext cx="108358" cy="105506"/>
            </a:xfrm>
            <a:custGeom>
              <a:avLst/>
              <a:gdLst>
                <a:gd name="T0" fmla="*/ 2147483647 w 59"/>
                <a:gd name="T1" fmla="*/ 2147483647 h 54"/>
                <a:gd name="T2" fmla="*/ 2147483647 w 59"/>
                <a:gd name="T3" fmla="*/ 2147483647 h 54"/>
                <a:gd name="T4" fmla="*/ 2147483647 w 59"/>
                <a:gd name="T5" fmla="*/ 2147483647 h 54"/>
                <a:gd name="T6" fmla="*/ 2147483647 w 59"/>
                <a:gd name="T7" fmla="*/ 2147483647 h 54"/>
                <a:gd name="T8" fmla="*/ 2147483647 w 59"/>
                <a:gd name="T9" fmla="*/ 2147483647 h 54"/>
                <a:gd name="T10" fmla="*/ 2147483647 w 59"/>
                <a:gd name="T11" fmla="*/ 2147483647 h 54"/>
                <a:gd name="T12" fmla="*/ 2147483647 w 59"/>
                <a:gd name="T13" fmla="*/ 2147483647 h 54"/>
                <a:gd name="T14" fmla="*/ 2147483647 w 59"/>
                <a:gd name="T15" fmla="*/ 2147483647 h 54"/>
                <a:gd name="T16" fmla="*/ 2147483647 w 59"/>
                <a:gd name="T17" fmla="*/ 2147483647 h 54"/>
                <a:gd name="T18" fmla="*/ 2147483647 w 59"/>
                <a:gd name="T19" fmla="*/ 2147483647 h 54"/>
                <a:gd name="T20" fmla="*/ 2147483647 w 59"/>
                <a:gd name="T21" fmla="*/ 2147483647 h 54"/>
                <a:gd name="T22" fmla="*/ 2147483647 w 59"/>
                <a:gd name="T23" fmla="*/ 2147483647 h 54"/>
                <a:gd name="T24" fmla="*/ 2147483647 w 59"/>
                <a:gd name="T25" fmla="*/ 2147483647 h 54"/>
                <a:gd name="T26" fmla="*/ 2147483647 w 59"/>
                <a:gd name="T27" fmla="*/ 2147483647 h 54"/>
                <a:gd name="T28" fmla="*/ 2147483647 w 59"/>
                <a:gd name="T29" fmla="*/ 2147483647 h 54"/>
                <a:gd name="T30" fmla="*/ 2147483647 w 59"/>
                <a:gd name="T31" fmla="*/ 2147483647 h 54"/>
                <a:gd name="T32" fmla="*/ 2147483647 w 59"/>
                <a:gd name="T33" fmla="*/ 2147483647 h 54"/>
                <a:gd name="T34" fmla="*/ 2147483647 w 59"/>
                <a:gd name="T35" fmla="*/ 2147483647 h 54"/>
                <a:gd name="T36" fmla="*/ 2147483647 w 59"/>
                <a:gd name="T37" fmla="*/ 2147483647 h 54"/>
                <a:gd name="T38" fmla="*/ 2147483647 w 59"/>
                <a:gd name="T39" fmla="*/ 2147483647 h 54"/>
                <a:gd name="T40" fmla="*/ 2147483647 w 59"/>
                <a:gd name="T41" fmla="*/ 2147483647 h 54"/>
                <a:gd name="T42" fmla="*/ 2147483647 w 59"/>
                <a:gd name="T43" fmla="*/ 2147483647 h 54"/>
                <a:gd name="T44" fmla="*/ 2147483647 w 59"/>
                <a:gd name="T45" fmla="*/ 2147483647 h 54"/>
                <a:gd name="T46" fmla="*/ 2147483647 w 59"/>
                <a:gd name="T47" fmla="*/ 2147483647 h 54"/>
                <a:gd name="T48" fmla="*/ 2147483647 w 59"/>
                <a:gd name="T49" fmla="*/ 2147483647 h 54"/>
                <a:gd name="T50" fmla="*/ 2147483647 w 59"/>
                <a:gd name="T51" fmla="*/ 2147483647 h 54"/>
                <a:gd name="T52" fmla="*/ 2147483647 w 59"/>
                <a:gd name="T53" fmla="*/ 2147483647 h 54"/>
                <a:gd name="T54" fmla="*/ 2147483647 w 59"/>
                <a:gd name="T55" fmla="*/ 2147483647 h 54"/>
                <a:gd name="T56" fmla="*/ 2147483647 w 59"/>
                <a:gd name="T57" fmla="*/ 2147483647 h 54"/>
                <a:gd name="T58" fmla="*/ 2147483647 w 59"/>
                <a:gd name="T59" fmla="*/ 2147483647 h 54"/>
                <a:gd name="T60" fmla="*/ 2147483647 w 59"/>
                <a:gd name="T61" fmla="*/ 2147483647 h 54"/>
                <a:gd name="T62" fmla="*/ 2147483647 w 59"/>
                <a:gd name="T63" fmla="*/ 2147483647 h 54"/>
                <a:gd name="T64" fmla="*/ 2147483647 w 59"/>
                <a:gd name="T65" fmla="*/ 2147483647 h 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9"/>
                <a:gd name="T100" fmla="*/ 0 h 54"/>
                <a:gd name="T101" fmla="*/ 59 w 59"/>
                <a:gd name="T102" fmla="*/ 54 h 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743492" y="2025205"/>
              <a:ext cx="102339" cy="131083"/>
            </a:xfrm>
            <a:custGeom>
              <a:avLst/>
              <a:gdLst>
                <a:gd name="T0" fmla="*/ 2147483647 w 56"/>
                <a:gd name="T1" fmla="*/ 2147483647 h 67"/>
                <a:gd name="T2" fmla="*/ 0 w 56"/>
                <a:gd name="T3" fmla="*/ 2147483647 h 67"/>
                <a:gd name="T4" fmla="*/ 2147483647 w 56"/>
                <a:gd name="T5" fmla="*/ 2147483647 h 67"/>
                <a:gd name="T6" fmla="*/ 2147483647 w 56"/>
                <a:gd name="T7" fmla="*/ 2147483647 h 67"/>
                <a:gd name="T8" fmla="*/ 2147483647 w 56"/>
                <a:gd name="T9" fmla="*/ 2147483647 h 67"/>
                <a:gd name="T10" fmla="*/ 2147483647 w 56"/>
                <a:gd name="T11" fmla="*/ 2147483647 h 67"/>
                <a:gd name="T12" fmla="*/ 2147483647 w 56"/>
                <a:gd name="T13" fmla="*/ 2147483647 h 67"/>
                <a:gd name="T14" fmla="*/ 2147483647 w 56"/>
                <a:gd name="T15" fmla="*/ 2147483647 h 67"/>
                <a:gd name="T16" fmla="*/ 2147483647 w 56"/>
                <a:gd name="T17" fmla="*/ 2147483647 h 67"/>
                <a:gd name="T18" fmla="*/ 2147483647 w 56"/>
                <a:gd name="T19" fmla="*/ 2147483647 h 67"/>
                <a:gd name="T20" fmla="*/ 2147483647 w 56"/>
                <a:gd name="T21" fmla="*/ 2147483647 h 67"/>
                <a:gd name="T22" fmla="*/ 2147483647 w 56"/>
                <a:gd name="T23" fmla="*/ 2147483647 h 67"/>
                <a:gd name="T24" fmla="*/ 2147483647 w 56"/>
                <a:gd name="T25" fmla="*/ 2147483647 h 67"/>
                <a:gd name="T26" fmla="*/ 2147483647 w 56"/>
                <a:gd name="T27" fmla="*/ 2147483647 h 67"/>
                <a:gd name="T28" fmla="*/ 2147483647 w 56"/>
                <a:gd name="T29" fmla="*/ 2147483647 h 67"/>
                <a:gd name="T30" fmla="*/ 2147483647 w 56"/>
                <a:gd name="T31" fmla="*/ 2147483647 h 67"/>
                <a:gd name="T32" fmla="*/ 2147483647 w 56"/>
                <a:gd name="T33" fmla="*/ 2147483647 h 67"/>
                <a:gd name="T34" fmla="*/ 2147483647 w 56"/>
                <a:gd name="T35" fmla="*/ 2147483647 h 67"/>
                <a:gd name="T36" fmla="*/ 2147483647 w 56"/>
                <a:gd name="T37" fmla="*/ 2147483647 h 67"/>
                <a:gd name="T38" fmla="*/ 2147483647 w 56"/>
                <a:gd name="T39" fmla="*/ 2147483647 h 67"/>
                <a:gd name="T40" fmla="*/ 2147483647 w 56"/>
                <a:gd name="T41" fmla="*/ 2147483647 h 67"/>
                <a:gd name="T42" fmla="*/ 2147483647 w 56"/>
                <a:gd name="T43" fmla="*/ 2147483647 h 67"/>
                <a:gd name="T44" fmla="*/ 2147483647 w 56"/>
                <a:gd name="T45" fmla="*/ 2147483647 h 67"/>
                <a:gd name="T46" fmla="*/ 2147483647 w 56"/>
                <a:gd name="T47" fmla="*/ 2147483647 h 67"/>
                <a:gd name="T48" fmla="*/ 2147483647 w 56"/>
                <a:gd name="T49" fmla="*/ 2147483647 h 67"/>
                <a:gd name="T50" fmla="*/ 2147483647 w 56"/>
                <a:gd name="T51" fmla="*/ 2147483647 h 67"/>
                <a:gd name="T52" fmla="*/ 2147483647 w 56"/>
                <a:gd name="T53" fmla="*/ 2147483647 h 67"/>
                <a:gd name="T54" fmla="*/ 2147483647 w 56"/>
                <a:gd name="T55" fmla="*/ 2147483647 h 67"/>
                <a:gd name="T56" fmla="*/ 2147483647 w 56"/>
                <a:gd name="T57" fmla="*/ 2147483647 h 67"/>
                <a:gd name="T58" fmla="*/ 2147483647 w 56"/>
                <a:gd name="T59" fmla="*/ 2147483647 h 67"/>
                <a:gd name="T60" fmla="*/ 2147483647 w 56"/>
                <a:gd name="T61" fmla="*/ 2147483647 h 67"/>
                <a:gd name="T62" fmla="*/ 2147483647 w 56"/>
                <a:gd name="T63" fmla="*/ 2147483647 h 67"/>
                <a:gd name="T64" fmla="*/ 2147483647 w 56"/>
                <a:gd name="T65" fmla="*/ 2147483647 h 67"/>
                <a:gd name="T66" fmla="*/ 2147483647 w 56"/>
                <a:gd name="T67" fmla="*/ 2147483647 h 67"/>
                <a:gd name="T68" fmla="*/ 2147483647 w 56"/>
                <a:gd name="T69" fmla="*/ 2147483647 h 67"/>
                <a:gd name="T70" fmla="*/ 2147483647 w 56"/>
                <a:gd name="T71" fmla="*/ 2147483647 h 67"/>
                <a:gd name="T72" fmla="*/ 2147483647 w 56"/>
                <a:gd name="T73" fmla="*/ 2147483647 h 67"/>
                <a:gd name="T74" fmla="*/ 2147483647 w 56"/>
                <a:gd name="T75" fmla="*/ 2147483647 h 67"/>
                <a:gd name="T76" fmla="*/ 2147483647 w 56"/>
                <a:gd name="T77" fmla="*/ 2147483647 h 67"/>
                <a:gd name="T78" fmla="*/ 2147483647 w 56"/>
                <a:gd name="T79" fmla="*/ 2147483647 h 67"/>
                <a:gd name="T80" fmla="*/ 2147483647 w 56"/>
                <a:gd name="T81" fmla="*/ 2147483647 h 67"/>
                <a:gd name="T82" fmla="*/ 2147483647 w 56"/>
                <a:gd name="T83" fmla="*/ 2147483647 h 67"/>
                <a:gd name="T84" fmla="*/ 2147483647 w 56"/>
                <a:gd name="T85" fmla="*/ 2147483647 h 67"/>
                <a:gd name="T86" fmla="*/ 2147483647 w 56"/>
                <a:gd name="T87" fmla="*/ 2147483647 h 67"/>
                <a:gd name="T88" fmla="*/ 2147483647 w 56"/>
                <a:gd name="T89" fmla="*/ 2147483647 h 67"/>
                <a:gd name="T90" fmla="*/ 2147483647 w 56"/>
                <a:gd name="T91" fmla="*/ 2147483647 h 67"/>
                <a:gd name="T92" fmla="*/ 2147483647 w 56"/>
                <a:gd name="T93" fmla="*/ 2147483647 h 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"/>
                <a:gd name="T142" fmla="*/ 0 h 67"/>
                <a:gd name="T143" fmla="*/ 56 w 56"/>
                <a:gd name="T144" fmla="*/ 67 h 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743492" y="1951670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0 h 10"/>
                <a:gd name="T10" fmla="*/ 0 w 10"/>
                <a:gd name="T11" fmla="*/ 2147483647 h 10"/>
                <a:gd name="T12" fmla="*/ 2147483647 w 10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0"/>
                <a:gd name="T23" fmla="*/ 10 w 10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4917493" y="1903714"/>
              <a:ext cx="31605" cy="15986"/>
            </a:xfrm>
            <a:custGeom>
              <a:avLst/>
              <a:gdLst>
                <a:gd name="T0" fmla="*/ 2147483647 w 17"/>
                <a:gd name="T1" fmla="*/ 2147483647 h 8"/>
                <a:gd name="T2" fmla="*/ 2147483647 w 17"/>
                <a:gd name="T3" fmla="*/ 2147483647 h 8"/>
                <a:gd name="T4" fmla="*/ 2147483647 w 17"/>
                <a:gd name="T5" fmla="*/ 0 h 8"/>
                <a:gd name="T6" fmla="*/ 2147483647 w 17"/>
                <a:gd name="T7" fmla="*/ 2147483647 h 8"/>
                <a:gd name="T8" fmla="*/ 2147483647 w 1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4" name="Freeform 101"/>
            <p:cNvSpPr>
              <a:spLocks noChangeArrowheads="1"/>
            </p:cNvSpPr>
            <p:nvPr/>
          </p:nvSpPr>
          <p:spPr bwMode="auto">
            <a:xfrm>
              <a:off x="4912977" y="1865348"/>
              <a:ext cx="24080" cy="17585"/>
            </a:xfrm>
            <a:custGeom>
              <a:avLst/>
              <a:gdLst>
                <a:gd name="T0" fmla="*/ 2147483647 w 13"/>
                <a:gd name="T1" fmla="*/ 2147483647 h 9"/>
                <a:gd name="T2" fmla="*/ 2147483647 w 13"/>
                <a:gd name="T3" fmla="*/ 2147483647 h 9"/>
                <a:gd name="T4" fmla="*/ 2147483647 w 13"/>
                <a:gd name="T5" fmla="*/ 2147483647 h 9"/>
                <a:gd name="T6" fmla="*/ 2147483647 w 13"/>
                <a:gd name="T7" fmla="*/ 2147483647 h 9"/>
                <a:gd name="T8" fmla="*/ 2147483647 w 13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5" name="Freeform 102"/>
            <p:cNvSpPr>
              <a:spLocks noChangeArrowheads="1"/>
            </p:cNvSpPr>
            <p:nvPr/>
          </p:nvSpPr>
          <p:spPr bwMode="auto">
            <a:xfrm>
              <a:off x="4198113" y="2231422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6" name="Freeform 103"/>
            <p:cNvSpPr>
              <a:spLocks noChangeArrowheads="1"/>
            </p:cNvSpPr>
            <p:nvPr/>
          </p:nvSpPr>
          <p:spPr bwMode="auto">
            <a:xfrm>
              <a:off x="4362155" y="2186662"/>
              <a:ext cx="31605" cy="35168"/>
            </a:xfrm>
            <a:custGeom>
              <a:avLst/>
              <a:gdLst>
                <a:gd name="T0" fmla="*/ 2147483647 w 17"/>
                <a:gd name="T1" fmla="*/ 2147483647 h 18"/>
                <a:gd name="T2" fmla="*/ 2147483647 w 17"/>
                <a:gd name="T3" fmla="*/ 2147483647 h 18"/>
                <a:gd name="T4" fmla="*/ 2147483647 w 17"/>
                <a:gd name="T5" fmla="*/ 2147483647 h 18"/>
                <a:gd name="T6" fmla="*/ 2147483647 w 17"/>
                <a:gd name="T7" fmla="*/ 2147483647 h 18"/>
                <a:gd name="T8" fmla="*/ 2147483647 w 17"/>
                <a:gd name="T9" fmla="*/ 2147483647 h 18"/>
                <a:gd name="T10" fmla="*/ 2147483647 w 17"/>
                <a:gd name="T11" fmla="*/ 2147483647 h 18"/>
                <a:gd name="T12" fmla="*/ 2147483647 w 17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8"/>
                <a:gd name="T23" fmla="*/ 17 w 17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7" name="Freeform 104"/>
            <p:cNvSpPr>
              <a:spLocks noChangeArrowheads="1"/>
            </p:cNvSpPr>
            <p:nvPr/>
          </p:nvSpPr>
          <p:spPr bwMode="auto">
            <a:xfrm>
              <a:off x="4544258" y="2050783"/>
              <a:ext cx="27090" cy="31972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2147483647 h 16"/>
                <a:gd name="T10" fmla="*/ 2147483647 w 15"/>
                <a:gd name="T11" fmla="*/ 2147483647 h 16"/>
                <a:gd name="T12" fmla="*/ 2147483647 w 15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6"/>
                <a:gd name="T23" fmla="*/ 15 w 1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8" name="Freeform 105"/>
            <p:cNvSpPr>
              <a:spLocks noChangeArrowheads="1"/>
            </p:cNvSpPr>
            <p:nvPr/>
          </p:nvSpPr>
          <p:spPr bwMode="auto">
            <a:xfrm>
              <a:off x="4608972" y="2063571"/>
              <a:ext cx="12039" cy="14387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09" name="Freeform 106"/>
            <p:cNvSpPr>
              <a:spLocks noChangeArrowheads="1"/>
            </p:cNvSpPr>
            <p:nvPr/>
          </p:nvSpPr>
          <p:spPr bwMode="auto">
            <a:xfrm>
              <a:off x="4660142" y="2074762"/>
              <a:ext cx="21070" cy="14387"/>
            </a:xfrm>
            <a:custGeom>
              <a:avLst/>
              <a:gdLst>
                <a:gd name="T0" fmla="*/ 2147483647 w 11"/>
                <a:gd name="T1" fmla="*/ 2147483647 h 7"/>
                <a:gd name="T2" fmla="*/ 2147483647 w 11"/>
                <a:gd name="T3" fmla="*/ 0 h 7"/>
                <a:gd name="T4" fmla="*/ 2147483647 w 11"/>
                <a:gd name="T5" fmla="*/ 2147483647 h 7"/>
                <a:gd name="T6" fmla="*/ 2147483647 w 11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7"/>
                <a:gd name="T14" fmla="*/ 11 w 11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0" name="Freeform 107"/>
            <p:cNvSpPr>
              <a:spLocks noChangeArrowheads="1"/>
            </p:cNvSpPr>
            <p:nvPr/>
          </p:nvSpPr>
          <p:spPr bwMode="auto">
            <a:xfrm>
              <a:off x="4678200" y="205557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1" name="Freeform 108"/>
            <p:cNvSpPr>
              <a:spLocks noChangeArrowheads="1"/>
            </p:cNvSpPr>
            <p:nvPr/>
          </p:nvSpPr>
          <p:spPr bwMode="auto">
            <a:xfrm>
              <a:off x="5194408" y="1999628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0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2" name="Freeform 109"/>
            <p:cNvSpPr>
              <a:spLocks noChangeArrowheads="1"/>
            </p:cNvSpPr>
            <p:nvPr/>
          </p:nvSpPr>
          <p:spPr bwMode="auto">
            <a:xfrm>
              <a:off x="5653427" y="2041191"/>
              <a:ext cx="61704" cy="35168"/>
            </a:xfrm>
            <a:custGeom>
              <a:avLst/>
              <a:gdLst>
                <a:gd name="T0" fmla="*/ 2147483647 w 34"/>
                <a:gd name="T1" fmla="*/ 2147483647 h 18"/>
                <a:gd name="T2" fmla="*/ 2147483647 w 34"/>
                <a:gd name="T3" fmla="*/ 2147483647 h 18"/>
                <a:gd name="T4" fmla="*/ 2147483647 w 34"/>
                <a:gd name="T5" fmla="*/ 2147483647 h 18"/>
                <a:gd name="T6" fmla="*/ 2147483647 w 34"/>
                <a:gd name="T7" fmla="*/ 2147483647 h 18"/>
                <a:gd name="T8" fmla="*/ 2147483647 w 34"/>
                <a:gd name="T9" fmla="*/ 2147483647 h 18"/>
                <a:gd name="T10" fmla="*/ 2147483647 w 34"/>
                <a:gd name="T11" fmla="*/ 2147483647 h 18"/>
                <a:gd name="T12" fmla="*/ 2147483647 w 34"/>
                <a:gd name="T13" fmla="*/ 2147483647 h 18"/>
                <a:gd name="T14" fmla="*/ 2147483647 w 34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"/>
                <a:gd name="T26" fmla="*/ 34 w 3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3" name="Freeform 110"/>
            <p:cNvSpPr>
              <a:spLocks noChangeArrowheads="1"/>
            </p:cNvSpPr>
            <p:nvPr/>
          </p:nvSpPr>
          <p:spPr bwMode="auto">
            <a:xfrm>
              <a:off x="5644396" y="2025205"/>
              <a:ext cx="18060" cy="20781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0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4" name="Freeform 111"/>
            <p:cNvSpPr>
              <a:spLocks noChangeArrowheads="1"/>
            </p:cNvSpPr>
            <p:nvPr/>
          </p:nvSpPr>
          <p:spPr bwMode="auto">
            <a:xfrm>
              <a:off x="5578178" y="1924495"/>
              <a:ext cx="139963" cy="79928"/>
            </a:xfrm>
            <a:custGeom>
              <a:avLst/>
              <a:gdLst>
                <a:gd name="T0" fmla="*/ 2147483647 w 76"/>
                <a:gd name="T1" fmla="*/ 2147483647 h 41"/>
                <a:gd name="T2" fmla="*/ 2147483647 w 76"/>
                <a:gd name="T3" fmla="*/ 2147483647 h 41"/>
                <a:gd name="T4" fmla="*/ 2147483647 w 76"/>
                <a:gd name="T5" fmla="*/ 2147483647 h 41"/>
                <a:gd name="T6" fmla="*/ 2147483647 w 76"/>
                <a:gd name="T7" fmla="*/ 2147483647 h 41"/>
                <a:gd name="T8" fmla="*/ 2147483647 w 76"/>
                <a:gd name="T9" fmla="*/ 2147483647 h 41"/>
                <a:gd name="T10" fmla="*/ 2147483647 w 76"/>
                <a:gd name="T11" fmla="*/ 2147483647 h 41"/>
                <a:gd name="T12" fmla="*/ 2147483647 w 76"/>
                <a:gd name="T13" fmla="*/ 2147483647 h 41"/>
                <a:gd name="T14" fmla="*/ 2147483647 w 76"/>
                <a:gd name="T15" fmla="*/ 2147483647 h 41"/>
                <a:gd name="T16" fmla="*/ 2147483647 w 76"/>
                <a:gd name="T17" fmla="*/ 2147483647 h 41"/>
                <a:gd name="T18" fmla="*/ 2147483647 w 76"/>
                <a:gd name="T19" fmla="*/ 2147483647 h 41"/>
                <a:gd name="T20" fmla="*/ 2147483647 w 76"/>
                <a:gd name="T21" fmla="*/ 2147483647 h 41"/>
                <a:gd name="T22" fmla="*/ 2147483647 w 76"/>
                <a:gd name="T23" fmla="*/ 2147483647 h 41"/>
                <a:gd name="T24" fmla="*/ 2147483647 w 76"/>
                <a:gd name="T25" fmla="*/ 2147483647 h 41"/>
                <a:gd name="T26" fmla="*/ 2147483647 w 76"/>
                <a:gd name="T27" fmla="*/ 2147483647 h 41"/>
                <a:gd name="T28" fmla="*/ 2147483647 w 76"/>
                <a:gd name="T29" fmla="*/ 2147483647 h 41"/>
                <a:gd name="T30" fmla="*/ 2147483647 w 76"/>
                <a:gd name="T31" fmla="*/ 2147483647 h 41"/>
                <a:gd name="T32" fmla="*/ 2147483647 w 76"/>
                <a:gd name="T33" fmla="*/ 2147483647 h 41"/>
                <a:gd name="T34" fmla="*/ 2147483647 w 76"/>
                <a:gd name="T35" fmla="*/ 2147483647 h 41"/>
                <a:gd name="T36" fmla="*/ 2147483647 w 76"/>
                <a:gd name="T37" fmla="*/ 2147483647 h 41"/>
                <a:gd name="T38" fmla="*/ 2147483647 w 76"/>
                <a:gd name="T39" fmla="*/ 2147483647 h 41"/>
                <a:gd name="T40" fmla="*/ 2147483647 w 76"/>
                <a:gd name="T41" fmla="*/ 2147483647 h 41"/>
                <a:gd name="T42" fmla="*/ 2147483647 w 76"/>
                <a:gd name="T43" fmla="*/ 2147483647 h 41"/>
                <a:gd name="T44" fmla="*/ 2147483647 w 76"/>
                <a:gd name="T45" fmla="*/ 2147483647 h 41"/>
                <a:gd name="T46" fmla="*/ 2147483647 w 76"/>
                <a:gd name="T47" fmla="*/ 2147483647 h 41"/>
                <a:gd name="T48" fmla="*/ 2147483647 w 76"/>
                <a:gd name="T49" fmla="*/ 2147483647 h 41"/>
                <a:gd name="T50" fmla="*/ 2147483647 w 76"/>
                <a:gd name="T51" fmla="*/ 2147483647 h 41"/>
                <a:gd name="T52" fmla="*/ 2147483647 w 76"/>
                <a:gd name="T53" fmla="*/ 2147483647 h 41"/>
                <a:gd name="T54" fmla="*/ 2147483647 w 76"/>
                <a:gd name="T55" fmla="*/ 2147483647 h 41"/>
                <a:gd name="T56" fmla="*/ 2147483647 w 76"/>
                <a:gd name="T57" fmla="*/ 2147483647 h 41"/>
                <a:gd name="T58" fmla="*/ 2147483647 w 76"/>
                <a:gd name="T59" fmla="*/ 2147483647 h 41"/>
                <a:gd name="T60" fmla="*/ 2147483647 w 76"/>
                <a:gd name="T61" fmla="*/ 2147483647 h 41"/>
                <a:gd name="T62" fmla="*/ 2147483647 w 76"/>
                <a:gd name="T63" fmla="*/ 2147483647 h 41"/>
                <a:gd name="T64" fmla="*/ 2147483647 w 76"/>
                <a:gd name="T65" fmla="*/ 2147483647 h 41"/>
                <a:gd name="T66" fmla="*/ 2147483647 w 76"/>
                <a:gd name="T67" fmla="*/ 2147483647 h 41"/>
                <a:gd name="T68" fmla="*/ 2147483647 w 76"/>
                <a:gd name="T69" fmla="*/ 2147483647 h 41"/>
                <a:gd name="T70" fmla="*/ 2147483647 w 76"/>
                <a:gd name="T71" fmla="*/ 2147483647 h 41"/>
                <a:gd name="T72" fmla="*/ 2147483647 w 76"/>
                <a:gd name="T73" fmla="*/ 2147483647 h 41"/>
                <a:gd name="T74" fmla="*/ 2147483647 w 76"/>
                <a:gd name="T75" fmla="*/ 2147483647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6"/>
                <a:gd name="T115" fmla="*/ 0 h 41"/>
                <a:gd name="T116" fmla="*/ 76 w 76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5" name="Freeform 112"/>
            <p:cNvSpPr>
              <a:spLocks noChangeArrowheads="1"/>
            </p:cNvSpPr>
            <p:nvPr/>
          </p:nvSpPr>
          <p:spPr bwMode="auto">
            <a:xfrm>
              <a:off x="5728676" y="1962861"/>
              <a:ext cx="79763" cy="41562"/>
            </a:xfrm>
            <a:custGeom>
              <a:avLst/>
              <a:gdLst>
                <a:gd name="T0" fmla="*/ 2147483647 w 43"/>
                <a:gd name="T1" fmla="*/ 2147483647 h 21"/>
                <a:gd name="T2" fmla="*/ 2147483647 w 43"/>
                <a:gd name="T3" fmla="*/ 2147483647 h 21"/>
                <a:gd name="T4" fmla="*/ 2147483647 w 43"/>
                <a:gd name="T5" fmla="*/ 2147483647 h 21"/>
                <a:gd name="T6" fmla="*/ 2147483647 w 43"/>
                <a:gd name="T7" fmla="*/ 2147483647 h 21"/>
                <a:gd name="T8" fmla="*/ 2147483647 w 43"/>
                <a:gd name="T9" fmla="*/ 2147483647 h 21"/>
                <a:gd name="T10" fmla="*/ 2147483647 w 43"/>
                <a:gd name="T11" fmla="*/ 2147483647 h 21"/>
                <a:gd name="T12" fmla="*/ 2147483647 w 43"/>
                <a:gd name="T13" fmla="*/ 2147483647 h 21"/>
                <a:gd name="T14" fmla="*/ 2147483647 w 43"/>
                <a:gd name="T15" fmla="*/ 2147483647 h 21"/>
                <a:gd name="T16" fmla="*/ 2147483647 w 43"/>
                <a:gd name="T17" fmla="*/ 2147483647 h 21"/>
                <a:gd name="T18" fmla="*/ 2147483647 w 43"/>
                <a:gd name="T19" fmla="*/ 2147483647 h 21"/>
                <a:gd name="T20" fmla="*/ 2147483647 w 43"/>
                <a:gd name="T21" fmla="*/ 2147483647 h 21"/>
                <a:gd name="T22" fmla="*/ 2147483647 w 43"/>
                <a:gd name="T23" fmla="*/ 2147483647 h 21"/>
                <a:gd name="T24" fmla="*/ 2147483647 w 43"/>
                <a:gd name="T25" fmla="*/ 0 h 21"/>
                <a:gd name="T26" fmla="*/ 2147483647 w 43"/>
                <a:gd name="T27" fmla="*/ 2147483647 h 21"/>
                <a:gd name="T28" fmla="*/ 2147483647 w 43"/>
                <a:gd name="T29" fmla="*/ 214748364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21"/>
                <a:gd name="T47" fmla="*/ 43 w 43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6" name="Freeform 113"/>
            <p:cNvSpPr>
              <a:spLocks noChangeArrowheads="1"/>
            </p:cNvSpPr>
            <p:nvPr/>
          </p:nvSpPr>
          <p:spPr bwMode="auto">
            <a:xfrm>
              <a:off x="5570653" y="2025205"/>
              <a:ext cx="21070" cy="20781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0 h 10"/>
                <a:gd name="T4" fmla="*/ 2147483647 w 12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2"/>
                <a:gd name="T10" fmla="*/ 0 h 10"/>
                <a:gd name="T11" fmla="*/ 12 w 12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7" name="Freeform 114"/>
            <p:cNvSpPr>
              <a:spLocks noChangeArrowheads="1"/>
            </p:cNvSpPr>
            <p:nvPr/>
          </p:nvSpPr>
          <p:spPr bwMode="auto">
            <a:xfrm>
              <a:off x="6150069" y="2212238"/>
              <a:ext cx="21070" cy="20781"/>
            </a:xfrm>
            <a:custGeom>
              <a:avLst/>
              <a:gdLst>
                <a:gd name="T0" fmla="*/ 2147483647 w 11"/>
                <a:gd name="T1" fmla="*/ 2147483647 h 11"/>
                <a:gd name="T2" fmla="*/ 2147483647 w 11"/>
                <a:gd name="T3" fmla="*/ 2147483647 h 11"/>
                <a:gd name="T4" fmla="*/ 2147483647 w 11"/>
                <a:gd name="T5" fmla="*/ 2147483647 h 11"/>
                <a:gd name="T6" fmla="*/ 2147483647 w 11"/>
                <a:gd name="T7" fmla="*/ 2147483647 h 11"/>
                <a:gd name="T8" fmla="*/ 2147483647 w 11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8" name="Freeform 115"/>
            <p:cNvSpPr>
              <a:spLocks noChangeArrowheads="1"/>
            </p:cNvSpPr>
            <p:nvPr/>
          </p:nvSpPr>
          <p:spPr bwMode="auto">
            <a:xfrm>
              <a:off x="6312607" y="2154690"/>
              <a:ext cx="55685" cy="17585"/>
            </a:xfrm>
            <a:custGeom>
              <a:avLst/>
              <a:gdLst>
                <a:gd name="T0" fmla="*/ 2147483647 w 30"/>
                <a:gd name="T1" fmla="*/ 2147483647 h 9"/>
                <a:gd name="T2" fmla="*/ 2147483647 w 30"/>
                <a:gd name="T3" fmla="*/ 2147483647 h 9"/>
                <a:gd name="T4" fmla="*/ 2147483647 w 30"/>
                <a:gd name="T5" fmla="*/ 2147483647 h 9"/>
                <a:gd name="T6" fmla="*/ 2147483647 w 30"/>
                <a:gd name="T7" fmla="*/ 2147483647 h 9"/>
                <a:gd name="T8" fmla="*/ 2147483647 w 30"/>
                <a:gd name="T9" fmla="*/ 2147483647 h 9"/>
                <a:gd name="T10" fmla="*/ 2147483647 w 30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9"/>
                <a:gd name="T20" fmla="*/ 30 w 3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19" name="Freeform 116"/>
            <p:cNvSpPr>
              <a:spLocks noChangeArrowheads="1"/>
            </p:cNvSpPr>
            <p:nvPr/>
          </p:nvSpPr>
          <p:spPr bwMode="auto">
            <a:xfrm>
              <a:off x="4246272" y="2050783"/>
              <a:ext cx="99329" cy="134280"/>
            </a:xfrm>
            <a:custGeom>
              <a:avLst/>
              <a:gdLst>
                <a:gd name="T0" fmla="*/ 2147483647 w 54"/>
                <a:gd name="T1" fmla="*/ 2147483647 h 68"/>
                <a:gd name="T2" fmla="*/ 2147483647 w 54"/>
                <a:gd name="T3" fmla="*/ 2147483647 h 68"/>
                <a:gd name="T4" fmla="*/ 2147483647 w 54"/>
                <a:gd name="T5" fmla="*/ 2147483647 h 68"/>
                <a:gd name="T6" fmla="*/ 2147483647 w 54"/>
                <a:gd name="T7" fmla="*/ 2147483647 h 68"/>
                <a:gd name="T8" fmla="*/ 2147483647 w 54"/>
                <a:gd name="T9" fmla="*/ 2147483647 h 68"/>
                <a:gd name="T10" fmla="*/ 2147483647 w 54"/>
                <a:gd name="T11" fmla="*/ 2147483647 h 68"/>
                <a:gd name="T12" fmla="*/ 2147483647 w 54"/>
                <a:gd name="T13" fmla="*/ 2147483647 h 68"/>
                <a:gd name="T14" fmla="*/ 2147483647 w 54"/>
                <a:gd name="T15" fmla="*/ 2147483647 h 68"/>
                <a:gd name="T16" fmla="*/ 2147483647 w 54"/>
                <a:gd name="T17" fmla="*/ 2147483647 h 68"/>
                <a:gd name="T18" fmla="*/ 2147483647 w 54"/>
                <a:gd name="T19" fmla="*/ 2147483647 h 68"/>
                <a:gd name="T20" fmla="*/ 2147483647 w 54"/>
                <a:gd name="T21" fmla="*/ 2147483647 h 68"/>
                <a:gd name="T22" fmla="*/ 2147483647 w 54"/>
                <a:gd name="T23" fmla="*/ 2147483647 h 68"/>
                <a:gd name="T24" fmla="*/ 2147483647 w 54"/>
                <a:gd name="T25" fmla="*/ 2147483647 h 68"/>
                <a:gd name="T26" fmla="*/ 2147483647 w 54"/>
                <a:gd name="T27" fmla="*/ 2147483647 h 68"/>
                <a:gd name="T28" fmla="*/ 2147483647 w 54"/>
                <a:gd name="T29" fmla="*/ 2147483647 h 68"/>
                <a:gd name="T30" fmla="*/ 2147483647 w 54"/>
                <a:gd name="T31" fmla="*/ 2147483647 h 68"/>
                <a:gd name="T32" fmla="*/ 2147483647 w 54"/>
                <a:gd name="T33" fmla="*/ 2147483647 h 68"/>
                <a:gd name="T34" fmla="*/ 2147483647 w 54"/>
                <a:gd name="T35" fmla="*/ 2147483647 h 68"/>
                <a:gd name="T36" fmla="*/ 2147483647 w 54"/>
                <a:gd name="T37" fmla="*/ 2147483647 h 68"/>
                <a:gd name="T38" fmla="*/ 2147483647 w 54"/>
                <a:gd name="T39" fmla="*/ 2147483647 h 68"/>
                <a:gd name="T40" fmla="*/ 2147483647 w 54"/>
                <a:gd name="T41" fmla="*/ 2147483647 h 68"/>
                <a:gd name="T42" fmla="*/ 2147483647 w 54"/>
                <a:gd name="T43" fmla="*/ 2147483647 h 68"/>
                <a:gd name="T44" fmla="*/ 2147483647 w 54"/>
                <a:gd name="T45" fmla="*/ 2147483647 h 68"/>
                <a:gd name="T46" fmla="*/ 2147483647 w 54"/>
                <a:gd name="T47" fmla="*/ 2147483647 h 68"/>
                <a:gd name="T48" fmla="*/ 2147483647 w 54"/>
                <a:gd name="T49" fmla="*/ 2147483647 h 68"/>
                <a:gd name="T50" fmla="*/ 2147483647 w 54"/>
                <a:gd name="T51" fmla="*/ 2147483647 h 68"/>
                <a:gd name="T52" fmla="*/ 2147483647 w 54"/>
                <a:gd name="T53" fmla="*/ 2147483647 h 68"/>
                <a:gd name="T54" fmla="*/ 2147483647 w 54"/>
                <a:gd name="T55" fmla="*/ 2147483647 h 68"/>
                <a:gd name="T56" fmla="*/ 2147483647 w 54"/>
                <a:gd name="T57" fmla="*/ 2147483647 h 68"/>
                <a:gd name="T58" fmla="*/ 2147483647 w 54"/>
                <a:gd name="T59" fmla="*/ 2147483647 h 68"/>
                <a:gd name="T60" fmla="*/ 2147483647 w 54"/>
                <a:gd name="T61" fmla="*/ 2147483647 h 68"/>
                <a:gd name="T62" fmla="*/ 2147483647 w 54"/>
                <a:gd name="T63" fmla="*/ 2147483647 h 68"/>
                <a:gd name="T64" fmla="*/ 2147483647 w 54"/>
                <a:gd name="T65" fmla="*/ 2147483647 h 68"/>
                <a:gd name="T66" fmla="*/ 2147483647 w 54"/>
                <a:gd name="T67" fmla="*/ 0 h 68"/>
                <a:gd name="T68" fmla="*/ 2147483647 w 54"/>
                <a:gd name="T69" fmla="*/ 2147483647 h 68"/>
                <a:gd name="T70" fmla="*/ 2147483647 w 54"/>
                <a:gd name="T71" fmla="*/ 2147483647 h 68"/>
                <a:gd name="T72" fmla="*/ 2147483647 w 54"/>
                <a:gd name="T73" fmla="*/ 2147483647 h 68"/>
                <a:gd name="T74" fmla="*/ 2147483647 w 54"/>
                <a:gd name="T75" fmla="*/ 2147483647 h 68"/>
                <a:gd name="T76" fmla="*/ 2147483647 w 54"/>
                <a:gd name="T77" fmla="*/ 2147483647 h 68"/>
                <a:gd name="T78" fmla="*/ 2147483647 w 54"/>
                <a:gd name="T79" fmla="*/ 2147483647 h 68"/>
                <a:gd name="T80" fmla="*/ 2147483647 w 54"/>
                <a:gd name="T81" fmla="*/ 2147483647 h 68"/>
                <a:gd name="T82" fmla="*/ 2147483647 w 54"/>
                <a:gd name="T83" fmla="*/ 2147483647 h 68"/>
                <a:gd name="T84" fmla="*/ 2147483647 w 54"/>
                <a:gd name="T85" fmla="*/ 2147483647 h 68"/>
                <a:gd name="T86" fmla="*/ 2147483647 w 54"/>
                <a:gd name="T87" fmla="*/ 2147483647 h 68"/>
                <a:gd name="T88" fmla="*/ 2147483647 w 54"/>
                <a:gd name="T89" fmla="*/ 2147483647 h 68"/>
                <a:gd name="T90" fmla="*/ 2147483647 w 54"/>
                <a:gd name="T91" fmla="*/ 2147483647 h 68"/>
                <a:gd name="T92" fmla="*/ 2147483647 w 54"/>
                <a:gd name="T93" fmla="*/ 2147483647 h 68"/>
                <a:gd name="T94" fmla="*/ 2147483647 w 54"/>
                <a:gd name="T95" fmla="*/ 2147483647 h 68"/>
                <a:gd name="T96" fmla="*/ 0 w 54"/>
                <a:gd name="T97" fmla="*/ 2147483647 h 68"/>
                <a:gd name="T98" fmla="*/ 2147483647 w 54"/>
                <a:gd name="T99" fmla="*/ 2147483647 h 6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4"/>
                <a:gd name="T151" fmla="*/ 0 h 68"/>
                <a:gd name="T152" fmla="*/ 54 w 54"/>
                <a:gd name="T153" fmla="*/ 68 h 6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0" name="Freeform 117"/>
            <p:cNvSpPr>
              <a:spLocks noChangeArrowheads="1"/>
            </p:cNvSpPr>
            <p:nvPr/>
          </p:nvSpPr>
          <p:spPr bwMode="auto">
            <a:xfrm>
              <a:off x="4261321" y="2153091"/>
              <a:ext cx="13545" cy="15986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1" name="Freeform 118"/>
            <p:cNvSpPr>
              <a:spLocks noChangeArrowheads="1"/>
            </p:cNvSpPr>
            <p:nvPr/>
          </p:nvSpPr>
          <p:spPr bwMode="auto">
            <a:xfrm>
              <a:off x="4267341" y="1865348"/>
              <a:ext cx="242302" cy="191829"/>
            </a:xfrm>
            <a:custGeom>
              <a:avLst/>
              <a:gdLst>
                <a:gd name="T0" fmla="*/ 2147483647 w 131"/>
                <a:gd name="T1" fmla="*/ 2147483647 h 98"/>
                <a:gd name="T2" fmla="*/ 2147483647 w 131"/>
                <a:gd name="T3" fmla="*/ 2147483647 h 98"/>
                <a:gd name="T4" fmla="*/ 2147483647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2147483647 h 98"/>
                <a:gd name="T14" fmla="*/ 2147483647 w 131"/>
                <a:gd name="T15" fmla="*/ 2147483647 h 98"/>
                <a:gd name="T16" fmla="*/ 2147483647 w 131"/>
                <a:gd name="T17" fmla="*/ 2147483647 h 98"/>
                <a:gd name="T18" fmla="*/ 2147483647 w 131"/>
                <a:gd name="T19" fmla="*/ 2147483647 h 98"/>
                <a:gd name="T20" fmla="*/ 2147483647 w 131"/>
                <a:gd name="T21" fmla="*/ 2147483647 h 98"/>
                <a:gd name="T22" fmla="*/ 2147483647 w 131"/>
                <a:gd name="T23" fmla="*/ 2147483647 h 98"/>
                <a:gd name="T24" fmla="*/ 2147483647 w 131"/>
                <a:gd name="T25" fmla="*/ 2147483647 h 98"/>
                <a:gd name="T26" fmla="*/ 2147483647 w 131"/>
                <a:gd name="T27" fmla="*/ 2147483647 h 98"/>
                <a:gd name="T28" fmla="*/ 2147483647 w 131"/>
                <a:gd name="T29" fmla="*/ 2147483647 h 98"/>
                <a:gd name="T30" fmla="*/ 2147483647 w 131"/>
                <a:gd name="T31" fmla="*/ 2147483647 h 98"/>
                <a:gd name="T32" fmla="*/ 2147483647 w 131"/>
                <a:gd name="T33" fmla="*/ 2147483647 h 98"/>
                <a:gd name="T34" fmla="*/ 2147483647 w 131"/>
                <a:gd name="T35" fmla="*/ 2147483647 h 98"/>
                <a:gd name="T36" fmla="*/ 2147483647 w 131"/>
                <a:gd name="T37" fmla="*/ 2147483647 h 98"/>
                <a:gd name="T38" fmla="*/ 2147483647 w 131"/>
                <a:gd name="T39" fmla="*/ 2147483647 h 98"/>
                <a:gd name="T40" fmla="*/ 2147483647 w 131"/>
                <a:gd name="T41" fmla="*/ 2147483647 h 98"/>
                <a:gd name="T42" fmla="*/ 2147483647 w 131"/>
                <a:gd name="T43" fmla="*/ 2147483647 h 98"/>
                <a:gd name="T44" fmla="*/ 2147483647 w 131"/>
                <a:gd name="T45" fmla="*/ 2147483647 h 98"/>
                <a:gd name="T46" fmla="*/ 2147483647 w 131"/>
                <a:gd name="T47" fmla="*/ 2147483647 h 98"/>
                <a:gd name="T48" fmla="*/ 2147483647 w 131"/>
                <a:gd name="T49" fmla="*/ 2147483647 h 98"/>
                <a:gd name="T50" fmla="*/ 2147483647 w 131"/>
                <a:gd name="T51" fmla="*/ 2147483647 h 98"/>
                <a:gd name="T52" fmla="*/ 2147483647 w 131"/>
                <a:gd name="T53" fmla="*/ 2147483647 h 98"/>
                <a:gd name="T54" fmla="*/ 2147483647 w 131"/>
                <a:gd name="T55" fmla="*/ 2147483647 h 98"/>
                <a:gd name="T56" fmla="*/ 2147483647 w 131"/>
                <a:gd name="T57" fmla="*/ 2147483647 h 98"/>
                <a:gd name="T58" fmla="*/ 2147483647 w 131"/>
                <a:gd name="T59" fmla="*/ 2147483647 h 98"/>
                <a:gd name="T60" fmla="*/ 2147483647 w 131"/>
                <a:gd name="T61" fmla="*/ 2147483647 h 98"/>
                <a:gd name="T62" fmla="*/ 2147483647 w 131"/>
                <a:gd name="T63" fmla="*/ 2147483647 h 98"/>
                <a:gd name="T64" fmla="*/ 2147483647 w 131"/>
                <a:gd name="T65" fmla="*/ 2147483647 h 98"/>
                <a:gd name="T66" fmla="*/ 2147483647 w 131"/>
                <a:gd name="T67" fmla="*/ 2147483647 h 98"/>
                <a:gd name="T68" fmla="*/ 2147483647 w 131"/>
                <a:gd name="T69" fmla="*/ 2147483647 h 98"/>
                <a:gd name="T70" fmla="*/ 2147483647 w 131"/>
                <a:gd name="T71" fmla="*/ 2147483647 h 98"/>
                <a:gd name="T72" fmla="*/ 2147483647 w 131"/>
                <a:gd name="T73" fmla="*/ 2147483647 h 98"/>
                <a:gd name="T74" fmla="*/ 2147483647 w 131"/>
                <a:gd name="T75" fmla="*/ 2147483647 h 98"/>
                <a:gd name="T76" fmla="*/ 2147483647 w 131"/>
                <a:gd name="T77" fmla="*/ 2147483647 h 98"/>
                <a:gd name="T78" fmla="*/ 2147483647 w 131"/>
                <a:gd name="T79" fmla="*/ 2147483647 h 98"/>
                <a:gd name="T80" fmla="*/ 2147483647 w 131"/>
                <a:gd name="T81" fmla="*/ 2147483647 h 98"/>
                <a:gd name="T82" fmla="*/ 2147483647 w 131"/>
                <a:gd name="T83" fmla="*/ 2147483647 h 98"/>
                <a:gd name="T84" fmla="*/ 2147483647 w 131"/>
                <a:gd name="T85" fmla="*/ 2147483647 h 98"/>
                <a:gd name="T86" fmla="*/ 2147483647 w 131"/>
                <a:gd name="T87" fmla="*/ 2147483647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"/>
                <a:gd name="T133" fmla="*/ 0 h 98"/>
                <a:gd name="T134" fmla="*/ 131 w 131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2" name="Freeform 119"/>
            <p:cNvSpPr>
              <a:spLocks noChangeArrowheads="1"/>
            </p:cNvSpPr>
            <p:nvPr/>
          </p:nvSpPr>
          <p:spPr bwMode="auto">
            <a:xfrm>
              <a:off x="3760164" y="2169077"/>
              <a:ext cx="24080" cy="19182"/>
            </a:xfrm>
            <a:custGeom>
              <a:avLst/>
              <a:gdLst>
                <a:gd name="T0" fmla="*/ 2147483647 w 13"/>
                <a:gd name="T1" fmla="*/ 2147483647 h 10"/>
                <a:gd name="T2" fmla="*/ 2147483647 w 13"/>
                <a:gd name="T3" fmla="*/ 2147483647 h 10"/>
                <a:gd name="T4" fmla="*/ 2147483647 w 13"/>
                <a:gd name="T5" fmla="*/ 0 h 10"/>
                <a:gd name="T6" fmla="*/ 2147483647 w 13"/>
                <a:gd name="T7" fmla="*/ 2147483647 h 10"/>
                <a:gd name="T8" fmla="*/ 2147483647 w 13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3" name="Freeform 120"/>
            <p:cNvSpPr>
              <a:spLocks noChangeArrowheads="1"/>
            </p:cNvSpPr>
            <p:nvPr/>
          </p:nvSpPr>
          <p:spPr bwMode="auto">
            <a:xfrm>
              <a:off x="3672876" y="2229823"/>
              <a:ext cx="22574" cy="27175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4"/>
                <a:gd name="T17" fmla="*/ 12 w 1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4" name="Freeform 121"/>
            <p:cNvSpPr>
              <a:spLocks noChangeArrowheads="1"/>
            </p:cNvSpPr>
            <p:nvPr/>
          </p:nvSpPr>
          <p:spPr bwMode="auto">
            <a:xfrm>
              <a:off x="3945276" y="3198560"/>
              <a:ext cx="40634" cy="23979"/>
            </a:xfrm>
            <a:custGeom>
              <a:avLst/>
              <a:gdLst>
                <a:gd name="T0" fmla="*/ 2147483647 w 22"/>
                <a:gd name="T1" fmla="*/ 2147483647 h 12"/>
                <a:gd name="T2" fmla="*/ 2147483647 w 22"/>
                <a:gd name="T3" fmla="*/ 2147483647 h 12"/>
                <a:gd name="T4" fmla="*/ 2147483647 w 22"/>
                <a:gd name="T5" fmla="*/ 2147483647 h 12"/>
                <a:gd name="T6" fmla="*/ 0 w 22"/>
                <a:gd name="T7" fmla="*/ 2147483647 h 12"/>
                <a:gd name="T8" fmla="*/ 2147483647 w 22"/>
                <a:gd name="T9" fmla="*/ 2147483647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2"/>
                <a:gd name="T17" fmla="*/ 22 w 2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5" name="Freeform 122"/>
            <p:cNvSpPr>
              <a:spLocks noChangeArrowheads="1"/>
            </p:cNvSpPr>
            <p:nvPr/>
          </p:nvSpPr>
          <p:spPr bwMode="auto">
            <a:xfrm>
              <a:off x="1073778" y="2830887"/>
              <a:ext cx="79763" cy="60746"/>
            </a:xfrm>
            <a:custGeom>
              <a:avLst/>
              <a:gdLst>
                <a:gd name="T0" fmla="*/ 2147483647 w 43"/>
                <a:gd name="T1" fmla="*/ 2147483647 h 31"/>
                <a:gd name="T2" fmla="*/ 2147483647 w 43"/>
                <a:gd name="T3" fmla="*/ 2147483647 h 31"/>
                <a:gd name="T4" fmla="*/ 2147483647 w 43"/>
                <a:gd name="T5" fmla="*/ 2147483647 h 31"/>
                <a:gd name="T6" fmla="*/ 2147483647 w 43"/>
                <a:gd name="T7" fmla="*/ 0 h 31"/>
                <a:gd name="T8" fmla="*/ 2147483647 w 43"/>
                <a:gd name="T9" fmla="*/ 2147483647 h 31"/>
                <a:gd name="T10" fmla="*/ 2147483647 w 43"/>
                <a:gd name="T11" fmla="*/ 2147483647 h 31"/>
                <a:gd name="T12" fmla="*/ 2147483647 w 43"/>
                <a:gd name="T13" fmla="*/ 2147483647 h 31"/>
                <a:gd name="T14" fmla="*/ 2147483647 w 43"/>
                <a:gd name="T15" fmla="*/ 2147483647 h 31"/>
                <a:gd name="T16" fmla="*/ 2147483647 w 43"/>
                <a:gd name="T17" fmla="*/ 2147483647 h 31"/>
                <a:gd name="T18" fmla="*/ 2147483647 w 43"/>
                <a:gd name="T19" fmla="*/ 2147483647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31"/>
                <a:gd name="T32" fmla="*/ 43 w 4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6" name="Freeform 123"/>
            <p:cNvSpPr>
              <a:spLocks noChangeArrowheads="1"/>
            </p:cNvSpPr>
            <p:nvPr/>
          </p:nvSpPr>
          <p:spPr bwMode="auto">
            <a:xfrm>
              <a:off x="1037657" y="2680621"/>
              <a:ext cx="39129" cy="38366"/>
            </a:xfrm>
            <a:custGeom>
              <a:avLst/>
              <a:gdLst>
                <a:gd name="T0" fmla="*/ 2147483647 w 21"/>
                <a:gd name="T1" fmla="*/ 2147483647 h 20"/>
                <a:gd name="T2" fmla="*/ 2147483647 w 21"/>
                <a:gd name="T3" fmla="*/ 2147483647 h 20"/>
                <a:gd name="T4" fmla="*/ 2147483647 w 21"/>
                <a:gd name="T5" fmla="*/ 0 h 20"/>
                <a:gd name="T6" fmla="*/ 2147483647 w 21"/>
                <a:gd name="T7" fmla="*/ 2147483647 h 20"/>
                <a:gd name="T8" fmla="*/ 2147483647 w 21"/>
                <a:gd name="T9" fmla="*/ 2147483647 h 20"/>
                <a:gd name="T10" fmla="*/ 2147483647 w 21"/>
                <a:gd name="T11" fmla="*/ 2147483647 h 20"/>
                <a:gd name="T12" fmla="*/ 2147483647 w 21"/>
                <a:gd name="T13" fmla="*/ 2147483647 h 20"/>
                <a:gd name="T14" fmla="*/ 2147483647 w 21"/>
                <a:gd name="T15" fmla="*/ 2147483647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20"/>
                <a:gd name="T26" fmla="*/ 21 w 21"/>
                <a:gd name="T27" fmla="*/ 20 h 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7" name="Freeform 124"/>
            <p:cNvSpPr>
              <a:spLocks noChangeArrowheads="1"/>
            </p:cNvSpPr>
            <p:nvPr/>
          </p:nvSpPr>
          <p:spPr bwMode="auto">
            <a:xfrm>
              <a:off x="1030133" y="2733374"/>
              <a:ext cx="25584" cy="49555"/>
            </a:xfrm>
            <a:custGeom>
              <a:avLst/>
              <a:gdLst>
                <a:gd name="T0" fmla="*/ 2147483647 w 14"/>
                <a:gd name="T1" fmla="*/ 2147483647 h 26"/>
                <a:gd name="T2" fmla="*/ 2147483647 w 14"/>
                <a:gd name="T3" fmla="*/ 2147483647 h 26"/>
                <a:gd name="T4" fmla="*/ 2147483647 w 14"/>
                <a:gd name="T5" fmla="*/ 2147483647 h 26"/>
                <a:gd name="T6" fmla="*/ 2147483647 w 14"/>
                <a:gd name="T7" fmla="*/ 2147483647 h 26"/>
                <a:gd name="T8" fmla="*/ 2147483647 w 14"/>
                <a:gd name="T9" fmla="*/ 2147483647 h 26"/>
                <a:gd name="T10" fmla="*/ 2147483647 w 14"/>
                <a:gd name="T11" fmla="*/ 2147483647 h 26"/>
                <a:gd name="T12" fmla="*/ 2147483647 w 14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26"/>
                <a:gd name="T23" fmla="*/ 14 w 14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1009063" y="2626270"/>
              <a:ext cx="22574" cy="57548"/>
            </a:xfrm>
            <a:custGeom>
              <a:avLst/>
              <a:gdLst>
                <a:gd name="T0" fmla="*/ 2147483647 w 12"/>
                <a:gd name="T1" fmla="*/ 2147483647 h 29"/>
                <a:gd name="T2" fmla="*/ 2147483647 w 12"/>
                <a:gd name="T3" fmla="*/ 2147483647 h 29"/>
                <a:gd name="T4" fmla="*/ 2147483647 w 12"/>
                <a:gd name="T5" fmla="*/ 2147483647 h 29"/>
                <a:gd name="T6" fmla="*/ 2147483647 w 12"/>
                <a:gd name="T7" fmla="*/ 2147483647 h 29"/>
                <a:gd name="T8" fmla="*/ 2147483647 w 12"/>
                <a:gd name="T9" fmla="*/ 2147483647 h 29"/>
                <a:gd name="T10" fmla="*/ 2147483647 w 12"/>
                <a:gd name="T11" fmla="*/ 2147483647 h 29"/>
                <a:gd name="T12" fmla="*/ 2147483647 w 12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9"/>
                <a:gd name="T23" fmla="*/ 12 w 12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29" name="Freeform 126"/>
            <p:cNvSpPr>
              <a:spLocks noChangeArrowheads="1"/>
            </p:cNvSpPr>
            <p:nvPr/>
          </p:nvSpPr>
          <p:spPr bwMode="auto">
            <a:xfrm>
              <a:off x="1031638" y="2631065"/>
              <a:ext cx="21070" cy="28774"/>
            </a:xfrm>
            <a:custGeom>
              <a:avLst/>
              <a:gdLst>
                <a:gd name="T0" fmla="*/ 2147483647 w 11"/>
                <a:gd name="T1" fmla="*/ 0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5"/>
                <a:gd name="T17" fmla="*/ 11 w 11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0" name="Freeform 127"/>
            <p:cNvSpPr>
              <a:spLocks noChangeArrowheads="1"/>
            </p:cNvSpPr>
            <p:nvPr/>
          </p:nvSpPr>
          <p:spPr bwMode="auto">
            <a:xfrm>
              <a:off x="1042173" y="2651847"/>
              <a:ext cx="13545" cy="22380"/>
            </a:xfrm>
            <a:custGeom>
              <a:avLst/>
              <a:gdLst>
                <a:gd name="T0" fmla="*/ 2147483647 w 7"/>
                <a:gd name="T1" fmla="*/ 2147483647 h 11"/>
                <a:gd name="T2" fmla="*/ 2147483647 w 7"/>
                <a:gd name="T3" fmla="*/ 2147483647 h 11"/>
                <a:gd name="T4" fmla="*/ 2147483647 w 7"/>
                <a:gd name="T5" fmla="*/ 2147483647 h 11"/>
                <a:gd name="T6" fmla="*/ 2147483647 w 7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1"/>
                <a:gd name="T14" fmla="*/ 7 w 7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1" name="Freeform 128"/>
            <p:cNvSpPr>
              <a:spLocks noChangeArrowheads="1"/>
            </p:cNvSpPr>
            <p:nvPr/>
          </p:nvSpPr>
          <p:spPr bwMode="auto">
            <a:xfrm>
              <a:off x="676463" y="2629467"/>
              <a:ext cx="49664" cy="47958"/>
            </a:xfrm>
            <a:custGeom>
              <a:avLst/>
              <a:gdLst>
                <a:gd name="T0" fmla="*/ 2147483647 w 27"/>
                <a:gd name="T1" fmla="*/ 2147483647 h 25"/>
                <a:gd name="T2" fmla="*/ 2147483647 w 27"/>
                <a:gd name="T3" fmla="*/ 2147483647 h 25"/>
                <a:gd name="T4" fmla="*/ 2147483647 w 27"/>
                <a:gd name="T5" fmla="*/ 2147483647 h 25"/>
                <a:gd name="T6" fmla="*/ 2147483647 w 27"/>
                <a:gd name="T7" fmla="*/ 2147483647 h 25"/>
                <a:gd name="T8" fmla="*/ 2147483647 w 27"/>
                <a:gd name="T9" fmla="*/ 2147483647 h 25"/>
                <a:gd name="T10" fmla="*/ 2147483647 w 27"/>
                <a:gd name="T11" fmla="*/ 2147483647 h 25"/>
                <a:gd name="T12" fmla="*/ 2147483647 w 27"/>
                <a:gd name="T13" fmla="*/ 2147483647 h 25"/>
                <a:gd name="T14" fmla="*/ 2147483647 w 27"/>
                <a:gd name="T15" fmla="*/ 2147483647 h 25"/>
                <a:gd name="T16" fmla="*/ 2147483647 w 27"/>
                <a:gd name="T17" fmla="*/ 2147483647 h 25"/>
                <a:gd name="T18" fmla="*/ 2147483647 w 27"/>
                <a:gd name="T19" fmla="*/ 2147483647 h 25"/>
                <a:gd name="T20" fmla="*/ 2147483647 w 27"/>
                <a:gd name="T21" fmla="*/ 2147483647 h 25"/>
                <a:gd name="T22" fmla="*/ 2147483647 w 27"/>
                <a:gd name="T23" fmla="*/ 2147483647 h 25"/>
                <a:gd name="T24" fmla="*/ 2147483647 w 27"/>
                <a:gd name="T25" fmla="*/ 2147483647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"/>
                <a:gd name="T40" fmla="*/ 0 h 25"/>
                <a:gd name="T41" fmla="*/ 27 w 27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2" name="Freeform 129"/>
            <p:cNvSpPr>
              <a:spLocks noChangeArrowheads="1"/>
            </p:cNvSpPr>
            <p:nvPr/>
          </p:nvSpPr>
          <p:spPr bwMode="auto">
            <a:xfrm>
              <a:off x="723117" y="2623072"/>
              <a:ext cx="21070" cy="9592"/>
            </a:xfrm>
            <a:custGeom>
              <a:avLst/>
              <a:gdLst>
                <a:gd name="T0" fmla="*/ 2147483647 w 12"/>
                <a:gd name="T1" fmla="*/ 0 h 5"/>
                <a:gd name="T2" fmla="*/ 2147483647 w 12"/>
                <a:gd name="T3" fmla="*/ 2147483647 h 5"/>
                <a:gd name="T4" fmla="*/ 2147483647 w 12"/>
                <a:gd name="T5" fmla="*/ 2147483647 h 5"/>
                <a:gd name="T6" fmla="*/ 2147483647 w 12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5"/>
                <a:gd name="T14" fmla="*/ 12 w 1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3" name="Freeform 130"/>
            <p:cNvSpPr>
              <a:spLocks noChangeArrowheads="1"/>
            </p:cNvSpPr>
            <p:nvPr/>
          </p:nvSpPr>
          <p:spPr bwMode="auto">
            <a:xfrm>
              <a:off x="476301" y="2715791"/>
              <a:ext cx="27090" cy="17585"/>
            </a:xfrm>
            <a:custGeom>
              <a:avLst/>
              <a:gdLst>
                <a:gd name="T0" fmla="*/ 2147483647 w 15"/>
                <a:gd name="T1" fmla="*/ 2147483647 h 9"/>
                <a:gd name="T2" fmla="*/ 2147483647 w 15"/>
                <a:gd name="T3" fmla="*/ 2147483647 h 9"/>
                <a:gd name="T4" fmla="*/ 2147483647 w 15"/>
                <a:gd name="T5" fmla="*/ 2147483647 h 9"/>
                <a:gd name="T6" fmla="*/ 2147483647 w 15"/>
                <a:gd name="T7" fmla="*/ 2147483647 h 9"/>
                <a:gd name="T8" fmla="*/ 2147483647 w 15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4" name="Freeform 131"/>
            <p:cNvSpPr>
              <a:spLocks noChangeArrowheads="1"/>
            </p:cNvSpPr>
            <p:nvPr/>
          </p:nvSpPr>
          <p:spPr bwMode="auto">
            <a:xfrm>
              <a:off x="422122" y="2746162"/>
              <a:ext cx="18060" cy="17585"/>
            </a:xfrm>
            <a:custGeom>
              <a:avLst/>
              <a:gdLst>
                <a:gd name="T0" fmla="*/ 2147483647 w 10"/>
                <a:gd name="T1" fmla="*/ 2147483647 h 9"/>
                <a:gd name="T2" fmla="*/ 0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9"/>
                <a:gd name="T14" fmla="*/ 10 w 10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5" name="Freeform 132"/>
            <p:cNvSpPr>
              <a:spLocks noChangeArrowheads="1"/>
            </p:cNvSpPr>
            <p:nvPr/>
          </p:nvSpPr>
          <p:spPr bwMode="auto">
            <a:xfrm>
              <a:off x="387507" y="2760551"/>
              <a:ext cx="27090" cy="17585"/>
            </a:xfrm>
            <a:custGeom>
              <a:avLst/>
              <a:gdLst>
                <a:gd name="T0" fmla="*/ 2147483647 w 15"/>
                <a:gd name="T1" fmla="*/ 0 h 9"/>
                <a:gd name="T2" fmla="*/ 2147483647 w 15"/>
                <a:gd name="T3" fmla="*/ 2147483647 h 9"/>
                <a:gd name="T4" fmla="*/ 2147483647 w 15"/>
                <a:gd name="T5" fmla="*/ 0 h 9"/>
                <a:gd name="T6" fmla="*/ 0 60000 65536"/>
                <a:gd name="T7" fmla="*/ 0 60000 65536"/>
                <a:gd name="T8" fmla="*/ 0 60000 65536"/>
                <a:gd name="T9" fmla="*/ 0 w 15"/>
                <a:gd name="T10" fmla="*/ 0 h 9"/>
                <a:gd name="T11" fmla="*/ 15 w 15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6" name="Freeform 133"/>
            <p:cNvSpPr>
              <a:spLocks noChangeArrowheads="1"/>
            </p:cNvSpPr>
            <p:nvPr/>
          </p:nvSpPr>
          <p:spPr bwMode="auto">
            <a:xfrm>
              <a:off x="492856" y="2555932"/>
              <a:ext cx="30099" cy="22380"/>
            </a:xfrm>
            <a:custGeom>
              <a:avLst/>
              <a:gdLst>
                <a:gd name="T0" fmla="*/ 2147483647 w 17"/>
                <a:gd name="T1" fmla="*/ 2147483647 h 11"/>
                <a:gd name="T2" fmla="*/ 2147483647 w 17"/>
                <a:gd name="T3" fmla="*/ 2147483647 h 11"/>
                <a:gd name="T4" fmla="*/ 2147483647 w 17"/>
                <a:gd name="T5" fmla="*/ 2147483647 h 11"/>
                <a:gd name="T6" fmla="*/ 2147483647 w 17"/>
                <a:gd name="T7" fmla="*/ 2147483647 h 11"/>
                <a:gd name="T8" fmla="*/ 2147483647 w 17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7" name="Freeform 134"/>
            <p:cNvSpPr>
              <a:spLocks noChangeArrowheads="1"/>
            </p:cNvSpPr>
            <p:nvPr/>
          </p:nvSpPr>
          <p:spPr bwMode="auto">
            <a:xfrm>
              <a:off x="1906030" y="2762148"/>
              <a:ext cx="34615" cy="19182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2147483647 w 18"/>
                <a:gd name="T7" fmla="*/ 2147483647 h 10"/>
                <a:gd name="T8" fmla="*/ 2147483647 w 1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0"/>
                <a:gd name="T17" fmla="*/ 18 w 1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8" name="Freeform 135"/>
            <p:cNvSpPr>
              <a:spLocks noChangeArrowheads="1"/>
            </p:cNvSpPr>
            <p:nvPr/>
          </p:nvSpPr>
          <p:spPr bwMode="auto">
            <a:xfrm>
              <a:off x="3555486" y="2691812"/>
              <a:ext cx="36119" cy="30373"/>
            </a:xfrm>
            <a:custGeom>
              <a:avLst/>
              <a:gdLst>
                <a:gd name="T0" fmla="*/ 2147483647 w 20"/>
                <a:gd name="T1" fmla="*/ 2147483647 h 16"/>
                <a:gd name="T2" fmla="*/ 2147483647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2147483647 h 16"/>
                <a:gd name="T12" fmla="*/ 2147483647 w 20"/>
                <a:gd name="T13" fmla="*/ 2147483647 h 16"/>
                <a:gd name="T14" fmla="*/ 2147483647 w 20"/>
                <a:gd name="T15" fmla="*/ 2147483647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6"/>
                <a:gd name="T26" fmla="*/ 20 w 20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9" name="Freeform 136"/>
            <p:cNvSpPr>
              <a:spLocks noChangeArrowheads="1"/>
            </p:cNvSpPr>
            <p:nvPr/>
          </p:nvSpPr>
          <p:spPr bwMode="auto">
            <a:xfrm>
              <a:off x="3689430" y="2639058"/>
              <a:ext cx="24080" cy="33569"/>
            </a:xfrm>
            <a:custGeom>
              <a:avLst/>
              <a:gdLst>
                <a:gd name="T0" fmla="*/ 2147483647 w 13"/>
                <a:gd name="T1" fmla="*/ 2147483647 h 17"/>
                <a:gd name="T2" fmla="*/ 2147483647 w 13"/>
                <a:gd name="T3" fmla="*/ 2147483647 h 17"/>
                <a:gd name="T4" fmla="*/ 2147483647 w 13"/>
                <a:gd name="T5" fmla="*/ 2147483647 h 17"/>
                <a:gd name="T6" fmla="*/ 2147483647 w 13"/>
                <a:gd name="T7" fmla="*/ 2147483647 h 17"/>
                <a:gd name="T8" fmla="*/ 2147483647 w 13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7"/>
                <a:gd name="T17" fmla="*/ 13 w 1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0" name="Freeform 137"/>
            <p:cNvSpPr>
              <a:spLocks noChangeArrowheads="1"/>
            </p:cNvSpPr>
            <p:nvPr/>
          </p:nvSpPr>
          <p:spPr bwMode="auto">
            <a:xfrm>
              <a:off x="3752639" y="2616678"/>
              <a:ext cx="25584" cy="17585"/>
            </a:xfrm>
            <a:custGeom>
              <a:avLst/>
              <a:gdLst>
                <a:gd name="T0" fmla="*/ 2147483647 w 14"/>
                <a:gd name="T1" fmla="*/ 2147483647 h 9"/>
                <a:gd name="T2" fmla="*/ 2147483647 w 14"/>
                <a:gd name="T3" fmla="*/ 2147483647 h 9"/>
                <a:gd name="T4" fmla="*/ 2147483647 w 14"/>
                <a:gd name="T5" fmla="*/ 2147483647 h 9"/>
                <a:gd name="T6" fmla="*/ 2147483647 w 14"/>
                <a:gd name="T7" fmla="*/ 2147483647 h 9"/>
                <a:gd name="T8" fmla="*/ 2147483647 w 14"/>
                <a:gd name="T9" fmla="*/ 214748364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1" name="Freeform 138"/>
            <p:cNvSpPr>
              <a:spLocks noChangeArrowheads="1"/>
            </p:cNvSpPr>
            <p:nvPr/>
          </p:nvSpPr>
          <p:spPr bwMode="auto">
            <a:xfrm>
              <a:off x="3757154" y="2603890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2" name="Freeform 139"/>
            <p:cNvSpPr>
              <a:spLocks noChangeArrowheads="1"/>
            </p:cNvSpPr>
            <p:nvPr/>
          </p:nvSpPr>
          <p:spPr bwMode="auto">
            <a:xfrm>
              <a:off x="4444929" y="4431061"/>
              <a:ext cx="18060" cy="1918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10"/>
                <a:gd name="T10" fmla="*/ 0 h 10"/>
                <a:gd name="T11" fmla="*/ 10 w 1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3" name="Freeform 140"/>
            <p:cNvSpPr>
              <a:spLocks noChangeArrowheads="1"/>
            </p:cNvSpPr>
            <p:nvPr/>
          </p:nvSpPr>
          <p:spPr bwMode="auto">
            <a:xfrm>
              <a:off x="6574473" y="4156106"/>
              <a:ext cx="33109" cy="15986"/>
            </a:xfrm>
            <a:custGeom>
              <a:avLst/>
              <a:gdLst>
                <a:gd name="T0" fmla="*/ 2147483647 w 18"/>
                <a:gd name="T1" fmla="*/ 2147483647 h 8"/>
                <a:gd name="T2" fmla="*/ 2147483647 w 18"/>
                <a:gd name="T3" fmla="*/ 2147483647 h 8"/>
                <a:gd name="T4" fmla="*/ 2147483647 w 18"/>
                <a:gd name="T5" fmla="*/ 0 h 8"/>
                <a:gd name="T6" fmla="*/ 2147483647 w 1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4" name="Freeform 141"/>
            <p:cNvSpPr>
              <a:spLocks noChangeArrowheads="1"/>
            </p:cNvSpPr>
            <p:nvPr/>
          </p:nvSpPr>
          <p:spPr bwMode="auto">
            <a:xfrm>
              <a:off x="6631662" y="4183283"/>
              <a:ext cx="19564" cy="11189"/>
            </a:xfrm>
            <a:custGeom>
              <a:avLst/>
              <a:gdLst>
                <a:gd name="T0" fmla="*/ 2147483647 w 11"/>
                <a:gd name="T1" fmla="*/ 2147483647 h 5"/>
                <a:gd name="T2" fmla="*/ 2147483647 w 11"/>
                <a:gd name="T3" fmla="*/ 2147483647 h 5"/>
                <a:gd name="T4" fmla="*/ 2147483647 w 11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5" name="Freeform 142"/>
            <p:cNvSpPr>
              <a:spLocks noChangeArrowheads="1"/>
            </p:cNvSpPr>
            <p:nvPr/>
          </p:nvSpPr>
          <p:spPr bwMode="auto">
            <a:xfrm>
              <a:off x="6532335" y="4117740"/>
              <a:ext cx="45150" cy="25578"/>
            </a:xfrm>
            <a:custGeom>
              <a:avLst/>
              <a:gdLst>
                <a:gd name="T0" fmla="*/ 2147483647 w 25"/>
                <a:gd name="T1" fmla="*/ 0 h 13"/>
                <a:gd name="T2" fmla="*/ 2147483647 w 25"/>
                <a:gd name="T3" fmla="*/ 2147483647 h 13"/>
                <a:gd name="T4" fmla="*/ 2147483647 w 25"/>
                <a:gd name="T5" fmla="*/ 0 h 13"/>
                <a:gd name="T6" fmla="*/ 0 60000 65536"/>
                <a:gd name="T7" fmla="*/ 0 60000 65536"/>
                <a:gd name="T8" fmla="*/ 0 60000 65536"/>
                <a:gd name="T9" fmla="*/ 0 w 25"/>
                <a:gd name="T10" fmla="*/ 0 h 13"/>
                <a:gd name="T11" fmla="*/ 25 w 2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6" name="Freeform 143"/>
            <p:cNvSpPr>
              <a:spLocks noChangeArrowheads="1"/>
            </p:cNvSpPr>
            <p:nvPr/>
          </p:nvSpPr>
          <p:spPr bwMode="auto">
            <a:xfrm>
              <a:off x="3608161" y="3195362"/>
              <a:ext cx="13545" cy="7993"/>
            </a:xfrm>
            <a:custGeom>
              <a:avLst/>
              <a:gdLst>
                <a:gd name="T0" fmla="*/ 2147483647 w 7"/>
                <a:gd name="T1" fmla="*/ 2147483647 h 4"/>
                <a:gd name="T2" fmla="*/ 2147483647 w 7"/>
                <a:gd name="T3" fmla="*/ 2147483647 h 4"/>
                <a:gd name="T4" fmla="*/ 2147483647 w 7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7"/>
                <a:gd name="T10" fmla="*/ 0 h 4"/>
                <a:gd name="T11" fmla="*/ 7 w 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7" name="Freeform 144"/>
            <p:cNvSpPr>
              <a:spLocks noChangeArrowheads="1"/>
            </p:cNvSpPr>
            <p:nvPr/>
          </p:nvSpPr>
          <p:spPr bwMode="auto">
            <a:xfrm>
              <a:off x="2854167" y="3646161"/>
              <a:ext cx="13545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8" name="Freeform 145"/>
            <p:cNvSpPr>
              <a:spLocks noChangeArrowheads="1"/>
            </p:cNvSpPr>
            <p:nvPr/>
          </p:nvSpPr>
          <p:spPr bwMode="auto">
            <a:xfrm>
              <a:off x="3468198" y="3885947"/>
              <a:ext cx="15050" cy="9592"/>
            </a:xfrm>
            <a:custGeom>
              <a:avLst/>
              <a:gdLst>
                <a:gd name="T0" fmla="*/ 2147483647 w 8"/>
                <a:gd name="T1" fmla="*/ 2147483647 h 5"/>
                <a:gd name="T2" fmla="*/ 2147483647 w 8"/>
                <a:gd name="T3" fmla="*/ 2147483647 h 5"/>
                <a:gd name="T4" fmla="*/ 2147483647 w 8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9" name="Freeform 146"/>
            <p:cNvSpPr>
              <a:spLocks noChangeArrowheads="1"/>
            </p:cNvSpPr>
            <p:nvPr/>
          </p:nvSpPr>
          <p:spPr bwMode="auto">
            <a:xfrm>
              <a:off x="3435089" y="3943496"/>
              <a:ext cx="9029" cy="7993"/>
            </a:xfrm>
            <a:custGeom>
              <a:avLst/>
              <a:gdLst>
                <a:gd name="T0" fmla="*/ 2147483647 w 5"/>
                <a:gd name="T1" fmla="*/ 2147483647 h 4"/>
                <a:gd name="T2" fmla="*/ 2147483647 w 5"/>
                <a:gd name="T3" fmla="*/ 2147483647 h 4"/>
                <a:gd name="T4" fmla="*/ 2147483647 w 5"/>
                <a:gd name="T5" fmla="*/ 2147483647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0" name="Freeform 147"/>
            <p:cNvSpPr>
              <a:spLocks noChangeArrowheads="1"/>
            </p:cNvSpPr>
            <p:nvPr/>
          </p:nvSpPr>
          <p:spPr bwMode="auto">
            <a:xfrm>
              <a:off x="4422355" y="4041010"/>
              <a:ext cx="15050" cy="11189"/>
            </a:xfrm>
            <a:custGeom>
              <a:avLst/>
              <a:gdLst>
                <a:gd name="T0" fmla="*/ 2147483647 w 8"/>
                <a:gd name="T1" fmla="*/ 2147483647 h 6"/>
                <a:gd name="T2" fmla="*/ 2147483647 w 8"/>
                <a:gd name="T3" fmla="*/ 2147483647 h 6"/>
                <a:gd name="T4" fmla="*/ 2147483647 w 8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1" name="Freeform 148"/>
            <p:cNvSpPr>
              <a:spLocks noChangeArrowheads="1"/>
            </p:cNvSpPr>
            <p:nvPr/>
          </p:nvSpPr>
          <p:spPr bwMode="auto">
            <a:xfrm>
              <a:off x="4294431" y="3396783"/>
              <a:ext cx="6020" cy="9592"/>
            </a:xfrm>
            <a:custGeom>
              <a:avLst/>
              <a:gdLst>
                <a:gd name="T0" fmla="*/ 2147483647 w 4"/>
                <a:gd name="T1" fmla="*/ 2147483647 h 5"/>
                <a:gd name="T2" fmla="*/ 2147483647 w 4"/>
                <a:gd name="T3" fmla="*/ 2147483647 h 5"/>
                <a:gd name="T4" fmla="*/ 2147483647 w 4"/>
                <a:gd name="T5" fmla="*/ 2147483647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2" name="Freeform 149"/>
            <p:cNvSpPr>
              <a:spLocks noChangeArrowheads="1"/>
            </p:cNvSpPr>
            <p:nvPr/>
          </p:nvSpPr>
          <p:spPr bwMode="auto">
            <a:xfrm>
              <a:off x="4175537" y="4213655"/>
              <a:ext cx="24080" cy="12788"/>
            </a:xfrm>
            <a:custGeom>
              <a:avLst/>
              <a:gdLst>
                <a:gd name="T0" fmla="*/ 2147483647 w 13"/>
                <a:gd name="T1" fmla="*/ 0 h 7"/>
                <a:gd name="T2" fmla="*/ 2147483647 w 13"/>
                <a:gd name="T3" fmla="*/ 2147483647 h 7"/>
                <a:gd name="T4" fmla="*/ 2147483647 w 13"/>
                <a:gd name="T5" fmla="*/ 0 h 7"/>
                <a:gd name="T6" fmla="*/ 0 60000 65536"/>
                <a:gd name="T7" fmla="*/ 0 60000 65536"/>
                <a:gd name="T8" fmla="*/ 0 60000 65536"/>
                <a:gd name="T9" fmla="*/ 0 w 13"/>
                <a:gd name="T10" fmla="*/ 0 h 7"/>
                <a:gd name="T11" fmla="*/ 13 w 13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3" name="Freeform 150"/>
            <p:cNvSpPr>
              <a:spLocks noChangeArrowheads="1"/>
            </p:cNvSpPr>
            <p:nvPr/>
          </p:nvSpPr>
          <p:spPr bwMode="auto">
            <a:xfrm>
              <a:off x="2109202" y="3727689"/>
              <a:ext cx="16555" cy="1918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2147483647 w 9"/>
                <a:gd name="T5" fmla="*/ 2147483647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4" name="Freeform 151"/>
            <p:cNvSpPr>
              <a:spLocks noChangeArrowheads="1"/>
            </p:cNvSpPr>
            <p:nvPr/>
          </p:nvSpPr>
          <p:spPr bwMode="auto">
            <a:xfrm>
              <a:off x="5995057" y="2998738"/>
              <a:ext cx="19564" cy="1758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5" name="Freeform 152"/>
            <p:cNvSpPr>
              <a:spLocks noChangeArrowheads="1"/>
            </p:cNvSpPr>
            <p:nvPr/>
          </p:nvSpPr>
          <p:spPr bwMode="auto">
            <a:xfrm>
              <a:off x="6016127" y="2973161"/>
              <a:ext cx="31605" cy="25578"/>
            </a:xfrm>
            <a:custGeom>
              <a:avLst/>
              <a:gdLst>
                <a:gd name="T0" fmla="*/ 2147483647 w 17"/>
                <a:gd name="T1" fmla="*/ 0 h 13"/>
                <a:gd name="T2" fmla="*/ 2147483647 w 17"/>
                <a:gd name="T3" fmla="*/ 2147483647 h 13"/>
                <a:gd name="T4" fmla="*/ 2147483647 w 17"/>
                <a:gd name="T5" fmla="*/ 2147483647 h 13"/>
                <a:gd name="T6" fmla="*/ 2147483647 w 17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3"/>
                <a:gd name="T14" fmla="*/ 17 w 17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6" name="Freeform 153"/>
            <p:cNvSpPr>
              <a:spLocks noChangeArrowheads="1"/>
            </p:cNvSpPr>
            <p:nvPr/>
          </p:nvSpPr>
          <p:spPr bwMode="auto">
            <a:xfrm>
              <a:off x="6055256" y="2952379"/>
              <a:ext cx="16555" cy="17585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2147483647 w 9"/>
                <a:gd name="T5" fmla="*/ 2147483647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7" name="Freeform 154"/>
            <p:cNvSpPr>
              <a:spLocks noChangeArrowheads="1"/>
            </p:cNvSpPr>
            <p:nvPr/>
          </p:nvSpPr>
          <p:spPr bwMode="auto">
            <a:xfrm>
              <a:off x="6082345" y="2929999"/>
              <a:ext cx="12039" cy="12788"/>
            </a:xfrm>
            <a:custGeom>
              <a:avLst/>
              <a:gdLst>
                <a:gd name="T0" fmla="*/ 2147483647 w 7"/>
                <a:gd name="T1" fmla="*/ 2147483647 h 6"/>
                <a:gd name="T2" fmla="*/ 2147483647 w 7"/>
                <a:gd name="T3" fmla="*/ 2147483647 h 6"/>
                <a:gd name="T4" fmla="*/ 2147483647 w 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8" name="Freeform 155"/>
            <p:cNvSpPr>
              <a:spLocks noChangeArrowheads="1"/>
            </p:cNvSpPr>
            <p:nvPr/>
          </p:nvSpPr>
          <p:spPr bwMode="auto">
            <a:xfrm>
              <a:off x="6124485" y="2840479"/>
              <a:ext cx="21070" cy="17585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9"/>
                <a:gd name="T14" fmla="*/ 11 w 11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9" name="Freeform 156"/>
            <p:cNvSpPr>
              <a:spLocks noChangeArrowheads="1"/>
            </p:cNvSpPr>
            <p:nvPr/>
          </p:nvSpPr>
          <p:spPr bwMode="auto">
            <a:xfrm>
              <a:off x="6115456" y="2886838"/>
              <a:ext cx="6020" cy="4795"/>
            </a:xfrm>
            <a:custGeom>
              <a:avLst/>
              <a:gdLst>
                <a:gd name="T0" fmla="*/ 2147483647 w 3"/>
                <a:gd name="T1" fmla="*/ 2147483647 h 2"/>
                <a:gd name="T2" fmla="*/ 2147483647 w 3"/>
                <a:gd name="T3" fmla="*/ 0 h 2"/>
                <a:gd name="T4" fmla="*/ 2147483647 w 3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0" name="Freeform 157"/>
            <p:cNvSpPr>
              <a:spLocks noChangeArrowheads="1"/>
            </p:cNvSpPr>
            <p:nvPr/>
          </p:nvSpPr>
          <p:spPr bwMode="auto">
            <a:xfrm>
              <a:off x="5680517" y="3446338"/>
              <a:ext cx="4515" cy="3198"/>
            </a:xfrm>
            <a:custGeom>
              <a:avLst/>
              <a:gdLst>
                <a:gd name="T0" fmla="*/ 2147483647 w 2"/>
                <a:gd name="T1" fmla="*/ 2147483647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1" name="Freeform 158"/>
            <p:cNvSpPr>
              <a:spLocks noChangeArrowheads="1"/>
            </p:cNvSpPr>
            <p:nvPr/>
          </p:nvSpPr>
          <p:spPr bwMode="auto">
            <a:xfrm>
              <a:off x="3623210" y="4934614"/>
              <a:ext cx="40634" cy="55949"/>
            </a:xfrm>
            <a:custGeom>
              <a:avLst/>
              <a:gdLst>
                <a:gd name="T0" fmla="*/ 2147483647 w 22"/>
                <a:gd name="T1" fmla="*/ 2147483647 h 29"/>
                <a:gd name="T2" fmla="*/ 2147483647 w 22"/>
                <a:gd name="T3" fmla="*/ 2147483647 h 29"/>
                <a:gd name="T4" fmla="*/ 2147483647 w 22"/>
                <a:gd name="T5" fmla="*/ 0 h 29"/>
                <a:gd name="T6" fmla="*/ 2147483647 w 22"/>
                <a:gd name="T7" fmla="*/ 0 h 29"/>
                <a:gd name="T8" fmla="*/ 2147483647 w 22"/>
                <a:gd name="T9" fmla="*/ 2147483647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9"/>
                <a:gd name="T17" fmla="*/ 22 w 2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63" name="组合 171"/>
          <p:cNvGrpSpPr>
            <a:grpSpLocks/>
          </p:cNvGrpSpPr>
          <p:nvPr/>
        </p:nvGrpSpPr>
        <p:grpSpPr bwMode="auto">
          <a:xfrm>
            <a:off x="747713" y="2363788"/>
            <a:ext cx="109537" cy="1798637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64" name="椭圆 163"/>
            <p:cNvSpPr/>
            <p:nvPr/>
          </p:nvSpPr>
          <p:spPr>
            <a:xfrm flipV="1">
              <a:off x="2400521" y="3390374"/>
              <a:ext cx="108747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>
            <a:xfrm>
              <a:off x="2448497" y="1758577"/>
              <a:ext cx="0" cy="1685767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椭圆 165"/>
            <p:cNvSpPr/>
            <p:nvPr/>
          </p:nvSpPr>
          <p:spPr>
            <a:xfrm flipV="1">
              <a:off x="2398922" y="1699846"/>
              <a:ext cx="108747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67" name="组合 179"/>
          <p:cNvGrpSpPr>
            <a:grpSpLocks/>
          </p:cNvGrpSpPr>
          <p:nvPr/>
        </p:nvGrpSpPr>
        <p:grpSpPr bwMode="auto">
          <a:xfrm>
            <a:off x="1927225" y="3205163"/>
            <a:ext cx="109538" cy="1798637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68" name="椭圆 167"/>
            <p:cNvSpPr/>
            <p:nvPr/>
          </p:nvSpPr>
          <p:spPr>
            <a:xfrm flipV="1">
              <a:off x="2400522" y="3390374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>
            <a:xfrm>
              <a:off x="2448498" y="1758577"/>
              <a:ext cx="0" cy="1685767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椭圆 169"/>
            <p:cNvSpPr/>
            <p:nvPr/>
          </p:nvSpPr>
          <p:spPr>
            <a:xfrm flipV="1">
              <a:off x="2398922" y="1699846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71" name="组合 184"/>
          <p:cNvGrpSpPr>
            <a:grpSpLocks/>
          </p:cNvGrpSpPr>
          <p:nvPr/>
        </p:nvGrpSpPr>
        <p:grpSpPr bwMode="auto">
          <a:xfrm>
            <a:off x="5499100" y="2768600"/>
            <a:ext cx="111125" cy="1798638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72" name="椭圆 171"/>
            <p:cNvSpPr/>
            <p:nvPr/>
          </p:nvSpPr>
          <p:spPr>
            <a:xfrm flipV="1">
              <a:off x="2400499" y="3390374"/>
              <a:ext cx="108769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2447790" y="1758578"/>
              <a:ext cx="0" cy="1685766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/>
            <p:cNvSpPr/>
            <p:nvPr/>
          </p:nvSpPr>
          <p:spPr>
            <a:xfrm flipV="1">
              <a:off x="2398922" y="1699846"/>
              <a:ext cx="108770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75" name="组合 189"/>
          <p:cNvGrpSpPr>
            <a:grpSpLocks/>
          </p:cNvGrpSpPr>
          <p:nvPr/>
        </p:nvGrpSpPr>
        <p:grpSpPr bwMode="auto">
          <a:xfrm>
            <a:off x="3727450" y="3176588"/>
            <a:ext cx="109538" cy="1798637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76" name="椭圆 175"/>
            <p:cNvSpPr/>
            <p:nvPr/>
          </p:nvSpPr>
          <p:spPr>
            <a:xfrm flipV="1">
              <a:off x="2400522" y="3390374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>
            <a:xfrm>
              <a:off x="2448498" y="1758577"/>
              <a:ext cx="0" cy="1685767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 flipV="1">
              <a:off x="2398922" y="1699846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79" name="组合 194"/>
          <p:cNvGrpSpPr>
            <a:grpSpLocks/>
          </p:cNvGrpSpPr>
          <p:nvPr/>
        </p:nvGrpSpPr>
        <p:grpSpPr bwMode="auto">
          <a:xfrm>
            <a:off x="3854450" y="2374900"/>
            <a:ext cx="109538" cy="1798638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80" name="椭圆 179"/>
            <p:cNvSpPr/>
            <p:nvPr/>
          </p:nvSpPr>
          <p:spPr>
            <a:xfrm flipV="1">
              <a:off x="2400522" y="3390374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48498" y="1758578"/>
              <a:ext cx="0" cy="1685766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/>
            <p:cNvSpPr/>
            <p:nvPr/>
          </p:nvSpPr>
          <p:spPr>
            <a:xfrm flipV="1">
              <a:off x="2398922" y="1699846"/>
              <a:ext cx="108746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83" name="组合 199"/>
          <p:cNvGrpSpPr>
            <a:grpSpLocks/>
          </p:cNvGrpSpPr>
          <p:nvPr/>
        </p:nvGrpSpPr>
        <p:grpSpPr bwMode="auto">
          <a:xfrm>
            <a:off x="6329363" y="3289300"/>
            <a:ext cx="111125" cy="1798638"/>
            <a:chOff x="2398922" y="1699846"/>
            <a:chExt cx="110346" cy="1798468"/>
          </a:xfrm>
          <a:solidFill>
            <a:srgbClr val="CBCBCD"/>
          </a:solidFill>
        </p:grpSpPr>
        <p:sp>
          <p:nvSpPr>
            <p:cNvPr id="184" name="椭圆 183"/>
            <p:cNvSpPr/>
            <p:nvPr/>
          </p:nvSpPr>
          <p:spPr>
            <a:xfrm flipV="1">
              <a:off x="2400498" y="3390374"/>
              <a:ext cx="108770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2447789" y="1758578"/>
              <a:ext cx="0" cy="1685766"/>
            </a:xfrm>
            <a:prstGeom prst="lin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椭圆 185"/>
            <p:cNvSpPr/>
            <p:nvPr/>
          </p:nvSpPr>
          <p:spPr>
            <a:xfrm flipV="1">
              <a:off x="2398922" y="1699846"/>
              <a:ext cx="108769" cy="107940"/>
            </a:xfrm>
            <a:prstGeom prst="ellipse">
              <a:avLst/>
            </a:prstGeom>
            <a:grpFill/>
            <a:ln>
              <a:solidFill>
                <a:srgbClr val="091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7860763" y="2216462"/>
            <a:ext cx="354891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866688" y="4252571"/>
            <a:ext cx="354891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7859782" y="3255976"/>
            <a:ext cx="354891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1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1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0" y="0"/>
            <a:ext cx="12192000" cy="160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1920" y="1381760"/>
            <a:ext cx="4338320" cy="447040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72560" y="404951"/>
            <a:ext cx="424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7200" spc="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2720" y="589616"/>
            <a:ext cx="422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latin typeface="Agency FB" panose="020B0503020202020204" pitchFamily="34" charset="0"/>
              </a:rPr>
              <a:t>CONTENT</a:t>
            </a:r>
            <a:r>
              <a:rPr lang="en-US" altLang="zh-CN" sz="4800" spc="6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</a:t>
            </a:r>
            <a:endParaRPr lang="zh-CN" altLang="en-US" sz="4800" spc="6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 flipV="1">
            <a:off x="0" y="2915920"/>
            <a:ext cx="12192000" cy="3942080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26000">
                <a:schemeClr val="tx1">
                  <a:alpha val="58000"/>
                </a:schemeClr>
              </a:gs>
              <a:gs pos="57000">
                <a:schemeClr val="tx1">
                  <a:alpha val="50000"/>
                </a:schemeClr>
              </a:gs>
              <a:gs pos="43000">
                <a:schemeClr val="tx1">
                  <a:alpha val="52000"/>
                </a:schemeClr>
              </a:gs>
              <a:gs pos="35000">
                <a:schemeClr val="tx1">
                  <a:alpha val="55000"/>
                </a:schemeClr>
              </a:gs>
              <a:gs pos="14000">
                <a:schemeClr val="tx1">
                  <a:alpha val="60000"/>
                </a:schemeClr>
              </a:gs>
              <a:gs pos="87000">
                <a:schemeClr val="tx1">
                  <a:alpha val="20000"/>
                </a:schemeClr>
              </a:gs>
              <a:gs pos="73000">
                <a:schemeClr val="tx1">
                  <a:alpha val="30000"/>
                </a:schemeClr>
              </a:gs>
              <a:gs pos="63000">
                <a:schemeClr val="tx1">
                  <a:alpha val="4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9245599" y="3543302"/>
            <a:ext cx="2946399" cy="3314698"/>
          </a:xfrm>
          <a:prstGeom prst="rtTriangle">
            <a:avLst/>
          </a:prstGeom>
          <a:solidFill>
            <a:srgbClr val="23477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flipH="1">
            <a:off x="10453453" y="4902136"/>
            <a:ext cx="1738545" cy="1955863"/>
          </a:xfrm>
          <a:prstGeom prst="rtTriangle">
            <a:avLst/>
          </a:prstGeom>
          <a:solidFill>
            <a:srgbClr val="2347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>
            <a:off x="0" y="3543302"/>
            <a:ext cx="2946399" cy="3314698"/>
          </a:xfrm>
          <a:prstGeom prst="rtTriangle">
            <a:avLst/>
          </a:prstGeom>
          <a:solidFill>
            <a:srgbClr val="CBC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0" y="4902136"/>
            <a:ext cx="1738545" cy="1955863"/>
          </a:xfrm>
          <a:prstGeom prst="rtTriangle">
            <a:avLst/>
          </a:prstGeom>
          <a:solidFill>
            <a:srgbClr val="CBCBC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801188" y="3023976"/>
            <a:ext cx="366754" cy="695568"/>
            <a:chOff x="1451886" y="784860"/>
            <a:chExt cx="443301" cy="840743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1253165" y="983581"/>
              <a:ext cx="840743" cy="443301"/>
            </a:xfrm>
            <a:prstGeom prst="triangle">
              <a:avLst/>
            </a:prstGeom>
            <a:solidFill>
              <a:srgbClr val="2347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1378740" y="1109157"/>
              <a:ext cx="676299" cy="356594"/>
            </a:xfrm>
            <a:prstGeom prst="triangle">
              <a:avLst/>
            </a:prstGeom>
            <a:solidFill>
              <a:srgbClr val="CBCBC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801189" y="4445393"/>
            <a:ext cx="366754" cy="695568"/>
            <a:chOff x="1451886" y="784860"/>
            <a:chExt cx="443301" cy="840743"/>
          </a:xfrm>
        </p:grpSpPr>
        <p:sp>
          <p:nvSpPr>
            <p:cNvPr id="55" name="等腰三角形 54"/>
            <p:cNvSpPr/>
            <p:nvPr/>
          </p:nvSpPr>
          <p:spPr>
            <a:xfrm rot="5400000">
              <a:off x="1253165" y="983581"/>
              <a:ext cx="840743" cy="443301"/>
            </a:xfrm>
            <a:prstGeom prst="triangle">
              <a:avLst/>
            </a:prstGeom>
            <a:solidFill>
              <a:srgbClr val="2347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5400000">
              <a:off x="1378740" y="1109157"/>
              <a:ext cx="676299" cy="356594"/>
            </a:xfrm>
            <a:prstGeom prst="triangle">
              <a:avLst/>
            </a:prstGeom>
            <a:solidFill>
              <a:srgbClr val="CBCBC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120824" y="3023976"/>
            <a:ext cx="366754" cy="695568"/>
            <a:chOff x="1451886" y="784860"/>
            <a:chExt cx="443301" cy="840743"/>
          </a:xfrm>
        </p:grpSpPr>
        <p:sp>
          <p:nvSpPr>
            <p:cNvPr id="58" name="等腰三角形 57"/>
            <p:cNvSpPr/>
            <p:nvPr/>
          </p:nvSpPr>
          <p:spPr>
            <a:xfrm rot="5400000">
              <a:off x="1253165" y="983581"/>
              <a:ext cx="840743" cy="443301"/>
            </a:xfrm>
            <a:prstGeom prst="triangle">
              <a:avLst/>
            </a:prstGeom>
            <a:solidFill>
              <a:srgbClr val="2347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rot="5400000">
              <a:off x="1378740" y="1109157"/>
              <a:ext cx="676299" cy="356594"/>
            </a:xfrm>
            <a:prstGeom prst="triangle">
              <a:avLst/>
            </a:prstGeom>
            <a:solidFill>
              <a:srgbClr val="CBCBC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120825" y="4445393"/>
            <a:ext cx="366754" cy="695568"/>
            <a:chOff x="1451886" y="784860"/>
            <a:chExt cx="443301" cy="840743"/>
          </a:xfrm>
        </p:grpSpPr>
        <p:sp>
          <p:nvSpPr>
            <p:cNvPr id="61" name="等腰三角形 60"/>
            <p:cNvSpPr/>
            <p:nvPr/>
          </p:nvSpPr>
          <p:spPr>
            <a:xfrm rot="5400000">
              <a:off x="1253165" y="983581"/>
              <a:ext cx="840743" cy="443301"/>
            </a:xfrm>
            <a:prstGeom prst="triangle">
              <a:avLst/>
            </a:prstGeom>
            <a:solidFill>
              <a:srgbClr val="23477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1378740" y="1109157"/>
              <a:ext cx="676299" cy="356594"/>
            </a:xfrm>
            <a:prstGeom prst="triangle">
              <a:avLst/>
            </a:prstGeom>
            <a:solidFill>
              <a:srgbClr val="CBCBC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991433" y="2987040"/>
            <a:ext cx="223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</a:t>
            </a:r>
            <a:endParaRPr lang="en-US" altLang="zh-CN" sz="24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283824" y="4408457"/>
            <a:ext cx="3968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规 划 和 展 望</a:t>
            </a:r>
            <a:endParaRPr lang="en-US" altLang="zh-CN" sz="24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Plan&amp;Outlook</a:t>
            </a:r>
            <a:endParaRPr lang="en-US" altLang="zh-CN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64189" y="4408457"/>
            <a:ext cx="223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</a:t>
            </a:r>
            <a:endParaRPr lang="en-US" altLang="zh-CN" sz="24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283824" y="2987040"/>
            <a:ext cx="318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体 会</a:t>
            </a:r>
            <a:endParaRPr lang="en-US" altLang="zh-CN" sz="24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Working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0174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602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规 划 和 展 望</a:t>
            </a:r>
            <a:r>
              <a:rPr lang="en-US" altLang="zh-CN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 err="1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Plan&amp;Outlook</a:t>
            </a:r>
            <a:endParaRPr lang="en-US" altLang="zh-CN" sz="20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131944" y="1842902"/>
            <a:ext cx="3928111" cy="3924036"/>
          </a:xfrm>
          <a:custGeom>
            <a:avLst/>
            <a:gdLst>
              <a:gd name="T0" fmla="*/ 2147483647 w 935"/>
              <a:gd name="T1" fmla="*/ 2147483647 h 935"/>
              <a:gd name="T2" fmla="*/ 2147483647 w 935"/>
              <a:gd name="T3" fmla="*/ 2147483647 h 935"/>
              <a:gd name="T4" fmla="*/ 2147483647 w 935"/>
              <a:gd name="T5" fmla="*/ 2147483647 h 935"/>
              <a:gd name="T6" fmla="*/ 2147483647 w 935"/>
              <a:gd name="T7" fmla="*/ 2147483647 h 935"/>
              <a:gd name="T8" fmla="*/ 2147483647 w 935"/>
              <a:gd name="T9" fmla="*/ 2147483647 h 935"/>
              <a:gd name="T10" fmla="*/ 2147483647 w 935"/>
              <a:gd name="T11" fmla="*/ 2147483647 h 935"/>
              <a:gd name="T12" fmla="*/ 2147483647 w 935"/>
              <a:gd name="T13" fmla="*/ 0 h 935"/>
              <a:gd name="T14" fmla="*/ 2147483647 w 935"/>
              <a:gd name="T15" fmla="*/ 2147483647 h 935"/>
              <a:gd name="T16" fmla="*/ 2147483647 w 935"/>
              <a:gd name="T17" fmla="*/ 2147483647 h 935"/>
              <a:gd name="T18" fmla="*/ 2147483647 w 935"/>
              <a:gd name="T19" fmla="*/ 2147483647 h 935"/>
              <a:gd name="T20" fmla="*/ 2147483647 w 935"/>
              <a:gd name="T21" fmla="*/ 2147483647 h 935"/>
              <a:gd name="T22" fmla="*/ 2147483647 w 935"/>
              <a:gd name="T23" fmla="*/ 2147483647 h 935"/>
              <a:gd name="T24" fmla="*/ 2147483647 w 935"/>
              <a:gd name="T25" fmla="*/ 0 h 935"/>
              <a:gd name="T26" fmla="*/ 0 w 935"/>
              <a:gd name="T27" fmla="*/ 2147483647 h 935"/>
              <a:gd name="T28" fmla="*/ 2147483647 w 935"/>
              <a:gd name="T29" fmla="*/ 2147483647 h 935"/>
              <a:gd name="T30" fmla="*/ 2147483647 w 935"/>
              <a:gd name="T31" fmla="*/ 2147483647 h 935"/>
              <a:gd name="T32" fmla="*/ 2147483647 w 935"/>
              <a:gd name="T33" fmla="*/ 2147483647 h 935"/>
              <a:gd name="T34" fmla="*/ 2147483647 w 935"/>
              <a:gd name="T35" fmla="*/ 2147483647 h 935"/>
              <a:gd name="T36" fmla="*/ 2147483647 w 935"/>
              <a:gd name="T37" fmla="*/ 2147483647 h 935"/>
              <a:gd name="T38" fmla="*/ 0 w 935"/>
              <a:gd name="T39" fmla="*/ 2147483647 h 935"/>
              <a:gd name="T40" fmla="*/ 2147483647 w 935"/>
              <a:gd name="T41" fmla="*/ 2147483647 h 935"/>
              <a:gd name="T42" fmla="*/ 2147483647 w 935"/>
              <a:gd name="T43" fmla="*/ 2147483647 h 935"/>
              <a:gd name="T44" fmla="*/ 2147483647 w 935"/>
              <a:gd name="T45" fmla="*/ 2147483647 h 935"/>
              <a:gd name="T46" fmla="*/ 2147483647 w 935"/>
              <a:gd name="T47" fmla="*/ 2147483647 h 935"/>
              <a:gd name="T48" fmla="*/ 2147483647 w 935"/>
              <a:gd name="T49" fmla="*/ 2147483647 h 935"/>
              <a:gd name="T50" fmla="*/ 2147483647 w 935"/>
              <a:gd name="T51" fmla="*/ 2147483647 h 935"/>
              <a:gd name="T52" fmla="*/ 2147483647 w 935"/>
              <a:gd name="T53" fmla="*/ 2147483647 h 935"/>
              <a:gd name="T54" fmla="*/ 2147483647 w 935"/>
              <a:gd name="T55" fmla="*/ 2147483647 h 935"/>
              <a:gd name="T56" fmla="*/ 2147483647 w 935"/>
              <a:gd name="T57" fmla="*/ 2147483647 h 935"/>
              <a:gd name="T58" fmla="*/ 2147483647 w 935"/>
              <a:gd name="T59" fmla="*/ 2147483647 h 935"/>
              <a:gd name="T60" fmla="*/ 2147483647 w 935"/>
              <a:gd name="T61" fmla="*/ 2147483647 h 935"/>
              <a:gd name="T62" fmla="*/ 2147483647 w 935"/>
              <a:gd name="T63" fmla="*/ 2147483647 h 935"/>
              <a:gd name="T64" fmla="*/ 2147483647 w 935"/>
              <a:gd name="T65" fmla="*/ 2147483647 h 935"/>
              <a:gd name="T66" fmla="*/ 2147483647 w 935"/>
              <a:gd name="T67" fmla="*/ 2147483647 h 9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35"/>
              <a:gd name="T103" fmla="*/ 0 h 935"/>
              <a:gd name="T104" fmla="*/ 935 w 935"/>
              <a:gd name="T105" fmla="*/ 935 h 93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35" h="935">
                <a:moveTo>
                  <a:pt x="870" y="608"/>
                </a:moveTo>
                <a:cubicBezTo>
                  <a:pt x="870" y="608"/>
                  <a:pt x="870" y="608"/>
                  <a:pt x="870" y="608"/>
                </a:cubicBezTo>
                <a:cubicBezTo>
                  <a:pt x="831" y="574"/>
                  <a:pt x="806" y="524"/>
                  <a:pt x="806" y="468"/>
                </a:cubicBezTo>
                <a:cubicBezTo>
                  <a:pt x="806" y="412"/>
                  <a:pt x="831" y="362"/>
                  <a:pt x="870" y="327"/>
                </a:cubicBezTo>
                <a:cubicBezTo>
                  <a:pt x="870" y="327"/>
                  <a:pt x="870" y="327"/>
                  <a:pt x="870" y="327"/>
                </a:cubicBezTo>
                <a:cubicBezTo>
                  <a:pt x="910" y="293"/>
                  <a:pt x="935" y="243"/>
                  <a:pt x="935" y="186"/>
                </a:cubicBezTo>
                <a:cubicBezTo>
                  <a:pt x="935" y="83"/>
                  <a:pt x="852" y="0"/>
                  <a:pt x="750" y="0"/>
                </a:cubicBezTo>
                <a:cubicBezTo>
                  <a:pt x="693" y="0"/>
                  <a:pt x="642" y="25"/>
                  <a:pt x="608" y="65"/>
                </a:cubicBezTo>
                <a:cubicBezTo>
                  <a:pt x="608" y="65"/>
                  <a:pt x="608" y="65"/>
                  <a:pt x="608" y="65"/>
                </a:cubicBezTo>
                <a:cubicBezTo>
                  <a:pt x="574" y="105"/>
                  <a:pt x="524" y="129"/>
                  <a:pt x="468" y="129"/>
                </a:cubicBezTo>
                <a:cubicBezTo>
                  <a:pt x="412" y="129"/>
                  <a:pt x="362" y="105"/>
                  <a:pt x="328" y="65"/>
                </a:cubicBezTo>
                <a:cubicBezTo>
                  <a:pt x="328" y="65"/>
                  <a:pt x="328" y="65"/>
                  <a:pt x="328" y="65"/>
                </a:cubicBezTo>
                <a:cubicBezTo>
                  <a:pt x="294" y="25"/>
                  <a:pt x="243" y="0"/>
                  <a:pt x="186" y="0"/>
                </a:cubicBezTo>
                <a:cubicBezTo>
                  <a:pt x="83" y="0"/>
                  <a:pt x="0" y="83"/>
                  <a:pt x="0" y="186"/>
                </a:cubicBezTo>
                <a:cubicBezTo>
                  <a:pt x="0" y="243"/>
                  <a:pt x="26" y="293"/>
                  <a:pt x="66" y="327"/>
                </a:cubicBezTo>
                <a:cubicBezTo>
                  <a:pt x="66" y="327"/>
                  <a:pt x="66" y="327"/>
                  <a:pt x="66" y="327"/>
                </a:cubicBezTo>
                <a:cubicBezTo>
                  <a:pt x="105" y="362"/>
                  <a:pt x="130" y="412"/>
                  <a:pt x="130" y="468"/>
                </a:cubicBezTo>
                <a:cubicBezTo>
                  <a:pt x="130" y="524"/>
                  <a:pt x="105" y="574"/>
                  <a:pt x="66" y="608"/>
                </a:cubicBezTo>
                <a:cubicBezTo>
                  <a:pt x="66" y="608"/>
                  <a:pt x="66" y="608"/>
                  <a:pt x="66" y="608"/>
                </a:cubicBezTo>
                <a:cubicBezTo>
                  <a:pt x="26" y="642"/>
                  <a:pt x="0" y="693"/>
                  <a:pt x="0" y="749"/>
                </a:cubicBezTo>
                <a:cubicBezTo>
                  <a:pt x="0" y="852"/>
                  <a:pt x="83" y="935"/>
                  <a:pt x="186" y="935"/>
                </a:cubicBezTo>
                <a:cubicBezTo>
                  <a:pt x="243" y="935"/>
                  <a:pt x="294" y="910"/>
                  <a:pt x="328" y="870"/>
                </a:cubicBezTo>
                <a:cubicBezTo>
                  <a:pt x="328" y="870"/>
                  <a:pt x="328" y="870"/>
                  <a:pt x="328" y="870"/>
                </a:cubicBezTo>
                <a:cubicBezTo>
                  <a:pt x="362" y="831"/>
                  <a:pt x="412" y="806"/>
                  <a:pt x="468" y="806"/>
                </a:cubicBezTo>
                <a:cubicBezTo>
                  <a:pt x="524" y="806"/>
                  <a:pt x="574" y="831"/>
                  <a:pt x="608" y="870"/>
                </a:cubicBezTo>
                <a:cubicBezTo>
                  <a:pt x="608" y="870"/>
                  <a:pt x="608" y="870"/>
                  <a:pt x="608" y="870"/>
                </a:cubicBezTo>
                <a:cubicBezTo>
                  <a:pt x="642" y="910"/>
                  <a:pt x="693" y="935"/>
                  <a:pt x="750" y="935"/>
                </a:cubicBezTo>
                <a:cubicBezTo>
                  <a:pt x="852" y="935"/>
                  <a:pt x="935" y="852"/>
                  <a:pt x="935" y="749"/>
                </a:cubicBezTo>
                <a:cubicBezTo>
                  <a:pt x="935" y="693"/>
                  <a:pt x="910" y="642"/>
                  <a:pt x="870" y="608"/>
                </a:cubicBezTo>
                <a:close/>
                <a:moveTo>
                  <a:pt x="468" y="681"/>
                </a:moveTo>
                <a:cubicBezTo>
                  <a:pt x="350" y="681"/>
                  <a:pt x="255" y="585"/>
                  <a:pt x="255" y="468"/>
                </a:cubicBezTo>
                <a:cubicBezTo>
                  <a:pt x="255" y="350"/>
                  <a:pt x="350" y="255"/>
                  <a:pt x="468" y="255"/>
                </a:cubicBezTo>
                <a:cubicBezTo>
                  <a:pt x="585" y="255"/>
                  <a:pt x="681" y="350"/>
                  <a:pt x="681" y="468"/>
                </a:cubicBezTo>
                <a:cubicBezTo>
                  <a:pt x="681" y="585"/>
                  <a:pt x="585" y="681"/>
                  <a:pt x="468" y="681"/>
                </a:cubicBezTo>
                <a:close/>
              </a:path>
            </a:pathLst>
          </a:custGeom>
          <a:solidFill>
            <a:srgbClr val="CBCBCD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45872" y="2067016"/>
            <a:ext cx="1134832" cy="1132795"/>
            <a:chOff x="4345872" y="2067016"/>
            <a:chExt cx="1134832" cy="1132795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345872" y="2067016"/>
              <a:ext cx="1134832" cy="1132795"/>
            </a:xfrm>
            <a:prstGeom prst="ellipse">
              <a:avLst/>
            </a:prstGeom>
            <a:solidFill>
              <a:srgbClr val="234777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4643586" y="2409649"/>
              <a:ext cx="539404" cy="447528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45872" y="4430402"/>
            <a:ext cx="1134832" cy="1136870"/>
            <a:chOff x="4345872" y="4430402"/>
            <a:chExt cx="1134832" cy="113687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345872" y="4430402"/>
              <a:ext cx="1134832" cy="11368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" name="Freeform 100"/>
            <p:cNvSpPr>
              <a:spLocks/>
            </p:cNvSpPr>
            <p:nvPr/>
          </p:nvSpPr>
          <p:spPr bwMode="auto">
            <a:xfrm>
              <a:off x="4702860" y="4761736"/>
              <a:ext cx="420855" cy="474202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11295" y="4430402"/>
            <a:ext cx="1138908" cy="1136870"/>
            <a:chOff x="6711295" y="4430402"/>
            <a:chExt cx="1138908" cy="113687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711295" y="4430402"/>
              <a:ext cx="1138908" cy="11368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" name="Freeform 107"/>
            <p:cNvSpPr>
              <a:spLocks noEditPoints="1"/>
            </p:cNvSpPr>
            <p:nvPr/>
          </p:nvSpPr>
          <p:spPr bwMode="auto">
            <a:xfrm>
              <a:off x="7027346" y="4781001"/>
              <a:ext cx="506803" cy="435672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1295" y="2067016"/>
            <a:ext cx="1138908" cy="1132795"/>
            <a:chOff x="6711295" y="2067016"/>
            <a:chExt cx="1138908" cy="1132795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711295" y="2067016"/>
              <a:ext cx="1138908" cy="1132795"/>
            </a:xfrm>
            <a:prstGeom prst="ellipse">
              <a:avLst/>
            </a:prstGeom>
            <a:solidFill>
              <a:srgbClr val="234777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" name="AutoShape 115"/>
            <p:cNvSpPr>
              <a:spLocks/>
            </p:cNvSpPr>
            <p:nvPr/>
          </p:nvSpPr>
          <p:spPr bwMode="auto">
            <a:xfrm>
              <a:off x="7091890" y="2381314"/>
              <a:ext cx="377717" cy="5041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  <a:ex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81159" y="2033247"/>
            <a:ext cx="325307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8" name="矩形 17"/>
          <p:cNvSpPr/>
          <p:nvPr/>
        </p:nvSpPr>
        <p:spPr>
          <a:xfrm>
            <a:off x="581159" y="4398672"/>
            <a:ext cx="325307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19" name="矩形 18"/>
          <p:cNvSpPr/>
          <p:nvPr/>
        </p:nvSpPr>
        <p:spPr>
          <a:xfrm>
            <a:off x="8357768" y="4398671"/>
            <a:ext cx="325307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  <p:sp>
        <p:nvSpPr>
          <p:cNvPr id="20" name="矩形 19"/>
          <p:cNvSpPr/>
          <p:nvPr/>
        </p:nvSpPr>
        <p:spPr>
          <a:xfrm>
            <a:off x="8357769" y="2033246"/>
            <a:ext cx="325307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2018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602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规 划 和 展 望</a:t>
            </a:r>
            <a:r>
              <a:rPr lang="en-US" altLang="zh-CN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 err="1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Plan&amp;Outlook</a:t>
            </a:r>
            <a:endParaRPr lang="en-US" altLang="zh-CN" sz="20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Freeform 39"/>
          <p:cNvSpPr/>
          <p:nvPr/>
        </p:nvSpPr>
        <p:spPr>
          <a:xfrm>
            <a:off x="4304718" y="2299570"/>
            <a:ext cx="1560000" cy="155999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00" kern="120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Freeform 40"/>
          <p:cNvSpPr/>
          <p:nvPr/>
        </p:nvSpPr>
        <p:spPr>
          <a:xfrm>
            <a:off x="5984717" y="2299570"/>
            <a:ext cx="1560000" cy="155999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00" kern="120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9" name="Freeform 41"/>
          <p:cNvSpPr/>
          <p:nvPr/>
        </p:nvSpPr>
        <p:spPr>
          <a:xfrm>
            <a:off x="4304718" y="3979571"/>
            <a:ext cx="1560000" cy="155999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00" kern="120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0" name="Freeform 42"/>
          <p:cNvSpPr/>
          <p:nvPr/>
        </p:nvSpPr>
        <p:spPr>
          <a:xfrm>
            <a:off x="5984717" y="3979571"/>
            <a:ext cx="1560000" cy="155999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00" kern="120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cxnSp>
        <p:nvCxnSpPr>
          <p:cNvPr id="11" name="Straight Connector 95"/>
          <p:cNvCxnSpPr/>
          <p:nvPr/>
        </p:nvCxnSpPr>
        <p:spPr>
          <a:xfrm flipH="1">
            <a:off x="2772230" y="3037784"/>
            <a:ext cx="1440000" cy="0"/>
          </a:xfrm>
          <a:prstGeom prst="line">
            <a:avLst/>
          </a:prstGeom>
          <a:ln w="19050">
            <a:solidFill>
              <a:srgbClr val="091A36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96"/>
          <p:cNvCxnSpPr/>
          <p:nvPr/>
        </p:nvCxnSpPr>
        <p:spPr>
          <a:xfrm>
            <a:off x="7637516" y="3027571"/>
            <a:ext cx="1440000" cy="0"/>
          </a:xfrm>
          <a:prstGeom prst="line">
            <a:avLst/>
          </a:prstGeom>
          <a:ln w="19050">
            <a:solidFill>
              <a:srgbClr val="091A36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7"/>
          <p:cNvCxnSpPr/>
          <p:nvPr/>
        </p:nvCxnSpPr>
        <p:spPr>
          <a:xfrm flipH="1">
            <a:off x="2772230" y="4728698"/>
            <a:ext cx="1440000" cy="0"/>
          </a:xfrm>
          <a:prstGeom prst="line">
            <a:avLst/>
          </a:prstGeom>
          <a:ln w="19050">
            <a:solidFill>
              <a:srgbClr val="091A36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8"/>
          <p:cNvCxnSpPr/>
          <p:nvPr/>
        </p:nvCxnSpPr>
        <p:spPr>
          <a:xfrm>
            <a:off x="7637516" y="4718485"/>
            <a:ext cx="1440000" cy="0"/>
          </a:xfrm>
          <a:prstGeom prst="line">
            <a:avLst/>
          </a:prstGeom>
          <a:ln w="19050">
            <a:solidFill>
              <a:srgbClr val="091A36"/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5018" y="2437619"/>
            <a:ext cx="185190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9344166" y="2437618"/>
            <a:ext cx="212739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</a:t>
            </a:r>
          </a:p>
        </p:txBody>
      </p:sp>
      <p:sp>
        <p:nvSpPr>
          <p:cNvPr id="17" name="矩形 16"/>
          <p:cNvSpPr/>
          <p:nvPr/>
        </p:nvSpPr>
        <p:spPr>
          <a:xfrm>
            <a:off x="665018" y="4128534"/>
            <a:ext cx="185190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</a:t>
            </a:r>
          </a:p>
        </p:txBody>
      </p:sp>
      <p:sp>
        <p:nvSpPr>
          <p:cNvPr id="18" name="矩形 17"/>
          <p:cNvSpPr/>
          <p:nvPr/>
        </p:nvSpPr>
        <p:spPr>
          <a:xfrm>
            <a:off x="9344166" y="4128533"/>
            <a:ext cx="212739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</a:t>
            </a:r>
          </a:p>
        </p:txBody>
      </p:sp>
      <p:grpSp>
        <p:nvGrpSpPr>
          <p:cNvPr id="19" name="Group 17"/>
          <p:cNvGrpSpPr/>
          <p:nvPr/>
        </p:nvGrpSpPr>
        <p:grpSpPr>
          <a:xfrm>
            <a:off x="4836223" y="2892062"/>
            <a:ext cx="497539" cy="271018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2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23" name="Group 21"/>
          <p:cNvGrpSpPr/>
          <p:nvPr/>
        </p:nvGrpSpPr>
        <p:grpSpPr>
          <a:xfrm>
            <a:off x="4870051" y="4483898"/>
            <a:ext cx="472180" cy="469173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28" name="Group 26"/>
          <p:cNvGrpSpPr/>
          <p:nvPr/>
        </p:nvGrpSpPr>
        <p:grpSpPr>
          <a:xfrm>
            <a:off x="6504673" y="4501579"/>
            <a:ext cx="519539" cy="515981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0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6550310" y="2831522"/>
            <a:ext cx="428265" cy="412520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602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规 划 和 展 望</a:t>
            </a:r>
            <a:r>
              <a:rPr lang="en-US" altLang="zh-CN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 err="1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Plan&amp;Outlook</a:t>
            </a:r>
            <a:endParaRPr lang="en-US" altLang="zh-CN" sz="20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Freeform 7"/>
          <p:cNvSpPr>
            <a:spLocks/>
          </p:cNvSpPr>
          <p:nvPr/>
        </p:nvSpPr>
        <p:spPr bwMode="auto">
          <a:xfrm>
            <a:off x="980308" y="1432107"/>
            <a:ext cx="3960277" cy="4875161"/>
          </a:xfrm>
          <a:custGeom>
            <a:avLst/>
            <a:gdLst>
              <a:gd name="T0" fmla="*/ 401 w 1218"/>
              <a:gd name="T1" fmla="*/ 1586 h 1586"/>
              <a:gd name="T2" fmla="*/ 665 w 1218"/>
              <a:gd name="T3" fmla="*/ 1586 h 1586"/>
              <a:gd name="T4" fmla="*/ 647 w 1218"/>
              <a:gd name="T5" fmla="*/ 1268 h 1586"/>
              <a:gd name="T6" fmla="*/ 765 w 1218"/>
              <a:gd name="T7" fmla="*/ 746 h 1586"/>
              <a:gd name="T8" fmla="*/ 1178 w 1218"/>
              <a:gd name="T9" fmla="*/ 746 h 1586"/>
              <a:gd name="T10" fmla="*/ 775 w 1218"/>
              <a:gd name="T11" fmla="*/ 674 h 1586"/>
              <a:gd name="T12" fmla="*/ 1218 w 1218"/>
              <a:gd name="T13" fmla="*/ 459 h 1586"/>
              <a:gd name="T14" fmla="*/ 945 w 1218"/>
              <a:gd name="T15" fmla="*/ 448 h 1586"/>
              <a:gd name="T16" fmla="*/ 952 w 1218"/>
              <a:gd name="T17" fmla="*/ 198 h 1586"/>
              <a:gd name="T18" fmla="*/ 821 w 1218"/>
              <a:gd name="T19" fmla="*/ 523 h 1586"/>
              <a:gd name="T20" fmla="*/ 632 w 1218"/>
              <a:gd name="T21" fmla="*/ 746 h 1586"/>
              <a:gd name="T22" fmla="*/ 821 w 1218"/>
              <a:gd name="T23" fmla="*/ 208 h 1586"/>
              <a:gd name="T24" fmla="*/ 608 w 1218"/>
              <a:gd name="T25" fmla="*/ 360 h 1586"/>
              <a:gd name="T26" fmla="*/ 313 w 1218"/>
              <a:gd name="T27" fmla="*/ 26 h 1586"/>
              <a:gd name="T28" fmla="*/ 541 w 1218"/>
              <a:gd name="T29" fmla="*/ 318 h 1586"/>
              <a:gd name="T30" fmla="*/ 321 w 1218"/>
              <a:gd name="T31" fmla="*/ 217 h 1586"/>
              <a:gd name="T32" fmla="*/ 113 w 1218"/>
              <a:gd name="T33" fmla="*/ 107 h 1586"/>
              <a:gd name="T34" fmla="*/ 321 w 1218"/>
              <a:gd name="T35" fmla="*/ 240 h 1586"/>
              <a:gd name="T36" fmla="*/ 557 w 1218"/>
              <a:gd name="T37" fmla="*/ 448 h 1586"/>
              <a:gd name="T38" fmla="*/ 577 w 1218"/>
              <a:gd name="T39" fmla="*/ 904 h 1586"/>
              <a:gd name="T40" fmla="*/ 377 w 1218"/>
              <a:gd name="T41" fmla="*/ 693 h 1586"/>
              <a:gd name="T42" fmla="*/ 299 w 1218"/>
              <a:gd name="T43" fmla="*/ 407 h 1586"/>
              <a:gd name="T44" fmla="*/ 275 w 1218"/>
              <a:gd name="T45" fmla="*/ 648 h 1586"/>
              <a:gd name="T46" fmla="*/ 0 w 1218"/>
              <a:gd name="T47" fmla="*/ 662 h 1586"/>
              <a:gd name="T48" fmla="*/ 321 w 1218"/>
              <a:gd name="T49" fmla="*/ 710 h 1586"/>
              <a:gd name="T50" fmla="*/ 513 w 1218"/>
              <a:gd name="T51" fmla="*/ 980 h 1586"/>
              <a:gd name="T52" fmla="*/ 125 w 1218"/>
              <a:gd name="T53" fmla="*/ 1038 h 1586"/>
              <a:gd name="T54" fmla="*/ 501 w 1218"/>
              <a:gd name="T55" fmla="*/ 1050 h 1586"/>
              <a:gd name="T56" fmla="*/ 401 w 1218"/>
              <a:gd name="T57" fmla="*/ 1586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18" h="1586">
                <a:moveTo>
                  <a:pt x="401" y="1586"/>
                </a:moveTo>
                <a:cubicBezTo>
                  <a:pt x="665" y="1586"/>
                  <a:pt x="665" y="1586"/>
                  <a:pt x="665" y="1586"/>
                </a:cubicBezTo>
                <a:cubicBezTo>
                  <a:pt x="665" y="1586"/>
                  <a:pt x="659" y="1456"/>
                  <a:pt x="647" y="1268"/>
                </a:cubicBezTo>
                <a:cubicBezTo>
                  <a:pt x="635" y="1080"/>
                  <a:pt x="629" y="840"/>
                  <a:pt x="765" y="746"/>
                </a:cubicBezTo>
                <a:cubicBezTo>
                  <a:pt x="901" y="652"/>
                  <a:pt x="1096" y="648"/>
                  <a:pt x="1178" y="746"/>
                </a:cubicBezTo>
                <a:cubicBezTo>
                  <a:pt x="1178" y="746"/>
                  <a:pt x="1017" y="568"/>
                  <a:pt x="775" y="674"/>
                </a:cubicBezTo>
                <a:cubicBezTo>
                  <a:pt x="775" y="674"/>
                  <a:pt x="912" y="370"/>
                  <a:pt x="1218" y="459"/>
                </a:cubicBezTo>
                <a:cubicBezTo>
                  <a:pt x="1218" y="459"/>
                  <a:pt x="1081" y="404"/>
                  <a:pt x="945" y="448"/>
                </a:cubicBezTo>
                <a:cubicBezTo>
                  <a:pt x="945" y="448"/>
                  <a:pt x="1022" y="359"/>
                  <a:pt x="952" y="198"/>
                </a:cubicBezTo>
                <a:cubicBezTo>
                  <a:pt x="952" y="198"/>
                  <a:pt x="1027" y="402"/>
                  <a:pt x="821" y="523"/>
                </a:cubicBezTo>
                <a:cubicBezTo>
                  <a:pt x="714" y="586"/>
                  <a:pt x="632" y="746"/>
                  <a:pt x="632" y="746"/>
                </a:cubicBezTo>
                <a:cubicBezTo>
                  <a:pt x="632" y="746"/>
                  <a:pt x="551" y="236"/>
                  <a:pt x="821" y="208"/>
                </a:cubicBezTo>
                <a:cubicBezTo>
                  <a:pt x="821" y="208"/>
                  <a:pt x="668" y="205"/>
                  <a:pt x="608" y="360"/>
                </a:cubicBezTo>
                <a:cubicBezTo>
                  <a:pt x="608" y="360"/>
                  <a:pt x="557" y="0"/>
                  <a:pt x="313" y="26"/>
                </a:cubicBezTo>
                <a:cubicBezTo>
                  <a:pt x="313" y="26"/>
                  <a:pt x="521" y="8"/>
                  <a:pt x="541" y="318"/>
                </a:cubicBezTo>
                <a:cubicBezTo>
                  <a:pt x="541" y="318"/>
                  <a:pt x="482" y="198"/>
                  <a:pt x="321" y="217"/>
                </a:cubicBezTo>
                <a:cubicBezTo>
                  <a:pt x="161" y="236"/>
                  <a:pt x="113" y="107"/>
                  <a:pt x="113" y="107"/>
                </a:cubicBezTo>
                <a:cubicBezTo>
                  <a:pt x="113" y="107"/>
                  <a:pt x="154" y="229"/>
                  <a:pt x="321" y="240"/>
                </a:cubicBezTo>
                <a:cubicBezTo>
                  <a:pt x="489" y="252"/>
                  <a:pt x="555" y="378"/>
                  <a:pt x="557" y="448"/>
                </a:cubicBezTo>
                <a:cubicBezTo>
                  <a:pt x="559" y="518"/>
                  <a:pt x="577" y="904"/>
                  <a:pt x="577" y="904"/>
                </a:cubicBezTo>
                <a:cubicBezTo>
                  <a:pt x="577" y="904"/>
                  <a:pt x="485" y="767"/>
                  <a:pt x="377" y="693"/>
                </a:cubicBezTo>
                <a:cubicBezTo>
                  <a:pt x="269" y="618"/>
                  <a:pt x="229" y="510"/>
                  <a:pt x="299" y="407"/>
                </a:cubicBezTo>
                <a:cubicBezTo>
                  <a:pt x="299" y="407"/>
                  <a:pt x="213" y="494"/>
                  <a:pt x="275" y="648"/>
                </a:cubicBezTo>
                <a:cubicBezTo>
                  <a:pt x="275" y="648"/>
                  <a:pt x="135" y="592"/>
                  <a:pt x="0" y="662"/>
                </a:cubicBezTo>
                <a:cubicBezTo>
                  <a:pt x="0" y="662"/>
                  <a:pt x="192" y="586"/>
                  <a:pt x="321" y="710"/>
                </a:cubicBezTo>
                <a:cubicBezTo>
                  <a:pt x="451" y="834"/>
                  <a:pt x="513" y="980"/>
                  <a:pt x="513" y="980"/>
                </a:cubicBezTo>
                <a:cubicBezTo>
                  <a:pt x="513" y="980"/>
                  <a:pt x="297" y="886"/>
                  <a:pt x="125" y="1038"/>
                </a:cubicBezTo>
                <a:cubicBezTo>
                  <a:pt x="125" y="1038"/>
                  <a:pt x="431" y="886"/>
                  <a:pt x="501" y="1050"/>
                </a:cubicBezTo>
                <a:cubicBezTo>
                  <a:pt x="571" y="1214"/>
                  <a:pt x="551" y="1440"/>
                  <a:pt x="401" y="1586"/>
                </a:cubicBezTo>
                <a:close/>
              </a:path>
            </a:pathLst>
          </a:custGeom>
          <a:solidFill>
            <a:srgbClr val="2347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Oval 15"/>
          <p:cNvSpPr/>
          <p:nvPr/>
        </p:nvSpPr>
        <p:spPr>
          <a:xfrm>
            <a:off x="3143849" y="3865476"/>
            <a:ext cx="869351" cy="869351"/>
          </a:xfrm>
          <a:prstGeom prst="ellipse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9" name="Oval 16"/>
          <p:cNvSpPr/>
          <p:nvPr/>
        </p:nvSpPr>
        <p:spPr>
          <a:xfrm>
            <a:off x="1290491" y="4300152"/>
            <a:ext cx="567576" cy="567577"/>
          </a:xfrm>
          <a:prstGeom prst="ellipse">
            <a:avLst/>
          </a:prstGeom>
          <a:solidFill>
            <a:srgbClr val="2A5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0" name="Oval 29"/>
          <p:cNvSpPr/>
          <p:nvPr/>
        </p:nvSpPr>
        <p:spPr>
          <a:xfrm>
            <a:off x="1611396" y="2348345"/>
            <a:ext cx="515978" cy="515981"/>
          </a:xfrm>
          <a:prstGeom prst="ellipse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1" name="Oval 26"/>
          <p:cNvSpPr/>
          <p:nvPr/>
        </p:nvSpPr>
        <p:spPr>
          <a:xfrm>
            <a:off x="3436317" y="1921917"/>
            <a:ext cx="426428" cy="426428"/>
          </a:xfrm>
          <a:prstGeom prst="ellipse">
            <a:avLst/>
          </a:prstGeom>
          <a:solidFill>
            <a:srgbClr val="0D2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2" name="Oval 23"/>
          <p:cNvSpPr/>
          <p:nvPr/>
        </p:nvSpPr>
        <p:spPr>
          <a:xfrm>
            <a:off x="4526853" y="2416001"/>
            <a:ext cx="755444" cy="755445"/>
          </a:xfrm>
          <a:prstGeom prst="ellipse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3" name="Oval 19"/>
          <p:cNvSpPr>
            <a:spLocks noChangeAspect="1"/>
          </p:cNvSpPr>
          <p:nvPr/>
        </p:nvSpPr>
        <p:spPr>
          <a:xfrm>
            <a:off x="4550282" y="3591889"/>
            <a:ext cx="376085" cy="376085"/>
          </a:xfrm>
          <a:prstGeom prst="ellipse">
            <a:avLst/>
          </a:prstGeom>
          <a:solidFill>
            <a:srgbClr val="2A5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6594" y="2432080"/>
            <a:ext cx="3756156" cy="30469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点击此处更换文本点击此处更换文本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点击此处更换文本点击此处更换文本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点击此处更换文本点击此处更换文本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点击此处更换文本点击此处更换文本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Freeform 23"/>
          <p:cNvSpPr>
            <a:spLocks noEditPoints="1"/>
          </p:cNvSpPr>
          <p:nvPr/>
        </p:nvSpPr>
        <p:spPr bwMode="auto">
          <a:xfrm>
            <a:off x="6469866" y="2383446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23477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6" name="Freeform 100"/>
          <p:cNvSpPr>
            <a:spLocks/>
          </p:cNvSpPr>
          <p:nvPr/>
        </p:nvSpPr>
        <p:spPr bwMode="auto">
          <a:xfrm>
            <a:off x="6497653" y="3896039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23477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7" name="Freeform 107"/>
          <p:cNvSpPr>
            <a:spLocks noEditPoints="1"/>
          </p:cNvSpPr>
          <p:nvPr/>
        </p:nvSpPr>
        <p:spPr bwMode="auto">
          <a:xfrm>
            <a:off x="6497653" y="4616023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23477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" name="AutoShape 115"/>
          <p:cNvSpPr>
            <a:spLocks/>
          </p:cNvSpPr>
          <p:nvPr/>
        </p:nvSpPr>
        <p:spPr bwMode="auto">
          <a:xfrm>
            <a:off x="6513980" y="3177629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rgbClr val="234777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/>
        </p:spPr>
        <p:txBody>
          <a:bodyPr lIns="38100" tIns="38100" rIns="38100" bIns="38100" anchor="ctr"/>
          <a:lstStyle/>
          <a:p>
            <a:pPr defTabSz="457200"/>
            <a:endParaRPr lang="en-US" sz="3000">
              <a:effectLst>
                <a:outerShdw blurRad="38100" dist="38100" dir="2700000" algn="tl">
                  <a:srgbClr val="000000"/>
                </a:outerShdw>
              </a:effectLst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183120" y="2092960"/>
            <a:ext cx="0" cy="3271520"/>
          </a:xfrm>
          <a:prstGeom prst="line">
            <a:avLst/>
          </a:prstGeom>
          <a:ln>
            <a:solidFill>
              <a:srgbClr val="234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602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工 作 规 划 和 展 望</a:t>
            </a:r>
            <a:r>
              <a:rPr lang="en-US" altLang="zh-CN" sz="28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lang="en-US" altLang="zh-CN" sz="2400" dirty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/</a:t>
            </a:r>
            <a:r>
              <a:rPr lang="en-US" altLang="zh-CN" sz="2000" dirty="0" err="1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Plan&amp;Outlook</a:t>
            </a:r>
            <a:endParaRPr lang="en-US" altLang="zh-CN" sz="2000" dirty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Half Frame 3"/>
          <p:cNvSpPr/>
          <p:nvPr/>
        </p:nvSpPr>
        <p:spPr>
          <a:xfrm rot="8097294">
            <a:off x="3725616" y="2520158"/>
            <a:ext cx="529193" cy="581455"/>
          </a:xfrm>
          <a:prstGeom prst="halfFrame">
            <a:avLst/>
          </a:pr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Half Frame 4"/>
          <p:cNvSpPr/>
          <p:nvPr/>
        </p:nvSpPr>
        <p:spPr>
          <a:xfrm rot="8106864">
            <a:off x="3812000" y="2424455"/>
            <a:ext cx="880887" cy="835242"/>
          </a:xfrm>
          <a:prstGeom prst="halfFrame">
            <a:avLst/>
          </a:prstGeom>
          <a:solidFill>
            <a:srgbClr val="0D264F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alf Frame 6"/>
          <p:cNvSpPr/>
          <p:nvPr/>
        </p:nvSpPr>
        <p:spPr>
          <a:xfrm rot="8113247">
            <a:off x="7212446" y="2401001"/>
            <a:ext cx="804787" cy="847923"/>
          </a:xfrm>
          <a:prstGeom prst="halfFrame">
            <a:avLst/>
          </a:prstGeom>
          <a:solidFill>
            <a:srgbClr val="0D264F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Half Frame 7"/>
          <p:cNvSpPr/>
          <p:nvPr/>
        </p:nvSpPr>
        <p:spPr>
          <a:xfrm rot="7993247">
            <a:off x="7073833" y="2590623"/>
            <a:ext cx="565413" cy="524988"/>
          </a:xfrm>
          <a:prstGeom prst="halfFrame">
            <a:avLst/>
          </a:pr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9"/>
          <p:cNvSpPr/>
          <p:nvPr/>
        </p:nvSpPr>
        <p:spPr>
          <a:xfrm>
            <a:off x="4939725" y="2176790"/>
            <a:ext cx="1363612" cy="1363612"/>
          </a:xfrm>
          <a:custGeom>
            <a:avLst/>
            <a:gdLst>
              <a:gd name="connsiteX0" fmla="*/ 0 w 1363612"/>
              <a:gd name="connsiteY0" fmla="*/ 681806 h 1363612"/>
              <a:gd name="connsiteX1" fmla="*/ 681806 w 1363612"/>
              <a:gd name="connsiteY1" fmla="*/ 0 h 1363612"/>
              <a:gd name="connsiteX2" fmla="*/ 1363612 w 1363612"/>
              <a:gd name="connsiteY2" fmla="*/ 681806 h 1363612"/>
              <a:gd name="connsiteX3" fmla="*/ 681806 w 1363612"/>
              <a:gd name="connsiteY3" fmla="*/ 1363612 h 1363612"/>
              <a:gd name="connsiteX4" fmla="*/ 0 w 1363612"/>
              <a:gd name="connsiteY4" fmla="*/ 681806 h 136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612" h="1363612">
                <a:moveTo>
                  <a:pt x="0" y="681806"/>
                </a:moveTo>
                <a:cubicBezTo>
                  <a:pt x="0" y="305255"/>
                  <a:pt x="305255" y="0"/>
                  <a:pt x="681806" y="0"/>
                </a:cubicBezTo>
                <a:cubicBezTo>
                  <a:pt x="1058357" y="0"/>
                  <a:pt x="1363612" y="305255"/>
                  <a:pt x="1363612" y="681806"/>
                </a:cubicBezTo>
                <a:cubicBezTo>
                  <a:pt x="1363612" y="1058357"/>
                  <a:pt x="1058357" y="1363612"/>
                  <a:pt x="681806" y="1363612"/>
                </a:cubicBezTo>
                <a:cubicBezTo>
                  <a:pt x="305255" y="1363612"/>
                  <a:pt x="0" y="1058357"/>
                  <a:pt x="0" y="681806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0415" tIns="160799" rIns="386971" bIns="16080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400" kern="12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2" name="Freeform 10"/>
          <p:cNvSpPr/>
          <p:nvPr/>
        </p:nvSpPr>
        <p:spPr>
          <a:xfrm>
            <a:off x="5922509" y="2176790"/>
            <a:ext cx="1363612" cy="1363612"/>
          </a:xfrm>
          <a:custGeom>
            <a:avLst/>
            <a:gdLst>
              <a:gd name="connsiteX0" fmla="*/ 0 w 1363612"/>
              <a:gd name="connsiteY0" fmla="*/ 681806 h 1363612"/>
              <a:gd name="connsiteX1" fmla="*/ 681806 w 1363612"/>
              <a:gd name="connsiteY1" fmla="*/ 0 h 1363612"/>
              <a:gd name="connsiteX2" fmla="*/ 1363612 w 1363612"/>
              <a:gd name="connsiteY2" fmla="*/ 681806 h 1363612"/>
              <a:gd name="connsiteX3" fmla="*/ 681806 w 1363612"/>
              <a:gd name="connsiteY3" fmla="*/ 1363612 h 1363612"/>
              <a:gd name="connsiteX4" fmla="*/ 0 w 1363612"/>
              <a:gd name="connsiteY4" fmla="*/ 681806 h 136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612" h="1363612">
                <a:moveTo>
                  <a:pt x="0" y="681806"/>
                </a:moveTo>
                <a:cubicBezTo>
                  <a:pt x="0" y="305255"/>
                  <a:pt x="305255" y="0"/>
                  <a:pt x="681806" y="0"/>
                </a:cubicBezTo>
                <a:cubicBezTo>
                  <a:pt x="1058357" y="0"/>
                  <a:pt x="1363612" y="305255"/>
                  <a:pt x="1363612" y="681806"/>
                </a:cubicBezTo>
                <a:cubicBezTo>
                  <a:pt x="1363612" y="1058357"/>
                  <a:pt x="1058357" y="1363612"/>
                  <a:pt x="681806" y="1363612"/>
                </a:cubicBezTo>
                <a:cubicBezTo>
                  <a:pt x="305255" y="1363612"/>
                  <a:pt x="0" y="1058357"/>
                  <a:pt x="0" y="681806"/>
                </a:cubicBez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86971" tIns="160799" rIns="190415" bIns="16080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400" kern="12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2089033" y="1774601"/>
            <a:ext cx="943026" cy="943049"/>
          </a:xfrm>
          <a:custGeom>
            <a:avLst/>
            <a:gdLst>
              <a:gd name="connsiteX0" fmla="*/ 0 w 943026"/>
              <a:gd name="connsiteY0" fmla="*/ 471525 h 943049"/>
              <a:gd name="connsiteX1" fmla="*/ 471513 w 943026"/>
              <a:gd name="connsiteY1" fmla="*/ 0 h 943049"/>
              <a:gd name="connsiteX2" fmla="*/ 943026 w 943026"/>
              <a:gd name="connsiteY2" fmla="*/ 471525 h 943049"/>
              <a:gd name="connsiteX3" fmla="*/ 471513 w 943026"/>
              <a:gd name="connsiteY3" fmla="*/ 943050 h 943049"/>
              <a:gd name="connsiteX4" fmla="*/ 0 w 943026"/>
              <a:gd name="connsiteY4" fmla="*/ 471525 h 9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026" h="943049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3823" tIns="183826" rIns="183823" bIns="18382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kern="12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4" name="Oval 12"/>
          <p:cNvSpPr/>
          <p:nvPr/>
        </p:nvSpPr>
        <p:spPr>
          <a:xfrm>
            <a:off x="1860020" y="2563032"/>
            <a:ext cx="463221" cy="463036"/>
          </a:xfrm>
          <a:prstGeom prst="ellipse">
            <a:avLst/>
          </a:prstGeom>
          <a:solidFill>
            <a:srgbClr val="091A3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5" name="Freeform 14"/>
          <p:cNvSpPr/>
          <p:nvPr/>
        </p:nvSpPr>
        <p:spPr>
          <a:xfrm>
            <a:off x="3009286" y="2337853"/>
            <a:ext cx="943026" cy="943049"/>
          </a:xfrm>
          <a:custGeom>
            <a:avLst/>
            <a:gdLst>
              <a:gd name="connsiteX0" fmla="*/ 0 w 943026"/>
              <a:gd name="connsiteY0" fmla="*/ 471525 h 943049"/>
              <a:gd name="connsiteX1" fmla="*/ 471513 w 943026"/>
              <a:gd name="connsiteY1" fmla="*/ 0 h 943049"/>
              <a:gd name="connsiteX2" fmla="*/ 943026 w 943026"/>
              <a:gd name="connsiteY2" fmla="*/ 471525 h 943049"/>
              <a:gd name="connsiteX3" fmla="*/ 471513 w 943026"/>
              <a:gd name="connsiteY3" fmla="*/ 943050 h 943049"/>
              <a:gd name="connsiteX4" fmla="*/ 0 w 943026"/>
              <a:gd name="connsiteY4" fmla="*/ 471525 h 9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026" h="943049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3823" tIns="183826" rIns="183823" bIns="18382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kern="12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2105837" y="2876768"/>
            <a:ext cx="943026" cy="943049"/>
          </a:xfrm>
          <a:custGeom>
            <a:avLst/>
            <a:gdLst>
              <a:gd name="connsiteX0" fmla="*/ 0 w 943026"/>
              <a:gd name="connsiteY0" fmla="*/ 471525 h 943049"/>
              <a:gd name="connsiteX1" fmla="*/ 471513 w 943026"/>
              <a:gd name="connsiteY1" fmla="*/ 0 h 943049"/>
              <a:gd name="connsiteX2" fmla="*/ 943026 w 943026"/>
              <a:gd name="connsiteY2" fmla="*/ 471525 h 943049"/>
              <a:gd name="connsiteX3" fmla="*/ 471513 w 943026"/>
              <a:gd name="connsiteY3" fmla="*/ 943050 h 943049"/>
              <a:gd name="connsiteX4" fmla="*/ 0 w 943026"/>
              <a:gd name="connsiteY4" fmla="*/ 471525 h 9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026" h="943049">
                <a:moveTo>
                  <a:pt x="0" y="471525"/>
                </a:moveTo>
                <a:cubicBezTo>
                  <a:pt x="0" y="211109"/>
                  <a:pt x="211104" y="0"/>
                  <a:pt x="471513" y="0"/>
                </a:cubicBezTo>
                <a:cubicBezTo>
                  <a:pt x="731922" y="0"/>
                  <a:pt x="943026" y="211109"/>
                  <a:pt x="943026" y="471525"/>
                </a:cubicBezTo>
                <a:cubicBezTo>
                  <a:pt x="943026" y="731941"/>
                  <a:pt x="731922" y="943050"/>
                  <a:pt x="471513" y="943050"/>
                </a:cubicBezTo>
                <a:cubicBezTo>
                  <a:pt x="211104" y="943050"/>
                  <a:pt x="0" y="731941"/>
                  <a:pt x="0" y="471525"/>
                </a:cubicBez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3823" tIns="183826" rIns="183823" bIns="18382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kern="12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8257749" y="1980124"/>
            <a:ext cx="1738244" cy="1737930"/>
          </a:xfrm>
          <a:custGeom>
            <a:avLst/>
            <a:gdLst>
              <a:gd name="connsiteX0" fmla="*/ 0 w 1738244"/>
              <a:gd name="connsiteY0" fmla="*/ 868965 h 1737930"/>
              <a:gd name="connsiteX1" fmla="*/ 869122 w 1738244"/>
              <a:gd name="connsiteY1" fmla="*/ 0 h 1737930"/>
              <a:gd name="connsiteX2" fmla="*/ 1738244 w 1738244"/>
              <a:gd name="connsiteY2" fmla="*/ 868965 h 1737930"/>
              <a:gd name="connsiteX3" fmla="*/ 869122 w 1738244"/>
              <a:gd name="connsiteY3" fmla="*/ 1737930 h 1737930"/>
              <a:gd name="connsiteX4" fmla="*/ 0 w 1738244"/>
              <a:gd name="connsiteY4" fmla="*/ 868965 h 173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244" h="1737930">
                <a:moveTo>
                  <a:pt x="0" y="868965"/>
                </a:moveTo>
                <a:cubicBezTo>
                  <a:pt x="0" y="389049"/>
                  <a:pt x="389119" y="0"/>
                  <a:pt x="869122" y="0"/>
                </a:cubicBezTo>
                <a:cubicBezTo>
                  <a:pt x="1349125" y="0"/>
                  <a:pt x="1738244" y="389049"/>
                  <a:pt x="1738244" y="868965"/>
                </a:cubicBezTo>
                <a:cubicBezTo>
                  <a:pt x="1738244" y="1348881"/>
                  <a:pt x="1349125" y="1737930"/>
                  <a:pt x="869122" y="1737930"/>
                </a:cubicBezTo>
                <a:cubicBezTo>
                  <a:pt x="389119" y="1737930"/>
                  <a:pt x="0" y="1348881"/>
                  <a:pt x="0" y="868965"/>
                </a:cubicBezTo>
                <a:close/>
              </a:path>
            </a:pathLst>
          </a:custGeom>
          <a:solidFill>
            <a:srgbClr val="234777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7900" tIns="307854" rIns="307900" bIns="30785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400" kern="1200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cxnSp>
        <p:nvCxnSpPr>
          <p:cNvPr id="18" name="Straight Connector 21"/>
          <p:cNvCxnSpPr/>
          <p:nvPr/>
        </p:nvCxnSpPr>
        <p:spPr>
          <a:xfrm flipH="1">
            <a:off x="4065578" y="4632305"/>
            <a:ext cx="4332850" cy="0"/>
          </a:xfrm>
          <a:prstGeom prst="line">
            <a:avLst/>
          </a:prstGeom>
          <a:ln>
            <a:solidFill>
              <a:srgbClr val="23477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/>
          <p:cNvCxnSpPr/>
          <p:nvPr/>
        </p:nvCxnSpPr>
        <p:spPr>
          <a:xfrm flipH="1">
            <a:off x="4065578" y="4155433"/>
            <a:ext cx="4332850" cy="0"/>
          </a:xfrm>
          <a:prstGeom prst="line">
            <a:avLst/>
          </a:prstGeom>
          <a:ln>
            <a:solidFill>
              <a:srgbClr val="23477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3"/>
          <p:cNvCxnSpPr/>
          <p:nvPr/>
        </p:nvCxnSpPr>
        <p:spPr>
          <a:xfrm flipH="1">
            <a:off x="1322369" y="5098424"/>
            <a:ext cx="9509761" cy="0"/>
          </a:xfrm>
          <a:prstGeom prst="line">
            <a:avLst/>
          </a:prstGeom>
          <a:ln>
            <a:solidFill>
              <a:srgbClr val="23477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3"/>
          <p:cNvSpPr>
            <a:spLocks noEditPoints="1"/>
          </p:cNvSpPr>
          <p:nvPr/>
        </p:nvSpPr>
        <p:spPr bwMode="auto">
          <a:xfrm>
            <a:off x="8857169" y="2625325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2" name="Freeform 100"/>
          <p:cNvSpPr>
            <a:spLocks/>
          </p:cNvSpPr>
          <p:nvPr/>
        </p:nvSpPr>
        <p:spPr bwMode="auto">
          <a:xfrm>
            <a:off x="5224048" y="2611987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3" name="Freeform 107"/>
          <p:cNvSpPr>
            <a:spLocks noEditPoints="1"/>
          </p:cNvSpPr>
          <p:nvPr/>
        </p:nvSpPr>
        <p:spPr bwMode="auto">
          <a:xfrm>
            <a:off x="3225687" y="2555716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4" name="AutoShape 115"/>
          <p:cNvSpPr>
            <a:spLocks/>
          </p:cNvSpPr>
          <p:nvPr/>
        </p:nvSpPr>
        <p:spPr bwMode="auto">
          <a:xfrm>
            <a:off x="6513981" y="2596990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/>
        </p:spPr>
        <p:txBody>
          <a:bodyPr lIns="38100" tIns="38100" rIns="38100" bIns="38100" anchor="ctr"/>
          <a:lstStyle/>
          <a:p>
            <a:pPr defTabSz="457200"/>
            <a:endParaRPr lang="en-US" sz="3000">
              <a:effectLst>
                <a:outerShdw blurRad="38100" dist="38100" dir="2700000" algn="tl">
                  <a:srgbClr val="000000"/>
                </a:outerShdw>
              </a:effectLst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71867" y="5329718"/>
            <a:ext cx="566958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</a:t>
            </a:r>
            <a:endParaRPr lang="en-US" altLang="zh-CN" sz="16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r>
              <a:rPr lang="en-US" altLang="zh-CN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.</a:t>
            </a: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74247" y="4218913"/>
            <a:ext cx="3056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输入你的标题文字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6313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V="1">
            <a:off x="0" y="2174240"/>
            <a:ext cx="12192000" cy="4683760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26000">
                <a:schemeClr val="tx1">
                  <a:alpha val="58000"/>
                </a:schemeClr>
              </a:gs>
              <a:gs pos="57000">
                <a:schemeClr val="tx1">
                  <a:alpha val="50000"/>
                </a:schemeClr>
              </a:gs>
              <a:gs pos="43000">
                <a:schemeClr val="tx1">
                  <a:alpha val="52000"/>
                </a:schemeClr>
              </a:gs>
              <a:gs pos="35000">
                <a:schemeClr val="tx1">
                  <a:alpha val="55000"/>
                </a:schemeClr>
              </a:gs>
              <a:gs pos="14000">
                <a:schemeClr val="tx1">
                  <a:alpha val="60000"/>
                </a:schemeClr>
              </a:gs>
              <a:gs pos="87000">
                <a:schemeClr val="tx1">
                  <a:alpha val="20000"/>
                </a:schemeClr>
              </a:gs>
              <a:gs pos="73000">
                <a:schemeClr val="tx1">
                  <a:alpha val="30000"/>
                </a:schemeClr>
              </a:gs>
              <a:gs pos="63000">
                <a:schemeClr val="tx1">
                  <a:alpha val="4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091A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>
            <a:off x="0" y="2661920"/>
            <a:ext cx="3729849" cy="4196080"/>
          </a:xfrm>
          <a:prstGeom prst="rtTriangle">
            <a:avLst/>
          </a:prstGeom>
          <a:solidFill>
            <a:srgbClr val="091A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9058203" y="3332480"/>
            <a:ext cx="3133796" cy="3525520"/>
          </a:xfrm>
          <a:prstGeom prst="rtTriangle">
            <a:avLst/>
          </a:prstGeom>
          <a:solidFill>
            <a:srgbClr val="CBC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10342879" y="4777740"/>
            <a:ext cx="1849120" cy="2080260"/>
          </a:xfrm>
          <a:prstGeom prst="rtTriangle">
            <a:avLst/>
          </a:prstGeom>
          <a:solidFill>
            <a:srgbClr val="CBCBC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76420" y="1038493"/>
            <a:ext cx="481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34777"/>
                </a:solidFill>
                <a:latin typeface="Agency FB" panose="020B0503020202020204" pitchFamily="34" charset="0"/>
                <a:ea typeface="锐字云字库细黑体1.0" panose="02010604000000000000" pitchFamily="2" charset="-122"/>
              </a:rPr>
              <a:t>THANKS</a:t>
            </a:r>
            <a:endParaRPr lang="zh-CN" altLang="en-US" sz="5400" dirty="0">
              <a:solidFill>
                <a:srgbClr val="234777"/>
              </a:solidFill>
              <a:latin typeface="Agency FB" panose="020B0503020202020204" pitchFamily="34" charset="0"/>
              <a:ea typeface="锐字云字库细黑体1.0" panose="02010604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76420" y="2139320"/>
            <a:ext cx="726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感谢您的聆听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76420" y="3823145"/>
            <a:ext cx="3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Designed by </a:t>
            </a:r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第一</a:t>
            </a:r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PPT</a:t>
            </a:r>
            <a:endParaRPr lang="zh-CN" altLang="en-US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76420" y="3288538"/>
            <a:ext cx="689101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2000" b="1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1040" y="2032000"/>
            <a:ext cx="5862320" cy="0"/>
          </a:xfrm>
          <a:prstGeom prst="line">
            <a:avLst/>
          </a:prstGeom>
          <a:ln w="19050">
            <a:solidFill>
              <a:srgbClr val="09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38623" y="3824088"/>
            <a:ext cx="255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201X </a:t>
            </a:r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X</a:t>
            </a:r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X</a:t>
            </a:r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130056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82720"/>
            <a:ext cx="12192000" cy="28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22282" y="5939873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文本框 38"/>
          <p:cNvSpPr txBox="1"/>
          <p:nvPr/>
        </p:nvSpPr>
        <p:spPr>
          <a:xfrm>
            <a:off x="4194989" y="4498526"/>
            <a:ext cx="380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</a:t>
            </a:r>
            <a:endParaRPr lang="en-US" altLang="zh-CN" sz="48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ctr"/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6199" y="1336040"/>
            <a:ext cx="4439920" cy="441960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latin typeface="Agency FB" panose="020B0503020202020204" pitchFamily="34" charset="0"/>
              </a:rPr>
              <a:t>PART ONE</a:t>
            </a:r>
            <a:endParaRPr lang="zh-CN" altLang="en-US" spc="300" dirty="0">
              <a:latin typeface="Agency FB" panose="020B0503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290820" y="2207247"/>
            <a:ext cx="1610360" cy="1610360"/>
          </a:xfrm>
          <a:custGeom>
            <a:avLst/>
            <a:gdLst>
              <a:gd name="connsiteX0" fmla="*/ 805180 w 1610360"/>
              <a:gd name="connsiteY0" fmla="*/ 0 h 1610360"/>
              <a:gd name="connsiteX1" fmla="*/ 1610360 w 1610360"/>
              <a:gd name="connsiteY1" fmla="*/ 805180 h 1610360"/>
              <a:gd name="connsiteX2" fmla="*/ 805180 w 1610360"/>
              <a:gd name="connsiteY2" fmla="*/ 1610360 h 1610360"/>
              <a:gd name="connsiteX3" fmla="*/ 0 w 1610360"/>
              <a:gd name="connsiteY3" fmla="*/ 805180 h 1610360"/>
              <a:gd name="connsiteX4" fmla="*/ 805180 w 1610360"/>
              <a:gd name="connsiteY4" fmla="*/ 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360" h="1610360">
                <a:moveTo>
                  <a:pt x="805180" y="0"/>
                </a:moveTo>
                <a:cubicBezTo>
                  <a:pt x="1249869" y="0"/>
                  <a:pt x="1610360" y="360491"/>
                  <a:pt x="1610360" y="805180"/>
                </a:cubicBezTo>
                <a:cubicBezTo>
                  <a:pt x="1610360" y="1249869"/>
                  <a:pt x="1249869" y="1610360"/>
                  <a:pt x="805180" y="1610360"/>
                </a:cubicBezTo>
                <a:cubicBezTo>
                  <a:pt x="360491" y="1610360"/>
                  <a:pt x="0" y="1249869"/>
                  <a:pt x="0" y="805180"/>
                </a:cubicBezTo>
                <a:cubicBezTo>
                  <a:pt x="0" y="360491"/>
                  <a:pt x="360491" y="0"/>
                  <a:pt x="805180" y="0"/>
                </a:cubicBezTo>
                <a:close/>
              </a:path>
            </a:pathLst>
          </a:custGeom>
          <a:solidFill>
            <a:srgbClr val="CBCB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8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97770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84004" y="1591377"/>
            <a:ext cx="45880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 ，点击此处更换文本编辑文字，点击此处更换文本编辑文字点击此处更换文本编辑文字，点击此处更换文本编辑文字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02319" y="4281236"/>
            <a:ext cx="256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 入 你 的 文 本</a:t>
            </a:r>
          </a:p>
        </p:txBody>
      </p:sp>
      <p:sp>
        <p:nvSpPr>
          <p:cNvPr id="25" name="矩形 24"/>
          <p:cNvSpPr/>
          <p:nvPr/>
        </p:nvSpPr>
        <p:spPr>
          <a:xfrm>
            <a:off x="6479014" y="4720472"/>
            <a:ext cx="28930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1.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2.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 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3.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  <a:endParaRPr lang="en-US" altLang="zh-CN" sz="1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4.</a:t>
            </a:r>
            <a:r>
              <a:rPr lang="zh-CN" altLang="en-US" sz="1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</a:t>
            </a:r>
          </a:p>
        </p:txBody>
      </p:sp>
      <p:sp>
        <p:nvSpPr>
          <p:cNvPr id="26" name="菱形 25"/>
          <p:cNvSpPr/>
          <p:nvPr/>
        </p:nvSpPr>
        <p:spPr>
          <a:xfrm>
            <a:off x="3267805" y="2596242"/>
            <a:ext cx="486175" cy="486175"/>
          </a:xfrm>
          <a:prstGeom prst="diamond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1276121" y="4902749"/>
            <a:ext cx="266687" cy="266687"/>
          </a:xfrm>
          <a:prstGeom prst="diamond">
            <a:avLst/>
          </a:prstGeom>
          <a:solidFill>
            <a:srgbClr val="CB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3567100" y="4207475"/>
            <a:ext cx="828618" cy="828618"/>
          </a:xfrm>
          <a:prstGeom prst="diamond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1691400" y="3110942"/>
            <a:ext cx="393896" cy="393896"/>
          </a:xfrm>
          <a:prstGeom prst="diamond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2263394" y="1570158"/>
            <a:ext cx="257216" cy="257216"/>
          </a:xfrm>
          <a:prstGeom prst="diamond">
            <a:avLst/>
          </a:prstGeom>
          <a:solidFill>
            <a:srgbClr val="09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1256431" y="4217379"/>
            <a:ext cx="2497549" cy="2497549"/>
          </a:xfrm>
          <a:prstGeom prst="diamond">
            <a:avLst/>
          </a:prstGeom>
          <a:noFill/>
          <a:ln w="9525">
            <a:solidFill>
              <a:srgbClr val="091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4" name="圆角矩形 33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9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Freeform 414"/>
          <p:cNvSpPr>
            <a:spLocks noEditPoints="1"/>
          </p:cNvSpPr>
          <p:nvPr/>
        </p:nvSpPr>
        <p:spPr bwMode="auto">
          <a:xfrm flipH="1">
            <a:off x="4479593" y="2769092"/>
            <a:ext cx="2515552" cy="2536238"/>
          </a:xfrm>
          <a:custGeom>
            <a:avLst/>
            <a:gdLst>
              <a:gd name="T0" fmla="*/ 137 w 274"/>
              <a:gd name="T1" fmla="*/ 0 h 274"/>
              <a:gd name="T2" fmla="*/ 0 w 274"/>
              <a:gd name="T3" fmla="*/ 137 h 274"/>
              <a:gd name="T4" fmla="*/ 137 w 274"/>
              <a:gd name="T5" fmla="*/ 274 h 274"/>
              <a:gd name="T6" fmla="*/ 274 w 274"/>
              <a:gd name="T7" fmla="*/ 137 h 274"/>
              <a:gd name="T8" fmla="*/ 137 w 274"/>
              <a:gd name="T9" fmla="*/ 0 h 274"/>
              <a:gd name="T10" fmla="*/ 137 w 274"/>
              <a:gd name="T11" fmla="*/ 239 h 274"/>
              <a:gd name="T12" fmla="*/ 34 w 274"/>
              <a:gd name="T13" fmla="*/ 137 h 274"/>
              <a:gd name="T14" fmla="*/ 137 w 274"/>
              <a:gd name="T15" fmla="*/ 34 h 274"/>
              <a:gd name="T16" fmla="*/ 240 w 274"/>
              <a:gd name="T17" fmla="*/ 137 h 274"/>
              <a:gd name="T18" fmla="*/ 137 w 274"/>
              <a:gd name="T19" fmla="*/ 23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" h="274">
                <a:moveTo>
                  <a:pt x="137" y="0"/>
                </a:moveTo>
                <a:cubicBezTo>
                  <a:pt x="61" y="0"/>
                  <a:pt x="0" y="61"/>
                  <a:pt x="0" y="137"/>
                </a:cubicBezTo>
                <a:cubicBezTo>
                  <a:pt x="0" y="212"/>
                  <a:pt x="61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  <a:moveTo>
                  <a:pt x="137" y="239"/>
                </a:moveTo>
                <a:cubicBezTo>
                  <a:pt x="80" y="239"/>
                  <a:pt x="34" y="193"/>
                  <a:pt x="34" y="137"/>
                </a:cubicBezTo>
                <a:cubicBezTo>
                  <a:pt x="34" y="80"/>
                  <a:pt x="80" y="34"/>
                  <a:pt x="137" y="34"/>
                </a:cubicBezTo>
                <a:cubicBezTo>
                  <a:pt x="194" y="34"/>
                  <a:pt x="240" y="80"/>
                  <a:pt x="240" y="137"/>
                </a:cubicBezTo>
                <a:cubicBezTo>
                  <a:pt x="240" y="193"/>
                  <a:pt x="194" y="239"/>
                  <a:pt x="137" y="239"/>
                </a:cubicBezTo>
                <a:close/>
              </a:path>
            </a:pathLst>
          </a:custGeom>
          <a:solidFill>
            <a:srgbClr val="2A558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9" name="Freeform 415"/>
          <p:cNvSpPr>
            <a:spLocks/>
          </p:cNvSpPr>
          <p:nvPr/>
        </p:nvSpPr>
        <p:spPr bwMode="auto">
          <a:xfrm flipH="1">
            <a:off x="6264210" y="4359152"/>
            <a:ext cx="826418" cy="871826"/>
          </a:xfrm>
          <a:custGeom>
            <a:avLst/>
            <a:gdLst>
              <a:gd name="T0" fmla="*/ 49 w 77"/>
              <a:gd name="T1" fmla="*/ 81 h 81"/>
              <a:gd name="T2" fmla="*/ 77 w 77"/>
              <a:gd name="T3" fmla="*/ 44 h 81"/>
              <a:gd name="T4" fmla="*/ 43 w 77"/>
              <a:gd name="T5" fmla="*/ 0 h 81"/>
              <a:gd name="T6" fmla="*/ 0 w 77"/>
              <a:gd name="T7" fmla="*/ 17 h 81"/>
              <a:gd name="T8" fmla="*/ 49 w 77"/>
              <a:gd name="T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81">
                <a:moveTo>
                  <a:pt x="49" y="81"/>
                </a:moveTo>
                <a:cubicBezTo>
                  <a:pt x="77" y="44"/>
                  <a:pt x="77" y="44"/>
                  <a:pt x="77" y="44"/>
                </a:cubicBezTo>
                <a:cubicBezTo>
                  <a:pt x="62" y="32"/>
                  <a:pt x="50" y="17"/>
                  <a:pt x="43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10" y="43"/>
                  <a:pt x="27" y="65"/>
                  <a:pt x="49" y="8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0" name="Freeform 416"/>
          <p:cNvSpPr>
            <a:spLocks/>
          </p:cNvSpPr>
          <p:nvPr/>
        </p:nvSpPr>
        <p:spPr bwMode="auto">
          <a:xfrm flipH="1">
            <a:off x="5755645" y="4926739"/>
            <a:ext cx="508565" cy="558513"/>
          </a:xfrm>
          <a:custGeom>
            <a:avLst/>
            <a:gdLst>
              <a:gd name="T0" fmla="*/ 15 w 47"/>
              <a:gd name="T1" fmla="*/ 0 h 52"/>
              <a:gd name="T2" fmla="*/ 0 w 47"/>
              <a:gd name="T3" fmla="*/ 44 h 52"/>
              <a:gd name="T4" fmla="*/ 47 w 47"/>
              <a:gd name="T5" fmla="*/ 52 h 52"/>
              <a:gd name="T6" fmla="*/ 47 w 47"/>
              <a:gd name="T7" fmla="*/ 5 h 52"/>
              <a:gd name="T8" fmla="*/ 15 w 4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2">
                <a:moveTo>
                  <a:pt x="15" y="0"/>
                </a:moveTo>
                <a:cubicBezTo>
                  <a:pt x="0" y="44"/>
                  <a:pt x="0" y="44"/>
                  <a:pt x="0" y="44"/>
                </a:cubicBezTo>
                <a:cubicBezTo>
                  <a:pt x="15" y="49"/>
                  <a:pt x="31" y="52"/>
                  <a:pt x="47" y="52"/>
                </a:cubicBezTo>
                <a:cubicBezTo>
                  <a:pt x="47" y="5"/>
                  <a:pt x="47" y="5"/>
                  <a:pt x="47" y="5"/>
                </a:cubicBezTo>
                <a:cubicBezTo>
                  <a:pt x="36" y="5"/>
                  <a:pt x="25" y="3"/>
                  <a:pt x="15" y="0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1" name="Freeform 417"/>
          <p:cNvSpPr>
            <a:spLocks/>
          </p:cNvSpPr>
          <p:nvPr/>
        </p:nvSpPr>
        <p:spPr bwMode="auto">
          <a:xfrm rot="21045181" flipH="1">
            <a:off x="5742240" y="2521263"/>
            <a:ext cx="740144" cy="737897"/>
          </a:xfrm>
          <a:custGeom>
            <a:avLst/>
            <a:gdLst>
              <a:gd name="T0" fmla="*/ 28 w 69"/>
              <a:gd name="T1" fmla="*/ 65 h 65"/>
              <a:gd name="T2" fmla="*/ 69 w 69"/>
              <a:gd name="T3" fmla="*/ 46 h 65"/>
              <a:gd name="T4" fmla="*/ 60 w 69"/>
              <a:gd name="T5" fmla="*/ 0 h 65"/>
              <a:gd name="T6" fmla="*/ 0 w 69"/>
              <a:gd name="T7" fmla="*/ 27 h 65"/>
              <a:gd name="T8" fmla="*/ 28 w 69"/>
              <a:gd name="T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5">
                <a:moveTo>
                  <a:pt x="28" y="65"/>
                </a:moveTo>
                <a:cubicBezTo>
                  <a:pt x="40" y="55"/>
                  <a:pt x="54" y="49"/>
                  <a:pt x="69" y="46"/>
                </a:cubicBezTo>
                <a:cubicBezTo>
                  <a:pt x="60" y="0"/>
                  <a:pt x="60" y="0"/>
                  <a:pt x="60" y="0"/>
                </a:cubicBezTo>
                <a:cubicBezTo>
                  <a:pt x="38" y="5"/>
                  <a:pt x="17" y="14"/>
                  <a:pt x="0" y="27"/>
                </a:cubicBezTo>
                <a:lnTo>
                  <a:pt x="28" y="65"/>
                </a:ln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2" name="Freeform 418"/>
          <p:cNvSpPr>
            <a:spLocks/>
          </p:cNvSpPr>
          <p:nvPr/>
        </p:nvSpPr>
        <p:spPr bwMode="auto">
          <a:xfrm flipH="1">
            <a:off x="4071840" y="3691756"/>
            <a:ext cx="1464480" cy="1917711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4887" y="1543"/>
                </a:moveTo>
                <a:cubicBezTo>
                  <a:pt x="4887" y="3830"/>
                  <a:pt x="3333" y="5662"/>
                  <a:pt x="0" y="6596"/>
                </a:cubicBezTo>
                <a:lnTo>
                  <a:pt x="1955" y="10000"/>
                </a:lnTo>
                <a:cubicBezTo>
                  <a:pt x="6692" y="8617"/>
                  <a:pt x="10000" y="5372"/>
                  <a:pt x="10000" y="1543"/>
                </a:cubicBezTo>
                <a:cubicBezTo>
                  <a:pt x="10000" y="1011"/>
                  <a:pt x="9925" y="532"/>
                  <a:pt x="9850" y="0"/>
                </a:cubicBezTo>
                <a:lnTo>
                  <a:pt x="4737" y="638"/>
                </a:lnTo>
                <a:cubicBezTo>
                  <a:pt x="4812" y="904"/>
                  <a:pt x="4887" y="1223"/>
                  <a:pt x="4887" y="1543"/>
                </a:cubicBez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3" name="Freeform 419"/>
          <p:cNvSpPr>
            <a:spLocks/>
          </p:cNvSpPr>
          <p:nvPr/>
        </p:nvSpPr>
        <p:spPr bwMode="auto">
          <a:xfrm rot="210542" flipH="1">
            <a:off x="6450517" y="2971281"/>
            <a:ext cx="989887" cy="1185139"/>
          </a:xfrm>
          <a:custGeom>
            <a:avLst/>
            <a:gdLst>
              <a:gd name="T0" fmla="*/ 92 w 92"/>
              <a:gd name="T1" fmla="*/ 44 h 110"/>
              <a:gd name="T2" fmla="*/ 40 w 92"/>
              <a:gd name="T3" fmla="*/ 0 h 110"/>
              <a:gd name="T4" fmla="*/ 0 w 92"/>
              <a:gd name="T5" fmla="*/ 110 h 110"/>
              <a:gd name="T6" fmla="*/ 68 w 92"/>
              <a:gd name="T7" fmla="*/ 110 h 110"/>
              <a:gd name="T8" fmla="*/ 92 w 92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10">
                <a:moveTo>
                  <a:pt x="92" y="44"/>
                </a:moveTo>
                <a:cubicBezTo>
                  <a:pt x="40" y="0"/>
                  <a:pt x="40" y="0"/>
                  <a:pt x="40" y="0"/>
                </a:cubicBezTo>
                <a:cubicBezTo>
                  <a:pt x="15" y="30"/>
                  <a:pt x="0" y="68"/>
                  <a:pt x="0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85"/>
                  <a:pt x="77" y="62"/>
                  <a:pt x="92" y="44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4" name="Freeform 420"/>
          <p:cNvSpPr>
            <a:spLocks/>
          </p:cNvSpPr>
          <p:nvPr/>
        </p:nvSpPr>
        <p:spPr bwMode="auto">
          <a:xfrm rot="21115016" flipH="1">
            <a:off x="4237020" y="2690891"/>
            <a:ext cx="1162156" cy="1072214"/>
          </a:xfrm>
          <a:custGeom>
            <a:avLst/>
            <a:gdLst>
              <a:gd name="T0" fmla="*/ 11 w 142"/>
              <a:gd name="T1" fmla="*/ 0 h 130"/>
              <a:gd name="T2" fmla="*/ 0 w 142"/>
              <a:gd name="T3" fmla="*/ 67 h 130"/>
              <a:gd name="T4" fmla="*/ 78 w 142"/>
              <a:gd name="T5" fmla="*/ 130 h 130"/>
              <a:gd name="T6" fmla="*/ 142 w 142"/>
              <a:gd name="T7" fmla="*/ 105 h 130"/>
              <a:gd name="T8" fmla="*/ 11 w 14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30">
                <a:moveTo>
                  <a:pt x="11" y="0"/>
                </a:moveTo>
                <a:cubicBezTo>
                  <a:pt x="0" y="67"/>
                  <a:pt x="0" y="67"/>
                  <a:pt x="0" y="67"/>
                </a:cubicBezTo>
                <a:cubicBezTo>
                  <a:pt x="36" y="73"/>
                  <a:pt x="65" y="98"/>
                  <a:pt x="78" y="130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20" y="50"/>
                  <a:pt x="71" y="10"/>
                  <a:pt x="11" y="0"/>
                </a:cubicBezTo>
                <a:close/>
              </a:path>
            </a:pathLst>
          </a:custGeom>
          <a:solidFill>
            <a:srgbClr val="CBCBCD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3372222" y="1904810"/>
            <a:ext cx="1289496" cy="1093710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  <a:gd name="connsiteX0" fmla="*/ 0 w 1546411"/>
              <a:gd name="connsiteY0" fmla="*/ 443753 h 443753"/>
              <a:gd name="connsiteX1" fmla="*/ 860611 w 1546411"/>
              <a:gd name="connsiteY1" fmla="*/ 0 h 443753"/>
              <a:gd name="connsiteX2" fmla="*/ 1546411 w 1546411"/>
              <a:gd name="connsiteY2" fmla="*/ 0 h 443753"/>
              <a:gd name="connsiteX3" fmla="*/ 1546411 w 1546411"/>
              <a:gd name="connsiteY3" fmla="*/ 13447 h 443753"/>
              <a:gd name="connsiteX0" fmla="*/ 0 w 1385047"/>
              <a:gd name="connsiteY0" fmla="*/ 860612 h 860612"/>
              <a:gd name="connsiteX1" fmla="*/ 699247 w 1385047"/>
              <a:gd name="connsiteY1" fmla="*/ 0 h 860612"/>
              <a:gd name="connsiteX2" fmla="*/ 1385047 w 1385047"/>
              <a:gd name="connsiteY2" fmla="*/ 0 h 860612"/>
              <a:gd name="connsiteX3" fmla="*/ 1385047 w 1385047"/>
              <a:gd name="connsiteY3" fmla="*/ 13447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047" h="860612">
                <a:moveTo>
                  <a:pt x="0" y="860612"/>
                </a:moveTo>
                <a:lnTo>
                  <a:pt x="699247" y="0"/>
                </a:lnTo>
                <a:lnTo>
                  <a:pt x="1385047" y="0"/>
                </a:lnTo>
                <a:lnTo>
                  <a:pt x="1385047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3440270" y="4915046"/>
            <a:ext cx="1019677" cy="514032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35" h="524435">
                <a:moveTo>
                  <a:pt x="0" y="0"/>
                </a:moveTo>
                <a:lnTo>
                  <a:pt x="524435" y="510988"/>
                </a:lnTo>
                <a:lnTo>
                  <a:pt x="1210235" y="510988"/>
                </a:lnTo>
                <a:lnTo>
                  <a:pt x="1210235" y="524435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71239" y="1651474"/>
            <a:ext cx="1093038" cy="1052597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7264276" y="3047488"/>
            <a:ext cx="1574417" cy="549564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789784" y="4488105"/>
            <a:ext cx="1895443" cy="303603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V="1">
            <a:off x="5971616" y="5329852"/>
            <a:ext cx="973847" cy="854649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37505" y="1095744"/>
            <a:ext cx="386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22" name="矩形 21"/>
          <p:cNvSpPr/>
          <p:nvPr/>
        </p:nvSpPr>
        <p:spPr>
          <a:xfrm>
            <a:off x="8838693" y="2614512"/>
            <a:ext cx="3194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</a:t>
            </a:r>
          </a:p>
        </p:txBody>
      </p:sp>
      <p:sp>
        <p:nvSpPr>
          <p:cNvPr id="23" name="矩形 22"/>
          <p:cNvSpPr/>
          <p:nvPr/>
        </p:nvSpPr>
        <p:spPr>
          <a:xfrm>
            <a:off x="8685227" y="3843155"/>
            <a:ext cx="300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24" name="矩形 23"/>
          <p:cNvSpPr/>
          <p:nvPr/>
        </p:nvSpPr>
        <p:spPr>
          <a:xfrm>
            <a:off x="6945460" y="5769002"/>
            <a:ext cx="3860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25" name="矩形 24"/>
          <p:cNvSpPr/>
          <p:nvPr/>
        </p:nvSpPr>
        <p:spPr>
          <a:xfrm>
            <a:off x="322165" y="1304645"/>
            <a:ext cx="3050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</a:t>
            </a:r>
          </a:p>
        </p:txBody>
      </p:sp>
      <p:sp>
        <p:nvSpPr>
          <p:cNvPr id="26" name="矩形 25"/>
          <p:cNvSpPr/>
          <p:nvPr/>
        </p:nvSpPr>
        <p:spPr>
          <a:xfrm>
            <a:off x="590932" y="5013579"/>
            <a:ext cx="2876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14794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2704517" y="1800359"/>
            <a:ext cx="3891163" cy="400109"/>
            <a:chOff x="2500298" y="1428744"/>
            <a:chExt cx="2835047" cy="291514"/>
          </a:xfrm>
        </p:grpSpPr>
        <p:sp>
          <p:nvSpPr>
            <p:cNvPr id="31" name="Rectangle 46"/>
            <p:cNvSpPr/>
            <p:nvPr/>
          </p:nvSpPr>
          <p:spPr>
            <a:xfrm>
              <a:off x="4079591" y="1428744"/>
              <a:ext cx="1255754" cy="291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  <p:cxnSp>
          <p:nvCxnSpPr>
            <p:cNvPr id="3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rgbClr val="234777">
                  <a:alpha val="70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4"/>
          <p:cNvGrpSpPr/>
          <p:nvPr/>
        </p:nvGrpSpPr>
        <p:grpSpPr>
          <a:xfrm>
            <a:off x="2704517" y="2987471"/>
            <a:ext cx="3870143" cy="400109"/>
            <a:chOff x="2500298" y="2293657"/>
            <a:chExt cx="2819732" cy="291514"/>
          </a:xfrm>
        </p:grpSpPr>
        <p:cxnSp>
          <p:nvCxnSpPr>
            <p:cNvPr id="29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rgbClr val="234777">
                  <a:alpha val="70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54"/>
            <p:cNvSpPr/>
            <p:nvPr/>
          </p:nvSpPr>
          <p:spPr>
            <a:xfrm>
              <a:off x="4064276" y="2293657"/>
              <a:ext cx="1255754" cy="291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</p:grpSp>
      <p:grpSp>
        <p:nvGrpSpPr>
          <p:cNvPr id="10" name="Group 59"/>
          <p:cNvGrpSpPr/>
          <p:nvPr/>
        </p:nvGrpSpPr>
        <p:grpSpPr>
          <a:xfrm>
            <a:off x="1189389" y="1489196"/>
            <a:ext cx="2251333" cy="4825857"/>
            <a:chOff x="3753851" y="1202035"/>
            <a:chExt cx="1640290" cy="3516052"/>
          </a:xfrm>
        </p:grpSpPr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4D8AC1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D8AC1">
                <a:alpha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D8AC1">
                <a:alpha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D8AC1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234777">
                <a:alpha val="8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rgbClr val="2A558E">
                <a:alpha val="6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rgbClr val="234777">
                <a:alpha val="8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A558E">
                <a:alpha val="6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rgbClr val="2A558E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2A558E">
                <a:alpha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grpSp>
        <p:nvGrpSpPr>
          <p:cNvPr id="11" name="Group 86"/>
          <p:cNvGrpSpPr/>
          <p:nvPr/>
        </p:nvGrpSpPr>
        <p:grpSpPr>
          <a:xfrm>
            <a:off x="3488918" y="5786351"/>
            <a:ext cx="3096252" cy="400109"/>
            <a:chOff x="3071802" y="4332882"/>
            <a:chExt cx="2255886" cy="291514"/>
          </a:xfrm>
        </p:grpSpPr>
        <p:cxnSp>
          <p:nvCxnSpPr>
            <p:cNvPr id="15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rgbClr val="234777">
                  <a:alpha val="70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65"/>
            <p:cNvSpPr/>
            <p:nvPr/>
          </p:nvSpPr>
          <p:spPr>
            <a:xfrm>
              <a:off x="4071934" y="4332882"/>
              <a:ext cx="1255754" cy="291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</p:grpSp>
      <p:grpSp>
        <p:nvGrpSpPr>
          <p:cNvPr id="12" name="Group 85"/>
          <p:cNvGrpSpPr/>
          <p:nvPr/>
        </p:nvGrpSpPr>
        <p:grpSpPr>
          <a:xfrm>
            <a:off x="2998667" y="4424159"/>
            <a:ext cx="3586502" cy="400109"/>
            <a:chOff x="2714612" y="3340408"/>
            <a:chExt cx="2613075" cy="291514"/>
          </a:xfrm>
        </p:grpSpPr>
        <p:sp>
          <p:nvSpPr>
            <p:cNvPr id="13" name="Rectangle 64"/>
            <p:cNvSpPr/>
            <p:nvPr/>
          </p:nvSpPr>
          <p:spPr>
            <a:xfrm>
              <a:off x="4071934" y="3340408"/>
              <a:ext cx="1255753" cy="291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锐字云字库细黑体1.0" panose="02010604000000000000" pitchFamily="2" charset="-122"/>
                  <a:ea typeface="锐字云字库细黑体1.0" panose="02010604000000000000" pitchFamily="2" charset="-122"/>
                  <a:cs typeface="Open Sans" pitchFamily="34" charset="0"/>
                </a:rPr>
                <a:t>点击输入标题</a:t>
              </a:r>
              <a:endParaRPr lang="en-US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  <a:cs typeface="Open Sans" pitchFamily="34" charset="0"/>
              </a:endParaRPr>
            </a:p>
          </p:txBody>
        </p:sp>
        <p:cxnSp>
          <p:nvCxnSpPr>
            <p:cNvPr id="14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rgbClr val="234777">
                  <a:alpha val="70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7164394" y="1580958"/>
            <a:ext cx="441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34" name="矩形 33"/>
          <p:cNvSpPr/>
          <p:nvPr/>
        </p:nvSpPr>
        <p:spPr>
          <a:xfrm>
            <a:off x="7164394" y="4208714"/>
            <a:ext cx="441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35" name="矩形 34"/>
          <p:cNvSpPr/>
          <p:nvPr/>
        </p:nvSpPr>
        <p:spPr>
          <a:xfrm>
            <a:off x="7164394" y="5505159"/>
            <a:ext cx="441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36" name="矩形 35"/>
          <p:cNvSpPr/>
          <p:nvPr/>
        </p:nvSpPr>
        <p:spPr>
          <a:xfrm>
            <a:off x="7164394" y="2772026"/>
            <a:ext cx="441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4163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工 作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Job 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063" y="2071468"/>
            <a:ext cx="5254281" cy="35028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729132"/>
            <a:ext cx="3477063" cy="2250831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33696" y="2729132"/>
            <a:ext cx="3458304" cy="2250831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5696" y="3337000"/>
            <a:ext cx="1709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455835" y="3333484"/>
            <a:ext cx="1709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点击此处更换文本编辑文字，点击此处更换文本编辑文字。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5461" y="2888065"/>
            <a:ext cx="256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输入你的文本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25600" y="2887525"/>
            <a:ext cx="256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输入你的文本</a:t>
            </a:r>
          </a:p>
        </p:txBody>
      </p:sp>
    </p:spTree>
    <p:extLst>
      <p:ext uri="{BB962C8B-B14F-4D97-AF65-F5344CB8AC3E}">
        <p14:creationId xmlns:p14="http://schemas.microsoft.com/office/powerpoint/2010/main" val="13013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82720"/>
            <a:ext cx="12192000" cy="287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22282" y="5939873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ADD YOUR TITLE HERE.ADD YOUR TITLE HERE.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8" name="文本框 38"/>
          <p:cNvSpPr txBox="1"/>
          <p:nvPr/>
        </p:nvSpPr>
        <p:spPr>
          <a:xfrm>
            <a:off x="4194989" y="4498526"/>
            <a:ext cx="380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</a:t>
            </a:r>
            <a:endParaRPr lang="en-US" altLang="zh-CN" sz="48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  <a:p>
            <a:pPr algn="ctr"/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6199" y="1336040"/>
            <a:ext cx="4439920" cy="441960"/>
          </a:xfrm>
          <a:prstGeom prst="rect">
            <a:avLst/>
          </a:prstGeom>
          <a:solidFill>
            <a:srgbClr val="23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latin typeface="Agency FB" panose="020B0503020202020204" pitchFamily="34" charset="0"/>
              </a:rPr>
              <a:t>PART TWO</a:t>
            </a:r>
            <a:endParaRPr lang="zh-CN" altLang="en-US" spc="300" dirty="0">
              <a:latin typeface="Agency FB" panose="020B0503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290820" y="2207247"/>
            <a:ext cx="1610360" cy="1610360"/>
          </a:xfrm>
          <a:custGeom>
            <a:avLst/>
            <a:gdLst>
              <a:gd name="connsiteX0" fmla="*/ 805180 w 1610360"/>
              <a:gd name="connsiteY0" fmla="*/ 0 h 1610360"/>
              <a:gd name="connsiteX1" fmla="*/ 1610360 w 1610360"/>
              <a:gd name="connsiteY1" fmla="*/ 805180 h 1610360"/>
              <a:gd name="connsiteX2" fmla="*/ 805180 w 1610360"/>
              <a:gd name="connsiteY2" fmla="*/ 1610360 h 1610360"/>
              <a:gd name="connsiteX3" fmla="*/ 0 w 1610360"/>
              <a:gd name="connsiteY3" fmla="*/ 805180 h 1610360"/>
              <a:gd name="connsiteX4" fmla="*/ 805180 w 1610360"/>
              <a:gd name="connsiteY4" fmla="*/ 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360" h="1610360">
                <a:moveTo>
                  <a:pt x="805180" y="0"/>
                </a:moveTo>
                <a:cubicBezTo>
                  <a:pt x="1249869" y="0"/>
                  <a:pt x="1610360" y="360491"/>
                  <a:pt x="1610360" y="805180"/>
                </a:cubicBezTo>
                <a:cubicBezTo>
                  <a:pt x="1610360" y="1249869"/>
                  <a:pt x="1249869" y="1610360"/>
                  <a:pt x="805180" y="1610360"/>
                </a:cubicBezTo>
                <a:cubicBezTo>
                  <a:pt x="360491" y="1610360"/>
                  <a:pt x="0" y="1249869"/>
                  <a:pt x="0" y="805180"/>
                </a:cubicBezTo>
                <a:cubicBezTo>
                  <a:pt x="0" y="360491"/>
                  <a:pt x="360491" y="0"/>
                  <a:pt x="805180" y="0"/>
                </a:cubicBezTo>
                <a:close/>
              </a:path>
            </a:pathLst>
          </a:custGeom>
          <a:solidFill>
            <a:srgbClr val="CBCBC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0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自 我 评 价 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/</a:t>
            </a:r>
            <a:r>
              <a:rPr lang="en-US" altLang="zh-CN" sz="20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Self-evaluation</a:t>
            </a:r>
            <a:endParaRPr lang="zh-CN" altLang="en-US" sz="20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85"/>
          <p:cNvGrpSpPr/>
          <p:nvPr/>
        </p:nvGrpSpPr>
        <p:grpSpPr>
          <a:xfrm>
            <a:off x="7006370" y="1845302"/>
            <a:ext cx="1211372" cy="1683590"/>
            <a:chOff x="5214942" y="1428742"/>
            <a:chExt cx="883120" cy="1227378"/>
          </a:xfrm>
          <a:solidFill>
            <a:srgbClr val="2A558E"/>
          </a:solidFill>
        </p:grpSpPr>
        <p:cxnSp>
          <p:nvCxnSpPr>
            <p:cNvPr id="28" name="Straight Connector 31"/>
            <p:cNvCxnSpPr/>
            <p:nvPr/>
          </p:nvCxnSpPr>
          <p:spPr>
            <a:xfrm>
              <a:off x="5643570" y="2290724"/>
              <a:ext cx="0" cy="365396"/>
            </a:xfrm>
            <a:prstGeom prst="line">
              <a:avLst/>
            </a:prstGeom>
            <a:grpFill/>
            <a:ln w="12700">
              <a:solidFill>
                <a:srgbClr val="234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32"/>
            <p:cNvSpPr/>
            <p:nvPr/>
          </p:nvSpPr>
          <p:spPr>
            <a:xfrm>
              <a:off x="5214942" y="1428742"/>
              <a:ext cx="883120" cy="8831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5461828" y="1684189"/>
              <a:ext cx="366050" cy="366676"/>
              <a:chOff x="6853177" y="4545107"/>
              <a:chExt cx="366050" cy="366676"/>
            </a:xfrm>
            <a:grpFill/>
          </p:grpSpPr>
          <p:sp>
            <p:nvSpPr>
              <p:cNvPr id="31" name="AutoShape 18"/>
              <p:cNvSpPr>
                <a:spLocks/>
              </p:cNvSpPr>
              <p:nvPr/>
            </p:nvSpPr>
            <p:spPr bwMode="auto">
              <a:xfrm>
                <a:off x="6853177" y="4545107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2" name="AutoShape 19"/>
              <p:cNvSpPr>
                <a:spLocks/>
              </p:cNvSpPr>
              <p:nvPr/>
            </p:nvSpPr>
            <p:spPr bwMode="auto">
              <a:xfrm>
                <a:off x="6933270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3" name="AutoShape 20"/>
              <p:cNvSpPr>
                <a:spLocks/>
              </p:cNvSpPr>
              <p:nvPr/>
            </p:nvSpPr>
            <p:spPr bwMode="auto">
              <a:xfrm>
                <a:off x="6933270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4" name="AutoShape 21"/>
              <p:cNvSpPr>
                <a:spLocks/>
              </p:cNvSpPr>
              <p:nvPr/>
            </p:nvSpPr>
            <p:spPr bwMode="auto">
              <a:xfrm>
                <a:off x="6933270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5" name="AutoShape 22"/>
              <p:cNvSpPr>
                <a:spLocks/>
              </p:cNvSpPr>
              <p:nvPr/>
            </p:nvSpPr>
            <p:spPr bwMode="auto">
              <a:xfrm>
                <a:off x="7013363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6" name="AutoShape 23"/>
              <p:cNvSpPr>
                <a:spLocks/>
              </p:cNvSpPr>
              <p:nvPr/>
            </p:nvSpPr>
            <p:spPr bwMode="auto">
              <a:xfrm>
                <a:off x="7013363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7" name="AutoShape 24"/>
              <p:cNvSpPr>
                <a:spLocks/>
              </p:cNvSpPr>
              <p:nvPr/>
            </p:nvSpPr>
            <p:spPr bwMode="auto">
              <a:xfrm>
                <a:off x="7013363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8" name="AutoShape 25"/>
              <p:cNvSpPr>
                <a:spLocks/>
              </p:cNvSpPr>
              <p:nvPr/>
            </p:nvSpPr>
            <p:spPr bwMode="auto">
              <a:xfrm>
                <a:off x="7093457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39" name="AutoShape 26"/>
              <p:cNvSpPr>
                <a:spLocks/>
              </p:cNvSpPr>
              <p:nvPr/>
            </p:nvSpPr>
            <p:spPr bwMode="auto">
              <a:xfrm>
                <a:off x="7093457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40" name="AutoShape 27"/>
              <p:cNvSpPr>
                <a:spLocks/>
              </p:cNvSpPr>
              <p:nvPr/>
            </p:nvSpPr>
            <p:spPr bwMode="auto">
              <a:xfrm>
                <a:off x="7093457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</p:grpSp>
      </p:grpSp>
      <p:grpSp>
        <p:nvGrpSpPr>
          <p:cNvPr id="9" name="Group 86"/>
          <p:cNvGrpSpPr/>
          <p:nvPr/>
        </p:nvGrpSpPr>
        <p:grpSpPr>
          <a:xfrm>
            <a:off x="9946107" y="1845302"/>
            <a:ext cx="1211372" cy="1683590"/>
            <a:chOff x="7358082" y="1428742"/>
            <a:chExt cx="883120" cy="1227378"/>
          </a:xfrm>
          <a:solidFill>
            <a:srgbClr val="2A558E"/>
          </a:solidFill>
        </p:grpSpPr>
        <p:cxnSp>
          <p:nvCxnSpPr>
            <p:cNvPr id="23" name="Straight Connector 43"/>
            <p:cNvCxnSpPr/>
            <p:nvPr/>
          </p:nvCxnSpPr>
          <p:spPr>
            <a:xfrm>
              <a:off x="7786710" y="2290724"/>
              <a:ext cx="0" cy="365396"/>
            </a:xfrm>
            <a:prstGeom prst="line">
              <a:avLst/>
            </a:prstGeom>
            <a:grpFill/>
            <a:ln w="12700">
              <a:solidFill>
                <a:srgbClr val="234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44"/>
            <p:cNvSpPr/>
            <p:nvPr/>
          </p:nvSpPr>
          <p:spPr>
            <a:xfrm>
              <a:off x="7358082" y="1428742"/>
              <a:ext cx="883120" cy="8831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grpSp>
          <p:nvGrpSpPr>
            <p:cNvPr id="25" name="Group 82"/>
            <p:cNvGrpSpPr/>
            <p:nvPr/>
          </p:nvGrpSpPr>
          <p:grpSpPr>
            <a:xfrm>
              <a:off x="7621730" y="1714494"/>
              <a:ext cx="366051" cy="320373"/>
              <a:chOff x="3143240" y="4572014"/>
              <a:chExt cx="366051" cy="320373"/>
            </a:xfrm>
            <a:grpFill/>
          </p:grpSpPr>
          <p:sp>
            <p:nvSpPr>
              <p:cNvPr id="26" name="AutoShape 103"/>
              <p:cNvSpPr>
                <a:spLocks/>
              </p:cNvSpPr>
              <p:nvPr/>
            </p:nvSpPr>
            <p:spPr bwMode="auto">
              <a:xfrm>
                <a:off x="3200807" y="4628955"/>
                <a:ext cx="131403" cy="863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27" name="AutoShape 104"/>
              <p:cNvSpPr>
                <a:spLocks/>
              </p:cNvSpPr>
              <p:nvPr/>
            </p:nvSpPr>
            <p:spPr bwMode="auto">
              <a:xfrm>
                <a:off x="3143240" y="4572014"/>
                <a:ext cx="366051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</p:grpSp>
      </p:grpSp>
      <p:grpSp>
        <p:nvGrpSpPr>
          <p:cNvPr id="10" name="Group 47"/>
          <p:cNvGrpSpPr/>
          <p:nvPr/>
        </p:nvGrpSpPr>
        <p:grpSpPr>
          <a:xfrm>
            <a:off x="3968642" y="1845302"/>
            <a:ext cx="1211372" cy="1683590"/>
            <a:chOff x="3000364" y="1428742"/>
            <a:chExt cx="883120" cy="1227378"/>
          </a:xfrm>
          <a:solidFill>
            <a:srgbClr val="2A558E"/>
          </a:solidFill>
        </p:grpSpPr>
        <p:cxnSp>
          <p:nvCxnSpPr>
            <p:cNvPr id="17" name="Straight Connector 19"/>
            <p:cNvCxnSpPr/>
            <p:nvPr/>
          </p:nvCxnSpPr>
          <p:spPr>
            <a:xfrm>
              <a:off x="3428992" y="2290724"/>
              <a:ext cx="0" cy="365396"/>
            </a:xfrm>
            <a:prstGeom prst="line">
              <a:avLst/>
            </a:prstGeom>
            <a:grpFill/>
            <a:ln w="12700">
              <a:solidFill>
                <a:srgbClr val="234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20"/>
            <p:cNvSpPr/>
            <p:nvPr/>
          </p:nvSpPr>
          <p:spPr>
            <a:xfrm>
              <a:off x="3000364" y="1428742"/>
              <a:ext cx="883120" cy="8831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grpSp>
          <p:nvGrpSpPr>
            <p:cNvPr id="19" name="Group 81"/>
            <p:cNvGrpSpPr/>
            <p:nvPr/>
          </p:nvGrpSpPr>
          <p:grpSpPr>
            <a:xfrm>
              <a:off x="3251393" y="1753373"/>
              <a:ext cx="365425" cy="229016"/>
              <a:chOff x="2411138" y="4617692"/>
              <a:chExt cx="365425" cy="229016"/>
            </a:xfrm>
            <a:grpFill/>
          </p:grpSpPr>
          <p:sp>
            <p:nvSpPr>
              <p:cNvPr id="20" name="AutoShape 105"/>
              <p:cNvSpPr>
                <a:spLocks/>
              </p:cNvSpPr>
              <p:nvPr/>
            </p:nvSpPr>
            <p:spPr bwMode="auto">
              <a:xfrm>
                <a:off x="2411138" y="4617692"/>
                <a:ext cx="365425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21" name="AutoShape 106"/>
              <p:cNvSpPr>
                <a:spLocks/>
              </p:cNvSpPr>
              <p:nvPr/>
            </p:nvSpPr>
            <p:spPr bwMode="auto">
              <a:xfrm>
                <a:off x="2548173" y="4686523"/>
                <a:ext cx="51935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2" y="0"/>
                    </a:moveTo>
                    <a:cubicBezTo>
                      <a:pt x="19193" y="0"/>
                      <a:pt x="19183" y="4"/>
                      <a:pt x="19174" y="4"/>
                    </a:cubicBezTo>
                    <a:cubicBezTo>
                      <a:pt x="8585" y="23"/>
                      <a:pt x="0" y="8607"/>
                      <a:pt x="0" y="19198"/>
                    </a:cubicBezTo>
                    <a:cubicBezTo>
                      <a:pt x="0" y="20523"/>
                      <a:pt x="1076" y="21600"/>
                      <a:pt x="2402" y="21600"/>
                    </a:cubicBezTo>
                    <a:cubicBezTo>
                      <a:pt x="3722" y="21600"/>
                      <a:pt x="4799" y="20523"/>
                      <a:pt x="4799" y="19198"/>
                    </a:cubicBezTo>
                    <a:cubicBezTo>
                      <a:pt x="4799" y="11262"/>
                      <a:pt x="11262" y="4803"/>
                      <a:pt x="19202" y="4803"/>
                    </a:cubicBezTo>
                    <a:lnTo>
                      <a:pt x="19202" y="4798"/>
                    </a:lnTo>
                    <a:cubicBezTo>
                      <a:pt x="20523" y="4798"/>
                      <a:pt x="21599" y="3721"/>
                      <a:pt x="21599" y="2401"/>
                    </a:cubicBezTo>
                    <a:cubicBezTo>
                      <a:pt x="21599" y="1076"/>
                      <a:pt x="20523" y="0"/>
                      <a:pt x="19202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22" name="AutoShape 107"/>
              <p:cNvSpPr>
                <a:spLocks/>
              </p:cNvSpPr>
              <p:nvPr/>
            </p:nvSpPr>
            <p:spPr bwMode="auto">
              <a:xfrm>
                <a:off x="2513756" y="4652107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057"/>
                    </a:moveTo>
                    <a:cubicBezTo>
                      <a:pt x="5694" y="20057"/>
                      <a:pt x="1542" y="15905"/>
                      <a:pt x="1542" y="10800"/>
                    </a:cubicBezTo>
                    <a:cubicBezTo>
                      <a:pt x="1542" y="5694"/>
                      <a:pt x="5694" y="1542"/>
                      <a:pt x="10800" y="1542"/>
                    </a:cubicBezTo>
                    <a:cubicBezTo>
                      <a:pt x="15905" y="1542"/>
                      <a:pt x="20057" y="5694"/>
                      <a:pt x="20057" y="10800"/>
                    </a:cubicBezTo>
                    <a:cubicBezTo>
                      <a:pt x="20057" y="15905"/>
                      <a:pt x="15905" y="20057"/>
                      <a:pt x="10800" y="20057"/>
                    </a:cubicBezTo>
                    <a:moveTo>
                      <a:pt x="10800" y="0"/>
                    </a:moveTo>
                    <a:cubicBezTo>
                      <a:pt x="4834" y="0"/>
                      <a:pt x="0" y="4834"/>
                      <a:pt x="0" y="10800"/>
                    </a:cubicBezTo>
                    <a:cubicBezTo>
                      <a:pt x="0" y="16765"/>
                      <a:pt x="4834" y="21600"/>
                      <a:pt x="10800" y="21600"/>
                    </a:cubicBezTo>
                    <a:cubicBezTo>
                      <a:pt x="16765" y="21600"/>
                      <a:pt x="21599" y="16765"/>
                      <a:pt x="21599" y="10800"/>
                    </a:cubicBezTo>
                    <a:cubicBezTo>
                      <a:pt x="21599" y="4834"/>
                      <a:pt x="16765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</p:grpSp>
      </p:grpSp>
      <p:grpSp>
        <p:nvGrpSpPr>
          <p:cNvPr id="11" name="Group 45"/>
          <p:cNvGrpSpPr/>
          <p:nvPr/>
        </p:nvGrpSpPr>
        <p:grpSpPr>
          <a:xfrm>
            <a:off x="1028905" y="1845302"/>
            <a:ext cx="1211372" cy="1683590"/>
            <a:chOff x="857224" y="1428742"/>
            <a:chExt cx="883120" cy="1227378"/>
          </a:xfrm>
          <a:solidFill>
            <a:srgbClr val="2A558E"/>
          </a:solidFill>
        </p:grpSpPr>
        <p:cxnSp>
          <p:nvCxnSpPr>
            <p:cNvPr id="12" name="Straight Connector 7"/>
            <p:cNvCxnSpPr/>
            <p:nvPr/>
          </p:nvCxnSpPr>
          <p:spPr>
            <a:xfrm>
              <a:off x="1285852" y="2290724"/>
              <a:ext cx="0" cy="365396"/>
            </a:xfrm>
            <a:prstGeom prst="line">
              <a:avLst/>
            </a:prstGeom>
            <a:grpFill/>
            <a:ln w="12700">
              <a:solidFill>
                <a:srgbClr val="234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grpSp>
          <p:nvGrpSpPr>
            <p:cNvPr id="14" name="Group 80"/>
            <p:cNvGrpSpPr/>
            <p:nvPr/>
          </p:nvGrpSpPr>
          <p:grpSpPr>
            <a:xfrm>
              <a:off x="1167519" y="1684543"/>
              <a:ext cx="274694" cy="366676"/>
              <a:chOff x="1724713" y="4548862"/>
              <a:chExt cx="274694" cy="366676"/>
            </a:xfrm>
            <a:grpFill/>
          </p:grpSpPr>
          <p:sp>
            <p:nvSpPr>
              <p:cNvPr id="15" name="AutoShape 108"/>
              <p:cNvSpPr>
                <a:spLocks/>
              </p:cNvSpPr>
              <p:nvPr/>
            </p:nvSpPr>
            <p:spPr bwMode="auto">
              <a:xfrm>
                <a:off x="1792917" y="4617692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  <p:sp>
            <p:nvSpPr>
              <p:cNvPr id="16" name="AutoShape 109"/>
              <p:cNvSpPr>
                <a:spLocks/>
              </p:cNvSpPr>
              <p:nvPr/>
            </p:nvSpPr>
            <p:spPr bwMode="auto">
              <a:xfrm>
                <a:off x="1724713" y="4548862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锐字云字库细黑体1.0" panose="02010604000000000000" pitchFamily="2" charset="-122"/>
                  <a:ea typeface="锐字云字库细黑体1.0" panose="02010604000000000000" pitchFamily="2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665787" y="3861349"/>
            <a:ext cx="1902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42" name="矩形 41"/>
          <p:cNvSpPr/>
          <p:nvPr/>
        </p:nvSpPr>
        <p:spPr>
          <a:xfrm>
            <a:off x="3600612" y="3861349"/>
            <a:ext cx="1902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43" name="矩形 42"/>
          <p:cNvSpPr/>
          <p:nvPr/>
        </p:nvSpPr>
        <p:spPr>
          <a:xfrm>
            <a:off x="6660991" y="3861349"/>
            <a:ext cx="1902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  <p:sp>
        <p:nvSpPr>
          <p:cNvPr id="44" name="矩形 43"/>
          <p:cNvSpPr/>
          <p:nvPr/>
        </p:nvSpPr>
        <p:spPr>
          <a:xfrm>
            <a:off x="9590218" y="3864652"/>
            <a:ext cx="1902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点击此处更换文本编辑文字点击此处更换文本编辑文字 点击此处更换文本编辑文字</a:t>
            </a:r>
          </a:p>
        </p:txBody>
      </p:sp>
    </p:spTree>
    <p:extLst>
      <p:ext uri="{BB962C8B-B14F-4D97-AF65-F5344CB8AC3E}">
        <p14:creationId xmlns:p14="http://schemas.microsoft.com/office/powerpoint/2010/main" val="3020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欧美风创意述职报告PPT演示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1279</Words>
  <Application>Microsoft Office PowerPoint</Application>
  <PresentationFormat>宽屏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锐字工房云字库细圆GBK</vt:lpstr>
      <vt:lpstr>锐字云字库细黑体1.0</vt:lpstr>
      <vt:lpstr>微软雅黑 Light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高山</dc:title>
  <dc:creator>第一PPT</dc:creator>
  <cp:keywords>www.1ppt.com</cp:keywords>
  <dc:description>www.1ppt.com</dc:description>
  <cp:lastModifiedBy>Alan Yuan</cp:lastModifiedBy>
  <cp:revision>41</cp:revision>
  <dcterms:created xsi:type="dcterms:W3CDTF">2017-07-17T09:24:04Z</dcterms:created>
  <dcterms:modified xsi:type="dcterms:W3CDTF">2018-12-13T13:07:55Z</dcterms:modified>
</cp:coreProperties>
</file>