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4" r:id="rId5"/>
    <p:sldId id="265" r:id="rId6"/>
    <p:sldId id="268" r:id="rId7"/>
    <p:sldId id="267" r:id="rId8"/>
    <p:sldId id="261" r:id="rId9"/>
    <p:sldId id="266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663"/>
    <a:srgbClr val="262626"/>
    <a:srgbClr val="053249"/>
    <a:srgbClr val="043B57"/>
    <a:srgbClr val="031627"/>
    <a:srgbClr val="02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F310-5FAE-45CA-8E15-1EBEBF893AD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E69-370C-4B8F-B374-58313A243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BB3BA-3BE0-4DB8-A6AB-69D2BC6E378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947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8976-5741-47EC-B71F-781664B86F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27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0470-0FA9-47EA-8AA9-DADF6AF514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2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718ED-975A-4659-92A7-1DBFEAC7B0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58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666C0-F0CF-4817-B566-9570CB8F15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7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8484-F8F5-4DC9-9C93-74C9A3CB9C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27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D5401-4DBF-4B15-837A-787BE0B857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973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7816-0C36-47D3-91D4-9CAB3BF32B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56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BC76-3E7E-40F1-BED9-002B565D25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3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F4418-1480-42DC-BA92-BCA6D6CAEA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4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99BF3-3FF9-4E6D-8D43-777AE8C0285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38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F88766-DAF5-4213-9EC3-B1A8A00578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/>
        </p:nvSpPr>
        <p:spPr>
          <a:xfrm rot="16200000">
            <a:off x="3423444" y="3683794"/>
            <a:ext cx="839788" cy="679450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1350963" y="2060575"/>
            <a:ext cx="3071812" cy="2647950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71588" y="2466975"/>
            <a:ext cx="3671887" cy="13239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4000" b="1" dirty="0">
                <a:solidFill>
                  <a:schemeClr val="bg1">
                    <a:lumMod val="95000"/>
                  </a:schemeClr>
                </a:solidFill>
              </a:rPr>
              <a:t>POWERPOINT</a:t>
            </a:r>
            <a:r>
              <a:rPr kumimoji="1" lang="zh-CN" altLang="en-US" sz="4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en-US" altLang="zh-CN" sz="4000" b="1" dirty="0">
              <a:solidFill>
                <a:schemeClr val="bg1">
                  <a:lumMod val="95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en-US" altLang="zh-CN" sz="4000" b="1" dirty="0">
                <a:solidFill>
                  <a:schemeClr val="bg1">
                    <a:lumMod val="95000"/>
                  </a:schemeClr>
                </a:solidFill>
              </a:rPr>
              <a:t>  TEMPLATE</a:t>
            </a:r>
            <a:endParaRPr kumimoji="1" lang="zh-CN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54" name="矩形 4"/>
          <p:cNvSpPr>
            <a:spLocks noChangeArrowheads="1"/>
          </p:cNvSpPr>
          <p:nvPr/>
        </p:nvSpPr>
        <p:spPr bwMode="auto">
          <a:xfrm>
            <a:off x="515938" y="5322888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3095625" y="4513263"/>
            <a:ext cx="10064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SPEAKER: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60450" y="6011863"/>
            <a:ext cx="11012488" cy="731837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6089650" y="2133600"/>
            <a:ext cx="609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</a:rPr>
              <a:t>CLICK TO ADD YOUR TEXT HERE</a:t>
            </a:r>
          </a:p>
        </p:txBody>
      </p:sp>
      <p:sp>
        <p:nvSpPr>
          <p:cNvPr id="28" name="矩形 27"/>
          <p:cNvSpPr/>
          <p:nvPr/>
        </p:nvSpPr>
        <p:spPr>
          <a:xfrm>
            <a:off x="6959600" y="3024188"/>
            <a:ext cx="475297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  <p:sp>
        <p:nvSpPr>
          <p:cNvPr id="2" name="矩形 1"/>
          <p:cNvSpPr/>
          <p:nvPr/>
        </p:nvSpPr>
        <p:spPr>
          <a:xfrm>
            <a:off x="1865313" y="2301875"/>
            <a:ext cx="360362" cy="2447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631950" y="4778375"/>
            <a:ext cx="34559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60688" y="2921000"/>
            <a:ext cx="327025" cy="1851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852863" y="3525838"/>
            <a:ext cx="298450" cy="1230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6" name="文本框 4"/>
          <p:cNvSpPr txBox="1">
            <a:spLocks noChangeArrowheads="1"/>
          </p:cNvSpPr>
          <p:nvPr/>
        </p:nvSpPr>
        <p:spPr bwMode="auto">
          <a:xfrm>
            <a:off x="1868488" y="484981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7" name="文本框 38"/>
          <p:cNvSpPr txBox="1">
            <a:spLocks noChangeArrowheads="1"/>
          </p:cNvSpPr>
          <p:nvPr/>
        </p:nvSpPr>
        <p:spPr bwMode="auto">
          <a:xfrm>
            <a:off x="2959100" y="4805363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8" name="文本框 39"/>
          <p:cNvSpPr txBox="1">
            <a:spLocks noChangeArrowheads="1"/>
          </p:cNvSpPr>
          <p:nvPr/>
        </p:nvSpPr>
        <p:spPr bwMode="auto">
          <a:xfrm>
            <a:off x="3863975" y="48180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89650" y="2060575"/>
            <a:ext cx="6102350" cy="338613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60450" y="6011863"/>
            <a:ext cx="11012488" cy="731837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6288088" y="235426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</a:rPr>
              <a:t>CLICK TO ADD YOUR TEXT HERE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959600" y="3024188"/>
            <a:ext cx="4752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  <p:pic>
        <p:nvPicPr>
          <p:cNvPr id="12297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2060575"/>
            <a:ext cx="6069012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6763" y="3429000"/>
            <a:ext cx="5113337" cy="1016000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60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r>
              <a:rPr kumimoji="1" lang="zh-CN" altLang="en-US" sz="6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en-US" altLang="zh-CN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985838" y="5153025"/>
            <a:ext cx="51831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982663" y="4445000"/>
            <a:ext cx="10080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SPEAKER: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星空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196975"/>
            <a:ext cx="10775950" cy="4752975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747044" y="1431131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881063" y="620713"/>
            <a:ext cx="1357312" cy="1171575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303838" y="23495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303838" y="3179763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303838" y="40132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303838" y="4759325"/>
            <a:ext cx="579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0" name="等腰三角形 19"/>
          <p:cNvSpPr/>
          <p:nvPr/>
        </p:nvSpPr>
        <p:spPr>
          <a:xfrm rot="16200000">
            <a:off x="4896644" y="334724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4896644" y="2539206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4872832" y="41536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4896644" y="49029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4098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2288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</a:rPr>
              <a:t>PART ONE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2" name="文本框 5"/>
          <p:cNvSpPr txBox="1">
            <a:spLocks noChangeArrowheads="1"/>
          </p:cNvSpPr>
          <p:nvPr/>
        </p:nvSpPr>
        <p:spPr bwMode="auto">
          <a:xfrm>
            <a:off x="4424363" y="5265738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蓝色地球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3" y="-4763"/>
            <a:ext cx="1219993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2225" y="-4763"/>
            <a:ext cx="12182475" cy="6862763"/>
          </a:xfrm>
          <a:custGeom>
            <a:avLst/>
            <a:gdLst>
              <a:gd name="connsiteX0" fmla="*/ 583791 w 12182621"/>
              <a:gd name="connsiteY0" fmla="*/ 1043690 h 6862763"/>
              <a:gd name="connsiteX1" fmla="*/ 0 w 12182621"/>
              <a:gd name="connsiteY1" fmla="*/ 1407557 h 6862763"/>
              <a:gd name="connsiteX2" fmla="*/ 0 w 12182621"/>
              <a:gd name="connsiteY2" fmla="*/ 1372553 h 6862763"/>
              <a:gd name="connsiteX3" fmla="*/ 7658981 w 12182621"/>
              <a:gd name="connsiteY3" fmla="*/ 0 h 6862763"/>
              <a:gd name="connsiteX4" fmla="*/ 12182621 w 12182621"/>
              <a:gd name="connsiteY4" fmla="*/ 0 h 6862763"/>
              <a:gd name="connsiteX5" fmla="*/ 12182621 w 12182621"/>
              <a:gd name="connsiteY5" fmla="*/ 6862763 h 6862763"/>
              <a:gd name="connsiteX6" fmla="*/ 0 w 12182621"/>
              <a:gd name="connsiteY6" fmla="*/ 6862763 h 6862763"/>
              <a:gd name="connsiteX7" fmla="*/ 0 w 12182621"/>
              <a:gd name="connsiteY7" fmla="*/ 4817744 h 6862763"/>
              <a:gd name="connsiteX8" fmla="*/ 7681989 w 12182621"/>
              <a:gd name="connsiteY8" fmla="*/ 29676 h 686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2621" h="6862763">
                <a:moveTo>
                  <a:pt x="583791" y="1043690"/>
                </a:moveTo>
                <a:lnTo>
                  <a:pt x="0" y="1407557"/>
                </a:lnTo>
                <a:lnTo>
                  <a:pt x="0" y="1372553"/>
                </a:lnTo>
                <a:close/>
                <a:moveTo>
                  <a:pt x="7658981" y="0"/>
                </a:moveTo>
                <a:lnTo>
                  <a:pt x="12182621" y="0"/>
                </a:lnTo>
                <a:lnTo>
                  <a:pt x="12182621" y="6862763"/>
                </a:lnTo>
                <a:lnTo>
                  <a:pt x="0" y="6862763"/>
                </a:lnTo>
                <a:lnTo>
                  <a:pt x="0" y="4817744"/>
                </a:lnTo>
                <a:lnTo>
                  <a:pt x="7681989" y="29676"/>
                </a:lnTo>
                <a:close/>
              </a:path>
            </a:pathLst>
          </a:custGeom>
          <a:solidFill>
            <a:srgbClr val="26262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4109135">
            <a:off x="2715419" y="-2291556"/>
            <a:ext cx="1087437" cy="8531225"/>
          </a:xfrm>
          <a:custGeom>
            <a:avLst/>
            <a:gdLst>
              <a:gd name="connsiteX0" fmla="*/ 0 w 1219295"/>
              <a:gd name="connsiteY0" fmla="*/ 8482573 h 8482573"/>
              <a:gd name="connsiteX1" fmla="*/ 304824 w 1219295"/>
              <a:gd name="connsiteY1" fmla="*/ 0 h 8482573"/>
              <a:gd name="connsiteX2" fmla="*/ 1219295 w 1219295"/>
              <a:gd name="connsiteY2" fmla="*/ 0 h 8482573"/>
              <a:gd name="connsiteX3" fmla="*/ 914471 w 1219295"/>
              <a:gd name="connsiteY3" fmla="*/ 8482573 h 8482573"/>
              <a:gd name="connsiteX4" fmla="*/ 0 w 1219295"/>
              <a:gd name="connsiteY4" fmla="*/ 8482573 h 8482573"/>
              <a:gd name="connsiteX0" fmla="*/ 0 w 1157262"/>
              <a:gd name="connsiteY0" fmla="*/ 8482573 h 8482573"/>
              <a:gd name="connsiteX1" fmla="*/ 304824 w 1157262"/>
              <a:gd name="connsiteY1" fmla="*/ 0 h 8482573"/>
              <a:gd name="connsiteX2" fmla="*/ 1157262 w 1157262"/>
              <a:gd name="connsiteY2" fmla="*/ 787400 h 8482573"/>
              <a:gd name="connsiteX3" fmla="*/ 914471 w 1157262"/>
              <a:gd name="connsiteY3" fmla="*/ 8482573 h 8482573"/>
              <a:gd name="connsiteX4" fmla="*/ 0 w 1157262"/>
              <a:gd name="connsiteY4" fmla="*/ 8482573 h 8482573"/>
              <a:gd name="connsiteX0" fmla="*/ 0 w 1157262"/>
              <a:gd name="connsiteY0" fmla="*/ 8340777 h 8340777"/>
              <a:gd name="connsiteX1" fmla="*/ 246615 w 1157262"/>
              <a:gd name="connsiteY1" fmla="*/ 0 h 8340777"/>
              <a:gd name="connsiteX2" fmla="*/ 1157262 w 1157262"/>
              <a:gd name="connsiteY2" fmla="*/ 645604 h 8340777"/>
              <a:gd name="connsiteX3" fmla="*/ 914471 w 1157262"/>
              <a:gd name="connsiteY3" fmla="*/ 8340777 h 8340777"/>
              <a:gd name="connsiteX4" fmla="*/ 0 w 1157262"/>
              <a:gd name="connsiteY4" fmla="*/ 8340777 h 8340777"/>
              <a:gd name="connsiteX0" fmla="*/ 0 w 1157262"/>
              <a:gd name="connsiteY0" fmla="*/ 8340777 h 8340777"/>
              <a:gd name="connsiteX1" fmla="*/ 246615 w 1157262"/>
              <a:gd name="connsiteY1" fmla="*/ 0 h 8340777"/>
              <a:gd name="connsiteX2" fmla="*/ 1157262 w 1157262"/>
              <a:gd name="connsiteY2" fmla="*/ 645604 h 8340777"/>
              <a:gd name="connsiteX3" fmla="*/ 939204 w 1157262"/>
              <a:gd name="connsiteY3" fmla="*/ 7345081 h 8340777"/>
              <a:gd name="connsiteX4" fmla="*/ 0 w 1157262"/>
              <a:gd name="connsiteY4" fmla="*/ 8340777 h 8340777"/>
              <a:gd name="connsiteX0" fmla="*/ 0 w 1087319"/>
              <a:gd name="connsiteY0" fmla="*/ 8531283 h 8531283"/>
              <a:gd name="connsiteX1" fmla="*/ 176672 w 1087319"/>
              <a:gd name="connsiteY1" fmla="*/ 0 h 8531283"/>
              <a:gd name="connsiteX2" fmla="*/ 1087319 w 1087319"/>
              <a:gd name="connsiteY2" fmla="*/ 645604 h 8531283"/>
              <a:gd name="connsiteX3" fmla="*/ 869261 w 1087319"/>
              <a:gd name="connsiteY3" fmla="*/ 7345081 h 8531283"/>
              <a:gd name="connsiteX4" fmla="*/ 0 w 1087319"/>
              <a:gd name="connsiteY4" fmla="*/ 8531283 h 85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19" h="8531283">
                <a:moveTo>
                  <a:pt x="0" y="8531283"/>
                </a:moveTo>
                <a:lnTo>
                  <a:pt x="176672" y="0"/>
                </a:lnTo>
                <a:lnTo>
                  <a:pt x="1087319" y="645604"/>
                </a:lnTo>
                <a:lnTo>
                  <a:pt x="869261" y="7345081"/>
                </a:lnTo>
                <a:lnTo>
                  <a:pt x="0" y="8531283"/>
                </a:lnTo>
                <a:close/>
              </a:path>
            </a:pathLst>
          </a:custGeom>
          <a:solidFill>
            <a:srgbClr val="26262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656138" y="5967413"/>
            <a:ext cx="7339012" cy="701675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6096000" y="2092325"/>
            <a:ext cx="5895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</a:rPr>
              <a:t>CLICK TO ADD YOUR TEXT HERE</a:t>
            </a:r>
          </a:p>
        </p:txBody>
      </p:sp>
      <p:sp>
        <p:nvSpPr>
          <p:cNvPr id="28" name="矩形 27"/>
          <p:cNvSpPr/>
          <p:nvPr/>
        </p:nvSpPr>
        <p:spPr>
          <a:xfrm>
            <a:off x="4079875" y="2876550"/>
            <a:ext cx="77771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  <p:sp>
        <p:nvSpPr>
          <p:cNvPr id="29" name="矩形 28"/>
          <p:cNvSpPr/>
          <p:nvPr/>
        </p:nvSpPr>
        <p:spPr>
          <a:xfrm>
            <a:off x="4079875" y="4167188"/>
            <a:ext cx="77771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60450" y="6011863"/>
            <a:ext cx="11012488" cy="731837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954088" y="223996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</a:rPr>
              <a:t>CLICK TO ADD YOUR TEXT HERE</a:t>
            </a:r>
          </a:p>
        </p:txBody>
      </p:sp>
      <p:sp>
        <p:nvSpPr>
          <p:cNvPr id="28" name="矩形 27"/>
          <p:cNvSpPr/>
          <p:nvPr/>
        </p:nvSpPr>
        <p:spPr>
          <a:xfrm>
            <a:off x="1060450" y="3421063"/>
            <a:ext cx="514032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  <p:pic>
        <p:nvPicPr>
          <p:cNvPr id="615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738" y="2282825"/>
            <a:ext cx="540226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2600325" y="3141663"/>
            <a:ext cx="308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ADD YOUR TEXT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70" name="矩形 4"/>
          <p:cNvSpPr>
            <a:spLocks noChangeArrowheads="1"/>
          </p:cNvSpPr>
          <p:nvPr/>
        </p:nvSpPr>
        <p:spPr bwMode="auto">
          <a:xfrm>
            <a:off x="2403475" y="2201863"/>
            <a:ext cx="369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wasted.</a:t>
            </a:r>
          </a:p>
        </p:txBody>
      </p:sp>
      <p:sp>
        <p:nvSpPr>
          <p:cNvPr id="11272" name="矩形 9"/>
          <p:cNvSpPr>
            <a:spLocks noChangeArrowheads="1"/>
          </p:cNvSpPr>
          <p:nvPr/>
        </p:nvSpPr>
        <p:spPr bwMode="auto">
          <a:xfrm>
            <a:off x="2636838" y="4467225"/>
            <a:ext cx="3081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ADD YOUR TEXT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73" name="矩形 11"/>
          <p:cNvSpPr>
            <a:spLocks noChangeArrowheads="1"/>
          </p:cNvSpPr>
          <p:nvPr/>
        </p:nvSpPr>
        <p:spPr bwMode="auto">
          <a:xfrm>
            <a:off x="2305050" y="4845050"/>
            <a:ext cx="3679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wasted.</a:t>
            </a:r>
          </a:p>
        </p:txBody>
      </p:sp>
      <p:sp>
        <p:nvSpPr>
          <p:cNvPr id="11274" name="矩形 12"/>
          <p:cNvSpPr>
            <a:spLocks noChangeArrowheads="1"/>
          </p:cNvSpPr>
          <p:nvPr/>
        </p:nvSpPr>
        <p:spPr bwMode="auto">
          <a:xfrm>
            <a:off x="7310438" y="43434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ADD YOUR TEXT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75" name="矩形 15"/>
          <p:cNvSpPr>
            <a:spLocks noChangeArrowheads="1"/>
          </p:cNvSpPr>
          <p:nvPr/>
        </p:nvSpPr>
        <p:spPr bwMode="auto">
          <a:xfrm>
            <a:off x="7061200" y="4813300"/>
            <a:ext cx="358298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wasted.</a:t>
            </a:r>
          </a:p>
        </p:txBody>
      </p:sp>
      <p:sp>
        <p:nvSpPr>
          <p:cNvPr id="24" name="矩形 23"/>
          <p:cNvSpPr/>
          <p:nvPr/>
        </p:nvSpPr>
        <p:spPr>
          <a:xfrm>
            <a:off x="2320925" y="1970088"/>
            <a:ext cx="3733800" cy="19129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27863" y="1849438"/>
            <a:ext cx="3641725" cy="20335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31038" y="4244975"/>
            <a:ext cx="3643312" cy="176688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30438" y="4368800"/>
            <a:ext cx="3824287" cy="16430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80" name="矩形 33"/>
          <p:cNvSpPr>
            <a:spLocks noChangeArrowheads="1"/>
          </p:cNvSpPr>
          <p:nvPr/>
        </p:nvSpPr>
        <p:spPr bwMode="auto">
          <a:xfrm>
            <a:off x="7405688" y="3173413"/>
            <a:ext cx="308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ADD YOUR TEXT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81" name="矩形 34"/>
          <p:cNvSpPr>
            <a:spLocks noChangeArrowheads="1"/>
          </p:cNvSpPr>
          <p:nvPr/>
        </p:nvSpPr>
        <p:spPr bwMode="auto">
          <a:xfrm>
            <a:off x="7121525" y="2016125"/>
            <a:ext cx="35687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wasted.</a:t>
            </a:r>
          </a:p>
        </p:txBody>
      </p:sp>
      <p:sp>
        <p:nvSpPr>
          <p:cNvPr id="39" name="等腰三角形 38"/>
          <p:cNvSpPr/>
          <p:nvPr/>
        </p:nvSpPr>
        <p:spPr>
          <a:xfrm rot="7070444">
            <a:off x="3988594" y="3715544"/>
            <a:ext cx="522288" cy="4508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7" name="等腰三角形 26"/>
          <p:cNvSpPr/>
          <p:nvPr/>
        </p:nvSpPr>
        <p:spPr>
          <a:xfrm rot="7070444">
            <a:off x="8686006" y="3774282"/>
            <a:ext cx="522287" cy="4508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 rot="7070444">
            <a:off x="8695531" y="5869782"/>
            <a:ext cx="522287" cy="4508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7070444">
            <a:off x="3982244" y="5869782"/>
            <a:ext cx="522287" cy="4508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2" grpId="0"/>
      <p:bldP spid="11273" grpId="0"/>
      <p:bldP spid="11274" grpId="0"/>
      <p:bldP spid="11275" grpId="0"/>
      <p:bldP spid="24" grpId="0" animBg="1"/>
      <p:bldP spid="25" grpId="0" animBg="1"/>
      <p:bldP spid="28" grpId="0" animBg="1"/>
      <p:bldP spid="29" grpId="0" animBg="1"/>
      <p:bldP spid="11280" grpId="0"/>
      <p:bldP spid="11281" grpId="0"/>
      <p:bldP spid="39" grpId="0" animBg="1"/>
      <p:bldP spid="27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5800" y="5876925"/>
            <a:ext cx="11012488" cy="733425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36" name="空心弧 35"/>
          <p:cNvSpPr/>
          <p:nvPr/>
        </p:nvSpPr>
        <p:spPr>
          <a:xfrm rot="16200000" flipV="1">
            <a:off x="2417762" y="2136776"/>
            <a:ext cx="1452563" cy="1452562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16200000" flipV="1">
            <a:off x="2417762" y="2136776"/>
            <a:ext cx="1452563" cy="1452562"/>
          </a:xfrm>
          <a:prstGeom prst="blockArc">
            <a:avLst>
              <a:gd name="adj1" fmla="val 10907759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2544763" y="2325688"/>
            <a:ext cx="1389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6000">
                <a:latin typeface="Segoe UI Light" panose="020B0502040204020203" pitchFamily="34" charset="0"/>
              </a:rPr>
              <a:t>50</a:t>
            </a:r>
            <a:r>
              <a:rPr kumimoji="1" lang="en-US" altLang="zh-CN" sz="2400">
                <a:latin typeface="Segoe UI Light" panose="020B0502040204020203" pitchFamily="34" charset="0"/>
              </a:rPr>
              <a:t>%</a:t>
            </a:r>
            <a:endParaRPr kumimoji="1" lang="zh-CN" altLang="en-US" sz="2400">
              <a:latin typeface="Segoe UI Light" panose="020B0502040204020203" pitchFamily="34" charset="0"/>
            </a:endParaRPr>
          </a:p>
        </p:txBody>
      </p:sp>
      <p:sp>
        <p:nvSpPr>
          <p:cNvPr id="45" name="空心弧 44"/>
          <p:cNvSpPr/>
          <p:nvPr/>
        </p:nvSpPr>
        <p:spPr>
          <a:xfrm rot="16200000" flipV="1">
            <a:off x="5369720" y="2243931"/>
            <a:ext cx="1452562" cy="145097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空心弧 45"/>
          <p:cNvSpPr/>
          <p:nvPr/>
        </p:nvSpPr>
        <p:spPr>
          <a:xfrm rot="16200000" flipV="1">
            <a:off x="5369720" y="2243931"/>
            <a:ext cx="1452562" cy="1450975"/>
          </a:xfrm>
          <a:prstGeom prst="blockArc">
            <a:avLst>
              <a:gd name="adj1" fmla="val 5524817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5497513" y="2432050"/>
            <a:ext cx="1389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6000">
                <a:latin typeface="Segoe UI Light" panose="020B0502040204020203" pitchFamily="34" charset="0"/>
              </a:rPr>
              <a:t>75</a:t>
            </a:r>
            <a:r>
              <a:rPr kumimoji="1" lang="en-US" altLang="zh-CN" sz="2400">
                <a:latin typeface="Segoe UI Light" panose="020B0502040204020203" pitchFamily="34" charset="0"/>
              </a:rPr>
              <a:t>%</a:t>
            </a:r>
            <a:endParaRPr kumimoji="1" lang="zh-CN" altLang="en-US" sz="2400">
              <a:latin typeface="Segoe UI Light" panose="020B0502040204020203" pitchFamily="34" charset="0"/>
            </a:endParaRPr>
          </a:p>
        </p:txBody>
      </p:sp>
      <p:sp>
        <p:nvSpPr>
          <p:cNvPr id="48" name="空心弧 47"/>
          <p:cNvSpPr/>
          <p:nvPr/>
        </p:nvSpPr>
        <p:spPr>
          <a:xfrm rot="16200000" flipV="1">
            <a:off x="8183563" y="2255838"/>
            <a:ext cx="1452562" cy="1452562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空心弧 48"/>
          <p:cNvSpPr/>
          <p:nvPr/>
        </p:nvSpPr>
        <p:spPr>
          <a:xfrm rot="16200000" flipV="1">
            <a:off x="8183563" y="2255838"/>
            <a:ext cx="1452562" cy="1452562"/>
          </a:xfrm>
          <a:prstGeom prst="blockArc">
            <a:avLst>
              <a:gd name="adj1" fmla="val 514516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8312150" y="2444750"/>
            <a:ext cx="1389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6000">
                <a:latin typeface="Segoe UI Light" panose="020B0502040204020203" pitchFamily="34" charset="0"/>
              </a:rPr>
              <a:t>96</a:t>
            </a:r>
            <a:r>
              <a:rPr kumimoji="1" lang="en-US" altLang="zh-CN" sz="2400">
                <a:latin typeface="Segoe UI Light" panose="020B0502040204020203" pitchFamily="34" charset="0"/>
              </a:rPr>
              <a:t>%</a:t>
            </a:r>
            <a:endParaRPr kumimoji="1" lang="zh-CN" altLang="en-US" sz="2400">
              <a:latin typeface="Segoe UI Light" panose="020B0502040204020203" pitchFamily="34" charset="0"/>
            </a:endParaRP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2009775" y="3722688"/>
            <a:ext cx="226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</a:rPr>
              <a:t>ADD YOUR TEXT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2" name="矩形 4"/>
          <p:cNvSpPr>
            <a:spLocks noChangeArrowheads="1"/>
          </p:cNvSpPr>
          <p:nvPr/>
        </p:nvSpPr>
        <p:spPr bwMode="auto">
          <a:xfrm>
            <a:off x="2084388" y="4137025"/>
            <a:ext cx="2452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4965700" y="3759200"/>
            <a:ext cx="226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</a:rPr>
              <a:t>ADD YOUR TEXT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4" name="矩形 4"/>
          <p:cNvSpPr>
            <a:spLocks noChangeArrowheads="1"/>
          </p:cNvSpPr>
          <p:nvPr/>
        </p:nvSpPr>
        <p:spPr bwMode="auto">
          <a:xfrm>
            <a:off x="5049838" y="4210050"/>
            <a:ext cx="2498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5" name="矩形 3"/>
          <p:cNvSpPr>
            <a:spLocks noChangeArrowheads="1"/>
          </p:cNvSpPr>
          <p:nvPr/>
        </p:nvSpPr>
        <p:spPr bwMode="auto">
          <a:xfrm>
            <a:off x="7816850" y="3736975"/>
            <a:ext cx="225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</a:rPr>
              <a:t>ADD YOUR TEXT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8054975" y="4210050"/>
            <a:ext cx="24272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You cannot improve your past, but you can improve your future. Once time is wasted, life is wasted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2288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</a:rPr>
              <a:t>PART TWO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22" name="文本框 5"/>
          <p:cNvSpPr txBox="1">
            <a:spLocks noChangeArrowheads="1"/>
          </p:cNvSpPr>
          <p:nvPr/>
        </p:nvSpPr>
        <p:spPr bwMode="auto">
          <a:xfrm>
            <a:off x="4424363" y="5265738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514975" y="2492375"/>
            <a:ext cx="1162050" cy="11636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64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340100" y="2460625"/>
            <a:ext cx="1163638" cy="116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60450" y="6011863"/>
            <a:ext cx="11012488" cy="731837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defTabSz="685681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287713" y="5229225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</a:rPr>
              <a:t>CLICK TO ADD YOUR TEXT HERE</a:t>
            </a:r>
          </a:p>
        </p:txBody>
      </p:sp>
      <p:sp>
        <p:nvSpPr>
          <p:cNvPr id="28" name="矩形 27"/>
          <p:cNvSpPr/>
          <p:nvPr/>
        </p:nvSpPr>
        <p:spPr>
          <a:xfrm>
            <a:off x="2233613" y="4108450"/>
            <a:ext cx="831373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man is not old as long as he is seeking something. A man is not old until regrets take the place of dreams. I can make it through the rain. I can stand up once again on my own. One's real value first lies in to what degree and what sense he set himself.</a:t>
            </a:r>
          </a:p>
        </p:txBody>
      </p:sp>
      <p:sp>
        <p:nvSpPr>
          <p:cNvPr id="14" name="椭圆 13"/>
          <p:cNvSpPr/>
          <p:nvPr/>
        </p:nvSpPr>
        <p:spPr>
          <a:xfrm>
            <a:off x="7680325" y="2482850"/>
            <a:ext cx="1162050" cy="116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0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u="sng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84194" y="2663798"/>
            <a:ext cx="822325" cy="796925"/>
            <a:chOff x="5314950" y="3314700"/>
            <a:chExt cx="822325" cy="796925"/>
          </a:xfrm>
          <a:solidFill>
            <a:schemeClr val="bg1"/>
          </a:solidFill>
        </p:grpSpPr>
        <p:sp>
          <p:nvSpPr>
            <p:cNvPr id="30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3" name="Freeform 183"/>
          <p:cNvSpPr>
            <a:spLocks noEditPoints="1"/>
          </p:cNvSpPr>
          <p:nvPr/>
        </p:nvSpPr>
        <p:spPr bwMode="auto">
          <a:xfrm>
            <a:off x="8001000" y="2686050"/>
            <a:ext cx="746125" cy="742950"/>
          </a:xfrm>
          <a:custGeom>
            <a:avLst/>
            <a:gdLst>
              <a:gd name="T0" fmla="*/ 0 w 470"/>
              <a:gd name="T1" fmla="*/ 0 h 468"/>
              <a:gd name="T2" fmla="*/ 31750 w 470"/>
              <a:gd name="T3" fmla="*/ 742950 h 468"/>
              <a:gd name="T4" fmla="*/ 304800 w 470"/>
              <a:gd name="T5" fmla="*/ 593725 h 468"/>
              <a:gd name="T6" fmla="*/ 368300 w 470"/>
              <a:gd name="T7" fmla="*/ 701675 h 468"/>
              <a:gd name="T8" fmla="*/ 466725 w 470"/>
              <a:gd name="T9" fmla="*/ 523875 h 468"/>
              <a:gd name="T10" fmla="*/ 746125 w 470"/>
              <a:gd name="T11" fmla="*/ 450850 h 468"/>
              <a:gd name="T12" fmla="*/ 0 w 470"/>
              <a:gd name="T13" fmla="*/ 0 h 468"/>
              <a:gd name="T14" fmla="*/ 368300 w 470"/>
              <a:gd name="T15" fmla="*/ 628650 h 468"/>
              <a:gd name="T16" fmla="*/ 85725 w 470"/>
              <a:gd name="T17" fmla="*/ 127000 h 468"/>
              <a:gd name="T18" fmla="*/ 431800 w 470"/>
              <a:gd name="T19" fmla="*/ 514350 h 468"/>
              <a:gd name="T20" fmla="*/ 368300 w 470"/>
              <a:gd name="T21" fmla="*/ 628650 h 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1181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宇宙星球</dc:title>
  <dc:creator>第一PPT</dc:creator>
  <cp:keywords>www.1ppt.com</cp:keywords>
  <cp:lastModifiedBy>Alan Yuan</cp:lastModifiedBy>
  <cp:revision>21</cp:revision>
  <dcterms:created xsi:type="dcterms:W3CDTF">2015-08-24T08:38:43Z</dcterms:created>
  <dcterms:modified xsi:type="dcterms:W3CDTF">2018-12-13T13:13:21Z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