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1522075" cy="6480175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0">
          <p15:clr>
            <a:srgbClr val="A4A3A4"/>
          </p15:clr>
        </p15:guide>
        <p15:guide id="2" pos="37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3D22C"/>
    <a:srgbClr val="009644"/>
    <a:srgbClr val="FFFF00"/>
    <a:srgbClr val="003366"/>
    <a:srgbClr val="006666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60"/>
  </p:normalViewPr>
  <p:slideViewPr>
    <p:cSldViewPr>
      <p:cViewPr varScale="1">
        <p:scale>
          <a:sx n="86" d="100"/>
          <a:sy n="86" d="100"/>
        </p:scale>
        <p:origin x="787" y="48"/>
      </p:cViewPr>
      <p:guideLst>
        <p:guide orient="horz" pos="1950"/>
        <p:guide pos="37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6C658E6-7E56-4448-847D-C78FE3C89BA5}" type="datetime1">
              <a:rPr lang="zh-CN" altLang="en-US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3072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263C0EA5-1674-44AA-98F4-0B8632608C0D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6125615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92576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2833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96544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4973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19243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56560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8407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82079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44417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67830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474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6043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50348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65588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5383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09466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64814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39928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0774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7099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5171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38060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5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9729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3359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6C658E6-7E56-4448-847D-C78FE3C89BA5}" type="datetime1">
              <a:rPr lang="zh-CN" altLang="en-US" smtClean="0"/>
              <a:pPr>
                <a:defRPr/>
              </a:pPr>
              <a:t>2018/12/23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3C0EA5-1674-44AA-98F4-0B8632608C0D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4035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3600" y="2012950"/>
            <a:ext cx="9794875" cy="1389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788" y="3671888"/>
            <a:ext cx="80645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C27A6-8F23-4FD8-99D7-65F7BBD77BC3}" type="datetime1">
              <a:rPr lang="zh-CN" altLang="en-US"/>
              <a:pPr>
                <a:defRPr/>
              </a:pPr>
              <a:t>2018/12/23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3AAE-E914-4D6E-82C6-52CCDABA656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8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C98B9-F30A-43E7-8310-29E7B4EA1B20}" type="datetime1">
              <a:rPr lang="zh-CN" altLang="en-US"/>
              <a:pPr>
                <a:defRPr/>
              </a:pPr>
              <a:t>2018/12/23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FA9BF-A75D-40F2-915E-7E53601D1A9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28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425" y="260350"/>
            <a:ext cx="2592388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263" y="260350"/>
            <a:ext cx="7624762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A36D0-F4F2-402F-AC73-62A5674D78B8}" type="datetime1">
              <a:rPr lang="zh-CN" altLang="en-US"/>
              <a:pPr>
                <a:defRPr/>
              </a:pPr>
              <a:t>2018/12/23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14939-9E2C-47E5-9263-1231A4E4625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3600" y="2012950"/>
            <a:ext cx="9794875" cy="13890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788" y="3671888"/>
            <a:ext cx="8064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9408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63" y="1511300"/>
            <a:ext cx="10369550" cy="4276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7022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41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263" y="1511300"/>
            <a:ext cx="5108575" cy="4276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38" y="1511300"/>
            <a:ext cx="5108575" cy="4276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95944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3" y="1450975"/>
            <a:ext cx="5091112" cy="6048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3" y="2055813"/>
            <a:ext cx="5091112" cy="37322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3" y="1450975"/>
            <a:ext cx="5092700" cy="6048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3" y="2055813"/>
            <a:ext cx="5092700" cy="37322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0149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8356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633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5" y="258763"/>
            <a:ext cx="6440488" cy="5529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7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10073-6372-4B60-ABCF-B0FB766B9143}" type="datetime1">
              <a:rPr lang="zh-CN" altLang="en-US"/>
              <a:pPr>
                <a:defRPr/>
              </a:pPr>
              <a:t>2018/12/23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B86D6-F644-46D9-B240-283A71D9DF2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67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3" y="4535488"/>
            <a:ext cx="6911975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3" y="579438"/>
            <a:ext cx="6911975" cy="3887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3" y="5072063"/>
            <a:ext cx="6911975" cy="760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1453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263" y="1511300"/>
            <a:ext cx="10369550" cy="4276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4927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425" y="258763"/>
            <a:ext cx="2592388" cy="55292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263" y="258763"/>
            <a:ext cx="7624762" cy="5529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700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8831-4434-4086-897F-9BEFD9530672}" type="datetime1">
              <a:rPr lang="zh-CN" altLang="en-US"/>
              <a:pPr>
                <a:defRPr/>
              </a:pPr>
              <a:t>2018/12/23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686D1-1603-4F8B-8A89-73F8324AE0A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53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263" y="1511300"/>
            <a:ext cx="51085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38" y="1511300"/>
            <a:ext cx="51085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AFB2E-5CEE-4C30-9CEC-58FE22F39B9F}" type="datetime1">
              <a:rPr lang="zh-CN" altLang="en-US"/>
              <a:pPr>
                <a:defRPr/>
              </a:pPr>
              <a:t>2018/12/23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2F4A7-A49D-4C0E-83DD-DC3F3EF637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1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3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3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3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3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07FC1-7E64-4732-8680-F7913E879297}" type="datetime1">
              <a:rPr lang="zh-CN" altLang="en-US"/>
              <a:pPr>
                <a:defRPr/>
              </a:pPr>
              <a:t>2018/12/23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1731E-2C35-4ABE-93B7-6280655B3DF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5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437DE-4AB6-4F9B-A67F-5EB974A17ECE}" type="datetime1">
              <a:rPr lang="zh-CN" altLang="en-US"/>
              <a:pPr>
                <a:defRPr/>
              </a:pPr>
              <a:t>2018/12/23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89122-D454-44DD-8876-AF37DFCCE25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8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7F64C-3CA1-4855-8E96-9C137AAEEC0E}" type="datetime1">
              <a:rPr lang="zh-CN" altLang="en-US"/>
              <a:pPr>
                <a:defRPr/>
              </a:pPr>
              <a:t>2018/12/23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84DA0-8AA7-4CD3-9300-768E6F33A72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49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5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694B1-1EDF-4F7A-BB60-DA96EB62C411}" type="datetime1">
              <a:rPr lang="zh-CN" altLang="en-US"/>
              <a:pPr>
                <a:defRPr/>
              </a:pPr>
              <a:t>2018/12/23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06828-DEBA-4A58-92B0-9E71CFFF090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3" y="4535488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3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3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7ADE9-2B66-40B8-BBD1-C7EB35F8CD28}" type="datetime1">
              <a:rPr lang="zh-CN" altLang="en-US"/>
              <a:pPr>
                <a:defRPr/>
              </a:pPr>
              <a:t>2018/12/23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0C6BB-7B01-4653-BA32-48C794CF571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9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6263" y="260350"/>
            <a:ext cx="103695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6263" y="1511300"/>
            <a:ext cx="103695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6263" y="6007100"/>
            <a:ext cx="2687637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C8FF41-EB22-461F-83E4-41290ED80FFA}" type="datetime1">
              <a:rPr lang="zh-CN" altLang="en-US"/>
              <a:pPr>
                <a:defRPr/>
              </a:pPr>
              <a:t>2018/12/23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37000" y="6007100"/>
            <a:ext cx="36480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8175" y="6007100"/>
            <a:ext cx="26876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8666644-0FDC-40B4-893D-1B61E5F6F34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marL="1176338" indent="-1176338"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1176338" indent="-1176338"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1176338" indent="-1176338"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1176338" indent="-1176338"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1176338" indent="-1176338"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633538" indent="-1176338" algn="ctr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2090738" indent="-1176338" algn="ctr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547938" indent="-1176338" algn="ctr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3005138" indent="-1176338" algn="ctr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441325" indent="-441325" algn="l" defTabSz="117633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955675" indent="-366713" algn="l" defTabSz="117633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6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471613" indent="-293688" algn="l" defTabSz="117633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2058988" indent="-293688" algn="l" defTabSz="117633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647950" indent="-293688" algn="l" defTabSz="117633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3105150" indent="-293688" algn="l" defTabSz="11763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3562350" indent="-293688" algn="l" defTabSz="11763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4019550" indent="-293688" algn="l" defTabSz="11763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4476750" indent="-293688" algn="l" defTabSz="11763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Box 5"/>
          <p:cNvSpPr>
            <a:spLocks noChangeArrowheads="1"/>
          </p:cNvSpPr>
          <p:nvPr/>
        </p:nvSpPr>
        <p:spPr bwMode="auto">
          <a:xfrm>
            <a:off x="1978025" y="1727200"/>
            <a:ext cx="4929188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3800" b="1" dirty="0">
                <a:solidFill>
                  <a:schemeClr val="accent6"/>
                </a:solidFill>
                <a:latin typeface="Brownwood NF" charset="0"/>
                <a:ea typeface="方正兰亭粗黑_GBK" pitchFamily="2" charset="-122"/>
                <a:sym typeface="DINEngschriftStd" pitchFamily="2" charset="0"/>
              </a:rPr>
              <a:t>201X</a:t>
            </a:r>
          </a:p>
        </p:txBody>
      </p:sp>
      <p:sp>
        <p:nvSpPr>
          <p:cNvPr id="4101" name="TextBox 6"/>
          <p:cNvSpPr>
            <a:spLocks noChangeArrowheads="1"/>
          </p:cNvSpPr>
          <p:nvPr/>
        </p:nvSpPr>
        <p:spPr bwMode="auto">
          <a:xfrm>
            <a:off x="6243638" y="2192338"/>
            <a:ext cx="32624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zh-CN" altLang="en-US" sz="40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工作汇报年中</a:t>
            </a:r>
            <a:endParaRPr lang="en-US" altLang="zh-CN" sz="4000" b="1" dirty="0">
              <a:solidFill>
                <a:schemeClr val="accent4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eaLnBrk="1" hangingPunct="1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zh-CN" altLang="en-US" sz="40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总结</a:t>
            </a:r>
            <a:r>
              <a:rPr lang="en-US" altLang="zh-CN" sz="40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4000" b="1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模板</a:t>
            </a:r>
          </a:p>
        </p:txBody>
      </p:sp>
      <p:sp>
        <p:nvSpPr>
          <p:cNvPr id="4103" name="Rectangle 20"/>
          <p:cNvSpPr>
            <a:spLocks noChangeArrowheads="1"/>
          </p:cNvSpPr>
          <p:nvPr/>
        </p:nvSpPr>
        <p:spPr bwMode="auto">
          <a:xfrm>
            <a:off x="2070100" y="3867150"/>
            <a:ext cx="7340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3600" dirty="0">
                <a:solidFill>
                  <a:schemeClr val="accent6"/>
                </a:solidFill>
                <a:latin typeface="微软雅黑" pitchFamily="34" charset="-122"/>
                <a:sym typeface="宋体" pitchFamily="2" charset="-122"/>
              </a:rPr>
              <a:t>PRESENTATION TEMPELETE TITLE</a:t>
            </a:r>
          </a:p>
        </p:txBody>
      </p:sp>
      <p:grpSp>
        <p:nvGrpSpPr>
          <p:cNvPr id="2053" name="Group 8"/>
          <p:cNvGrpSpPr>
            <a:grpSpLocks/>
          </p:cNvGrpSpPr>
          <p:nvPr/>
        </p:nvGrpSpPr>
        <p:grpSpPr bwMode="auto">
          <a:xfrm>
            <a:off x="3581400" y="4486275"/>
            <a:ext cx="4319588" cy="338138"/>
            <a:chOff x="0" y="0"/>
            <a:chExt cx="6804" cy="532"/>
          </a:xfrm>
        </p:grpSpPr>
        <p:sp>
          <p:nvSpPr>
            <p:cNvPr id="2059" name="直接连接符 15"/>
            <p:cNvSpPr>
              <a:spLocks noChangeShapeType="1"/>
            </p:cNvSpPr>
            <p:nvPr/>
          </p:nvSpPr>
          <p:spPr bwMode="auto">
            <a:xfrm>
              <a:off x="0" y="0"/>
              <a:ext cx="0" cy="502"/>
            </a:xfrm>
            <a:prstGeom prst="line">
              <a:avLst/>
            </a:prstGeom>
            <a:noFill/>
            <a:ln w="9525">
              <a:solidFill>
                <a:srgbClr val="73D22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sp>
          <p:nvSpPr>
            <p:cNvPr id="2060" name="直接连接符 16"/>
            <p:cNvSpPr>
              <a:spLocks noChangeShapeType="1"/>
            </p:cNvSpPr>
            <p:nvPr/>
          </p:nvSpPr>
          <p:spPr bwMode="auto">
            <a:xfrm>
              <a:off x="1700" y="0"/>
              <a:ext cx="3" cy="502"/>
            </a:xfrm>
            <a:prstGeom prst="line">
              <a:avLst/>
            </a:prstGeom>
            <a:noFill/>
            <a:ln w="9525">
              <a:solidFill>
                <a:srgbClr val="73D22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sp>
          <p:nvSpPr>
            <p:cNvPr id="2061" name="直接连接符 17"/>
            <p:cNvSpPr>
              <a:spLocks noChangeShapeType="1"/>
            </p:cNvSpPr>
            <p:nvPr/>
          </p:nvSpPr>
          <p:spPr bwMode="auto">
            <a:xfrm>
              <a:off x="3453" y="0"/>
              <a:ext cx="0" cy="502"/>
            </a:xfrm>
            <a:prstGeom prst="line">
              <a:avLst/>
            </a:prstGeom>
            <a:noFill/>
            <a:ln w="9525">
              <a:solidFill>
                <a:srgbClr val="73D22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sp>
          <p:nvSpPr>
            <p:cNvPr id="2062" name="直接连接符 18"/>
            <p:cNvSpPr>
              <a:spLocks noChangeShapeType="1"/>
            </p:cNvSpPr>
            <p:nvPr/>
          </p:nvSpPr>
          <p:spPr bwMode="auto">
            <a:xfrm>
              <a:off x="5221" y="0"/>
              <a:ext cx="0" cy="502"/>
            </a:xfrm>
            <a:prstGeom prst="line">
              <a:avLst/>
            </a:prstGeom>
            <a:noFill/>
            <a:ln w="9525">
              <a:solidFill>
                <a:srgbClr val="73D22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sp>
          <p:nvSpPr>
            <p:cNvPr id="2063" name="直接连接符 19"/>
            <p:cNvSpPr>
              <a:spLocks noChangeShapeType="1"/>
            </p:cNvSpPr>
            <p:nvPr/>
          </p:nvSpPr>
          <p:spPr bwMode="auto">
            <a:xfrm>
              <a:off x="6804" y="7"/>
              <a:ext cx="0" cy="495"/>
            </a:xfrm>
            <a:prstGeom prst="line">
              <a:avLst/>
            </a:prstGeom>
            <a:noFill/>
            <a:ln w="9525">
              <a:solidFill>
                <a:srgbClr val="73D22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sp>
          <p:nvSpPr>
            <p:cNvPr id="2064" name="TextBox 20"/>
            <p:cNvSpPr>
              <a:spLocks noChangeArrowheads="1"/>
            </p:cNvSpPr>
            <p:nvPr/>
          </p:nvSpPr>
          <p:spPr bwMode="auto">
            <a:xfrm>
              <a:off x="5" y="0"/>
              <a:ext cx="1583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  <a:defRPr/>
              </a:pP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方正兰亭中黑_GBK" pitchFamily="2" charset="-122"/>
                </a:rPr>
                <a:t>工作总结</a:t>
              </a:r>
            </a:p>
          </p:txBody>
        </p:sp>
        <p:sp>
          <p:nvSpPr>
            <p:cNvPr id="2065" name="TextBox 21"/>
            <p:cNvSpPr>
              <a:spLocks noChangeArrowheads="1"/>
            </p:cNvSpPr>
            <p:nvPr/>
          </p:nvSpPr>
          <p:spPr bwMode="auto">
            <a:xfrm>
              <a:off x="1823" y="0"/>
              <a:ext cx="1583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  <a:defRPr/>
              </a:pP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方正兰亭中黑_GBK" pitchFamily="2" charset="-122"/>
                </a:rPr>
                <a:t>商务报告</a:t>
              </a:r>
            </a:p>
          </p:txBody>
        </p:sp>
        <p:sp>
          <p:nvSpPr>
            <p:cNvPr id="2066" name="TextBox 22"/>
            <p:cNvSpPr>
              <a:spLocks noChangeArrowheads="1"/>
            </p:cNvSpPr>
            <p:nvPr/>
          </p:nvSpPr>
          <p:spPr bwMode="auto">
            <a:xfrm>
              <a:off x="3523" y="0"/>
              <a:ext cx="1583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方正兰亭中黑_GBK" pitchFamily="2" charset="-122"/>
                </a:rPr>
                <a:t>新年计划</a:t>
              </a:r>
            </a:p>
          </p:txBody>
        </p:sp>
        <p:sp>
          <p:nvSpPr>
            <p:cNvPr id="2067" name="TextBox 23"/>
            <p:cNvSpPr>
              <a:spLocks noChangeArrowheads="1"/>
            </p:cNvSpPr>
            <p:nvPr/>
          </p:nvSpPr>
          <p:spPr bwMode="auto">
            <a:xfrm>
              <a:off x="5221" y="0"/>
              <a:ext cx="1583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  <a:defRPr/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方正兰亭中黑_GBK" pitchFamily="2" charset="-122"/>
                </a:rPr>
                <a:t>商务展示</a:t>
              </a:r>
            </a:p>
          </p:txBody>
        </p:sp>
      </p:grp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ldLvl="0" autoUpdateAnimBg="0"/>
      <p:bldP spid="4101" grpId="0" bldLvl="0" autoUpdateAnimBg="0"/>
      <p:bldP spid="4103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5"/>
          <p:cNvSpPr>
            <a:spLocks noChangeArrowheads="1"/>
          </p:cNvSpPr>
          <p:nvPr/>
        </p:nvSpPr>
        <p:spPr bwMode="auto">
          <a:xfrm>
            <a:off x="0" y="0"/>
            <a:ext cx="11664950" cy="6480175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062038" y="2952750"/>
            <a:ext cx="95424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4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工作完成情况</a:t>
            </a:r>
            <a:endParaRPr lang="en-US" altLang="zh-CN" sz="4000" b="1">
              <a:solidFill>
                <a:srgbClr val="EA4C4C"/>
              </a:solidFill>
              <a:latin typeface="微软雅黑" pitchFamily="34" charset="-122"/>
              <a:ea typeface="微软雅黑" pitchFamily="34" charset="-122"/>
              <a:sym typeface="Bebas Neue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625600" y="3527425"/>
            <a:ext cx="84137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字以内，据统计每页幻灯片的最好控制在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分钟之内。 此处添加详细文本描述，建议与标题相关并符合整体语言风格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15365" name="Freeform 6"/>
          <p:cNvSpPr>
            <a:spLocks noEditPoints="1" noChangeArrowheads="1"/>
          </p:cNvSpPr>
          <p:nvPr/>
        </p:nvSpPr>
        <p:spPr bwMode="auto">
          <a:xfrm>
            <a:off x="5543550" y="1666875"/>
            <a:ext cx="577850" cy="912813"/>
          </a:xfrm>
          <a:custGeom>
            <a:avLst/>
            <a:gdLst>
              <a:gd name="T0" fmla="*/ 2147483647 w 94"/>
              <a:gd name="T1" fmla="*/ 0 h 151"/>
              <a:gd name="T2" fmla="*/ 0 w 94"/>
              <a:gd name="T3" fmla="*/ 2147483647 h 151"/>
              <a:gd name="T4" fmla="*/ 2147483647 w 94"/>
              <a:gd name="T5" fmla="*/ 2147483647 h 151"/>
              <a:gd name="T6" fmla="*/ 2147483647 w 94"/>
              <a:gd name="T7" fmla="*/ 2147483647 h 151"/>
              <a:gd name="T8" fmla="*/ 2147483647 w 94"/>
              <a:gd name="T9" fmla="*/ 0 h 151"/>
              <a:gd name="T10" fmla="*/ 2147483647 w 94"/>
              <a:gd name="T11" fmla="*/ 2147483647 h 151"/>
              <a:gd name="T12" fmla="*/ 2147483647 w 94"/>
              <a:gd name="T13" fmla="*/ 2147483647 h 151"/>
              <a:gd name="T14" fmla="*/ 2147483647 w 94"/>
              <a:gd name="T15" fmla="*/ 2147483647 h 151"/>
              <a:gd name="T16" fmla="*/ 2147483647 w 94"/>
              <a:gd name="T17" fmla="*/ 2147483647 h 151"/>
              <a:gd name="T18" fmla="*/ 2147483647 w 94"/>
              <a:gd name="T19" fmla="*/ 2147483647 h 1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4"/>
              <a:gd name="T31" fmla="*/ 0 h 151"/>
              <a:gd name="T32" fmla="*/ 94 w 94"/>
              <a:gd name="T33" fmla="*/ 151 h 15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366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363" y="3168650"/>
            <a:ext cx="2700337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8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ldLvl="0" autoUpdateAnimBg="0"/>
      <p:bldP spid="15364" grpId="0" bldLvl="0" autoUpdateAnimBg="0"/>
      <p:bldP spid="153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14"/>
          <p:cNvGrpSpPr>
            <a:grpSpLocks/>
          </p:cNvGrpSpPr>
          <p:nvPr/>
        </p:nvGrpSpPr>
        <p:grpSpPr bwMode="auto">
          <a:xfrm>
            <a:off x="6337300" y="3311525"/>
            <a:ext cx="1050925" cy="895350"/>
            <a:chOff x="0" y="0"/>
            <a:chExt cx="680374" cy="587404"/>
          </a:xfrm>
        </p:grpSpPr>
        <p:sp>
          <p:nvSpPr>
            <p:cNvPr id="14393" name="Freeform 46"/>
            <p:cNvSpPr>
              <a:spLocks noChangeArrowheads="1"/>
            </p:cNvSpPr>
            <p:nvPr/>
          </p:nvSpPr>
          <p:spPr bwMode="auto">
            <a:xfrm>
              <a:off x="0" y="0"/>
              <a:ext cx="680374" cy="587404"/>
            </a:xfrm>
            <a:custGeom>
              <a:avLst/>
              <a:gdLst>
                <a:gd name="T0" fmla="*/ 2147483647 w 643"/>
                <a:gd name="T1" fmla="*/ 0 h 555"/>
                <a:gd name="T2" fmla="*/ 2147483647 w 643"/>
                <a:gd name="T3" fmla="*/ 0 h 555"/>
                <a:gd name="T4" fmla="*/ 2147483647 w 643"/>
                <a:gd name="T5" fmla="*/ 2147483647 h 555"/>
                <a:gd name="T6" fmla="*/ 2147483647 w 643"/>
                <a:gd name="T7" fmla="*/ 2147483647 h 555"/>
                <a:gd name="T8" fmla="*/ 2147483647 w 643"/>
                <a:gd name="T9" fmla="*/ 2147483647 h 555"/>
                <a:gd name="T10" fmla="*/ 0 w 643"/>
                <a:gd name="T11" fmla="*/ 2147483647 h 555"/>
                <a:gd name="T12" fmla="*/ 2147483647 w 643"/>
                <a:gd name="T13" fmla="*/ 0 h 5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3"/>
                <a:gd name="T22" fmla="*/ 0 h 555"/>
                <a:gd name="T23" fmla="*/ 643 w 643"/>
                <a:gd name="T24" fmla="*/ 555 h 5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3" h="555">
                  <a:moveTo>
                    <a:pt x="161" y="0"/>
                  </a:moveTo>
                  <a:lnTo>
                    <a:pt x="482" y="0"/>
                  </a:lnTo>
                  <a:lnTo>
                    <a:pt x="643" y="277"/>
                  </a:lnTo>
                  <a:lnTo>
                    <a:pt x="482" y="555"/>
                  </a:lnTo>
                  <a:lnTo>
                    <a:pt x="161" y="555"/>
                  </a:lnTo>
                  <a:lnTo>
                    <a:pt x="0" y="27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/>
            <a:lstStyle/>
            <a:p>
              <a:endParaRPr lang="zh-CN" altLang="en-US"/>
            </a:p>
          </p:txBody>
        </p:sp>
        <p:sp>
          <p:nvSpPr>
            <p:cNvPr id="14394" name="Freeform 46"/>
            <p:cNvSpPr>
              <a:spLocks noChangeArrowheads="1"/>
            </p:cNvSpPr>
            <p:nvPr/>
          </p:nvSpPr>
          <p:spPr bwMode="auto">
            <a:xfrm>
              <a:off x="84600" y="73040"/>
              <a:ext cx="511175" cy="441325"/>
            </a:xfrm>
            <a:custGeom>
              <a:avLst/>
              <a:gdLst>
                <a:gd name="T0" fmla="*/ 2147483647 w 643"/>
                <a:gd name="T1" fmla="*/ 0 h 555"/>
                <a:gd name="T2" fmla="*/ 2147483647 w 643"/>
                <a:gd name="T3" fmla="*/ 0 h 555"/>
                <a:gd name="T4" fmla="*/ 2147483647 w 643"/>
                <a:gd name="T5" fmla="*/ 2147483647 h 555"/>
                <a:gd name="T6" fmla="*/ 2147483647 w 643"/>
                <a:gd name="T7" fmla="*/ 2147483647 h 555"/>
                <a:gd name="T8" fmla="*/ 2147483647 w 643"/>
                <a:gd name="T9" fmla="*/ 2147483647 h 555"/>
                <a:gd name="T10" fmla="*/ 0 w 643"/>
                <a:gd name="T11" fmla="*/ 2147483647 h 555"/>
                <a:gd name="T12" fmla="*/ 2147483647 w 643"/>
                <a:gd name="T13" fmla="*/ 0 h 5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3"/>
                <a:gd name="T22" fmla="*/ 0 h 555"/>
                <a:gd name="T23" fmla="*/ 643 w 643"/>
                <a:gd name="T24" fmla="*/ 555 h 5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3" h="555">
                  <a:moveTo>
                    <a:pt x="161" y="0"/>
                  </a:moveTo>
                  <a:lnTo>
                    <a:pt x="482" y="0"/>
                  </a:lnTo>
                  <a:lnTo>
                    <a:pt x="643" y="277"/>
                  </a:lnTo>
                  <a:lnTo>
                    <a:pt x="482" y="555"/>
                  </a:lnTo>
                  <a:lnTo>
                    <a:pt x="161" y="555"/>
                  </a:lnTo>
                  <a:lnTo>
                    <a:pt x="0" y="27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39" name="Freeform 6"/>
          <p:cNvSpPr>
            <a:spLocks noChangeArrowheads="1"/>
          </p:cNvSpPr>
          <p:nvPr/>
        </p:nvSpPr>
        <p:spPr bwMode="auto">
          <a:xfrm>
            <a:off x="5800725" y="5113338"/>
            <a:ext cx="3175" cy="1587"/>
          </a:xfrm>
          <a:custGeom>
            <a:avLst/>
            <a:gdLst>
              <a:gd name="T0" fmla="*/ 2147483647 w 4"/>
              <a:gd name="T1" fmla="*/ 0 h 4"/>
              <a:gd name="T2" fmla="*/ 2147483647 w 4"/>
              <a:gd name="T3" fmla="*/ 2147483647 h 4"/>
              <a:gd name="T4" fmla="*/ 0 w 4"/>
              <a:gd name="T5" fmla="*/ 2147483647 h 4"/>
              <a:gd name="T6" fmla="*/ 2147483647 w 4"/>
              <a:gd name="T7" fmla="*/ 0 h 4"/>
              <a:gd name="T8" fmla="*/ 0 60000 65536"/>
              <a:gd name="T9" fmla="*/ 0 60000 65536"/>
              <a:gd name="T10" fmla="*/ 0 60000 65536"/>
              <a:gd name="T11" fmla="*/ 0 60000 65536"/>
              <a:gd name="T12" fmla="*/ 0 w 4"/>
              <a:gd name="T13" fmla="*/ 0 h 4"/>
              <a:gd name="T14" fmla="*/ 4 w 4"/>
              <a:gd name="T15" fmla="*/ 4 h 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" h="4">
                <a:moveTo>
                  <a:pt x="2" y="0"/>
                </a:moveTo>
                <a:lnTo>
                  <a:pt x="4" y="4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FF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16390" name="Freeform 46"/>
          <p:cNvSpPr>
            <a:spLocks/>
          </p:cNvSpPr>
          <p:nvPr/>
        </p:nvSpPr>
        <p:spPr bwMode="auto">
          <a:xfrm flipH="1">
            <a:off x="7140575" y="2065338"/>
            <a:ext cx="3352800" cy="150812"/>
          </a:xfrm>
          <a:custGeom>
            <a:avLst/>
            <a:gdLst>
              <a:gd name="T0" fmla="*/ 0 w 21600"/>
              <a:gd name="T1" fmla="*/ 51331308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 cmpd="sng">
            <a:solidFill>
              <a:schemeClr val="accent6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1" name="Freeform 46"/>
          <p:cNvSpPr>
            <a:spLocks/>
          </p:cNvSpPr>
          <p:nvPr/>
        </p:nvSpPr>
        <p:spPr bwMode="auto">
          <a:xfrm flipH="1">
            <a:off x="7439025" y="3432175"/>
            <a:ext cx="3052763" cy="149225"/>
          </a:xfrm>
          <a:custGeom>
            <a:avLst/>
            <a:gdLst>
              <a:gd name="T0" fmla="*/ 0 w 21600"/>
              <a:gd name="T1" fmla="*/ 49204553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 cmpd="sng">
            <a:solidFill>
              <a:schemeClr val="accent6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2" name="Freeform 46"/>
          <p:cNvSpPr>
            <a:spLocks/>
          </p:cNvSpPr>
          <p:nvPr/>
        </p:nvSpPr>
        <p:spPr bwMode="auto">
          <a:xfrm flipH="1">
            <a:off x="6623050" y="4437063"/>
            <a:ext cx="3870325" cy="150812"/>
          </a:xfrm>
          <a:custGeom>
            <a:avLst/>
            <a:gdLst>
              <a:gd name="T0" fmla="*/ 0 w 21600"/>
              <a:gd name="T1" fmla="*/ 51331308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 cmpd="sng">
            <a:solidFill>
              <a:schemeClr val="accent6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3" name="Freeform 46"/>
          <p:cNvSpPr>
            <a:spLocks/>
          </p:cNvSpPr>
          <p:nvPr/>
        </p:nvSpPr>
        <p:spPr bwMode="auto">
          <a:xfrm>
            <a:off x="1239838" y="2524125"/>
            <a:ext cx="3443287" cy="150813"/>
          </a:xfrm>
          <a:custGeom>
            <a:avLst/>
            <a:gdLst>
              <a:gd name="T0" fmla="*/ 0 w 21600"/>
              <a:gd name="T1" fmla="*/ 51332675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 cmpd="sng">
            <a:solidFill>
              <a:schemeClr val="accent6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4" name="Rectangle 37"/>
          <p:cNvSpPr>
            <a:spLocks noChangeArrowheads="1"/>
          </p:cNvSpPr>
          <p:nvPr/>
        </p:nvSpPr>
        <p:spPr bwMode="auto">
          <a:xfrm>
            <a:off x="1882775" y="2724150"/>
            <a:ext cx="22971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1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此处添加详细文本描述，建议与标题相关并符合整体语言风格，语言描述</a:t>
            </a:r>
          </a:p>
        </p:txBody>
      </p:sp>
      <p:sp>
        <p:nvSpPr>
          <p:cNvPr id="16395" name="Freeform 46"/>
          <p:cNvSpPr>
            <a:spLocks/>
          </p:cNvSpPr>
          <p:nvPr/>
        </p:nvSpPr>
        <p:spPr bwMode="auto">
          <a:xfrm>
            <a:off x="1239838" y="3506788"/>
            <a:ext cx="4224337" cy="150812"/>
          </a:xfrm>
          <a:custGeom>
            <a:avLst/>
            <a:gdLst>
              <a:gd name="T0" fmla="*/ 0 w 21600"/>
              <a:gd name="T1" fmla="*/ 51331308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 cmpd="sng">
            <a:solidFill>
              <a:schemeClr val="accent6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6" name="Rectangle 37"/>
          <p:cNvSpPr>
            <a:spLocks noChangeArrowheads="1"/>
          </p:cNvSpPr>
          <p:nvPr/>
        </p:nvSpPr>
        <p:spPr bwMode="auto">
          <a:xfrm>
            <a:off x="1882775" y="3708400"/>
            <a:ext cx="229711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1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此处添加详细文本描述，建议与标题相关并符合整体语言风格，语言描述</a:t>
            </a:r>
          </a:p>
        </p:txBody>
      </p:sp>
      <p:sp>
        <p:nvSpPr>
          <p:cNvPr id="16397" name="Freeform 46"/>
          <p:cNvSpPr>
            <a:spLocks/>
          </p:cNvSpPr>
          <p:nvPr/>
        </p:nvSpPr>
        <p:spPr bwMode="auto">
          <a:xfrm flipV="1">
            <a:off x="1239838" y="5175250"/>
            <a:ext cx="3673475" cy="150813"/>
          </a:xfrm>
          <a:custGeom>
            <a:avLst/>
            <a:gdLst>
              <a:gd name="T0" fmla="*/ 0 w 21600"/>
              <a:gd name="T1" fmla="*/ 51332675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3175" cap="flat" cmpd="sng">
            <a:solidFill>
              <a:schemeClr val="accent6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8" name="Rectangle 37"/>
          <p:cNvSpPr>
            <a:spLocks noChangeArrowheads="1"/>
          </p:cNvSpPr>
          <p:nvPr/>
        </p:nvSpPr>
        <p:spPr bwMode="auto">
          <a:xfrm>
            <a:off x="1882775" y="4572000"/>
            <a:ext cx="229711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1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此处添加详细文本描述，建议与标题相关并符合整体语言风格，语言描述</a:t>
            </a:r>
          </a:p>
        </p:txBody>
      </p:sp>
      <p:sp>
        <p:nvSpPr>
          <p:cNvPr id="14349" name="Oval 2"/>
          <p:cNvSpPr>
            <a:spLocks noChangeArrowheads="1"/>
          </p:cNvSpPr>
          <p:nvPr/>
        </p:nvSpPr>
        <p:spPr bwMode="auto">
          <a:xfrm>
            <a:off x="1408113" y="2774950"/>
            <a:ext cx="336550" cy="333375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50" name="Rectangle 22"/>
          <p:cNvSpPr>
            <a:spLocks noChangeArrowheads="1"/>
          </p:cNvSpPr>
          <p:nvPr/>
        </p:nvSpPr>
        <p:spPr bwMode="auto">
          <a:xfrm>
            <a:off x="1376363" y="2828925"/>
            <a:ext cx="3810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1</a:t>
            </a:r>
            <a:endParaRPr lang="zh-CN" altLang="en-US"/>
          </a:p>
        </p:txBody>
      </p:sp>
      <p:sp>
        <p:nvSpPr>
          <p:cNvPr id="14351" name="Oval 236"/>
          <p:cNvSpPr>
            <a:spLocks noChangeArrowheads="1"/>
          </p:cNvSpPr>
          <p:nvPr/>
        </p:nvSpPr>
        <p:spPr bwMode="auto">
          <a:xfrm>
            <a:off x="1408113" y="3729038"/>
            <a:ext cx="336550" cy="333375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52" name="Rectangle 22"/>
          <p:cNvSpPr>
            <a:spLocks noChangeArrowheads="1"/>
          </p:cNvSpPr>
          <p:nvPr/>
        </p:nvSpPr>
        <p:spPr bwMode="auto">
          <a:xfrm>
            <a:off x="1376363" y="3783013"/>
            <a:ext cx="3810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2</a:t>
            </a:r>
            <a:endParaRPr lang="zh-CN" altLang="en-US"/>
          </a:p>
        </p:txBody>
      </p:sp>
      <p:sp>
        <p:nvSpPr>
          <p:cNvPr id="14353" name="Oval 239"/>
          <p:cNvSpPr>
            <a:spLocks noChangeArrowheads="1"/>
          </p:cNvSpPr>
          <p:nvPr/>
        </p:nvSpPr>
        <p:spPr bwMode="auto">
          <a:xfrm>
            <a:off x="1408113" y="4591050"/>
            <a:ext cx="336550" cy="333375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54" name="Rectangle 22"/>
          <p:cNvSpPr>
            <a:spLocks noChangeArrowheads="1"/>
          </p:cNvSpPr>
          <p:nvPr/>
        </p:nvSpPr>
        <p:spPr bwMode="auto">
          <a:xfrm>
            <a:off x="1376363" y="4645025"/>
            <a:ext cx="381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3</a:t>
            </a:r>
            <a:endParaRPr lang="zh-CN" altLang="en-US"/>
          </a:p>
        </p:txBody>
      </p:sp>
      <p:sp>
        <p:nvSpPr>
          <p:cNvPr id="16405" name="Rectangle 37"/>
          <p:cNvSpPr>
            <a:spLocks noChangeArrowheads="1"/>
          </p:cNvSpPr>
          <p:nvPr/>
        </p:nvSpPr>
        <p:spPr bwMode="auto">
          <a:xfrm>
            <a:off x="7881938" y="2212975"/>
            <a:ext cx="199231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1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此处添加详细文本描述，建议与标题相关并符合整体语言风格 </a:t>
            </a:r>
          </a:p>
        </p:txBody>
      </p:sp>
      <p:sp>
        <p:nvSpPr>
          <p:cNvPr id="16406" name="Rectangle 37"/>
          <p:cNvSpPr>
            <a:spLocks noChangeArrowheads="1"/>
          </p:cNvSpPr>
          <p:nvPr/>
        </p:nvSpPr>
        <p:spPr bwMode="auto">
          <a:xfrm>
            <a:off x="7881938" y="3611563"/>
            <a:ext cx="1992312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1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此处添加详细文本描述，建议与标题相关并符合整体语言风格 </a:t>
            </a:r>
          </a:p>
        </p:txBody>
      </p:sp>
      <p:sp>
        <p:nvSpPr>
          <p:cNvPr id="16407" name="Rectangle 37"/>
          <p:cNvSpPr>
            <a:spLocks noChangeArrowheads="1"/>
          </p:cNvSpPr>
          <p:nvPr/>
        </p:nvSpPr>
        <p:spPr bwMode="auto">
          <a:xfrm>
            <a:off x="7881938" y="4656138"/>
            <a:ext cx="199231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1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此处添加详细文本描述，建议与标题相关并符合整体语言风格 </a:t>
            </a:r>
          </a:p>
        </p:txBody>
      </p:sp>
      <p:grpSp>
        <p:nvGrpSpPr>
          <p:cNvPr id="16408" name="Group 244"/>
          <p:cNvGrpSpPr>
            <a:grpSpLocks/>
          </p:cNvGrpSpPr>
          <p:nvPr/>
        </p:nvGrpSpPr>
        <p:grpSpPr bwMode="auto">
          <a:xfrm>
            <a:off x="9956800" y="2263775"/>
            <a:ext cx="381000" cy="333375"/>
            <a:chOff x="0" y="0"/>
            <a:chExt cx="298739" cy="264080"/>
          </a:xfrm>
        </p:grpSpPr>
        <p:sp>
          <p:nvSpPr>
            <p:cNvPr id="14391" name="Oval 245"/>
            <p:cNvSpPr>
              <a:spLocks noChangeArrowheads="1"/>
            </p:cNvSpPr>
            <p:nvPr/>
          </p:nvSpPr>
          <p:spPr bwMode="auto">
            <a:xfrm>
              <a:off x="24472" y="0"/>
              <a:ext cx="264080" cy="264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392" name="Rectangle 22"/>
            <p:cNvSpPr>
              <a:spLocks noChangeArrowheads="1"/>
            </p:cNvSpPr>
            <p:nvPr/>
          </p:nvSpPr>
          <p:spPr bwMode="auto">
            <a:xfrm>
              <a:off x="0" y="43066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4</a:t>
              </a:r>
              <a:endParaRPr lang="zh-CN" altLang="en-US" dirty="0"/>
            </a:p>
          </p:txBody>
        </p:sp>
      </p:grpSp>
      <p:grpSp>
        <p:nvGrpSpPr>
          <p:cNvPr id="16411" name="Group 247"/>
          <p:cNvGrpSpPr>
            <a:grpSpLocks/>
          </p:cNvGrpSpPr>
          <p:nvPr/>
        </p:nvGrpSpPr>
        <p:grpSpPr bwMode="auto">
          <a:xfrm>
            <a:off x="9956800" y="3633788"/>
            <a:ext cx="381000" cy="331787"/>
            <a:chOff x="0" y="0"/>
            <a:chExt cx="298739" cy="264080"/>
          </a:xfrm>
        </p:grpSpPr>
        <p:sp>
          <p:nvSpPr>
            <p:cNvPr id="14389" name="Oval 248"/>
            <p:cNvSpPr>
              <a:spLocks noChangeArrowheads="1"/>
            </p:cNvSpPr>
            <p:nvPr/>
          </p:nvSpPr>
          <p:spPr bwMode="auto">
            <a:xfrm>
              <a:off x="24472" y="0"/>
              <a:ext cx="264080" cy="264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390" name="Rectangle 22"/>
            <p:cNvSpPr>
              <a:spLocks noChangeArrowheads="1"/>
            </p:cNvSpPr>
            <p:nvPr/>
          </p:nvSpPr>
          <p:spPr bwMode="auto">
            <a:xfrm>
              <a:off x="0" y="43066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0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5</a:t>
              </a:r>
              <a:endParaRPr lang="zh-CN" altLang="en-US" dirty="0"/>
            </a:p>
          </p:txBody>
        </p:sp>
      </p:grpSp>
      <p:grpSp>
        <p:nvGrpSpPr>
          <p:cNvPr id="16414" name="Group 250"/>
          <p:cNvGrpSpPr>
            <a:grpSpLocks/>
          </p:cNvGrpSpPr>
          <p:nvPr/>
        </p:nvGrpSpPr>
        <p:grpSpPr bwMode="auto">
          <a:xfrm>
            <a:off x="9956800" y="4675188"/>
            <a:ext cx="381000" cy="331787"/>
            <a:chOff x="0" y="0"/>
            <a:chExt cx="298739" cy="264080"/>
          </a:xfrm>
        </p:grpSpPr>
        <p:sp>
          <p:nvSpPr>
            <p:cNvPr id="14387" name="Oval 251"/>
            <p:cNvSpPr>
              <a:spLocks noChangeArrowheads="1"/>
            </p:cNvSpPr>
            <p:nvPr/>
          </p:nvSpPr>
          <p:spPr bwMode="auto">
            <a:xfrm>
              <a:off x="24472" y="0"/>
              <a:ext cx="264080" cy="264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388" name="Rectangle 22"/>
            <p:cNvSpPr>
              <a:spLocks noChangeArrowheads="1"/>
            </p:cNvSpPr>
            <p:nvPr/>
          </p:nvSpPr>
          <p:spPr bwMode="auto">
            <a:xfrm>
              <a:off x="0" y="43066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6</a:t>
              </a:r>
              <a:endParaRPr lang="zh-CN" altLang="en-US"/>
            </a:p>
          </p:txBody>
        </p:sp>
      </p:grpSp>
      <p:grpSp>
        <p:nvGrpSpPr>
          <p:cNvPr id="14361" name="Group 214"/>
          <p:cNvGrpSpPr>
            <a:grpSpLocks/>
          </p:cNvGrpSpPr>
          <p:nvPr/>
        </p:nvGrpSpPr>
        <p:grpSpPr bwMode="auto">
          <a:xfrm>
            <a:off x="5518150" y="2819400"/>
            <a:ext cx="1050925" cy="895350"/>
            <a:chOff x="0" y="0"/>
            <a:chExt cx="680374" cy="587404"/>
          </a:xfrm>
        </p:grpSpPr>
        <p:sp>
          <p:nvSpPr>
            <p:cNvPr id="14385" name="Freeform 46"/>
            <p:cNvSpPr>
              <a:spLocks noChangeArrowheads="1"/>
            </p:cNvSpPr>
            <p:nvPr/>
          </p:nvSpPr>
          <p:spPr bwMode="auto">
            <a:xfrm>
              <a:off x="0" y="0"/>
              <a:ext cx="680374" cy="587404"/>
            </a:xfrm>
            <a:custGeom>
              <a:avLst/>
              <a:gdLst>
                <a:gd name="T0" fmla="*/ 2147483647 w 643"/>
                <a:gd name="T1" fmla="*/ 0 h 555"/>
                <a:gd name="T2" fmla="*/ 2147483647 w 643"/>
                <a:gd name="T3" fmla="*/ 0 h 555"/>
                <a:gd name="T4" fmla="*/ 2147483647 w 643"/>
                <a:gd name="T5" fmla="*/ 2147483647 h 555"/>
                <a:gd name="T6" fmla="*/ 2147483647 w 643"/>
                <a:gd name="T7" fmla="*/ 2147483647 h 555"/>
                <a:gd name="T8" fmla="*/ 2147483647 w 643"/>
                <a:gd name="T9" fmla="*/ 2147483647 h 555"/>
                <a:gd name="T10" fmla="*/ 0 w 643"/>
                <a:gd name="T11" fmla="*/ 2147483647 h 555"/>
                <a:gd name="T12" fmla="*/ 2147483647 w 643"/>
                <a:gd name="T13" fmla="*/ 0 h 5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3"/>
                <a:gd name="T22" fmla="*/ 0 h 555"/>
                <a:gd name="T23" fmla="*/ 643 w 643"/>
                <a:gd name="T24" fmla="*/ 555 h 5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3" h="555">
                  <a:moveTo>
                    <a:pt x="161" y="0"/>
                  </a:moveTo>
                  <a:lnTo>
                    <a:pt x="482" y="0"/>
                  </a:lnTo>
                  <a:lnTo>
                    <a:pt x="643" y="277"/>
                  </a:lnTo>
                  <a:lnTo>
                    <a:pt x="482" y="555"/>
                  </a:lnTo>
                  <a:lnTo>
                    <a:pt x="161" y="555"/>
                  </a:lnTo>
                  <a:lnTo>
                    <a:pt x="0" y="27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endParaRPr lang="zh-CN" altLang="en-US"/>
            </a:p>
          </p:txBody>
        </p:sp>
        <p:sp>
          <p:nvSpPr>
            <p:cNvPr id="14386" name="Freeform 46"/>
            <p:cNvSpPr>
              <a:spLocks noChangeArrowheads="1"/>
            </p:cNvSpPr>
            <p:nvPr/>
          </p:nvSpPr>
          <p:spPr bwMode="auto">
            <a:xfrm>
              <a:off x="84600" y="73040"/>
              <a:ext cx="511175" cy="441325"/>
            </a:xfrm>
            <a:custGeom>
              <a:avLst/>
              <a:gdLst>
                <a:gd name="T0" fmla="*/ 2147483647 w 643"/>
                <a:gd name="T1" fmla="*/ 0 h 555"/>
                <a:gd name="T2" fmla="*/ 2147483647 w 643"/>
                <a:gd name="T3" fmla="*/ 0 h 555"/>
                <a:gd name="T4" fmla="*/ 2147483647 w 643"/>
                <a:gd name="T5" fmla="*/ 2147483647 h 555"/>
                <a:gd name="T6" fmla="*/ 2147483647 w 643"/>
                <a:gd name="T7" fmla="*/ 2147483647 h 555"/>
                <a:gd name="T8" fmla="*/ 2147483647 w 643"/>
                <a:gd name="T9" fmla="*/ 2147483647 h 555"/>
                <a:gd name="T10" fmla="*/ 0 w 643"/>
                <a:gd name="T11" fmla="*/ 2147483647 h 555"/>
                <a:gd name="T12" fmla="*/ 2147483647 w 643"/>
                <a:gd name="T13" fmla="*/ 0 h 5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3"/>
                <a:gd name="T22" fmla="*/ 0 h 555"/>
                <a:gd name="T23" fmla="*/ 643 w 643"/>
                <a:gd name="T24" fmla="*/ 555 h 5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3" h="555">
                  <a:moveTo>
                    <a:pt x="161" y="0"/>
                  </a:moveTo>
                  <a:lnTo>
                    <a:pt x="482" y="0"/>
                  </a:lnTo>
                  <a:lnTo>
                    <a:pt x="643" y="277"/>
                  </a:lnTo>
                  <a:lnTo>
                    <a:pt x="482" y="555"/>
                  </a:lnTo>
                  <a:lnTo>
                    <a:pt x="161" y="555"/>
                  </a:lnTo>
                  <a:lnTo>
                    <a:pt x="0" y="27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62" name="Freeform 6"/>
          <p:cNvSpPr>
            <a:spLocks noEditPoints="1" noChangeArrowheads="1"/>
          </p:cNvSpPr>
          <p:nvPr/>
        </p:nvSpPr>
        <p:spPr bwMode="auto">
          <a:xfrm>
            <a:off x="5822950" y="3089275"/>
            <a:ext cx="415925" cy="368300"/>
          </a:xfrm>
          <a:custGeom>
            <a:avLst/>
            <a:gdLst>
              <a:gd name="T0" fmla="*/ 2147483647 w 158"/>
              <a:gd name="T1" fmla="*/ 2147483647 h 141"/>
              <a:gd name="T2" fmla="*/ 2147483647 w 158"/>
              <a:gd name="T3" fmla="*/ 2147483647 h 141"/>
              <a:gd name="T4" fmla="*/ 2147483647 w 158"/>
              <a:gd name="T5" fmla="*/ 2147483647 h 141"/>
              <a:gd name="T6" fmla="*/ 2147483647 w 158"/>
              <a:gd name="T7" fmla="*/ 2147483647 h 141"/>
              <a:gd name="T8" fmla="*/ 2147483647 w 158"/>
              <a:gd name="T9" fmla="*/ 2147483647 h 141"/>
              <a:gd name="T10" fmla="*/ 2147483647 w 158"/>
              <a:gd name="T11" fmla="*/ 2147483647 h 141"/>
              <a:gd name="T12" fmla="*/ 0 w 158"/>
              <a:gd name="T13" fmla="*/ 2147483647 h 141"/>
              <a:gd name="T14" fmla="*/ 2147483647 w 158"/>
              <a:gd name="T15" fmla="*/ 0 h 141"/>
              <a:gd name="T16" fmla="*/ 2147483647 w 158"/>
              <a:gd name="T17" fmla="*/ 2147483647 h 141"/>
              <a:gd name="T18" fmla="*/ 2147483647 w 158"/>
              <a:gd name="T19" fmla="*/ 2147483647 h 141"/>
              <a:gd name="T20" fmla="*/ 2147483647 w 158"/>
              <a:gd name="T21" fmla="*/ 2147483647 h 141"/>
              <a:gd name="T22" fmla="*/ 2147483647 w 158"/>
              <a:gd name="T23" fmla="*/ 2147483647 h 141"/>
              <a:gd name="T24" fmla="*/ 2147483647 w 158"/>
              <a:gd name="T25" fmla="*/ 2147483647 h 141"/>
              <a:gd name="T26" fmla="*/ 2147483647 w 158"/>
              <a:gd name="T27" fmla="*/ 2147483647 h 141"/>
              <a:gd name="T28" fmla="*/ 2147483647 w 158"/>
              <a:gd name="T29" fmla="*/ 2147483647 h 141"/>
              <a:gd name="T30" fmla="*/ 2147483647 w 158"/>
              <a:gd name="T31" fmla="*/ 2147483647 h 141"/>
              <a:gd name="T32" fmla="*/ 2147483647 w 158"/>
              <a:gd name="T33" fmla="*/ 2147483647 h 141"/>
              <a:gd name="T34" fmla="*/ 2147483647 w 158"/>
              <a:gd name="T35" fmla="*/ 2147483647 h 141"/>
              <a:gd name="T36" fmla="*/ 2147483647 w 158"/>
              <a:gd name="T37" fmla="*/ 2147483647 h 141"/>
              <a:gd name="T38" fmla="*/ 2147483647 w 158"/>
              <a:gd name="T39" fmla="*/ 2147483647 h 141"/>
              <a:gd name="T40" fmla="*/ 2147483647 w 158"/>
              <a:gd name="T41" fmla="*/ 2147483647 h 141"/>
              <a:gd name="T42" fmla="*/ 2147483647 w 158"/>
              <a:gd name="T43" fmla="*/ 2147483647 h 141"/>
              <a:gd name="T44" fmla="*/ 2147483647 w 158"/>
              <a:gd name="T45" fmla="*/ 2147483647 h 141"/>
              <a:gd name="T46" fmla="*/ 2147483647 w 158"/>
              <a:gd name="T47" fmla="*/ 2147483647 h 141"/>
              <a:gd name="T48" fmla="*/ 2147483647 w 158"/>
              <a:gd name="T49" fmla="*/ 2147483647 h 141"/>
              <a:gd name="T50" fmla="*/ 2147483647 w 158"/>
              <a:gd name="T51" fmla="*/ 2147483647 h 141"/>
              <a:gd name="T52" fmla="*/ 2147483647 w 158"/>
              <a:gd name="T53" fmla="*/ 2147483647 h 141"/>
              <a:gd name="T54" fmla="*/ 2147483647 w 158"/>
              <a:gd name="T55" fmla="*/ 2147483647 h 141"/>
              <a:gd name="T56" fmla="*/ 2147483647 w 158"/>
              <a:gd name="T57" fmla="*/ 2147483647 h 141"/>
              <a:gd name="T58" fmla="*/ 2147483647 w 158"/>
              <a:gd name="T59" fmla="*/ 2147483647 h 141"/>
              <a:gd name="T60" fmla="*/ 2147483647 w 158"/>
              <a:gd name="T61" fmla="*/ 2147483647 h 141"/>
              <a:gd name="T62" fmla="*/ 2147483647 w 158"/>
              <a:gd name="T63" fmla="*/ 2147483647 h 141"/>
              <a:gd name="T64" fmla="*/ 2147483647 w 158"/>
              <a:gd name="T65" fmla="*/ 2147483647 h 141"/>
              <a:gd name="T66" fmla="*/ 2147483647 w 158"/>
              <a:gd name="T67" fmla="*/ 2147483647 h 141"/>
              <a:gd name="T68" fmla="*/ 2147483647 w 158"/>
              <a:gd name="T69" fmla="*/ 2147483647 h 141"/>
              <a:gd name="T70" fmla="*/ 2147483647 w 158"/>
              <a:gd name="T71" fmla="*/ 2147483647 h 141"/>
              <a:gd name="T72" fmla="*/ 2147483647 w 158"/>
              <a:gd name="T73" fmla="*/ 2147483647 h 141"/>
              <a:gd name="T74" fmla="*/ 2147483647 w 158"/>
              <a:gd name="T75" fmla="*/ 2147483647 h 141"/>
              <a:gd name="T76" fmla="*/ 2147483647 w 158"/>
              <a:gd name="T77" fmla="*/ 2147483647 h 141"/>
              <a:gd name="T78" fmla="*/ 2147483647 w 158"/>
              <a:gd name="T79" fmla="*/ 2147483647 h 141"/>
              <a:gd name="T80" fmla="*/ 2147483647 w 158"/>
              <a:gd name="T81" fmla="*/ 2147483647 h 141"/>
              <a:gd name="T82" fmla="*/ 2147483647 w 158"/>
              <a:gd name="T83" fmla="*/ 2147483647 h 141"/>
              <a:gd name="T84" fmla="*/ 2147483647 w 158"/>
              <a:gd name="T85" fmla="*/ 2147483647 h 141"/>
              <a:gd name="T86" fmla="*/ 2147483647 w 158"/>
              <a:gd name="T87" fmla="*/ 2147483647 h 141"/>
              <a:gd name="T88" fmla="*/ 2147483647 w 158"/>
              <a:gd name="T89" fmla="*/ 2147483647 h 141"/>
              <a:gd name="T90" fmla="*/ 2147483647 w 158"/>
              <a:gd name="T91" fmla="*/ 2147483647 h 141"/>
              <a:gd name="T92" fmla="*/ 2147483647 w 158"/>
              <a:gd name="T93" fmla="*/ 2147483647 h 141"/>
              <a:gd name="T94" fmla="*/ 2147483647 w 158"/>
              <a:gd name="T95" fmla="*/ 2147483647 h 141"/>
              <a:gd name="T96" fmla="*/ 2147483647 w 158"/>
              <a:gd name="T97" fmla="*/ 2147483647 h 141"/>
              <a:gd name="T98" fmla="*/ 2147483647 w 158"/>
              <a:gd name="T99" fmla="*/ 2147483647 h 141"/>
              <a:gd name="T100" fmla="*/ 2147483647 w 158"/>
              <a:gd name="T101" fmla="*/ 2147483647 h 141"/>
              <a:gd name="T102" fmla="*/ 2147483647 w 158"/>
              <a:gd name="T103" fmla="*/ 2147483647 h 141"/>
              <a:gd name="T104" fmla="*/ 2147483647 w 158"/>
              <a:gd name="T105" fmla="*/ 2147483647 h 141"/>
              <a:gd name="T106" fmla="*/ 2147483647 w 158"/>
              <a:gd name="T107" fmla="*/ 2147483647 h 141"/>
              <a:gd name="T108" fmla="*/ 2147483647 w 158"/>
              <a:gd name="T109" fmla="*/ 2147483647 h 141"/>
              <a:gd name="T110" fmla="*/ 2147483647 w 158"/>
              <a:gd name="T111" fmla="*/ 2147483647 h 141"/>
              <a:gd name="T112" fmla="*/ 2147483647 w 158"/>
              <a:gd name="T113" fmla="*/ 2147483647 h 141"/>
              <a:gd name="T114" fmla="*/ 2147483647 w 158"/>
              <a:gd name="T115" fmla="*/ 2147483647 h 141"/>
              <a:gd name="T116" fmla="*/ 2147483647 w 158"/>
              <a:gd name="T117" fmla="*/ 2147483647 h 141"/>
              <a:gd name="T118" fmla="*/ 2147483647 w 158"/>
              <a:gd name="T119" fmla="*/ 2147483647 h 141"/>
              <a:gd name="T120" fmla="*/ 2147483647 w 158"/>
              <a:gd name="T121" fmla="*/ 2147483647 h 14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58"/>
              <a:gd name="T184" fmla="*/ 0 h 141"/>
              <a:gd name="T185" fmla="*/ 158 w 158"/>
              <a:gd name="T186" fmla="*/ 141 h 14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58" h="141">
                <a:moveTo>
                  <a:pt x="18" y="22"/>
                </a:moveTo>
                <a:cubicBezTo>
                  <a:pt x="18" y="138"/>
                  <a:pt x="18" y="138"/>
                  <a:pt x="18" y="138"/>
                </a:cubicBezTo>
                <a:cubicBezTo>
                  <a:pt x="18" y="140"/>
                  <a:pt x="16" y="141"/>
                  <a:pt x="15" y="141"/>
                </a:cubicBezTo>
                <a:cubicBezTo>
                  <a:pt x="9" y="141"/>
                  <a:pt x="9" y="141"/>
                  <a:pt x="9" y="141"/>
                </a:cubicBezTo>
                <a:cubicBezTo>
                  <a:pt x="7" y="141"/>
                  <a:pt x="6" y="140"/>
                  <a:pt x="6" y="138"/>
                </a:cubicBezTo>
                <a:cubicBezTo>
                  <a:pt x="6" y="22"/>
                  <a:pt x="6" y="22"/>
                  <a:pt x="6" y="22"/>
                </a:cubicBezTo>
                <a:cubicBezTo>
                  <a:pt x="3" y="20"/>
                  <a:pt x="0" y="16"/>
                  <a:pt x="0" y="12"/>
                </a:cubicBezTo>
                <a:cubicBezTo>
                  <a:pt x="0" y="6"/>
                  <a:pt x="5" y="0"/>
                  <a:pt x="12" y="0"/>
                </a:cubicBezTo>
                <a:cubicBezTo>
                  <a:pt x="18" y="0"/>
                  <a:pt x="24" y="6"/>
                  <a:pt x="24" y="12"/>
                </a:cubicBezTo>
                <a:cubicBezTo>
                  <a:pt x="24" y="16"/>
                  <a:pt x="21" y="20"/>
                  <a:pt x="18" y="22"/>
                </a:cubicBezTo>
                <a:close/>
                <a:moveTo>
                  <a:pt x="158" y="88"/>
                </a:moveTo>
                <a:cubicBezTo>
                  <a:pt x="158" y="90"/>
                  <a:pt x="157" y="92"/>
                  <a:pt x="155" y="93"/>
                </a:cubicBezTo>
                <a:cubicBezTo>
                  <a:pt x="155" y="93"/>
                  <a:pt x="154" y="94"/>
                  <a:pt x="154" y="94"/>
                </a:cubicBezTo>
                <a:cubicBezTo>
                  <a:pt x="148" y="97"/>
                  <a:pt x="134" y="105"/>
                  <a:pt x="120" y="105"/>
                </a:cubicBezTo>
                <a:cubicBezTo>
                  <a:pt x="114" y="105"/>
                  <a:pt x="110" y="103"/>
                  <a:pt x="105" y="101"/>
                </a:cubicBezTo>
                <a:cubicBezTo>
                  <a:pt x="103" y="100"/>
                  <a:pt x="103" y="100"/>
                  <a:pt x="103" y="100"/>
                </a:cubicBezTo>
                <a:cubicBezTo>
                  <a:pt x="94" y="95"/>
                  <a:pt x="86" y="92"/>
                  <a:pt x="75" y="92"/>
                </a:cubicBezTo>
                <a:cubicBezTo>
                  <a:pt x="62" y="92"/>
                  <a:pt x="43" y="99"/>
                  <a:pt x="32" y="105"/>
                </a:cubicBezTo>
                <a:cubicBezTo>
                  <a:pt x="32" y="106"/>
                  <a:pt x="30" y="106"/>
                  <a:pt x="29" y="106"/>
                </a:cubicBezTo>
                <a:cubicBezTo>
                  <a:pt x="28" y="106"/>
                  <a:pt x="27" y="106"/>
                  <a:pt x="27" y="105"/>
                </a:cubicBezTo>
                <a:cubicBezTo>
                  <a:pt x="25" y="104"/>
                  <a:pt x="24" y="102"/>
                  <a:pt x="24" y="100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0"/>
                  <a:pt x="25" y="28"/>
                  <a:pt x="26" y="27"/>
                </a:cubicBezTo>
                <a:cubicBezTo>
                  <a:pt x="32" y="24"/>
                  <a:pt x="53" y="12"/>
                  <a:pt x="72" y="12"/>
                </a:cubicBezTo>
                <a:cubicBezTo>
                  <a:pt x="87" y="12"/>
                  <a:pt x="100" y="18"/>
                  <a:pt x="110" y="23"/>
                </a:cubicBezTo>
                <a:cubicBezTo>
                  <a:pt x="113" y="24"/>
                  <a:pt x="116" y="25"/>
                  <a:pt x="119" y="25"/>
                </a:cubicBezTo>
                <a:cubicBezTo>
                  <a:pt x="129" y="25"/>
                  <a:pt x="141" y="18"/>
                  <a:pt x="147" y="14"/>
                </a:cubicBezTo>
                <a:cubicBezTo>
                  <a:pt x="148" y="14"/>
                  <a:pt x="149" y="13"/>
                  <a:pt x="150" y="13"/>
                </a:cubicBezTo>
                <a:cubicBezTo>
                  <a:pt x="152" y="12"/>
                  <a:pt x="154" y="12"/>
                  <a:pt x="156" y="13"/>
                </a:cubicBezTo>
                <a:cubicBezTo>
                  <a:pt x="157" y="14"/>
                  <a:pt x="158" y="16"/>
                  <a:pt x="158" y="18"/>
                </a:cubicBezTo>
                <a:lnTo>
                  <a:pt x="158" y="88"/>
                </a:lnTo>
                <a:close/>
                <a:moveTo>
                  <a:pt x="70" y="24"/>
                </a:moveTo>
                <a:cubicBezTo>
                  <a:pt x="59" y="25"/>
                  <a:pt x="45" y="30"/>
                  <a:pt x="35" y="36"/>
                </a:cubicBezTo>
                <a:cubicBezTo>
                  <a:pt x="35" y="53"/>
                  <a:pt x="35" y="53"/>
                  <a:pt x="35" y="53"/>
                </a:cubicBezTo>
                <a:cubicBezTo>
                  <a:pt x="46" y="47"/>
                  <a:pt x="59" y="42"/>
                  <a:pt x="70" y="42"/>
                </a:cubicBezTo>
                <a:lnTo>
                  <a:pt x="70" y="24"/>
                </a:lnTo>
                <a:close/>
                <a:moveTo>
                  <a:pt x="70" y="63"/>
                </a:moveTo>
                <a:cubicBezTo>
                  <a:pt x="59" y="64"/>
                  <a:pt x="46" y="68"/>
                  <a:pt x="35" y="73"/>
                </a:cubicBezTo>
                <a:cubicBezTo>
                  <a:pt x="35" y="90"/>
                  <a:pt x="35" y="90"/>
                  <a:pt x="35" y="90"/>
                </a:cubicBezTo>
                <a:cubicBezTo>
                  <a:pt x="46" y="85"/>
                  <a:pt x="59" y="81"/>
                  <a:pt x="70" y="80"/>
                </a:cubicBezTo>
                <a:lnTo>
                  <a:pt x="70" y="63"/>
                </a:lnTo>
                <a:close/>
                <a:moveTo>
                  <a:pt x="147" y="68"/>
                </a:moveTo>
                <a:cubicBezTo>
                  <a:pt x="138" y="72"/>
                  <a:pt x="124" y="78"/>
                  <a:pt x="111" y="74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110" y="53"/>
                  <a:pt x="109" y="53"/>
                  <a:pt x="108" y="52"/>
                </a:cubicBezTo>
                <a:cubicBezTo>
                  <a:pt x="97" y="47"/>
                  <a:pt x="89" y="42"/>
                  <a:pt x="75" y="42"/>
                </a:cubicBezTo>
                <a:cubicBezTo>
                  <a:pt x="73" y="42"/>
                  <a:pt x="72" y="42"/>
                  <a:pt x="70" y="42"/>
                </a:cubicBezTo>
                <a:cubicBezTo>
                  <a:pt x="70" y="63"/>
                  <a:pt x="70" y="63"/>
                  <a:pt x="70" y="63"/>
                </a:cubicBezTo>
                <a:cubicBezTo>
                  <a:pt x="71" y="63"/>
                  <a:pt x="72" y="63"/>
                  <a:pt x="72" y="63"/>
                </a:cubicBezTo>
                <a:cubicBezTo>
                  <a:pt x="86" y="63"/>
                  <a:pt x="97" y="67"/>
                  <a:pt x="108" y="73"/>
                </a:cubicBezTo>
                <a:cubicBezTo>
                  <a:pt x="109" y="73"/>
                  <a:pt x="110" y="74"/>
                  <a:pt x="111" y="74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4" y="92"/>
                  <a:pt x="117" y="93"/>
                  <a:pt x="120" y="93"/>
                </a:cubicBezTo>
                <a:cubicBezTo>
                  <a:pt x="130" y="93"/>
                  <a:pt x="141" y="87"/>
                  <a:pt x="147" y="84"/>
                </a:cubicBezTo>
                <a:lnTo>
                  <a:pt x="147" y="68"/>
                </a:lnTo>
                <a:close/>
                <a:moveTo>
                  <a:pt x="147" y="28"/>
                </a:moveTo>
                <a:cubicBezTo>
                  <a:pt x="139" y="32"/>
                  <a:pt x="129" y="36"/>
                  <a:pt x="119" y="36"/>
                </a:cubicBezTo>
                <a:cubicBezTo>
                  <a:pt x="116" y="36"/>
                  <a:pt x="114" y="36"/>
                  <a:pt x="111" y="36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124" y="57"/>
                  <a:pt x="138" y="50"/>
                  <a:pt x="147" y="45"/>
                </a:cubicBezTo>
                <a:lnTo>
                  <a:pt x="147" y="2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14363" name="Group 223"/>
          <p:cNvGrpSpPr>
            <a:grpSpLocks/>
          </p:cNvGrpSpPr>
          <p:nvPr/>
        </p:nvGrpSpPr>
        <p:grpSpPr bwMode="auto">
          <a:xfrm>
            <a:off x="5473700" y="3744913"/>
            <a:ext cx="1050925" cy="893762"/>
            <a:chOff x="0" y="0"/>
            <a:chExt cx="680374" cy="587404"/>
          </a:xfrm>
        </p:grpSpPr>
        <p:sp>
          <p:nvSpPr>
            <p:cNvPr id="14383" name="Freeform 46"/>
            <p:cNvSpPr>
              <a:spLocks noChangeArrowheads="1"/>
            </p:cNvSpPr>
            <p:nvPr/>
          </p:nvSpPr>
          <p:spPr bwMode="auto">
            <a:xfrm>
              <a:off x="0" y="0"/>
              <a:ext cx="680374" cy="587404"/>
            </a:xfrm>
            <a:custGeom>
              <a:avLst/>
              <a:gdLst>
                <a:gd name="T0" fmla="*/ 2147483647 w 643"/>
                <a:gd name="T1" fmla="*/ 0 h 555"/>
                <a:gd name="T2" fmla="*/ 2147483647 w 643"/>
                <a:gd name="T3" fmla="*/ 0 h 555"/>
                <a:gd name="T4" fmla="*/ 2147483647 w 643"/>
                <a:gd name="T5" fmla="*/ 2147483647 h 555"/>
                <a:gd name="T6" fmla="*/ 2147483647 w 643"/>
                <a:gd name="T7" fmla="*/ 2147483647 h 555"/>
                <a:gd name="T8" fmla="*/ 2147483647 w 643"/>
                <a:gd name="T9" fmla="*/ 2147483647 h 555"/>
                <a:gd name="T10" fmla="*/ 0 w 643"/>
                <a:gd name="T11" fmla="*/ 2147483647 h 555"/>
                <a:gd name="T12" fmla="*/ 2147483647 w 643"/>
                <a:gd name="T13" fmla="*/ 0 h 5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3"/>
                <a:gd name="T22" fmla="*/ 0 h 555"/>
                <a:gd name="T23" fmla="*/ 643 w 643"/>
                <a:gd name="T24" fmla="*/ 555 h 5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3" h="555">
                  <a:moveTo>
                    <a:pt x="161" y="0"/>
                  </a:moveTo>
                  <a:lnTo>
                    <a:pt x="482" y="0"/>
                  </a:lnTo>
                  <a:lnTo>
                    <a:pt x="643" y="277"/>
                  </a:lnTo>
                  <a:lnTo>
                    <a:pt x="482" y="555"/>
                  </a:lnTo>
                  <a:lnTo>
                    <a:pt x="161" y="555"/>
                  </a:lnTo>
                  <a:lnTo>
                    <a:pt x="0" y="27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84" name="Freeform 46"/>
            <p:cNvSpPr>
              <a:spLocks noChangeArrowheads="1"/>
            </p:cNvSpPr>
            <p:nvPr/>
          </p:nvSpPr>
          <p:spPr bwMode="auto">
            <a:xfrm>
              <a:off x="84600" y="73040"/>
              <a:ext cx="511175" cy="441325"/>
            </a:xfrm>
            <a:custGeom>
              <a:avLst/>
              <a:gdLst>
                <a:gd name="T0" fmla="*/ 2147483647 w 643"/>
                <a:gd name="T1" fmla="*/ 0 h 555"/>
                <a:gd name="T2" fmla="*/ 2147483647 w 643"/>
                <a:gd name="T3" fmla="*/ 0 h 555"/>
                <a:gd name="T4" fmla="*/ 2147483647 w 643"/>
                <a:gd name="T5" fmla="*/ 2147483647 h 555"/>
                <a:gd name="T6" fmla="*/ 2147483647 w 643"/>
                <a:gd name="T7" fmla="*/ 2147483647 h 555"/>
                <a:gd name="T8" fmla="*/ 2147483647 w 643"/>
                <a:gd name="T9" fmla="*/ 2147483647 h 555"/>
                <a:gd name="T10" fmla="*/ 0 w 643"/>
                <a:gd name="T11" fmla="*/ 2147483647 h 555"/>
                <a:gd name="T12" fmla="*/ 2147483647 w 643"/>
                <a:gd name="T13" fmla="*/ 0 h 5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3"/>
                <a:gd name="T22" fmla="*/ 0 h 555"/>
                <a:gd name="T23" fmla="*/ 643 w 643"/>
                <a:gd name="T24" fmla="*/ 555 h 5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3" h="555">
                  <a:moveTo>
                    <a:pt x="161" y="0"/>
                  </a:moveTo>
                  <a:lnTo>
                    <a:pt x="482" y="0"/>
                  </a:lnTo>
                  <a:lnTo>
                    <a:pt x="643" y="277"/>
                  </a:lnTo>
                  <a:lnTo>
                    <a:pt x="482" y="555"/>
                  </a:lnTo>
                  <a:lnTo>
                    <a:pt x="161" y="555"/>
                  </a:lnTo>
                  <a:lnTo>
                    <a:pt x="0" y="27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endParaRPr lang="zh-CN" altLang="en-US"/>
            </a:p>
          </p:txBody>
        </p:sp>
      </p:grpSp>
      <p:sp>
        <p:nvSpPr>
          <p:cNvPr id="14364" name="Freeform 7"/>
          <p:cNvSpPr>
            <a:spLocks noEditPoints="1" noChangeArrowheads="1"/>
          </p:cNvSpPr>
          <p:nvPr/>
        </p:nvSpPr>
        <p:spPr bwMode="auto">
          <a:xfrm>
            <a:off x="5800725" y="3956050"/>
            <a:ext cx="419100" cy="411163"/>
          </a:xfrm>
          <a:custGeom>
            <a:avLst/>
            <a:gdLst>
              <a:gd name="T0" fmla="*/ 2147483647 w 141"/>
              <a:gd name="T1" fmla="*/ 2147483647 h 140"/>
              <a:gd name="T2" fmla="*/ 2147483647 w 141"/>
              <a:gd name="T3" fmla="*/ 2147483647 h 140"/>
              <a:gd name="T4" fmla="*/ 2147483647 w 141"/>
              <a:gd name="T5" fmla="*/ 2147483647 h 140"/>
              <a:gd name="T6" fmla="*/ 2147483647 w 141"/>
              <a:gd name="T7" fmla="*/ 2147483647 h 140"/>
              <a:gd name="T8" fmla="*/ 2147483647 w 141"/>
              <a:gd name="T9" fmla="*/ 2147483647 h 140"/>
              <a:gd name="T10" fmla="*/ 2147483647 w 141"/>
              <a:gd name="T11" fmla="*/ 2147483647 h 140"/>
              <a:gd name="T12" fmla="*/ 2147483647 w 141"/>
              <a:gd name="T13" fmla="*/ 2147483647 h 140"/>
              <a:gd name="T14" fmla="*/ 2147483647 w 141"/>
              <a:gd name="T15" fmla="*/ 0 h 140"/>
              <a:gd name="T16" fmla="*/ 2147483647 w 141"/>
              <a:gd name="T17" fmla="*/ 0 h 140"/>
              <a:gd name="T18" fmla="*/ 2147483647 w 141"/>
              <a:gd name="T19" fmla="*/ 2147483647 h 140"/>
              <a:gd name="T20" fmla="*/ 2147483647 w 141"/>
              <a:gd name="T21" fmla="*/ 2147483647 h 140"/>
              <a:gd name="T22" fmla="*/ 2147483647 w 141"/>
              <a:gd name="T23" fmla="*/ 2147483647 h 140"/>
              <a:gd name="T24" fmla="*/ 2147483647 w 141"/>
              <a:gd name="T25" fmla="*/ 2147483647 h 140"/>
              <a:gd name="T26" fmla="*/ 2147483647 w 141"/>
              <a:gd name="T27" fmla="*/ 2147483647 h 140"/>
              <a:gd name="T28" fmla="*/ 2147483647 w 141"/>
              <a:gd name="T29" fmla="*/ 2147483647 h 140"/>
              <a:gd name="T30" fmla="*/ 2147483647 w 141"/>
              <a:gd name="T31" fmla="*/ 2147483647 h 140"/>
              <a:gd name="T32" fmla="*/ 2147483647 w 141"/>
              <a:gd name="T33" fmla="*/ 2147483647 h 140"/>
              <a:gd name="T34" fmla="*/ 2147483647 w 141"/>
              <a:gd name="T35" fmla="*/ 2147483647 h 140"/>
              <a:gd name="T36" fmla="*/ 2147483647 w 141"/>
              <a:gd name="T37" fmla="*/ 2147483647 h 140"/>
              <a:gd name="T38" fmla="*/ 2147483647 w 141"/>
              <a:gd name="T39" fmla="*/ 2147483647 h 140"/>
              <a:gd name="T40" fmla="*/ 2147483647 w 141"/>
              <a:gd name="T41" fmla="*/ 2147483647 h 140"/>
              <a:gd name="T42" fmla="*/ 2147483647 w 141"/>
              <a:gd name="T43" fmla="*/ 2147483647 h 140"/>
              <a:gd name="T44" fmla="*/ 2147483647 w 141"/>
              <a:gd name="T45" fmla="*/ 2147483647 h 140"/>
              <a:gd name="T46" fmla="*/ 2147483647 w 141"/>
              <a:gd name="T47" fmla="*/ 2147483647 h 140"/>
              <a:gd name="T48" fmla="*/ 2147483647 w 141"/>
              <a:gd name="T49" fmla="*/ 2147483647 h 140"/>
              <a:gd name="T50" fmla="*/ 2147483647 w 141"/>
              <a:gd name="T51" fmla="*/ 2147483647 h 14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41"/>
              <a:gd name="T79" fmla="*/ 0 h 140"/>
              <a:gd name="T80" fmla="*/ 141 w 141"/>
              <a:gd name="T81" fmla="*/ 140 h 14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41" h="140">
                <a:moveTo>
                  <a:pt x="124" y="140"/>
                </a:moveTo>
                <a:cubicBezTo>
                  <a:pt x="18" y="140"/>
                  <a:pt x="18" y="140"/>
                  <a:pt x="18" y="140"/>
                </a:cubicBezTo>
                <a:cubicBezTo>
                  <a:pt x="5" y="140"/>
                  <a:pt x="0" y="131"/>
                  <a:pt x="7" y="121"/>
                </a:cubicBezTo>
                <a:cubicBezTo>
                  <a:pt x="53" y="48"/>
                  <a:pt x="53" y="48"/>
                  <a:pt x="53" y="48"/>
                </a:cubicBezTo>
                <a:cubicBezTo>
                  <a:pt x="53" y="11"/>
                  <a:pt x="53" y="11"/>
                  <a:pt x="53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4" y="11"/>
                  <a:pt x="42" y="9"/>
                  <a:pt x="42" y="6"/>
                </a:cubicBezTo>
                <a:cubicBezTo>
                  <a:pt x="42" y="2"/>
                  <a:pt x="44" y="0"/>
                  <a:pt x="48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8" y="0"/>
                  <a:pt x="100" y="2"/>
                  <a:pt x="100" y="6"/>
                </a:cubicBezTo>
                <a:cubicBezTo>
                  <a:pt x="100" y="9"/>
                  <a:pt x="98" y="11"/>
                  <a:pt x="94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48"/>
                  <a:pt x="89" y="48"/>
                  <a:pt x="89" y="48"/>
                </a:cubicBezTo>
                <a:cubicBezTo>
                  <a:pt x="135" y="121"/>
                  <a:pt x="135" y="121"/>
                  <a:pt x="135" y="121"/>
                </a:cubicBezTo>
                <a:cubicBezTo>
                  <a:pt x="141" y="131"/>
                  <a:pt x="137" y="140"/>
                  <a:pt x="124" y="140"/>
                </a:cubicBezTo>
                <a:close/>
                <a:moveTo>
                  <a:pt x="38" y="93"/>
                </a:moveTo>
                <a:cubicBezTo>
                  <a:pt x="104" y="93"/>
                  <a:pt x="104" y="93"/>
                  <a:pt x="104" y="93"/>
                </a:cubicBezTo>
                <a:cubicBezTo>
                  <a:pt x="79" y="54"/>
                  <a:pt x="79" y="54"/>
                  <a:pt x="79" y="54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48"/>
                  <a:pt x="77" y="48"/>
                  <a:pt x="77" y="48"/>
                </a:cubicBezTo>
                <a:cubicBezTo>
                  <a:pt x="77" y="11"/>
                  <a:pt x="77" y="11"/>
                  <a:pt x="77" y="11"/>
                </a:cubicBezTo>
                <a:cubicBezTo>
                  <a:pt x="65" y="11"/>
                  <a:pt x="65" y="11"/>
                  <a:pt x="65" y="11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51"/>
                  <a:pt x="65" y="51"/>
                  <a:pt x="65" y="51"/>
                </a:cubicBezTo>
                <a:cubicBezTo>
                  <a:pt x="63" y="54"/>
                  <a:pt x="63" y="54"/>
                  <a:pt x="63" y="54"/>
                </a:cubicBezTo>
                <a:lnTo>
                  <a:pt x="38" y="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5" name="Freeform 8"/>
          <p:cNvSpPr>
            <a:spLocks noEditPoints="1" noChangeArrowheads="1"/>
          </p:cNvSpPr>
          <p:nvPr/>
        </p:nvSpPr>
        <p:spPr bwMode="auto">
          <a:xfrm>
            <a:off x="6645275" y="3548063"/>
            <a:ext cx="407988" cy="334962"/>
          </a:xfrm>
          <a:custGeom>
            <a:avLst/>
            <a:gdLst>
              <a:gd name="T0" fmla="*/ 2147483647 w 141"/>
              <a:gd name="T1" fmla="*/ 2147483647 h 117"/>
              <a:gd name="T2" fmla="*/ 2147483647 w 141"/>
              <a:gd name="T3" fmla="*/ 2147483647 h 117"/>
              <a:gd name="T4" fmla="*/ 2147483647 w 141"/>
              <a:gd name="T5" fmla="*/ 2147483647 h 117"/>
              <a:gd name="T6" fmla="*/ 0 w 141"/>
              <a:gd name="T7" fmla="*/ 2147483647 h 117"/>
              <a:gd name="T8" fmla="*/ 0 w 141"/>
              <a:gd name="T9" fmla="*/ 2147483647 h 117"/>
              <a:gd name="T10" fmla="*/ 2147483647 w 141"/>
              <a:gd name="T11" fmla="*/ 2147483647 h 117"/>
              <a:gd name="T12" fmla="*/ 2147483647 w 141"/>
              <a:gd name="T13" fmla="*/ 2147483647 h 117"/>
              <a:gd name="T14" fmla="*/ 2147483647 w 141"/>
              <a:gd name="T15" fmla="*/ 0 h 117"/>
              <a:gd name="T16" fmla="*/ 2147483647 w 141"/>
              <a:gd name="T17" fmla="*/ 0 h 117"/>
              <a:gd name="T18" fmla="*/ 2147483647 w 141"/>
              <a:gd name="T19" fmla="*/ 2147483647 h 117"/>
              <a:gd name="T20" fmla="*/ 2147483647 w 141"/>
              <a:gd name="T21" fmla="*/ 2147483647 h 117"/>
              <a:gd name="T22" fmla="*/ 2147483647 w 141"/>
              <a:gd name="T23" fmla="*/ 2147483647 h 117"/>
              <a:gd name="T24" fmla="*/ 2147483647 w 141"/>
              <a:gd name="T25" fmla="*/ 2147483647 h 117"/>
              <a:gd name="T26" fmla="*/ 2147483647 w 141"/>
              <a:gd name="T27" fmla="*/ 2147483647 h 117"/>
              <a:gd name="T28" fmla="*/ 2147483647 w 141"/>
              <a:gd name="T29" fmla="*/ 2147483647 h 117"/>
              <a:gd name="T30" fmla="*/ 2147483647 w 141"/>
              <a:gd name="T31" fmla="*/ 2147483647 h 117"/>
              <a:gd name="T32" fmla="*/ 2147483647 w 141"/>
              <a:gd name="T33" fmla="*/ 2147483647 h 117"/>
              <a:gd name="T34" fmla="*/ 2147483647 w 141"/>
              <a:gd name="T35" fmla="*/ 2147483647 h 117"/>
              <a:gd name="T36" fmla="*/ 2147483647 w 141"/>
              <a:gd name="T37" fmla="*/ 2147483647 h 117"/>
              <a:gd name="T38" fmla="*/ 2147483647 w 141"/>
              <a:gd name="T39" fmla="*/ 2147483647 h 117"/>
              <a:gd name="T40" fmla="*/ 2147483647 w 141"/>
              <a:gd name="T41" fmla="*/ 2147483647 h 117"/>
              <a:gd name="T42" fmla="*/ 2147483647 w 141"/>
              <a:gd name="T43" fmla="*/ 2147483647 h 117"/>
              <a:gd name="T44" fmla="*/ 2147483647 w 141"/>
              <a:gd name="T45" fmla="*/ 2147483647 h 117"/>
              <a:gd name="T46" fmla="*/ 2147483647 w 141"/>
              <a:gd name="T47" fmla="*/ 2147483647 h 117"/>
              <a:gd name="T48" fmla="*/ 2147483647 w 141"/>
              <a:gd name="T49" fmla="*/ 2147483647 h 117"/>
              <a:gd name="T50" fmla="*/ 2147483647 w 141"/>
              <a:gd name="T51" fmla="*/ 2147483647 h 117"/>
              <a:gd name="T52" fmla="*/ 2147483647 w 141"/>
              <a:gd name="T53" fmla="*/ 2147483647 h 117"/>
              <a:gd name="T54" fmla="*/ 2147483647 w 141"/>
              <a:gd name="T55" fmla="*/ 2147483647 h 117"/>
              <a:gd name="T56" fmla="*/ 2147483647 w 141"/>
              <a:gd name="T57" fmla="*/ 2147483647 h 117"/>
              <a:gd name="T58" fmla="*/ 2147483647 w 141"/>
              <a:gd name="T59" fmla="*/ 2147483647 h 117"/>
              <a:gd name="T60" fmla="*/ 2147483647 w 141"/>
              <a:gd name="T61" fmla="*/ 2147483647 h 117"/>
              <a:gd name="T62" fmla="*/ 2147483647 w 141"/>
              <a:gd name="T63" fmla="*/ 2147483647 h 117"/>
              <a:gd name="T64" fmla="*/ 2147483647 w 141"/>
              <a:gd name="T65" fmla="*/ 2147483647 h 117"/>
              <a:gd name="T66" fmla="*/ 2147483647 w 141"/>
              <a:gd name="T67" fmla="*/ 2147483647 h 117"/>
              <a:gd name="T68" fmla="*/ 2147483647 w 141"/>
              <a:gd name="T69" fmla="*/ 2147483647 h 117"/>
              <a:gd name="T70" fmla="*/ 2147483647 w 141"/>
              <a:gd name="T71" fmla="*/ 2147483647 h 117"/>
              <a:gd name="T72" fmla="*/ 2147483647 w 141"/>
              <a:gd name="T73" fmla="*/ 2147483647 h 117"/>
              <a:gd name="T74" fmla="*/ 2147483647 w 141"/>
              <a:gd name="T75" fmla="*/ 2147483647 h 117"/>
              <a:gd name="T76" fmla="*/ 2147483647 w 141"/>
              <a:gd name="T77" fmla="*/ 2147483647 h 1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41"/>
              <a:gd name="T118" fmla="*/ 0 h 117"/>
              <a:gd name="T119" fmla="*/ 141 w 141"/>
              <a:gd name="T120" fmla="*/ 117 h 117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41" h="117">
                <a:moveTo>
                  <a:pt x="141" y="103"/>
                </a:moveTo>
                <a:cubicBezTo>
                  <a:pt x="141" y="111"/>
                  <a:pt x="134" y="117"/>
                  <a:pt x="126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1"/>
                  <a:pt x="0" y="10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1"/>
                  <a:pt x="1" y="69"/>
                  <a:pt x="2" y="66"/>
                </a:cubicBezTo>
                <a:cubicBezTo>
                  <a:pt x="20" y="11"/>
                  <a:pt x="20" y="11"/>
                  <a:pt x="20" y="11"/>
                </a:cubicBezTo>
                <a:cubicBezTo>
                  <a:pt x="22" y="4"/>
                  <a:pt x="28" y="0"/>
                  <a:pt x="35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3" y="0"/>
                  <a:pt x="119" y="4"/>
                  <a:pt x="121" y="11"/>
                </a:cubicBezTo>
                <a:cubicBezTo>
                  <a:pt x="140" y="66"/>
                  <a:pt x="140" y="66"/>
                  <a:pt x="140" y="66"/>
                </a:cubicBezTo>
                <a:cubicBezTo>
                  <a:pt x="140" y="69"/>
                  <a:pt x="141" y="71"/>
                  <a:pt x="141" y="73"/>
                </a:cubicBezTo>
                <a:lnTo>
                  <a:pt x="141" y="103"/>
                </a:lnTo>
                <a:close/>
                <a:moveTo>
                  <a:pt x="129" y="73"/>
                </a:moveTo>
                <a:cubicBezTo>
                  <a:pt x="129" y="72"/>
                  <a:pt x="128" y="70"/>
                  <a:pt x="126" y="70"/>
                </a:cubicBezTo>
                <a:cubicBezTo>
                  <a:pt x="15" y="70"/>
                  <a:pt x="15" y="70"/>
                  <a:pt x="15" y="70"/>
                </a:cubicBezTo>
                <a:cubicBezTo>
                  <a:pt x="13" y="70"/>
                  <a:pt x="12" y="72"/>
                  <a:pt x="12" y="73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12" y="104"/>
                  <a:pt x="13" y="105"/>
                  <a:pt x="15" y="105"/>
                </a:cubicBezTo>
                <a:cubicBezTo>
                  <a:pt x="126" y="105"/>
                  <a:pt x="126" y="105"/>
                  <a:pt x="126" y="105"/>
                </a:cubicBezTo>
                <a:cubicBezTo>
                  <a:pt x="128" y="105"/>
                  <a:pt x="129" y="104"/>
                  <a:pt x="129" y="103"/>
                </a:cubicBezTo>
                <a:lnTo>
                  <a:pt x="129" y="73"/>
                </a:lnTo>
                <a:close/>
                <a:moveTo>
                  <a:pt x="125" y="59"/>
                </a:moveTo>
                <a:cubicBezTo>
                  <a:pt x="110" y="14"/>
                  <a:pt x="110" y="14"/>
                  <a:pt x="110" y="14"/>
                </a:cubicBezTo>
                <a:cubicBezTo>
                  <a:pt x="110" y="13"/>
                  <a:pt x="108" y="12"/>
                  <a:pt x="106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3" y="12"/>
                  <a:pt x="32" y="13"/>
                  <a:pt x="31" y="14"/>
                </a:cubicBezTo>
                <a:cubicBezTo>
                  <a:pt x="17" y="59"/>
                  <a:pt x="17" y="59"/>
                  <a:pt x="17" y="59"/>
                </a:cubicBezTo>
                <a:lnTo>
                  <a:pt x="125" y="59"/>
                </a:lnTo>
                <a:close/>
                <a:moveTo>
                  <a:pt x="88" y="95"/>
                </a:moveTo>
                <a:cubicBezTo>
                  <a:pt x="84" y="95"/>
                  <a:pt x="81" y="92"/>
                  <a:pt x="81" y="88"/>
                </a:cubicBezTo>
                <a:cubicBezTo>
                  <a:pt x="81" y="84"/>
                  <a:pt x="84" y="81"/>
                  <a:pt x="88" y="81"/>
                </a:cubicBezTo>
                <a:cubicBezTo>
                  <a:pt x="92" y="81"/>
                  <a:pt x="96" y="84"/>
                  <a:pt x="96" y="88"/>
                </a:cubicBezTo>
                <a:cubicBezTo>
                  <a:pt x="96" y="92"/>
                  <a:pt x="92" y="95"/>
                  <a:pt x="88" y="95"/>
                </a:cubicBezTo>
                <a:close/>
                <a:moveTo>
                  <a:pt x="112" y="95"/>
                </a:moveTo>
                <a:cubicBezTo>
                  <a:pt x="108" y="95"/>
                  <a:pt x="104" y="92"/>
                  <a:pt x="104" y="88"/>
                </a:cubicBezTo>
                <a:cubicBezTo>
                  <a:pt x="104" y="84"/>
                  <a:pt x="108" y="81"/>
                  <a:pt x="112" y="81"/>
                </a:cubicBezTo>
                <a:cubicBezTo>
                  <a:pt x="116" y="81"/>
                  <a:pt x="119" y="84"/>
                  <a:pt x="119" y="88"/>
                </a:cubicBezTo>
                <a:cubicBezTo>
                  <a:pt x="119" y="92"/>
                  <a:pt x="116" y="95"/>
                  <a:pt x="112" y="9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16426" name="Group 4"/>
          <p:cNvGrpSpPr>
            <a:grpSpLocks/>
          </p:cNvGrpSpPr>
          <p:nvPr/>
        </p:nvGrpSpPr>
        <p:grpSpPr bwMode="auto">
          <a:xfrm>
            <a:off x="6054725" y="1889125"/>
            <a:ext cx="1049338" cy="895350"/>
            <a:chOff x="0" y="0"/>
            <a:chExt cx="823252" cy="710758"/>
          </a:xfrm>
        </p:grpSpPr>
        <p:grpSp>
          <p:nvGrpSpPr>
            <p:cNvPr id="14379" name="Group 217"/>
            <p:cNvGrpSpPr>
              <a:grpSpLocks/>
            </p:cNvGrpSpPr>
            <p:nvPr/>
          </p:nvGrpSpPr>
          <p:grpSpPr bwMode="auto">
            <a:xfrm>
              <a:off x="0" y="0"/>
              <a:ext cx="823252" cy="710758"/>
              <a:chOff x="0" y="0"/>
              <a:chExt cx="680374" cy="587404"/>
            </a:xfrm>
          </p:grpSpPr>
          <p:sp>
            <p:nvSpPr>
              <p:cNvPr id="14381" name="Freeform 4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0374" cy="587404"/>
              </a:xfrm>
              <a:custGeom>
                <a:avLst/>
                <a:gdLst>
                  <a:gd name="T0" fmla="*/ 2147483647 w 643"/>
                  <a:gd name="T1" fmla="*/ 0 h 555"/>
                  <a:gd name="T2" fmla="*/ 2147483647 w 643"/>
                  <a:gd name="T3" fmla="*/ 0 h 555"/>
                  <a:gd name="T4" fmla="*/ 2147483647 w 643"/>
                  <a:gd name="T5" fmla="*/ 2147483647 h 555"/>
                  <a:gd name="T6" fmla="*/ 2147483647 w 643"/>
                  <a:gd name="T7" fmla="*/ 2147483647 h 555"/>
                  <a:gd name="T8" fmla="*/ 2147483647 w 643"/>
                  <a:gd name="T9" fmla="*/ 2147483647 h 555"/>
                  <a:gd name="T10" fmla="*/ 0 w 643"/>
                  <a:gd name="T11" fmla="*/ 2147483647 h 555"/>
                  <a:gd name="T12" fmla="*/ 2147483647 w 643"/>
                  <a:gd name="T13" fmla="*/ 0 h 5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3"/>
                  <a:gd name="T22" fmla="*/ 0 h 555"/>
                  <a:gd name="T23" fmla="*/ 643 w 643"/>
                  <a:gd name="T24" fmla="*/ 555 h 5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82" name="Freeform 46"/>
              <p:cNvSpPr>
                <a:spLocks noChangeArrowheads="1"/>
              </p:cNvSpPr>
              <p:nvPr/>
            </p:nvSpPr>
            <p:spPr bwMode="auto">
              <a:xfrm>
                <a:off x="84600" y="73040"/>
                <a:ext cx="511175" cy="441325"/>
              </a:xfrm>
              <a:custGeom>
                <a:avLst/>
                <a:gdLst>
                  <a:gd name="T0" fmla="*/ 2147483647 w 643"/>
                  <a:gd name="T1" fmla="*/ 0 h 555"/>
                  <a:gd name="T2" fmla="*/ 2147483647 w 643"/>
                  <a:gd name="T3" fmla="*/ 0 h 555"/>
                  <a:gd name="T4" fmla="*/ 2147483647 w 643"/>
                  <a:gd name="T5" fmla="*/ 2147483647 h 555"/>
                  <a:gd name="T6" fmla="*/ 2147483647 w 643"/>
                  <a:gd name="T7" fmla="*/ 2147483647 h 555"/>
                  <a:gd name="T8" fmla="*/ 2147483647 w 643"/>
                  <a:gd name="T9" fmla="*/ 2147483647 h 555"/>
                  <a:gd name="T10" fmla="*/ 0 w 643"/>
                  <a:gd name="T11" fmla="*/ 2147483647 h 555"/>
                  <a:gd name="T12" fmla="*/ 2147483647 w 643"/>
                  <a:gd name="T13" fmla="*/ 0 h 5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3"/>
                  <a:gd name="T22" fmla="*/ 0 h 555"/>
                  <a:gd name="T23" fmla="*/ 643 w 643"/>
                  <a:gd name="T24" fmla="*/ 555 h 5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/>
              <a:lstStyle/>
              <a:p>
                <a:endParaRPr lang="zh-CN" altLang="en-US"/>
              </a:p>
            </p:txBody>
          </p:sp>
        </p:grpSp>
        <p:sp>
          <p:nvSpPr>
            <p:cNvPr id="14380" name="Freeform 9"/>
            <p:cNvSpPr>
              <a:spLocks noEditPoints="1" noChangeArrowheads="1"/>
            </p:cNvSpPr>
            <p:nvPr/>
          </p:nvSpPr>
          <p:spPr bwMode="auto">
            <a:xfrm>
              <a:off x="236283" y="249173"/>
              <a:ext cx="367123" cy="246476"/>
            </a:xfrm>
            <a:custGeom>
              <a:avLst/>
              <a:gdLst>
                <a:gd name="T0" fmla="*/ 2147483647 w 210"/>
                <a:gd name="T1" fmla="*/ 2147483647 h 141"/>
                <a:gd name="T2" fmla="*/ 2147483647 w 210"/>
                <a:gd name="T3" fmla="*/ 2147483647 h 141"/>
                <a:gd name="T4" fmla="*/ 2147483647 w 210"/>
                <a:gd name="T5" fmla="*/ 2147483647 h 141"/>
                <a:gd name="T6" fmla="*/ 2147483647 w 210"/>
                <a:gd name="T7" fmla="*/ 2147483647 h 141"/>
                <a:gd name="T8" fmla="*/ 2147483647 w 210"/>
                <a:gd name="T9" fmla="*/ 2147483647 h 141"/>
                <a:gd name="T10" fmla="*/ 2147483647 w 210"/>
                <a:gd name="T11" fmla="*/ 2147483647 h 141"/>
                <a:gd name="T12" fmla="*/ 2147483647 w 210"/>
                <a:gd name="T13" fmla="*/ 2147483647 h 141"/>
                <a:gd name="T14" fmla="*/ 2147483647 w 210"/>
                <a:gd name="T15" fmla="*/ 2147483647 h 141"/>
                <a:gd name="T16" fmla="*/ 2147483647 w 210"/>
                <a:gd name="T17" fmla="*/ 2147483647 h 141"/>
                <a:gd name="T18" fmla="*/ 2147483647 w 210"/>
                <a:gd name="T19" fmla="*/ 2147483647 h 141"/>
                <a:gd name="T20" fmla="*/ 2147483647 w 210"/>
                <a:gd name="T21" fmla="*/ 2147483647 h 141"/>
                <a:gd name="T22" fmla="*/ 2147483647 w 210"/>
                <a:gd name="T23" fmla="*/ 2147483647 h 141"/>
                <a:gd name="T24" fmla="*/ 2147483647 w 210"/>
                <a:gd name="T25" fmla="*/ 2147483647 h 141"/>
                <a:gd name="T26" fmla="*/ 2147483647 w 210"/>
                <a:gd name="T27" fmla="*/ 2147483647 h 141"/>
                <a:gd name="T28" fmla="*/ 2147483647 w 210"/>
                <a:gd name="T29" fmla="*/ 2147483647 h 141"/>
                <a:gd name="T30" fmla="*/ 2147483647 w 210"/>
                <a:gd name="T31" fmla="*/ 2147483647 h 141"/>
                <a:gd name="T32" fmla="*/ 2147483647 w 210"/>
                <a:gd name="T33" fmla="*/ 2147483647 h 141"/>
                <a:gd name="T34" fmla="*/ 2147483647 w 210"/>
                <a:gd name="T35" fmla="*/ 2147483647 h 141"/>
                <a:gd name="T36" fmla="*/ 2147483647 w 210"/>
                <a:gd name="T37" fmla="*/ 2147483647 h 141"/>
                <a:gd name="T38" fmla="*/ 0 w 210"/>
                <a:gd name="T39" fmla="*/ 2147483647 h 141"/>
                <a:gd name="T40" fmla="*/ 2147483647 w 210"/>
                <a:gd name="T41" fmla="*/ 2147483647 h 141"/>
                <a:gd name="T42" fmla="*/ 2147483647 w 210"/>
                <a:gd name="T43" fmla="*/ 0 h 141"/>
                <a:gd name="T44" fmla="*/ 2147483647 w 210"/>
                <a:gd name="T45" fmla="*/ 0 h 141"/>
                <a:gd name="T46" fmla="*/ 2147483647 w 210"/>
                <a:gd name="T47" fmla="*/ 0 h 141"/>
                <a:gd name="T48" fmla="*/ 2147483647 w 210"/>
                <a:gd name="T49" fmla="*/ 2147483647 h 141"/>
                <a:gd name="T50" fmla="*/ 2147483647 w 210"/>
                <a:gd name="T51" fmla="*/ 2147483647 h 141"/>
                <a:gd name="T52" fmla="*/ 2147483647 w 210"/>
                <a:gd name="T53" fmla="*/ 2147483647 h 141"/>
                <a:gd name="T54" fmla="*/ 2147483647 w 210"/>
                <a:gd name="T55" fmla="*/ 2147483647 h 141"/>
                <a:gd name="T56" fmla="*/ 2147483647 w 210"/>
                <a:gd name="T57" fmla="*/ 2147483647 h 141"/>
                <a:gd name="T58" fmla="*/ 2147483647 w 210"/>
                <a:gd name="T59" fmla="*/ 2147483647 h 141"/>
                <a:gd name="T60" fmla="*/ 2147483647 w 210"/>
                <a:gd name="T61" fmla="*/ 2147483647 h 141"/>
                <a:gd name="T62" fmla="*/ 2147483647 w 210"/>
                <a:gd name="T63" fmla="*/ 2147483647 h 141"/>
                <a:gd name="T64" fmla="*/ 2147483647 w 210"/>
                <a:gd name="T65" fmla="*/ 2147483647 h 141"/>
                <a:gd name="T66" fmla="*/ 2147483647 w 210"/>
                <a:gd name="T67" fmla="*/ 2147483647 h 141"/>
                <a:gd name="T68" fmla="*/ 2147483647 w 210"/>
                <a:gd name="T69" fmla="*/ 2147483647 h 141"/>
                <a:gd name="T70" fmla="*/ 2147483647 w 210"/>
                <a:gd name="T71" fmla="*/ 2147483647 h 1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10"/>
                <a:gd name="T109" fmla="*/ 0 h 141"/>
                <a:gd name="T110" fmla="*/ 210 w 210"/>
                <a:gd name="T111" fmla="*/ 141 h 1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10" h="141">
                  <a:moveTo>
                    <a:pt x="208" y="38"/>
                  </a:moveTo>
                  <a:cubicBezTo>
                    <a:pt x="106" y="70"/>
                    <a:pt x="106" y="70"/>
                    <a:pt x="106" y="70"/>
                  </a:cubicBezTo>
                  <a:cubicBezTo>
                    <a:pt x="106" y="71"/>
                    <a:pt x="105" y="71"/>
                    <a:pt x="105" y="71"/>
                  </a:cubicBezTo>
                  <a:cubicBezTo>
                    <a:pt x="105" y="71"/>
                    <a:pt x="104" y="71"/>
                    <a:pt x="104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6"/>
                    <a:pt x="36" y="66"/>
                    <a:pt x="35" y="78"/>
                  </a:cubicBezTo>
                  <a:cubicBezTo>
                    <a:pt x="38" y="80"/>
                    <a:pt x="41" y="84"/>
                    <a:pt x="41" y="88"/>
                  </a:cubicBezTo>
                  <a:cubicBezTo>
                    <a:pt x="41" y="92"/>
                    <a:pt x="38" y="96"/>
                    <a:pt x="35" y="9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0" y="139"/>
                    <a:pt x="40" y="140"/>
                  </a:cubicBezTo>
                  <a:cubicBezTo>
                    <a:pt x="39" y="141"/>
                    <a:pt x="38" y="141"/>
                    <a:pt x="38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9" y="141"/>
                    <a:pt x="18" y="141"/>
                    <a:pt x="18" y="140"/>
                  </a:cubicBezTo>
                  <a:cubicBezTo>
                    <a:pt x="17" y="139"/>
                    <a:pt x="17" y="138"/>
                    <a:pt x="17" y="13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9" y="96"/>
                    <a:pt x="17" y="92"/>
                    <a:pt x="17" y="88"/>
                  </a:cubicBezTo>
                  <a:cubicBezTo>
                    <a:pt x="17" y="84"/>
                    <a:pt x="20" y="80"/>
                    <a:pt x="23" y="78"/>
                  </a:cubicBezTo>
                  <a:cubicBezTo>
                    <a:pt x="24" y="67"/>
                    <a:pt x="26" y="56"/>
                    <a:pt x="32" y="4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34"/>
                    <a:pt x="0" y="33"/>
                    <a:pt x="2" y="3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0"/>
                    <a:pt x="105" y="0"/>
                  </a:cubicBezTo>
                  <a:cubicBezTo>
                    <a:pt x="105" y="0"/>
                    <a:pt x="106" y="0"/>
                    <a:pt x="106" y="0"/>
                  </a:cubicBezTo>
                  <a:cubicBezTo>
                    <a:pt x="208" y="33"/>
                    <a:pt x="208" y="33"/>
                    <a:pt x="208" y="33"/>
                  </a:cubicBezTo>
                  <a:cubicBezTo>
                    <a:pt x="210" y="33"/>
                    <a:pt x="210" y="34"/>
                    <a:pt x="210" y="35"/>
                  </a:cubicBezTo>
                  <a:cubicBezTo>
                    <a:pt x="210" y="37"/>
                    <a:pt x="210" y="38"/>
                    <a:pt x="208" y="38"/>
                  </a:cubicBezTo>
                  <a:close/>
                  <a:moveTo>
                    <a:pt x="164" y="94"/>
                  </a:moveTo>
                  <a:cubicBezTo>
                    <a:pt x="164" y="107"/>
                    <a:pt x="137" y="117"/>
                    <a:pt x="105" y="117"/>
                  </a:cubicBezTo>
                  <a:cubicBezTo>
                    <a:pt x="73" y="117"/>
                    <a:pt x="46" y="107"/>
                    <a:pt x="46" y="94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2" y="82"/>
                    <a:pt x="104" y="82"/>
                    <a:pt x="105" y="82"/>
                  </a:cubicBezTo>
                  <a:cubicBezTo>
                    <a:pt x="106" y="82"/>
                    <a:pt x="108" y="82"/>
                    <a:pt x="109" y="82"/>
                  </a:cubicBezTo>
                  <a:cubicBezTo>
                    <a:pt x="162" y="65"/>
                    <a:pt x="162" y="65"/>
                    <a:pt x="162" y="65"/>
                  </a:cubicBezTo>
                  <a:lnTo>
                    <a:pt x="164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31" name="Group 14"/>
          <p:cNvGrpSpPr>
            <a:grpSpLocks/>
          </p:cNvGrpSpPr>
          <p:nvPr/>
        </p:nvGrpSpPr>
        <p:grpSpPr bwMode="auto">
          <a:xfrm>
            <a:off x="4972050" y="4660900"/>
            <a:ext cx="1050925" cy="895350"/>
            <a:chOff x="0" y="0"/>
            <a:chExt cx="823252" cy="710758"/>
          </a:xfrm>
        </p:grpSpPr>
        <p:grpSp>
          <p:nvGrpSpPr>
            <p:cNvPr id="14375" name="Group 226"/>
            <p:cNvGrpSpPr>
              <a:grpSpLocks/>
            </p:cNvGrpSpPr>
            <p:nvPr/>
          </p:nvGrpSpPr>
          <p:grpSpPr bwMode="auto">
            <a:xfrm>
              <a:off x="0" y="0"/>
              <a:ext cx="823252" cy="710758"/>
              <a:chOff x="0" y="0"/>
              <a:chExt cx="680374" cy="587404"/>
            </a:xfrm>
          </p:grpSpPr>
          <p:sp>
            <p:nvSpPr>
              <p:cNvPr id="14377" name="Freeform 4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0374" cy="587404"/>
              </a:xfrm>
              <a:custGeom>
                <a:avLst/>
                <a:gdLst>
                  <a:gd name="T0" fmla="*/ 2147483647 w 643"/>
                  <a:gd name="T1" fmla="*/ 0 h 555"/>
                  <a:gd name="T2" fmla="*/ 2147483647 w 643"/>
                  <a:gd name="T3" fmla="*/ 0 h 555"/>
                  <a:gd name="T4" fmla="*/ 2147483647 w 643"/>
                  <a:gd name="T5" fmla="*/ 2147483647 h 555"/>
                  <a:gd name="T6" fmla="*/ 2147483647 w 643"/>
                  <a:gd name="T7" fmla="*/ 2147483647 h 555"/>
                  <a:gd name="T8" fmla="*/ 2147483647 w 643"/>
                  <a:gd name="T9" fmla="*/ 2147483647 h 555"/>
                  <a:gd name="T10" fmla="*/ 0 w 643"/>
                  <a:gd name="T11" fmla="*/ 2147483647 h 555"/>
                  <a:gd name="T12" fmla="*/ 2147483647 w 643"/>
                  <a:gd name="T13" fmla="*/ 0 h 5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3"/>
                  <a:gd name="T22" fmla="*/ 0 h 555"/>
                  <a:gd name="T23" fmla="*/ 643 w 643"/>
                  <a:gd name="T24" fmla="*/ 555 h 5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/>
              <a:lstStyle/>
              <a:p>
                <a:endParaRPr lang="zh-CN" altLang="en-US"/>
              </a:p>
            </p:txBody>
          </p:sp>
          <p:sp>
            <p:nvSpPr>
              <p:cNvPr id="14378" name="Freeform 46"/>
              <p:cNvSpPr>
                <a:spLocks noChangeArrowheads="1"/>
              </p:cNvSpPr>
              <p:nvPr/>
            </p:nvSpPr>
            <p:spPr bwMode="auto">
              <a:xfrm>
                <a:off x="84600" y="73040"/>
                <a:ext cx="511175" cy="441325"/>
              </a:xfrm>
              <a:custGeom>
                <a:avLst/>
                <a:gdLst>
                  <a:gd name="T0" fmla="*/ 2147483647 w 643"/>
                  <a:gd name="T1" fmla="*/ 0 h 555"/>
                  <a:gd name="T2" fmla="*/ 2147483647 w 643"/>
                  <a:gd name="T3" fmla="*/ 0 h 555"/>
                  <a:gd name="T4" fmla="*/ 2147483647 w 643"/>
                  <a:gd name="T5" fmla="*/ 2147483647 h 555"/>
                  <a:gd name="T6" fmla="*/ 2147483647 w 643"/>
                  <a:gd name="T7" fmla="*/ 2147483647 h 555"/>
                  <a:gd name="T8" fmla="*/ 2147483647 w 643"/>
                  <a:gd name="T9" fmla="*/ 2147483647 h 555"/>
                  <a:gd name="T10" fmla="*/ 0 w 643"/>
                  <a:gd name="T11" fmla="*/ 2147483647 h 555"/>
                  <a:gd name="T12" fmla="*/ 2147483647 w 643"/>
                  <a:gd name="T13" fmla="*/ 0 h 5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3"/>
                  <a:gd name="T22" fmla="*/ 0 h 555"/>
                  <a:gd name="T23" fmla="*/ 643 w 643"/>
                  <a:gd name="T24" fmla="*/ 555 h 5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76" name="Freeform 10"/>
            <p:cNvSpPr>
              <a:spLocks noEditPoints="1" noChangeArrowheads="1"/>
            </p:cNvSpPr>
            <p:nvPr/>
          </p:nvSpPr>
          <p:spPr bwMode="auto">
            <a:xfrm>
              <a:off x="263073" y="212467"/>
              <a:ext cx="309068" cy="285823"/>
            </a:xfrm>
            <a:custGeom>
              <a:avLst/>
              <a:gdLst>
                <a:gd name="T0" fmla="*/ 2147483647 w 152"/>
                <a:gd name="T1" fmla="*/ 2147483647 h 140"/>
                <a:gd name="T2" fmla="*/ 2147483647 w 152"/>
                <a:gd name="T3" fmla="*/ 2147483647 h 140"/>
                <a:gd name="T4" fmla="*/ 2147483647 w 152"/>
                <a:gd name="T5" fmla="*/ 2147483647 h 140"/>
                <a:gd name="T6" fmla="*/ 2147483647 w 152"/>
                <a:gd name="T7" fmla="*/ 2147483647 h 140"/>
                <a:gd name="T8" fmla="*/ 2147483647 w 152"/>
                <a:gd name="T9" fmla="*/ 2147483647 h 140"/>
                <a:gd name="T10" fmla="*/ 2147483647 w 152"/>
                <a:gd name="T11" fmla="*/ 2147483647 h 140"/>
                <a:gd name="T12" fmla="*/ 2147483647 w 152"/>
                <a:gd name="T13" fmla="*/ 2147483647 h 140"/>
                <a:gd name="T14" fmla="*/ 2147483647 w 152"/>
                <a:gd name="T15" fmla="*/ 2147483647 h 140"/>
                <a:gd name="T16" fmla="*/ 2147483647 w 152"/>
                <a:gd name="T17" fmla="*/ 2147483647 h 140"/>
                <a:gd name="T18" fmla="*/ 0 w 152"/>
                <a:gd name="T19" fmla="*/ 2147483647 h 140"/>
                <a:gd name="T20" fmla="*/ 0 w 152"/>
                <a:gd name="T21" fmla="*/ 2147483647 h 140"/>
                <a:gd name="T22" fmla="*/ 2147483647 w 152"/>
                <a:gd name="T23" fmla="*/ 2147483647 h 140"/>
                <a:gd name="T24" fmla="*/ 2147483647 w 152"/>
                <a:gd name="T25" fmla="*/ 2147483647 h 140"/>
                <a:gd name="T26" fmla="*/ 2147483647 w 152"/>
                <a:gd name="T27" fmla="*/ 2147483647 h 140"/>
                <a:gd name="T28" fmla="*/ 2147483647 w 152"/>
                <a:gd name="T29" fmla="*/ 0 h 140"/>
                <a:gd name="T30" fmla="*/ 2147483647 w 152"/>
                <a:gd name="T31" fmla="*/ 0 h 140"/>
                <a:gd name="T32" fmla="*/ 2147483647 w 152"/>
                <a:gd name="T33" fmla="*/ 2147483647 h 140"/>
                <a:gd name="T34" fmla="*/ 2147483647 w 152"/>
                <a:gd name="T35" fmla="*/ 2147483647 h 140"/>
                <a:gd name="T36" fmla="*/ 2147483647 w 152"/>
                <a:gd name="T37" fmla="*/ 2147483647 h 140"/>
                <a:gd name="T38" fmla="*/ 2147483647 w 152"/>
                <a:gd name="T39" fmla="*/ 2147483647 h 140"/>
                <a:gd name="T40" fmla="*/ 2147483647 w 152"/>
                <a:gd name="T41" fmla="*/ 2147483647 h 140"/>
                <a:gd name="T42" fmla="*/ 2147483647 w 152"/>
                <a:gd name="T43" fmla="*/ 2147483647 h 140"/>
                <a:gd name="T44" fmla="*/ 2147483647 w 152"/>
                <a:gd name="T45" fmla="*/ 2147483647 h 140"/>
                <a:gd name="T46" fmla="*/ 2147483647 w 152"/>
                <a:gd name="T47" fmla="*/ 2147483647 h 140"/>
                <a:gd name="T48" fmla="*/ 2147483647 w 152"/>
                <a:gd name="T49" fmla="*/ 2147483647 h 140"/>
                <a:gd name="T50" fmla="*/ 2147483647 w 152"/>
                <a:gd name="T51" fmla="*/ 2147483647 h 140"/>
                <a:gd name="T52" fmla="*/ 2147483647 w 152"/>
                <a:gd name="T53" fmla="*/ 2147483647 h 140"/>
                <a:gd name="T54" fmla="*/ 2147483647 w 152"/>
                <a:gd name="T55" fmla="*/ 2147483647 h 140"/>
                <a:gd name="T56" fmla="*/ 2147483647 w 152"/>
                <a:gd name="T57" fmla="*/ 2147483647 h 140"/>
                <a:gd name="T58" fmla="*/ 2147483647 w 152"/>
                <a:gd name="T59" fmla="*/ 2147483647 h 140"/>
                <a:gd name="T60" fmla="*/ 2147483647 w 152"/>
                <a:gd name="T61" fmla="*/ 2147483647 h 140"/>
                <a:gd name="T62" fmla="*/ 2147483647 w 152"/>
                <a:gd name="T63" fmla="*/ 2147483647 h 140"/>
                <a:gd name="T64" fmla="*/ 2147483647 w 152"/>
                <a:gd name="T65" fmla="*/ 2147483647 h 140"/>
                <a:gd name="T66" fmla="*/ 2147483647 w 152"/>
                <a:gd name="T67" fmla="*/ 2147483647 h 140"/>
                <a:gd name="T68" fmla="*/ 2147483647 w 152"/>
                <a:gd name="T69" fmla="*/ 2147483647 h 140"/>
                <a:gd name="T70" fmla="*/ 2147483647 w 152"/>
                <a:gd name="T71" fmla="*/ 2147483647 h 140"/>
                <a:gd name="T72" fmla="*/ 2147483647 w 152"/>
                <a:gd name="T73" fmla="*/ 2147483647 h 140"/>
                <a:gd name="T74" fmla="*/ 2147483647 w 152"/>
                <a:gd name="T75" fmla="*/ 2147483647 h 140"/>
                <a:gd name="T76" fmla="*/ 2147483647 w 152"/>
                <a:gd name="T77" fmla="*/ 2147483647 h 140"/>
                <a:gd name="T78" fmla="*/ 2147483647 w 152"/>
                <a:gd name="T79" fmla="*/ 2147483647 h 140"/>
                <a:gd name="T80" fmla="*/ 2147483647 w 152"/>
                <a:gd name="T81" fmla="*/ 2147483647 h 14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52"/>
                <a:gd name="T124" fmla="*/ 0 h 140"/>
                <a:gd name="T125" fmla="*/ 152 w 152"/>
                <a:gd name="T126" fmla="*/ 140 h 14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52" h="140">
                  <a:moveTo>
                    <a:pt x="152" y="114"/>
                  </a:moveTo>
                  <a:cubicBezTo>
                    <a:pt x="152" y="115"/>
                    <a:pt x="151" y="117"/>
                    <a:pt x="149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9" y="136"/>
                    <a:pt x="125" y="140"/>
                    <a:pt x="120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27" y="140"/>
                    <a:pt x="23" y="136"/>
                    <a:pt x="23" y="131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1" y="117"/>
                    <a:pt x="0" y="115"/>
                    <a:pt x="0" y="11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6"/>
                    <a:pt x="8" y="58"/>
                    <a:pt x="17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4"/>
                    <a:pt x="27" y="0"/>
                    <a:pt x="3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5" y="2"/>
                    <a:pt x="109" y="6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6" y="23"/>
                    <a:pt x="129" y="30"/>
                    <a:pt x="129" y="35"/>
                  </a:cubicBezTo>
                  <a:cubicBezTo>
                    <a:pt x="129" y="58"/>
                    <a:pt x="129" y="58"/>
                    <a:pt x="129" y="58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44" y="58"/>
                    <a:pt x="152" y="66"/>
                    <a:pt x="152" y="76"/>
                  </a:cubicBezTo>
                  <a:lnTo>
                    <a:pt x="152" y="114"/>
                  </a:lnTo>
                  <a:close/>
                  <a:moveTo>
                    <a:pt x="117" y="70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98" y="35"/>
                    <a:pt x="94" y="31"/>
                    <a:pt x="94" y="26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70"/>
                    <a:pt x="35" y="70"/>
                    <a:pt x="35" y="70"/>
                  </a:cubicBezTo>
                  <a:lnTo>
                    <a:pt x="117" y="70"/>
                  </a:lnTo>
                  <a:close/>
                  <a:moveTo>
                    <a:pt x="117" y="129"/>
                  </a:moveTo>
                  <a:cubicBezTo>
                    <a:pt x="117" y="105"/>
                    <a:pt x="117" y="105"/>
                    <a:pt x="117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29"/>
                    <a:pt x="35" y="129"/>
                    <a:pt x="35" y="129"/>
                  </a:cubicBezTo>
                  <a:lnTo>
                    <a:pt x="117" y="129"/>
                  </a:lnTo>
                  <a:close/>
                  <a:moveTo>
                    <a:pt x="135" y="70"/>
                  </a:moveTo>
                  <a:cubicBezTo>
                    <a:pt x="131" y="70"/>
                    <a:pt x="129" y="73"/>
                    <a:pt x="129" y="76"/>
                  </a:cubicBezTo>
                  <a:cubicBezTo>
                    <a:pt x="129" y="79"/>
                    <a:pt x="131" y="82"/>
                    <a:pt x="135" y="82"/>
                  </a:cubicBezTo>
                  <a:cubicBezTo>
                    <a:pt x="138" y="82"/>
                    <a:pt x="140" y="79"/>
                    <a:pt x="140" y="76"/>
                  </a:cubicBezTo>
                  <a:cubicBezTo>
                    <a:pt x="140" y="73"/>
                    <a:pt x="138" y="70"/>
                    <a:pt x="135" y="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36" name="Group 3"/>
          <p:cNvGrpSpPr>
            <a:grpSpLocks/>
          </p:cNvGrpSpPr>
          <p:nvPr/>
        </p:nvGrpSpPr>
        <p:grpSpPr bwMode="auto">
          <a:xfrm>
            <a:off x="4699000" y="2355850"/>
            <a:ext cx="1050925" cy="895350"/>
            <a:chOff x="0" y="0"/>
            <a:chExt cx="823252" cy="710758"/>
          </a:xfrm>
        </p:grpSpPr>
        <p:grpSp>
          <p:nvGrpSpPr>
            <p:cNvPr id="14371" name="Group 1"/>
            <p:cNvGrpSpPr>
              <a:grpSpLocks/>
            </p:cNvGrpSpPr>
            <p:nvPr/>
          </p:nvGrpSpPr>
          <p:grpSpPr bwMode="auto">
            <a:xfrm>
              <a:off x="0" y="0"/>
              <a:ext cx="823252" cy="710758"/>
              <a:chOff x="0" y="0"/>
              <a:chExt cx="680374" cy="587404"/>
            </a:xfrm>
          </p:grpSpPr>
          <p:sp>
            <p:nvSpPr>
              <p:cNvPr id="14373" name="Freeform 4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0374" cy="587404"/>
              </a:xfrm>
              <a:custGeom>
                <a:avLst/>
                <a:gdLst>
                  <a:gd name="T0" fmla="*/ 2147483647 w 643"/>
                  <a:gd name="T1" fmla="*/ 0 h 555"/>
                  <a:gd name="T2" fmla="*/ 2147483647 w 643"/>
                  <a:gd name="T3" fmla="*/ 0 h 555"/>
                  <a:gd name="T4" fmla="*/ 2147483647 w 643"/>
                  <a:gd name="T5" fmla="*/ 2147483647 h 555"/>
                  <a:gd name="T6" fmla="*/ 2147483647 w 643"/>
                  <a:gd name="T7" fmla="*/ 2147483647 h 555"/>
                  <a:gd name="T8" fmla="*/ 2147483647 w 643"/>
                  <a:gd name="T9" fmla="*/ 2147483647 h 555"/>
                  <a:gd name="T10" fmla="*/ 0 w 643"/>
                  <a:gd name="T11" fmla="*/ 2147483647 h 555"/>
                  <a:gd name="T12" fmla="*/ 2147483647 w 643"/>
                  <a:gd name="T13" fmla="*/ 0 h 5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3"/>
                  <a:gd name="T22" fmla="*/ 0 h 555"/>
                  <a:gd name="T23" fmla="*/ 643 w 643"/>
                  <a:gd name="T24" fmla="*/ 555 h 5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/>
              <a:lstStyle/>
              <a:p>
                <a:endParaRPr lang="zh-CN" altLang="en-US"/>
              </a:p>
            </p:txBody>
          </p:sp>
          <p:sp>
            <p:nvSpPr>
              <p:cNvPr id="14374" name="Freeform 46"/>
              <p:cNvSpPr>
                <a:spLocks noChangeArrowheads="1"/>
              </p:cNvSpPr>
              <p:nvPr/>
            </p:nvSpPr>
            <p:spPr bwMode="auto">
              <a:xfrm>
                <a:off x="84600" y="73040"/>
                <a:ext cx="511175" cy="441325"/>
              </a:xfrm>
              <a:custGeom>
                <a:avLst/>
                <a:gdLst>
                  <a:gd name="T0" fmla="*/ 2147483647 w 643"/>
                  <a:gd name="T1" fmla="*/ 0 h 555"/>
                  <a:gd name="T2" fmla="*/ 2147483647 w 643"/>
                  <a:gd name="T3" fmla="*/ 0 h 555"/>
                  <a:gd name="T4" fmla="*/ 2147483647 w 643"/>
                  <a:gd name="T5" fmla="*/ 2147483647 h 555"/>
                  <a:gd name="T6" fmla="*/ 2147483647 w 643"/>
                  <a:gd name="T7" fmla="*/ 2147483647 h 555"/>
                  <a:gd name="T8" fmla="*/ 2147483647 w 643"/>
                  <a:gd name="T9" fmla="*/ 2147483647 h 555"/>
                  <a:gd name="T10" fmla="*/ 0 w 643"/>
                  <a:gd name="T11" fmla="*/ 2147483647 h 555"/>
                  <a:gd name="T12" fmla="*/ 2147483647 w 643"/>
                  <a:gd name="T13" fmla="*/ 0 h 5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3"/>
                  <a:gd name="T22" fmla="*/ 0 h 555"/>
                  <a:gd name="T23" fmla="*/ 643 w 643"/>
                  <a:gd name="T24" fmla="*/ 555 h 5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72" name="Freeform 11"/>
            <p:cNvSpPr>
              <a:spLocks noEditPoints="1" noChangeArrowheads="1"/>
            </p:cNvSpPr>
            <p:nvPr/>
          </p:nvSpPr>
          <p:spPr bwMode="auto">
            <a:xfrm>
              <a:off x="266550" y="189768"/>
              <a:ext cx="290153" cy="341524"/>
            </a:xfrm>
            <a:custGeom>
              <a:avLst/>
              <a:gdLst>
                <a:gd name="T0" fmla="*/ 2147483647 w 129"/>
                <a:gd name="T1" fmla="*/ 2147483647 h 152"/>
                <a:gd name="T2" fmla="*/ 2147483647 w 129"/>
                <a:gd name="T3" fmla="*/ 2147483647 h 152"/>
                <a:gd name="T4" fmla="*/ 2147483647 w 129"/>
                <a:gd name="T5" fmla="*/ 2147483647 h 152"/>
                <a:gd name="T6" fmla="*/ 2147483647 w 129"/>
                <a:gd name="T7" fmla="*/ 2147483647 h 152"/>
                <a:gd name="T8" fmla="*/ 2147483647 w 129"/>
                <a:gd name="T9" fmla="*/ 2147483647 h 152"/>
                <a:gd name="T10" fmla="*/ 0 w 129"/>
                <a:gd name="T11" fmla="*/ 2147483647 h 152"/>
                <a:gd name="T12" fmla="*/ 2147483647 w 129"/>
                <a:gd name="T13" fmla="*/ 2147483647 h 152"/>
                <a:gd name="T14" fmla="*/ 2147483647 w 129"/>
                <a:gd name="T15" fmla="*/ 2147483647 h 152"/>
                <a:gd name="T16" fmla="*/ 2147483647 w 129"/>
                <a:gd name="T17" fmla="*/ 2147483647 h 152"/>
                <a:gd name="T18" fmla="*/ 2147483647 w 129"/>
                <a:gd name="T19" fmla="*/ 2147483647 h 152"/>
                <a:gd name="T20" fmla="*/ 2147483647 w 129"/>
                <a:gd name="T21" fmla="*/ 2147483647 h 152"/>
                <a:gd name="T22" fmla="*/ 2147483647 w 129"/>
                <a:gd name="T23" fmla="*/ 2147483647 h 152"/>
                <a:gd name="T24" fmla="*/ 2147483647 w 129"/>
                <a:gd name="T25" fmla="*/ 2147483647 h 152"/>
                <a:gd name="T26" fmla="*/ 2147483647 w 129"/>
                <a:gd name="T27" fmla="*/ 2147483647 h 152"/>
                <a:gd name="T28" fmla="*/ 2147483647 w 129"/>
                <a:gd name="T29" fmla="*/ 2147483647 h 152"/>
                <a:gd name="T30" fmla="*/ 2147483647 w 129"/>
                <a:gd name="T31" fmla="*/ 2147483647 h 152"/>
                <a:gd name="T32" fmla="*/ 2147483647 w 129"/>
                <a:gd name="T33" fmla="*/ 2147483647 h 152"/>
                <a:gd name="T34" fmla="*/ 2147483647 w 129"/>
                <a:gd name="T35" fmla="*/ 2147483647 h 152"/>
                <a:gd name="T36" fmla="*/ 2147483647 w 129"/>
                <a:gd name="T37" fmla="*/ 2147483647 h 152"/>
                <a:gd name="T38" fmla="*/ 2147483647 w 129"/>
                <a:gd name="T39" fmla="*/ 2147483647 h 152"/>
                <a:gd name="T40" fmla="*/ 2147483647 w 129"/>
                <a:gd name="T41" fmla="*/ 2147483647 h 152"/>
                <a:gd name="T42" fmla="*/ 2147483647 w 129"/>
                <a:gd name="T43" fmla="*/ 2147483647 h 152"/>
                <a:gd name="T44" fmla="*/ 2147483647 w 129"/>
                <a:gd name="T45" fmla="*/ 2147483647 h 152"/>
                <a:gd name="T46" fmla="*/ 2147483647 w 129"/>
                <a:gd name="T47" fmla="*/ 2147483647 h 152"/>
                <a:gd name="T48" fmla="*/ 2147483647 w 129"/>
                <a:gd name="T49" fmla="*/ 2147483647 h 152"/>
                <a:gd name="T50" fmla="*/ 2147483647 w 129"/>
                <a:gd name="T51" fmla="*/ 2147483647 h 152"/>
                <a:gd name="T52" fmla="*/ 2147483647 w 129"/>
                <a:gd name="T53" fmla="*/ 2147483647 h 152"/>
                <a:gd name="T54" fmla="*/ 2147483647 w 129"/>
                <a:gd name="T55" fmla="*/ 2147483647 h 152"/>
                <a:gd name="T56" fmla="*/ 2147483647 w 129"/>
                <a:gd name="T57" fmla="*/ 2147483647 h 152"/>
                <a:gd name="T58" fmla="*/ 2147483647 w 129"/>
                <a:gd name="T59" fmla="*/ 2147483647 h 152"/>
                <a:gd name="T60" fmla="*/ 2147483647 w 129"/>
                <a:gd name="T61" fmla="*/ 2147483647 h 152"/>
                <a:gd name="T62" fmla="*/ 2147483647 w 129"/>
                <a:gd name="T63" fmla="*/ 2147483647 h 152"/>
                <a:gd name="T64" fmla="*/ 2147483647 w 129"/>
                <a:gd name="T65" fmla="*/ 2147483647 h 152"/>
                <a:gd name="T66" fmla="*/ 2147483647 w 129"/>
                <a:gd name="T67" fmla="*/ 2147483647 h 152"/>
                <a:gd name="T68" fmla="*/ 2147483647 w 129"/>
                <a:gd name="T69" fmla="*/ 2147483647 h 152"/>
                <a:gd name="T70" fmla="*/ 2147483647 w 129"/>
                <a:gd name="T71" fmla="*/ 2147483647 h 152"/>
                <a:gd name="T72" fmla="*/ 2147483647 w 129"/>
                <a:gd name="T73" fmla="*/ 2147483647 h 15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29"/>
                <a:gd name="T112" fmla="*/ 0 h 152"/>
                <a:gd name="T113" fmla="*/ 129 w 129"/>
                <a:gd name="T114" fmla="*/ 152 h 15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29" h="152">
                  <a:moveTo>
                    <a:pt x="118" y="87"/>
                  </a:moveTo>
                  <a:cubicBezTo>
                    <a:pt x="117" y="93"/>
                    <a:pt x="111" y="96"/>
                    <a:pt x="107" y="99"/>
                  </a:cubicBezTo>
                  <a:cubicBezTo>
                    <a:pt x="89" y="107"/>
                    <a:pt x="69" y="109"/>
                    <a:pt x="51" y="107"/>
                  </a:cubicBezTo>
                  <a:cubicBezTo>
                    <a:pt x="38" y="106"/>
                    <a:pt x="25" y="102"/>
                    <a:pt x="15" y="94"/>
                  </a:cubicBezTo>
                  <a:cubicBezTo>
                    <a:pt x="10" y="90"/>
                    <a:pt x="10" y="84"/>
                    <a:pt x="9" y="79"/>
                  </a:cubicBezTo>
                  <a:cubicBezTo>
                    <a:pt x="6" y="60"/>
                    <a:pt x="2" y="41"/>
                    <a:pt x="0" y="22"/>
                  </a:cubicBezTo>
                  <a:cubicBezTo>
                    <a:pt x="1" y="14"/>
                    <a:pt x="10" y="10"/>
                    <a:pt x="17" y="8"/>
                  </a:cubicBezTo>
                  <a:cubicBezTo>
                    <a:pt x="26" y="4"/>
                    <a:pt x="36" y="3"/>
                    <a:pt x="46" y="2"/>
                  </a:cubicBezTo>
                  <a:cubicBezTo>
                    <a:pt x="66" y="0"/>
                    <a:pt x="87" y="1"/>
                    <a:pt x="107" y="6"/>
                  </a:cubicBezTo>
                  <a:cubicBezTo>
                    <a:pt x="115" y="9"/>
                    <a:pt x="122" y="12"/>
                    <a:pt x="127" y="18"/>
                  </a:cubicBezTo>
                  <a:cubicBezTo>
                    <a:pt x="129" y="20"/>
                    <a:pt x="129" y="24"/>
                    <a:pt x="128" y="27"/>
                  </a:cubicBezTo>
                  <a:cubicBezTo>
                    <a:pt x="125" y="47"/>
                    <a:pt x="121" y="67"/>
                    <a:pt x="118" y="87"/>
                  </a:cubicBezTo>
                  <a:close/>
                  <a:moveTo>
                    <a:pt x="101" y="141"/>
                  </a:moveTo>
                  <a:cubicBezTo>
                    <a:pt x="85" y="151"/>
                    <a:pt x="65" y="152"/>
                    <a:pt x="47" y="148"/>
                  </a:cubicBezTo>
                  <a:cubicBezTo>
                    <a:pt x="37" y="147"/>
                    <a:pt x="26" y="144"/>
                    <a:pt x="21" y="135"/>
                  </a:cubicBezTo>
                  <a:cubicBezTo>
                    <a:pt x="18" y="126"/>
                    <a:pt x="17" y="117"/>
                    <a:pt x="16" y="108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45" y="124"/>
                    <a:pt x="83" y="124"/>
                    <a:pt x="111" y="106"/>
                  </a:cubicBezTo>
                  <a:cubicBezTo>
                    <a:pt x="115" y="107"/>
                    <a:pt x="112" y="112"/>
                    <a:pt x="112" y="115"/>
                  </a:cubicBezTo>
                  <a:cubicBezTo>
                    <a:pt x="109" y="124"/>
                    <a:pt x="110" y="136"/>
                    <a:pt x="101" y="141"/>
                  </a:cubicBezTo>
                  <a:close/>
                  <a:moveTo>
                    <a:pt x="89" y="13"/>
                  </a:moveTo>
                  <a:cubicBezTo>
                    <a:pt x="72" y="11"/>
                    <a:pt x="55" y="10"/>
                    <a:pt x="38" y="13"/>
                  </a:cubicBezTo>
                  <a:cubicBezTo>
                    <a:pt x="32" y="14"/>
                    <a:pt x="26" y="15"/>
                    <a:pt x="22" y="20"/>
                  </a:cubicBezTo>
                  <a:cubicBezTo>
                    <a:pt x="28" y="26"/>
                    <a:pt x="36" y="27"/>
                    <a:pt x="44" y="28"/>
                  </a:cubicBezTo>
                  <a:cubicBezTo>
                    <a:pt x="57" y="29"/>
                    <a:pt x="71" y="30"/>
                    <a:pt x="85" y="28"/>
                  </a:cubicBezTo>
                  <a:cubicBezTo>
                    <a:pt x="92" y="27"/>
                    <a:pt x="101" y="26"/>
                    <a:pt x="106" y="20"/>
                  </a:cubicBezTo>
                  <a:cubicBezTo>
                    <a:pt x="102" y="15"/>
                    <a:pt x="95" y="14"/>
                    <a:pt x="89" y="13"/>
                  </a:cubicBezTo>
                  <a:close/>
                  <a:moveTo>
                    <a:pt x="56" y="54"/>
                  </a:moveTo>
                  <a:cubicBezTo>
                    <a:pt x="48" y="57"/>
                    <a:pt x="43" y="65"/>
                    <a:pt x="44" y="74"/>
                  </a:cubicBezTo>
                  <a:cubicBezTo>
                    <a:pt x="44" y="85"/>
                    <a:pt x="55" y="94"/>
                    <a:pt x="66" y="93"/>
                  </a:cubicBezTo>
                  <a:cubicBezTo>
                    <a:pt x="77" y="92"/>
                    <a:pt x="86" y="81"/>
                    <a:pt x="84" y="70"/>
                  </a:cubicBezTo>
                  <a:cubicBezTo>
                    <a:pt x="83" y="57"/>
                    <a:pt x="68" y="48"/>
                    <a:pt x="56" y="54"/>
                  </a:cubicBezTo>
                  <a:close/>
                  <a:moveTo>
                    <a:pt x="59" y="82"/>
                  </a:moveTo>
                  <a:cubicBezTo>
                    <a:pt x="52" y="79"/>
                    <a:pt x="52" y="67"/>
                    <a:pt x="59" y="64"/>
                  </a:cubicBezTo>
                  <a:cubicBezTo>
                    <a:pt x="65" y="60"/>
                    <a:pt x="74" y="65"/>
                    <a:pt x="74" y="72"/>
                  </a:cubicBezTo>
                  <a:cubicBezTo>
                    <a:pt x="75" y="80"/>
                    <a:pt x="66" y="86"/>
                    <a:pt x="59" y="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41" name="Rectangle 45"/>
          <p:cNvSpPr>
            <a:spLocks noChangeArrowheads="1"/>
          </p:cNvSpPr>
          <p:nvPr/>
        </p:nvSpPr>
        <p:spPr bwMode="auto">
          <a:xfrm>
            <a:off x="1987550" y="576263"/>
            <a:ext cx="7588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3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工作完成情况</a:t>
            </a:r>
          </a:p>
        </p:txBody>
      </p:sp>
      <p:sp>
        <p:nvSpPr>
          <p:cNvPr id="16442" name="Rectangle 14"/>
          <p:cNvSpPr>
            <a:spLocks noChangeArrowheads="1"/>
          </p:cNvSpPr>
          <p:nvPr/>
        </p:nvSpPr>
        <p:spPr bwMode="auto">
          <a:xfrm>
            <a:off x="1296988" y="1130300"/>
            <a:ext cx="89677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字以内，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据统计每页幻灯片的最好控制在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5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分钟之内。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5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8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1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 animBg="1"/>
      <p:bldP spid="16392" grpId="0" animBg="1"/>
      <p:bldP spid="16393" grpId="0" animBg="1"/>
      <p:bldP spid="16394" grpId="0" bldLvl="0" autoUpdateAnimBg="0"/>
      <p:bldP spid="16395" grpId="0" animBg="1"/>
      <p:bldP spid="16396" grpId="0" bldLvl="0" autoUpdateAnimBg="0"/>
      <p:bldP spid="16397" grpId="0" animBg="1"/>
      <p:bldP spid="16398" grpId="0" bldLvl="0" autoUpdateAnimBg="0"/>
      <p:bldP spid="16405" grpId="0" bldLvl="0" autoUpdateAnimBg="0"/>
      <p:bldP spid="16406" grpId="0" bldLvl="0" autoUpdateAnimBg="0"/>
      <p:bldP spid="16407" grpId="0" bldLvl="0" autoUpdateAnimBg="0"/>
      <p:bldP spid="16441" grpId="0" bldLvl="0" autoUpdateAnimBg="0"/>
      <p:bldP spid="16442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23"/>
          <p:cNvSpPr>
            <a:spLocks noChangeArrowheads="1"/>
          </p:cNvSpPr>
          <p:nvPr/>
        </p:nvSpPr>
        <p:spPr bwMode="auto">
          <a:xfrm>
            <a:off x="0" y="1716088"/>
            <a:ext cx="11522075" cy="4764087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7411" name="Group 35"/>
          <p:cNvGrpSpPr>
            <a:grpSpLocks/>
          </p:cNvGrpSpPr>
          <p:nvPr/>
        </p:nvGrpSpPr>
        <p:grpSpPr bwMode="auto">
          <a:xfrm>
            <a:off x="7334250" y="2503488"/>
            <a:ext cx="3213100" cy="1282700"/>
            <a:chOff x="0" y="0"/>
            <a:chExt cx="3425" cy="856"/>
          </a:xfrm>
        </p:grpSpPr>
        <p:sp>
          <p:nvSpPr>
            <p:cNvPr id="15383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241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Arial" pitchFamily="34" charset="0"/>
                <a:buNone/>
              </a:pPr>
              <a:r>
                <a:rPr lang="zh-CN" altLang="en-US" sz="2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单击此处添加标题</a:t>
              </a:r>
              <a:endParaRPr lang="en-US" altLang="zh-CN" sz="2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endParaRPr>
            </a:p>
          </p:txBody>
        </p:sp>
        <p:sp>
          <p:nvSpPr>
            <p:cNvPr id="15384" name="Rectangle 37"/>
            <p:cNvSpPr>
              <a:spLocks noChangeArrowheads="1"/>
            </p:cNvSpPr>
            <p:nvPr/>
          </p:nvSpPr>
          <p:spPr bwMode="auto">
            <a:xfrm>
              <a:off x="12" y="181"/>
              <a:ext cx="3413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200</a:t>
              </a: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字以内，据统计每页幻灯片的最好控制在</a:t>
              </a:r>
              <a:r>
                <a:rPr lang="en-US" altLang="zh-CN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分钟之内。</a:t>
              </a:r>
              <a:endPara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</p:grp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6270625" y="2441575"/>
            <a:ext cx="809625" cy="800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7415" name="Group 35"/>
          <p:cNvGrpSpPr>
            <a:grpSpLocks/>
          </p:cNvGrpSpPr>
          <p:nvPr/>
        </p:nvGrpSpPr>
        <p:grpSpPr bwMode="auto">
          <a:xfrm>
            <a:off x="7334250" y="4486275"/>
            <a:ext cx="3213100" cy="1282700"/>
            <a:chOff x="0" y="0"/>
            <a:chExt cx="3425" cy="856"/>
          </a:xfrm>
        </p:grpSpPr>
        <p:sp>
          <p:nvSpPr>
            <p:cNvPr id="15381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256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Arial" pitchFamily="34" charset="0"/>
                <a:buNone/>
              </a:pPr>
              <a:r>
                <a:rPr lang="zh-CN" altLang="en-US" sz="2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单击此处添加标题</a:t>
              </a:r>
              <a:endParaRPr lang="en-US" altLang="zh-CN" sz="2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endParaRPr>
            </a:p>
          </p:txBody>
        </p:sp>
        <p:sp>
          <p:nvSpPr>
            <p:cNvPr id="15382" name="Rectangle 37"/>
            <p:cNvSpPr>
              <a:spLocks noChangeArrowheads="1"/>
            </p:cNvSpPr>
            <p:nvPr/>
          </p:nvSpPr>
          <p:spPr bwMode="auto">
            <a:xfrm>
              <a:off x="12" y="181"/>
              <a:ext cx="3413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200</a:t>
              </a: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字以内，据统计每页幻灯片的最好控制在</a:t>
              </a:r>
              <a:r>
                <a:rPr lang="en-US" altLang="zh-CN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分钟之内。</a:t>
              </a:r>
              <a:endPara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</p:grpSp>
      <p:sp>
        <p:nvSpPr>
          <p:cNvPr id="17418" name="Oval 198"/>
          <p:cNvSpPr>
            <a:spLocks noChangeArrowheads="1"/>
          </p:cNvSpPr>
          <p:nvPr/>
        </p:nvSpPr>
        <p:spPr bwMode="auto">
          <a:xfrm>
            <a:off x="6270625" y="4424363"/>
            <a:ext cx="809625" cy="800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7419" name="Group 35"/>
          <p:cNvGrpSpPr>
            <a:grpSpLocks/>
          </p:cNvGrpSpPr>
          <p:nvPr/>
        </p:nvGrpSpPr>
        <p:grpSpPr bwMode="auto">
          <a:xfrm>
            <a:off x="2266950" y="2503488"/>
            <a:ext cx="3213100" cy="1282700"/>
            <a:chOff x="0" y="0"/>
            <a:chExt cx="3425" cy="856"/>
          </a:xfrm>
        </p:grpSpPr>
        <p:sp>
          <p:nvSpPr>
            <p:cNvPr id="15379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249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Arial" pitchFamily="34" charset="0"/>
                <a:buNone/>
              </a:pPr>
              <a:r>
                <a:rPr lang="zh-CN" altLang="en-US" sz="2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单击此处添加标题</a:t>
              </a:r>
              <a:endParaRPr lang="en-US" altLang="zh-CN" sz="2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endParaRPr>
            </a:p>
          </p:txBody>
        </p:sp>
        <p:sp>
          <p:nvSpPr>
            <p:cNvPr id="15380" name="Rectangle 37"/>
            <p:cNvSpPr>
              <a:spLocks noChangeArrowheads="1"/>
            </p:cNvSpPr>
            <p:nvPr/>
          </p:nvSpPr>
          <p:spPr bwMode="auto">
            <a:xfrm>
              <a:off x="12" y="181"/>
              <a:ext cx="3413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200</a:t>
              </a: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字以内，据统计每页幻灯片的最好控制在</a:t>
              </a:r>
              <a:r>
                <a:rPr lang="en-US" altLang="zh-CN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分钟之内。</a:t>
              </a:r>
              <a:endPara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</p:grpSp>
      <p:sp>
        <p:nvSpPr>
          <p:cNvPr id="17422" name="Oval 202"/>
          <p:cNvSpPr>
            <a:spLocks noChangeArrowheads="1"/>
          </p:cNvSpPr>
          <p:nvPr/>
        </p:nvSpPr>
        <p:spPr bwMode="auto">
          <a:xfrm>
            <a:off x="1203325" y="2441575"/>
            <a:ext cx="809625" cy="800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123718" tIns="61859" rIns="123718" bIns="61859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7423" name="Group 35"/>
          <p:cNvGrpSpPr>
            <a:grpSpLocks/>
          </p:cNvGrpSpPr>
          <p:nvPr/>
        </p:nvGrpSpPr>
        <p:grpSpPr bwMode="auto">
          <a:xfrm>
            <a:off x="2266950" y="4486275"/>
            <a:ext cx="3213100" cy="1282700"/>
            <a:chOff x="0" y="0"/>
            <a:chExt cx="3425" cy="856"/>
          </a:xfrm>
        </p:grpSpPr>
        <p:sp>
          <p:nvSpPr>
            <p:cNvPr id="15377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240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Arial" pitchFamily="34" charset="0"/>
                <a:buNone/>
              </a:pPr>
              <a:r>
                <a:rPr lang="zh-CN" altLang="en-US" sz="2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单击此处添加标题</a:t>
              </a:r>
              <a:endParaRPr lang="en-US" altLang="zh-CN" sz="2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endParaRPr>
            </a:p>
          </p:txBody>
        </p:sp>
        <p:sp>
          <p:nvSpPr>
            <p:cNvPr id="15378" name="Rectangle 37"/>
            <p:cNvSpPr>
              <a:spLocks noChangeArrowheads="1"/>
            </p:cNvSpPr>
            <p:nvPr/>
          </p:nvSpPr>
          <p:spPr bwMode="auto">
            <a:xfrm>
              <a:off x="12" y="181"/>
              <a:ext cx="3413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200</a:t>
              </a: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字以内，据统计每页幻灯片的最好控制在</a:t>
              </a:r>
              <a:r>
                <a:rPr lang="en-US" altLang="zh-CN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分钟之内。</a:t>
              </a:r>
              <a:endPara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</p:grpSp>
      <p:sp>
        <p:nvSpPr>
          <p:cNvPr id="17426" name="Oval 206"/>
          <p:cNvSpPr>
            <a:spLocks noChangeArrowheads="1"/>
          </p:cNvSpPr>
          <p:nvPr/>
        </p:nvSpPr>
        <p:spPr bwMode="auto">
          <a:xfrm>
            <a:off x="1203325" y="4424363"/>
            <a:ext cx="809625" cy="800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123718" tIns="61859" rIns="123718" bIns="61859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427" name="Freeform 6"/>
          <p:cNvSpPr>
            <a:spLocks noEditPoints="1" noChangeArrowheads="1"/>
          </p:cNvSpPr>
          <p:nvPr/>
        </p:nvSpPr>
        <p:spPr bwMode="auto">
          <a:xfrm>
            <a:off x="6394450" y="2543175"/>
            <a:ext cx="561975" cy="555625"/>
          </a:xfrm>
          <a:custGeom>
            <a:avLst/>
            <a:gdLst>
              <a:gd name="T0" fmla="*/ 2147483647 w 172"/>
              <a:gd name="T1" fmla="*/ 2147483647 h 172"/>
              <a:gd name="T2" fmla="*/ 2147483647 w 172"/>
              <a:gd name="T3" fmla="*/ 2147483647 h 172"/>
              <a:gd name="T4" fmla="*/ 2147483647 w 172"/>
              <a:gd name="T5" fmla="*/ 2147483647 h 172"/>
              <a:gd name="T6" fmla="*/ 2147483647 w 172"/>
              <a:gd name="T7" fmla="*/ 2147483647 h 172"/>
              <a:gd name="T8" fmla="*/ 2147483647 w 172"/>
              <a:gd name="T9" fmla="*/ 2147483647 h 172"/>
              <a:gd name="T10" fmla="*/ 2147483647 w 172"/>
              <a:gd name="T11" fmla="*/ 2147483647 h 172"/>
              <a:gd name="T12" fmla="*/ 2147483647 w 172"/>
              <a:gd name="T13" fmla="*/ 2147483647 h 172"/>
              <a:gd name="T14" fmla="*/ 2147483647 w 172"/>
              <a:gd name="T15" fmla="*/ 2147483647 h 172"/>
              <a:gd name="T16" fmla="*/ 2147483647 w 172"/>
              <a:gd name="T17" fmla="*/ 2147483647 h 172"/>
              <a:gd name="T18" fmla="*/ 2147483647 w 172"/>
              <a:gd name="T19" fmla="*/ 2147483647 h 172"/>
              <a:gd name="T20" fmla="*/ 2147483647 w 172"/>
              <a:gd name="T21" fmla="*/ 2147483647 h 172"/>
              <a:gd name="T22" fmla="*/ 2147483647 w 172"/>
              <a:gd name="T23" fmla="*/ 2147483647 h 172"/>
              <a:gd name="T24" fmla="*/ 2147483647 w 172"/>
              <a:gd name="T25" fmla="*/ 2147483647 h 172"/>
              <a:gd name="T26" fmla="*/ 2147483647 w 172"/>
              <a:gd name="T27" fmla="*/ 2147483647 h 172"/>
              <a:gd name="T28" fmla="*/ 2147483647 w 172"/>
              <a:gd name="T29" fmla="*/ 2147483647 h 172"/>
              <a:gd name="T30" fmla="*/ 2147483647 w 172"/>
              <a:gd name="T31" fmla="*/ 2147483647 h 172"/>
              <a:gd name="T32" fmla="*/ 2147483647 w 172"/>
              <a:gd name="T33" fmla="*/ 2147483647 h 172"/>
              <a:gd name="T34" fmla="*/ 2147483647 w 172"/>
              <a:gd name="T35" fmla="*/ 2147483647 h 172"/>
              <a:gd name="T36" fmla="*/ 2147483647 w 172"/>
              <a:gd name="T37" fmla="*/ 2147483647 h 172"/>
              <a:gd name="T38" fmla="*/ 2147483647 w 172"/>
              <a:gd name="T39" fmla="*/ 2147483647 h 172"/>
              <a:gd name="T40" fmla="*/ 2147483647 w 172"/>
              <a:gd name="T41" fmla="*/ 2147483647 h 172"/>
              <a:gd name="T42" fmla="*/ 2147483647 w 172"/>
              <a:gd name="T43" fmla="*/ 2147483647 h 172"/>
              <a:gd name="T44" fmla="*/ 0 w 172"/>
              <a:gd name="T45" fmla="*/ 2147483647 h 172"/>
              <a:gd name="T46" fmla="*/ 2147483647 w 172"/>
              <a:gd name="T47" fmla="*/ 2147483647 h 172"/>
              <a:gd name="T48" fmla="*/ 2147483647 w 172"/>
              <a:gd name="T49" fmla="*/ 2147483647 h 172"/>
              <a:gd name="T50" fmla="*/ 2147483647 w 172"/>
              <a:gd name="T51" fmla="*/ 2147483647 h 172"/>
              <a:gd name="T52" fmla="*/ 2147483647 w 172"/>
              <a:gd name="T53" fmla="*/ 2147483647 h 172"/>
              <a:gd name="T54" fmla="*/ 2147483647 w 172"/>
              <a:gd name="T55" fmla="*/ 2147483647 h 172"/>
              <a:gd name="T56" fmla="*/ 2147483647 w 172"/>
              <a:gd name="T57" fmla="*/ 2147483647 h 172"/>
              <a:gd name="T58" fmla="*/ 2147483647 w 172"/>
              <a:gd name="T59" fmla="*/ 2147483647 h 172"/>
              <a:gd name="T60" fmla="*/ 2147483647 w 172"/>
              <a:gd name="T61" fmla="*/ 2147483647 h 172"/>
              <a:gd name="T62" fmla="*/ 2147483647 w 172"/>
              <a:gd name="T63" fmla="*/ 2147483647 h 172"/>
              <a:gd name="T64" fmla="*/ 2147483647 w 172"/>
              <a:gd name="T65" fmla="*/ 2147483647 h 1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72"/>
              <a:gd name="T100" fmla="*/ 0 h 172"/>
              <a:gd name="T101" fmla="*/ 172 w 172"/>
              <a:gd name="T102" fmla="*/ 172 h 172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72" h="172">
                <a:moveTo>
                  <a:pt x="134" y="143"/>
                </a:moveTo>
                <a:cubicBezTo>
                  <a:pt x="134" y="144"/>
                  <a:pt x="139" y="148"/>
                  <a:pt x="140" y="149"/>
                </a:cubicBezTo>
                <a:cubicBezTo>
                  <a:pt x="143" y="153"/>
                  <a:pt x="148" y="153"/>
                  <a:pt x="150" y="150"/>
                </a:cubicBezTo>
                <a:cubicBezTo>
                  <a:pt x="153" y="148"/>
                  <a:pt x="153" y="143"/>
                  <a:pt x="149" y="140"/>
                </a:cubicBezTo>
                <a:cubicBezTo>
                  <a:pt x="148" y="139"/>
                  <a:pt x="144" y="135"/>
                  <a:pt x="143" y="134"/>
                </a:cubicBezTo>
                <a:cubicBezTo>
                  <a:pt x="140" y="130"/>
                  <a:pt x="135" y="130"/>
                  <a:pt x="132" y="132"/>
                </a:cubicBezTo>
                <a:cubicBezTo>
                  <a:pt x="130" y="135"/>
                  <a:pt x="130" y="140"/>
                  <a:pt x="134" y="143"/>
                </a:cubicBezTo>
                <a:close/>
                <a:moveTo>
                  <a:pt x="33" y="23"/>
                </a:moveTo>
                <a:cubicBezTo>
                  <a:pt x="29" y="20"/>
                  <a:pt x="24" y="19"/>
                  <a:pt x="22" y="22"/>
                </a:cubicBezTo>
                <a:cubicBezTo>
                  <a:pt x="19" y="24"/>
                  <a:pt x="20" y="29"/>
                  <a:pt x="23" y="33"/>
                </a:cubicBezTo>
                <a:cubicBezTo>
                  <a:pt x="24" y="34"/>
                  <a:pt x="28" y="38"/>
                  <a:pt x="29" y="39"/>
                </a:cubicBezTo>
                <a:cubicBezTo>
                  <a:pt x="32" y="42"/>
                  <a:pt x="37" y="43"/>
                  <a:pt x="40" y="40"/>
                </a:cubicBezTo>
                <a:cubicBezTo>
                  <a:pt x="43" y="37"/>
                  <a:pt x="42" y="32"/>
                  <a:pt x="39" y="29"/>
                </a:cubicBezTo>
                <a:cubicBezTo>
                  <a:pt x="38" y="28"/>
                  <a:pt x="34" y="24"/>
                  <a:pt x="33" y="23"/>
                </a:cubicBezTo>
                <a:close/>
                <a:moveTo>
                  <a:pt x="29" y="134"/>
                </a:moveTo>
                <a:cubicBezTo>
                  <a:pt x="28" y="135"/>
                  <a:pt x="24" y="139"/>
                  <a:pt x="23" y="140"/>
                </a:cubicBezTo>
                <a:cubicBezTo>
                  <a:pt x="20" y="143"/>
                  <a:pt x="19" y="148"/>
                  <a:pt x="22" y="150"/>
                </a:cubicBezTo>
                <a:cubicBezTo>
                  <a:pt x="24" y="153"/>
                  <a:pt x="29" y="153"/>
                  <a:pt x="33" y="149"/>
                </a:cubicBezTo>
                <a:cubicBezTo>
                  <a:pt x="34" y="148"/>
                  <a:pt x="38" y="144"/>
                  <a:pt x="39" y="143"/>
                </a:cubicBezTo>
                <a:cubicBezTo>
                  <a:pt x="42" y="140"/>
                  <a:pt x="43" y="135"/>
                  <a:pt x="40" y="132"/>
                </a:cubicBezTo>
                <a:cubicBezTo>
                  <a:pt x="37" y="130"/>
                  <a:pt x="32" y="130"/>
                  <a:pt x="29" y="134"/>
                </a:cubicBezTo>
                <a:close/>
                <a:moveTo>
                  <a:pt x="149" y="33"/>
                </a:moveTo>
                <a:cubicBezTo>
                  <a:pt x="153" y="29"/>
                  <a:pt x="153" y="24"/>
                  <a:pt x="150" y="22"/>
                </a:cubicBezTo>
                <a:cubicBezTo>
                  <a:pt x="148" y="19"/>
                  <a:pt x="143" y="20"/>
                  <a:pt x="140" y="23"/>
                </a:cubicBezTo>
                <a:cubicBezTo>
                  <a:pt x="139" y="24"/>
                  <a:pt x="134" y="28"/>
                  <a:pt x="134" y="29"/>
                </a:cubicBezTo>
                <a:cubicBezTo>
                  <a:pt x="130" y="32"/>
                  <a:pt x="130" y="37"/>
                  <a:pt x="132" y="40"/>
                </a:cubicBezTo>
                <a:cubicBezTo>
                  <a:pt x="135" y="43"/>
                  <a:pt x="140" y="42"/>
                  <a:pt x="143" y="39"/>
                </a:cubicBezTo>
                <a:cubicBezTo>
                  <a:pt x="144" y="38"/>
                  <a:pt x="148" y="34"/>
                  <a:pt x="149" y="33"/>
                </a:cubicBezTo>
                <a:close/>
                <a:moveTo>
                  <a:pt x="86" y="146"/>
                </a:moveTo>
                <a:cubicBezTo>
                  <a:pt x="82" y="146"/>
                  <a:pt x="79" y="150"/>
                  <a:pt x="79" y="155"/>
                </a:cubicBezTo>
                <a:cubicBezTo>
                  <a:pt x="79" y="156"/>
                  <a:pt x="79" y="162"/>
                  <a:pt x="79" y="163"/>
                </a:cubicBezTo>
                <a:cubicBezTo>
                  <a:pt x="79" y="168"/>
                  <a:pt x="82" y="172"/>
                  <a:pt x="86" y="172"/>
                </a:cubicBezTo>
                <a:cubicBezTo>
                  <a:pt x="90" y="172"/>
                  <a:pt x="93" y="168"/>
                  <a:pt x="93" y="163"/>
                </a:cubicBezTo>
                <a:cubicBezTo>
                  <a:pt x="93" y="162"/>
                  <a:pt x="93" y="156"/>
                  <a:pt x="93" y="155"/>
                </a:cubicBezTo>
                <a:cubicBezTo>
                  <a:pt x="93" y="150"/>
                  <a:pt x="90" y="146"/>
                  <a:pt x="86" y="146"/>
                </a:cubicBezTo>
                <a:close/>
                <a:moveTo>
                  <a:pt x="86" y="26"/>
                </a:moveTo>
                <a:cubicBezTo>
                  <a:pt x="90" y="26"/>
                  <a:pt x="93" y="22"/>
                  <a:pt x="93" y="18"/>
                </a:cubicBezTo>
                <a:cubicBezTo>
                  <a:pt x="93" y="16"/>
                  <a:pt x="93" y="11"/>
                  <a:pt x="93" y="9"/>
                </a:cubicBezTo>
                <a:cubicBezTo>
                  <a:pt x="93" y="4"/>
                  <a:pt x="90" y="0"/>
                  <a:pt x="86" y="0"/>
                </a:cubicBezTo>
                <a:cubicBezTo>
                  <a:pt x="82" y="0"/>
                  <a:pt x="79" y="4"/>
                  <a:pt x="79" y="9"/>
                </a:cubicBezTo>
                <a:cubicBezTo>
                  <a:pt x="79" y="11"/>
                  <a:pt x="79" y="16"/>
                  <a:pt x="79" y="18"/>
                </a:cubicBezTo>
                <a:cubicBezTo>
                  <a:pt x="79" y="22"/>
                  <a:pt x="82" y="26"/>
                  <a:pt x="86" y="26"/>
                </a:cubicBezTo>
                <a:close/>
                <a:moveTo>
                  <a:pt x="26" y="86"/>
                </a:moveTo>
                <a:cubicBezTo>
                  <a:pt x="26" y="82"/>
                  <a:pt x="22" y="79"/>
                  <a:pt x="17" y="79"/>
                </a:cubicBezTo>
                <a:cubicBezTo>
                  <a:pt x="16" y="79"/>
                  <a:pt x="10" y="79"/>
                  <a:pt x="9" y="79"/>
                </a:cubicBezTo>
                <a:cubicBezTo>
                  <a:pt x="4" y="79"/>
                  <a:pt x="0" y="82"/>
                  <a:pt x="0" y="86"/>
                </a:cubicBezTo>
                <a:cubicBezTo>
                  <a:pt x="0" y="90"/>
                  <a:pt x="4" y="93"/>
                  <a:pt x="9" y="93"/>
                </a:cubicBezTo>
                <a:cubicBezTo>
                  <a:pt x="10" y="93"/>
                  <a:pt x="16" y="93"/>
                  <a:pt x="17" y="93"/>
                </a:cubicBezTo>
                <a:cubicBezTo>
                  <a:pt x="22" y="93"/>
                  <a:pt x="26" y="90"/>
                  <a:pt x="26" y="86"/>
                </a:cubicBezTo>
                <a:close/>
                <a:moveTo>
                  <a:pt x="86" y="120"/>
                </a:moveTo>
                <a:cubicBezTo>
                  <a:pt x="67" y="120"/>
                  <a:pt x="52" y="105"/>
                  <a:pt x="52" y="86"/>
                </a:cubicBezTo>
                <a:cubicBezTo>
                  <a:pt x="52" y="67"/>
                  <a:pt x="67" y="52"/>
                  <a:pt x="86" y="52"/>
                </a:cubicBezTo>
                <a:cubicBezTo>
                  <a:pt x="105" y="52"/>
                  <a:pt x="120" y="67"/>
                  <a:pt x="120" y="86"/>
                </a:cubicBezTo>
                <a:cubicBezTo>
                  <a:pt x="120" y="105"/>
                  <a:pt x="105" y="120"/>
                  <a:pt x="86" y="120"/>
                </a:cubicBezTo>
                <a:close/>
                <a:moveTo>
                  <a:pt x="86" y="39"/>
                </a:moveTo>
                <a:cubicBezTo>
                  <a:pt x="60" y="39"/>
                  <a:pt x="39" y="60"/>
                  <a:pt x="39" y="86"/>
                </a:cubicBezTo>
                <a:cubicBezTo>
                  <a:pt x="39" y="112"/>
                  <a:pt x="60" y="133"/>
                  <a:pt x="86" y="133"/>
                </a:cubicBezTo>
                <a:cubicBezTo>
                  <a:pt x="112" y="133"/>
                  <a:pt x="133" y="112"/>
                  <a:pt x="133" y="86"/>
                </a:cubicBezTo>
                <a:cubicBezTo>
                  <a:pt x="133" y="60"/>
                  <a:pt x="112" y="39"/>
                  <a:pt x="86" y="39"/>
                </a:cubicBezTo>
                <a:close/>
                <a:moveTo>
                  <a:pt x="163" y="79"/>
                </a:moveTo>
                <a:cubicBezTo>
                  <a:pt x="162" y="79"/>
                  <a:pt x="156" y="79"/>
                  <a:pt x="155" y="79"/>
                </a:cubicBezTo>
                <a:cubicBezTo>
                  <a:pt x="150" y="79"/>
                  <a:pt x="146" y="82"/>
                  <a:pt x="146" y="86"/>
                </a:cubicBezTo>
                <a:cubicBezTo>
                  <a:pt x="146" y="90"/>
                  <a:pt x="150" y="93"/>
                  <a:pt x="155" y="93"/>
                </a:cubicBezTo>
                <a:cubicBezTo>
                  <a:pt x="156" y="93"/>
                  <a:pt x="162" y="93"/>
                  <a:pt x="163" y="93"/>
                </a:cubicBezTo>
                <a:cubicBezTo>
                  <a:pt x="168" y="93"/>
                  <a:pt x="172" y="90"/>
                  <a:pt x="172" y="86"/>
                </a:cubicBezTo>
                <a:cubicBezTo>
                  <a:pt x="172" y="82"/>
                  <a:pt x="168" y="79"/>
                  <a:pt x="163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17428" name="Freeform 7"/>
          <p:cNvSpPr>
            <a:spLocks noEditPoints="1" noChangeArrowheads="1"/>
          </p:cNvSpPr>
          <p:nvPr/>
        </p:nvSpPr>
        <p:spPr bwMode="auto">
          <a:xfrm>
            <a:off x="1328738" y="4619625"/>
            <a:ext cx="558800" cy="361950"/>
          </a:xfrm>
          <a:custGeom>
            <a:avLst/>
            <a:gdLst>
              <a:gd name="T0" fmla="*/ 2147483647 w 171"/>
              <a:gd name="T1" fmla="*/ 2147483647 h 112"/>
              <a:gd name="T2" fmla="*/ 2147483647 w 171"/>
              <a:gd name="T3" fmla="*/ 2147483647 h 112"/>
              <a:gd name="T4" fmla="*/ 2147483647 w 171"/>
              <a:gd name="T5" fmla="*/ 2147483647 h 112"/>
              <a:gd name="T6" fmla="*/ 2147483647 w 171"/>
              <a:gd name="T7" fmla="*/ 2147483647 h 112"/>
              <a:gd name="T8" fmla="*/ 2147483647 w 171"/>
              <a:gd name="T9" fmla="*/ 2147483647 h 112"/>
              <a:gd name="T10" fmla="*/ 2147483647 w 171"/>
              <a:gd name="T11" fmla="*/ 2147483647 h 112"/>
              <a:gd name="T12" fmla="*/ 2147483647 w 171"/>
              <a:gd name="T13" fmla="*/ 2147483647 h 112"/>
              <a:gd name="T14" fmla="*/ 2147483647 w 171"/>
              <a:gd name="T15" fmla="*/ 2147483647 h 112"/>
              <a:gd name="T16" fmla="*/ 2147483647 w 171"/>
              <a:gd name="T17" fmla="*/ 2147483647 h 112"/>
              <a:gd name="T18" fmla="*/ 2147483647 w 171"/>
              <a:gd name="T19" fmla="*/ 2147483647 h 112"/>
              <a:gd name="T20" fmla="*/ 2147483647 w 171"/>
              <a:gd name="T21" fmla="*/ 2147483647 h 112"/>
              <a:gd name="T22" fmla="*/ 2147483647 w 171"/>
              <a:gd name="T23" fmla="*/ 2147483647 h 112"/>
              <a:gd name="T24" fmla="*/ 2147483647 w 171"/>
              <a:gd name="T25" fmla="*/ 2147483647 h 112"/>
              <a:gd name="T26" fmla="*/ 2147483647 w 171"/>
              <a:gd name="T27" fmla="*/ 2147483647 h 112"/>
              <a:gd name="T28" fmla="*/ 2147483647 w 171"/>
              <a:gd name="T29" fmla="*/ 2147483647 h 112"/>
              <a:gd name="T30" fmla="*/ 2147483647 w 171"/>
              <a:gd name="T31" fmla="*/ 2147483647 h 112"/>
              <a:gd name="T32" fmla="*/ 2147483647 w 171"/>
              <a:gd name="T33" fmla="*/ 2147483647 h 112"/>
              <a:gd name="T34" fmla="*/ 2147483647 w 171"/>
              <a:gd name="T35" fmla="*/ 2147483647 h 112"/>
              <a:gd name="T36" fmla="*/ 2147483647 w 171"/>
              <a:gd name="T37" fmla="*/ 2147483647 h 112"/>
              <a:gd name="T38" fmla="*/ 2147483647 w 171"/>
              <a:gd name="T39" fmla="*/ 2147483647 h 112"/>
              <a:gd name="T40" fmla="*/ 2147483647 w 171"/>
              <a:gd name="T41" fmla="*/ 2147483647 h 112"/>
              <a:gd name="T42" fmla="*/ 2147483647 w 171"/>
              <a:gd name="T43" fmla="*/ 0 h 112"/>
              <a:gd name="T44" fmla="*/ 2147483647 w 171"/>
              <a:gd name="T45" fmla="*/ 2147483647 h 112"/>
              <a:gd name="T46" fmla="*/ 2147483647 w 171"/>
              <a:gd name="T47" fmla="*/ 2147483647 h 112"/>
              <a:gd name="T48" fmla="*/ 2147483647 w 171"/>
              <a:gd name="T49" fmla="*/ 2147483647 h 112"/>
              <a:gd name="T50" fmla="*/ 0 w 171"/>
              <a:gd name="T51" fmla="*/ 2147483647 h 112"/>
              <a:gd name="T52" fmla="*/ 2147483647 w 171"/>
              <a:gd name="T53" fmla="*/ 2147483647 h 112"/>
              <a:gd name="T54" fmla="*/ 2147483647 w 171"/>
              <a:gd name="T55" fmla="*/ 2147483647 h 112"/>
              <a:gd name="T56" fmla="*/ 2147483647 w 171"/>
              <a:gd name="T57" fmla="*/ 2147483647 h 112"/>
              <a:gd name="T58" fmla="*/ 2147483647 w 171"/>
              <a:gd name="T59" fmla="*/ 2147483647 h 11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71"/>
              <a:gd name="T91" fmla="*/ 0 h 112"/>
              <a:gd name="T92" fmla="*/ 171 w 171"/>
              <a:gd name="T93" fmla="*/ 112 h 112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71" h="112">
                <a:moveTo>
                  <a:pt x="97" y="68"/>
                </a:moveTo>
                <a:cubicBezTo>
                  <a:pt x="93" y="74"/>
                  <a:pt x="75" y="93"/>
                  <a:pt x="74" y="94"/>
                </a:cubicBezTo>
                <a:cubicBezTo>
                  <a:pt x="73" y="95"/>
                  <a:pt x="71" y="97"/>
                  <a:pt x="68" y="95"/>
                </a:cubicBezTo>
                <a:cubicBezTo>
                  <a:pt x="68" y="95"/>
                  <a:pt x="67" y="94"/>
                  <a:pt x="67" y="92"/>
                </a:cubicBezTo>
                <a:cubicBezTo>
                  <a:pt x="67" y="91"/>
                  <a:pt x="68" y="89"/>
                  <a:pt x="68" y="89"/>
                </a:cubicBezTo>
                <a:cubicBezTo>
                  <a:pt x="77" y="69"/>
                  <a:pt x="77" y="69"/>
                  <a:pt x="77" y="69"/>
                </a:cubicBezTo>
                <a:cubicBezTo>
                  <a:pt x="75" y="68"/>
                  <a:pt x="72" y="67"/>
                  <a:pt x="70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67" y="65"/>
                  <a:pt x="64" y="64"/>
                  <a:pt x="64" y="61"/>
                </a:cubicBezTo>
                <a:cubicBezTo>
                  <a:pt x="64" y="59"/>
                  <a:pt x="65" y="58"/>
                  <a:pt x="66" y="56"/>
                </a:cubicBezTo>
                <a:cubicBezTo>
                  <a:pt x="71" y="50"/>
                  <a:pt x="89" y="31"/>
                  <a:pt x="90" y="30"/>
                </a:cubicBezTo>
                <a:cubicBezTo>
                  <a:pt x="91" y="29"/>
                  <a:pt x="93" y="27"/>
                  <a:pt x="95" y="29"/>
                </a:cubicBezTo>
                <a:cubicBezTo>
                  <a:pt x="96" y="29"/>
                  <a:pt x="97" y="30"/>
                  <a:pt x="97" y="32"/>
                </a:cubicBezTo>
                <a:cubicBezTo>
                  <a:pt x="97" y="33"/>
                  <a:pt x="96" y="35"/>
                  <a:pt x="96" y="35"/>
                </a:cubicBezTo>
                <a:cubicBezTo>
                  <a:pt x="87" y="55"/>
                  <a:pt x="87" y="55"/>
                  <a:pt x="87" y="55"/>
                </a:cubicBezTo>
                <a:cubicBezTo>
                  <a:pt x="89" y="55"/>
                  <a:pt x="92" y="57"/>
                  <a:pt x="94" y="58"/>
                </a:cubicBezTo>
                <a:cubicBezTo>
                  <a:pt x="94" y="58"/>
                  <a:pt x="94" y="58"/>
                  <a:pt x="94" y="58"/>
                </a:cubicBezTo>
                <a:cubicBezTo>
                  <a:pt x="97" y="59"/>
                  <a:pt x="99" y="60"/>
                  <a:pt x="99" y="63"/>
                </a:cubicBezTo>
                <a:cubicBezTo>
                  <a:pt x="99" y="65"/>
                  <a:pt x="99" y="66"/>
                  <a:pt x="97" y="68"/>
                </a:cubicBezTo>
                <a:close/>
                <a:moveTo>
                  <a:pt x="130" y="31"/>
                </a:moveTo>
                <a:cubicBezTo>
                  <a:pt x="128" y="31"/>
                  <a:pt x="126" y="31"/>
                  <a:pt x="123" y="32"/>
                </a:cubicBezTo>
                <a:cubicBezTo>
                  <a:pt x="118" y="13"/>
                  <a:pt x="100" y="0"/>
                  <a:pt x="80" y="0"/>
                </a:cubicBezTo>
                <a:cubicBezTo>
                  <a:pt x="54" y="0"/>
                  <a:pt x="34" y="20"/>
                  <a:pt x="34" y="45"/>
                </a:cubicBezTo>
                <a:cubicBezTo>
                  <a:pt x="34" y="47"/>
                  <a:pt x="34" y="49"/>
                  <a:pt x="35" y="51"/>
                </a:cubicBezTo>
                <a:cubicBezTo>
                  <a:pt x="33" y="51"/>
                  <a:pt x="32" y="51"/>
                  <a:pt x="31" y="51"/>
                </a:cubicBezTo>
                <a:cubicBezTo>
                  <a:pt x="14" y="51"/>
                  <a:pt x="0" y="64"/>
                  <a:pt x="0" y="81"/>
                </a:cubicBezTo>
                <a:cubicBezTo>
                  <a:pt x="0" y="98"/>
                  <a:pt x="14" y="112"/>
                  <a:pt x="31" y="112"/>
                </a:cubicBezTo>
                <a:cubicBezTo>
                  <a:pt x="130" y="112"/>
                  <a:pt x="130" y="112"/>
                  <a:pt x="130" y="112"/>
                </a:cubicBezTo>
                <a:cubicBezTo>
                  <a:pt x="153" y="112"/>
                  <a:pt x="171" y="94"/>
                  <a:pt x="171" y="71"/>
                </a:cubicBezTo>
                <a:cubicBezTo>
                  <a:pt x="171" y="49"/>
                  <a:pt x="153" y="31"/>
                  <a:pt x="1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17429" name="Freeform 8"/>
          <p:cNvSpPr>
            <a:spLocks noEditPoints="1" noChangeArrowheads="1"/>
          </p:cNvSpPr>
          <p:nvPr/>
        </p:nvSpPr>
        <p:spPr bwMode="auto">
          <a:xfrm>
            <a:off x="1322388" y="2606675"/>
            <a:ext cx="519112" cy="473075"/>
          </a:xfrm>
          <a:custGeom>
            <a:avLst/>
            <a:gdLst>
              <a:gd name="T0" fmla="*/ 2147483647 w 159"/>
              <a:gd name="T1" fmla="*/ 2147483647 h 147"/>
              <a:gd name="T2" fmla="*/ 2147483647 w 159"/>
              <a:gd name="T3" fmla="*/ 2147483647 h 147"/>
              <a:gd name="T4" fmla="*/ 2147483647 w 159"/>
              <a:gd name="T5" fmla="*/ 2147483647 h 147"/>
              <a:gd name="T6" fmla="*/ 2147483647 w 159"/>
              <a:gd name="T7" fmla="*/ 2147483647 h 147"/>
              <a:gd name="T8" fmla="*/ 2147483647 w 159"/>
              <a:gd name="T9" fmla="*/ 2147483647 h 147"/>
              <a:gd name="T10" fmla="*/ 2147483647 w 159"/>
              <a:gd name="T11" fmla="*/ 2147483647 h 147"/>
              <a:gd name="T12" fmla="*/ 2147483647 w 159"/>
              <a:gd name="T13" fmla="*/ 2147483647 h 147"/>
              <a:gd name="T14" fmla="*/ 2147483647 w 159"/>
              <a:gd name="T15" fmla="*/ 2147483647 h 147"/>
              <a:gd name="T16" fmla="*/ 2147483647 w 159"/>
              <a:gd name="T17" fmla="*/ 2147483647 h 147"/>
              <a:gd name="T18" fmla="*/ 2147483647 w 159"/>
              <a:gd name="T19" fmla="*/ 0 h 147"/>
              <a:gd name="T20" fmla="*/ 2147483647 w 159"/>
              <a:gd name="T21" fmla="*/ 0 h 147"/>
              <a:gd name="T22" fmla="*/ 2147483647 w 159"/>
              <a:gd name="T23" fmla="*/ 2147483647 h 147"/>
              <a:gd name="T24" fmla="*/ 2147483647 w 159"/>
              <a:gd name="T25" fmla="*/ 2147483647 h 147"/>
              <a:gd name="T26" fmla="*/ 2147483647 w 159"/>
              <a:gd name="T27" fmla="*/ 2147483647 h 147"/>
              <a:gd name="T28" fmla="*/ 2147483647 w 159"/>
              <a:gd name="T29" fmla="*/ 2147483647 h 147"/>
              <a:gd name="T30" fmla="*/ 2147483647 w 159"/>
              <a:gd name="T31" fmla="*/ 2147483647 h 147"/>
              <a:gd name="T32" fmla="*/ 2147483647 w 159"/>
              <a:gd name="T33" fmla="*/ 2147483647 h 147"/>
              <a:gd name="T34" fmla="*/ 2147483647 w 159"/>
              <a:gd name="T35" fmla="*/ 2147483647 h 147"/>
              <a:gd name="T36" fmla="*/ 2147483647 w 159"/>
              <a:gd name="T37" fmla="*/ 2147483647 h 147"/>
              <a:gd name="T38" fmla="*/ 2147483647 w 159"/>
              <a:gd name="T39" fmla="*/ 2147483647 h 147"/>
              <a:gd name="T40" fmla="*/ 2147483647 w 159"/>
              <a:gd name="T41" fmla="*/ 2147483647 h 147"/>
              <a:gd name="T42" fmla="*/ 2147483647 w 159"/>
              <a:gd name="T43" fmla="*/ 2147483647 h 147"/>
              <a:gd name="T44" fmla="*/ 2147483647 w 159"/>
              <a:gd name="T45" fmla="*/ 2147483647 h 147"/>
              <a:gd name="T46" fmla="*/ 2147483647 w 159"/>
              <a:gd name="T47" fmla="*/ 2147483647 h 147"/>
              <a:gd name="T48" fmla="*/ 2147483647 w 159"/>
              <a:gd name="T49" fmla="*/ 2147483647 h 147"/>
              <a:gd name="T50" fmla="*/ 2147483647 w 159"/>
              <a:gd name="T51" fmla="*/ 2147483647 h 147"/>
              <a:gd name="T52" fmla="*/ 2147483647 w 159"/>
              <a:gd name="T53" fmla="*/ 0 h 1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9"/>
              <a:gd name="T82" fmla="*/ 0 h 147"/>
              <a:gd name="T83" fmla="*/ 159 w 159"/>
              <a:gd name="T84" fmla="*/ 147 h 147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9" h="147">
                <a:moveTo>
                  <a:pt x="91" y="44"/>
                </a:moveTo>
                <a:cubicBezTo>
                  <a:pt x="60" y="44"/>
                  <a:pt x="38" y="32"/>
                  <a:pt x="38" y="28"/>
                </a:cubicBezTo>
                <a:cubicBezTo>
                  <a:pt x="38" y="24"/>
                  <a:pt x="60" y="12"/>
                  <a:pt x="91" y="12"/>
                </a:cubicBezTo>
                <a:cubicBezTo>
                  <a:pt x="121" y="12"/>
                  <a:pt x="143" y="24"/>
                  <a:pt x="143" y="28"/>
                </a:cubicBezTo>
                <a:cubicBezTo>
                  <a:pt x="143" y="32"/>
                  <a:pt x="121" y="44"/>
                  <a:pt x="91" y="44"/>
                </a:cubicBezTo>
                <a:close/>
                <a:moveTo>
                  <a:pt x="13" y="80"/>
                </a:moveTo>
                <a:cubicBezTo>
                  <a:pt x="12" y="75"/>
                  <a:pt x="17" y="67"/>
                  <a:pt x="29" y="62"/>
                </a:cubicBezTo>
                <a:cubicBezTo>
                  <a:pt x="31" y="73"/>
                  <a:pt x="33" y="86"/>
                  <a:pt x="35" y="97"/>
                </a:cubicBezTo>
                <a:cubicBezTo>
                  <a:pt x="21" y="94"/>
                  <a:pt x="14" y="87"/>
                  <a:pt x="13" y="80"/>
                </a:cubicBezTo>
                <a:close/>
                <a:moveTo>
                  <a:pt x="91" y="0"/>
                </a:moveTo>
                <a:cubicBezTo>
                  <a:pt x="91" y="0"/>
                  <a:pt x="91" y="0"/>
                  <a:pt x="91" y="0"/>
                </a:cubicBezTo>
                <a:cubicBezTo>
                  <a:pt x="49" y="0"/>
                  <a:pt x="22" y="14"/>
                  <a:pt x="24" y="26"/>
                </a:cubicBezTo>
                <a:cubicBezTo>
                  <a:pt x="24" y="29"/>
                  <a:pt x="26" y="38"/>
                  <a:pt x="28" y="50"/>
                </a:cubicBezTo>
                <a:cubicBezTo>
                  <a:pt x="7" y="58"/>
                  <a:pt x="0" y="71"/>
                  <a:pt x="1" y="81"/>
                </a:cubicBezTo>
                <a:cubicBezTo>
                  <a:pt x="2" y="94"/>
                  <a:pt x="13" y="107"/>
                  <a:pt x="38" y="109"/>
                </a:cubicBezTo>
                <a:cubicBezTo>
                  <a:pt x="52" y="111"/>
                  <a:pt x="69" y="103"/>
                  <a:pt x="80" y="90"/>
                </a:cubicBezTo>
                <a:cubicBezTo>
                  <a:pt x="79" y="88"/>
                  <a:pt x="79" y="86"/>
                  <a:pt x="79" y="84"/>
                </a:cubicBezTo>
                <a:cubicBezTo>
                  <a:pt x="79" y="77"/>
                  <a:pt x="84" y="72"/>
                  <a:pt x="91" y="72"/>
                </a:cubicBezTo>
                <a:cubicBezTo>
                  <a:pt x="97" y="72"/>
                  <a:pt x="103" y="77"/>
                  <a:pt x="103" y="84"/>
                </a:cubicBezTo>
                <a:cubicBezTo>
                  <a:pt x="103" y="90"/>
                  <a:pt x="97" y="95"/>
                  <a:pt x="91" y="96"/>
                </a:cubicBezTo>
                <a:cubicBezTo>
                  <a:pt x="78" y="113"/>
                  <a:pt x="58" y="123"/>
                  <a:pt x="39" y="122"/>
                </a:cubicBezTo>
                <a:cubicBezTo>
                  <a:pt x="39" y="124"/>
                  <a:pt x="39" y="125"/>
                  <a:pt x="40" y="127"/>
                </a:cubicBezTo>
                <a:cubicBezTo>
                  <a:pt x="40" y="132"/>
                  <a:pt x="60" y="147"/>
                  <a:pt x="91" y="147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121" y="147"/>
                  <a:pt x="141" y="132"/>
                  <a:pt x="142" y="127"/>
                </a:cubicBezTo>
                <a:cubicBezTo>
                  <a:pt x="142" y="122"/>
                  <a:pt x="156" y="38"/>
                  <a:pt x="157" y="26"/>
                </a:cubicBezTo>
                <a:cubicBezTo>
                  <a:pt x="159" y="14"/>
                  <a:pt x="133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17430" name="Freeform 9"/>
          <p:cNvSpPr>
            <a:spLocks noEditPoints="1" noChangeArrowheads="1"/>
          </p:cNvSpPr>
          <p:nvPr/>
        </p:nvSpPr>
        <p:spPr bwMode="auto">
          <a:xfrm>
            <a:off x="6521450" y="4557713"/>
            <a:ext cx="314325" cy="533400"/>
          </a:xfrm>
          <a:custGeom>
            <a:avLst/>
            <a:gdLst>
              <a:gd name="T0" fmla="*/ 2147483647 w 96"/>
              <a:gd name="T1" fmla="*/ 2147483647 h 165"/>
              <a:gd name="T2" fmla="*/ 2147483647 w 96"/>
              <a:gd name="T3" fmla="*/ 2147483647 h 165"/>
              <a:gd name="T4" fmla="*/ 2147483647 w 96"/>
              <a:gd name="T5" fmla="*/ 2147483647 h 165"/>
              <a:gd name="T6" fmla="*/ 2147483647 w 96"/>
              <a:gd name="T7" fmla="*/ 2147483647 h 165"/>
              <a:gd name="T8" fmla="*/ 2147483647 w 96"/>
              <a:gd name="T9" fmla="*/ 2147483647 h 165"/>
              <a:gd name="T10" fmla="*/ 2147483647 w 96"/>
              <a:gd name="T11" fmla="*/ 2147483647 h 165"/>
              <a:gd name="T12" fmla="*/ 2147483647 w 96"/>
              <a:gd name="T13" fmla="*/ 2147483647 h 165"/>
              <a:gd name="T14" fmla="*/ 2147483647 w 96"/>
              <a:gd name="T15" fmla="*/ 2147483647 h 165"/>
              <a:gd name="T16" fmla="*/ 2147483647 w 96"/>
              <a:gd name="T17" fmla="*/ 2147483647 h 165"/>
              <a:gd name="T18" fmla="*/ 2147483647 w 96"/>
              <a:gd name="T19" fmla="*/ 2147483647 h 165"/>
              <a:gd name="T20" fmla="*/ 2147483647 w 96"/>
              <a:gd name="T21" fmla="*/ 2147483647 h 165"/>
              <a:gd name="T22" fmla="*/ 0 w 96"/>
              <a:gd name="T23" fmla="*/ 2147483647 h 165"/>
              <a:gd name="T24" fmla="*/ 2147483647 w 96"/>
              <a:gd name="T25" fmla="*/ 2147483647 h 165"/>
              <a:gd name="T26" fmla="*/ 2147483647 w 96"/>
              <a:gd name="T27" fmla="*/ 2147483647 h 165"/>
              <a:gd name="T28" fmla="*/ 2147483647 w 96"/>
              <a:gd name="T29" fmla="*/ 2147483647 h 16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96"/>
              <a:gd name="T46" fmla="*/ 0 h 165"/>
              <a:gd name="T47" fmla="*/ 96 w 96"/>
              <a:gd name="T48" fmla="*/ 165 h 16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96" h="165">
                <a:moveTo>
                  <a:pt x="42" y="69"/>
                </a:moveTo>
                <a:cubicBezTo>
                  <a:pt x="42" y="71"/>
                  <a:pt x="41" y="73"/>
                  <a:pt x="41" y="75"/>
                </a:cubicBezTo>
                <a:cubicBezTo>
                  <a:pt x="37" y="87"/>
                  <a:pt x="33" y="101"/>
                  <a:pt x="33" y="117"/>
                </a:cubicBezTo>
                <a:cubicBezTo>
                  <a:pt x="33" y="126"/>
                  <a:pt x="28" y="129"/>
                  <a:pt x="24" y="129"/>
                </a:cubicBezTo>
                <a:cubicBezTo>
                  <a:pt x="18" y="129"/>
                  <a:pt x="14" y="125"/>
                  <a:pt x="14" y="119"/>
                </a:cubicBezTo>
                <a:cubicBezTo>
                  <a:pt x="14" y="100"/>
                  <a:pt x="23" y="88"/>
                  <a:pt x="31" y="77"/>
                </a:cubicBezTo>
                <a:cubicBezTo>
                  <a:pt x="33" y="73"/>
                  <a:pt x="36" y="70"/>
                  <a:pt x="38" y="67"/>
                </a:cubicBezTo>
                <a:cubicBezTo>
                  <a:pt x="39" y="66"/>
                  <a:pt x="41" y="66"/>
                  <a:pt x="42" y="67"/>
                </a:cubicBezTo>
                <a:cubicBezTo>
                  <a:pt x="43" y="68"/>
                  <a:pt x="43" y="69"/>
                  <a:pt x="42" y="69"/>
                </a:cubicBezTo>
                <a:close/>
                <a:moveTo>
                  <a:pt x="50" y="2"/>
                </a:moveTo>
                <a:cubicBezTo>
                  <a:pt x="50" y="0"/>
                  <a:pt x="47" y="0"/>
                  <a:pt x="46" y="2"/>
                </a:cubicBezTo>
                <a:cubicBezTo>
                  <a:pt x="39" y="63"/>
                  <a:pt x="0" y="76"/>
                  <a:pt x="0" y="118"/>
                </a:cubicBezTo>
                <a:cubicBezTo>
                  <a:pt x="0" y="144"/>
                  <a:pt x="22" y="165"/>
                  <a:pt x="48" y="165"/>
                </a:cubicBezTo>
                <a:cubicBezTo>
                  <a:pt x="74" y="165"/>
                  <a:pt x="96" y="144"/>
                  <a:pt x="96" y="118"/>
                </a:cubicBezTo>
                <a:cubicBezTo>
                  <a:pt x="96" y="76"/>
                  <a:pt x="57" y="63"/>
                  <a:pt x="5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17431" name="Rectangle 45"/>
          <p:cNvSpPr>
            <a:spLocks noChangeArrowheads="1"/>
          </p:cNvSpPr>
          <p:nvPr/>
        </p:nvSpPr>
        <p:spPr bwMode="auto">
          <a:xfrm>
            <a:off x="1987550" y="576263"/>
            <a:ext cx="7588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3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工作完成情况</a:t>
            </a:r>
          </a:p>
        </p:txBody>
      </p:sp>
      <p:sp>
        <p:nvSpPr>
          <p:cNvPr id="17432" name="Rectangle 14"/>
          <p:cNvSpPr>
            <a:spLocks noChangeArrowheads="1"/>
          </p:cNvSpPr>
          <p:nvPr/>
        </p:nvSpPr>
        <p:spPr bwMode="auto">
          <a:xfrm>
            <a:off x="1296988" y="1130300"/>
            <a:ext cx="89677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字以内，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据统计每页幻灯片的最好控制在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5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分钟之内。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5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1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1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3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 autoUpdateAnimBg="0"/>
      <p:bldP spid="17414" grpId="0" bldLvl="0" animBg="1" autoUpdateAnimBg="0"/>
      <p:bldP spid="17418" grpId="0" bldLvl="0" animBg="1" autoUpdateAnimBg="0"/>
      <p:bldP spid="17422" grpId="0" bldLvl="0" animBg="1" autoUpdateAnimBg="0"/>
      <p:bldP spid="17426" grpId="0" bldLvl="0" animBg="1" autoUpdateAnimBg="0"/>
      <p:bldP spid="17427" grpId="0" animBg="1"/>
      <p:bldP spid="17428" grpId="0" animBg="1"/>
      <p:bldP spid="17429" grpId="0" animBg="1"/>
      <p:bldP spid="17430" grpId="0" animBg="1"/>
      <p:bldP spid="17431" grpId="0" bldLvl="0" autoUpdateAnimBg="0"/>
      <p:bldP spid="17432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6"/>
          <p:cNvSpPr>
            <a:spLocks noChangeArrowheads="1"/>
          </p:cNvSpPr>
          <p:nvPr/>
        </p:nvSpPr>
        <p:spPr bwMode="auto">
          <a:xfrm>
            <a:off x="1239838" y="2241550"/>
            <a:ext cx="3673475" cy="3538538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435" name="Freeform 6"/>
          <p:cNvSpPr>
            <a:spLocks noChangeArrowheads="1"/>
          </p:cNvSpPr>
          <p:nvPr/>
        </p:nvSpPr>
        <p:spPr bwMode="auto">
          <a:xfrm>
            <a:off x="5494338" y="2074863"/>
            <a:ext cx="1512887" cy="3705225"/>
          </a:xfrm>
          <a:custGeom>
            <a:avLst/>
            <a:gdLst>
              <a:gd name="T0" fmla="*/ 2147483647 w 1235"/>
              <a:gd name="T1" fmla="*/ 0 h 3683"/>
              <a:gd name="T2" fmla="*/ 2147483647 w 1235"/>
              <a:gd name="T3" fmla="*/ 2147483647 h 3683"/>
              <a:gd name="T4" fmla="*/ 2147483647 w 1235"/>
              <a:gd name="T5" fmla="*/ 2147483647 h 3683"/>
              <a:gd name="T6" fmla="*/ 2147483647 w 1235"/>
              <a:gd name="T7" fmla="*/ 2147483647 h 3683"/>
              <a:gd name="T8" fmla="*/ 2147483647 w 1235"/>
              <a:gd name="T9" fmla="*/ 2147483647 h 3683"/>
              <a:gd name="T10" fmla="*/ 2147483647 w 1235"/>
              <a:gd name="T11" fmla="*/ 2147483647 h 3683"/>
              <a:gd name="T12" fmla="*/ 2147483647 w 1235"/>
              <a:gd name="T13" fmla="*/ 2147483647 h 3683"/>
              <a:gd name="T14" fmla="*/ 2147483647 w 1235"/>
              <a:gd name="T15" fmla="*/ 2147483647 h 3683"/>
              <a:gd name="T16" fmla="*/ 2147483647 w 1235"/>
              <a:gd name="T17" fmla="*/ 2147483647 h 3683"/>
              <a:gd name="T18" fmla="*/ 2147483647 w 1235"/>
              <a:gd name="T19" fmla="*/ 2147483647 h 3683"/>
              <a:gd name="T20" fmla="*/ 2147483647 w 1235"/>
              <a:gd name="T21" fmla="*/ 2147483647 h 3683"/>
              <a:gd name="T22" fmla="*/ 2147483647 w 1235"/>
              <a:gd name="T23" fmla="*/ 2147483647 h 3683"/>
              <a:gd name="T24" fmla="*/ 2147483647 w 1235"/>
              <a:gd name="T25" fmla="*/ 2147483647 h 3683"/>
              <a:gd name="T26" fmla="*/ 2147483647 w 1235"/>
              <a:gd name="T27" fmla="*/ 2147483647 h 3683"/>
              <a:gd name="T28" fmla="*/ 2147483647 w 1235"/>
              <a:gd name="T29" fmla="*/ 2147483647 h 3683"/>
              <a:gd name="T30" fmla="*/ 2147483647 w 1235"/>
              <a:gd name="T31" fmla="*/ 2147483647 h 3683"/>
              <a:gd name="T32" fmla="*/ 2147483647 w 1235"/>
              <a:gd name="T33" fmla="*/ 2147483647 h 3683"/>
              <a:gd name="T34" fmla="*/ 2147483647 w 1235"/>
              <a:gd name="T35" fmla="*/ 2147483647 h 3683"/>
              <a:gd name="T36" fmla="*/ 2147483647 w 1235"/>
              <a:gd name="T37" fmla="*/ 2147483647 h 3683"/>
              <a:gd name="T38" fmla="*/ 0 w 1235"/>
              <a:gd name="T39" fmla="*/ 2147483647 h 3683"/>
              <a:gd name="T40" fmla="*/ 0 w 1235"/>
              <a:gd name="T41" fmla="*/ 2147483647 h 3683"/>
              <a:gd name="T42" fmla="*/ 2147483647 w 1235"/>
              <a:gd name="T43" fmla="*/ 2147483647 h 3683"/>
              <a:gd name="T44" fmla="*/ 2147483647 w 1235"/>
              <a:gd name="T45" fmla="*/ 2147483647 h 3683"/>
              <a:gd name="T46" fmla="*/ 2147483647 w 1235"/>
              <a:gd name="T47" fmla="*/ 2147483647 h 3683"/>
              <a:gd name="T48" fmla="*/ 2147483647 w 1235"/>
              <a:gd name="T49" fmla="*/ 2147483647 h 3683"/>
              <a:gd name="T50" fmla="*/ 2147483647 w 1235"/>
              <a:gd name="T51" fmla="*/ 2147483647 h 3683"/>
              <a:gd name="T52" fmla="*/ 2147483647 w 1235"/>
              <a:gd name="T53" fmla="*/ 2147483647 h 3683"/>
              <a:gd name="T54" fmla="*/ 2147483647 w 1235"/>
              <a:gd name="T55" fmla="*/ 2147483647 h 3683"/>
              <a:gd name="T56" fmla="*/ 2147483647 w 1235"/>
              <a:gd name="T57" fmla="*/ 2147483647 h 3683"/>
              <a:gd name="T58" fmla="*/ 2147483647 w 1235"/>
              <a:gd name="T59" fmla="*/ 2147483647 h 3683"/>
              <a:gd name="T60" fmla="*/ 2147483647 w 1235"/>
              <a:gd name="T61" fmla="*/ 2147483647 h 3683"/>
              <a:gd name="T62" fmla="*/ 2147483647 w 1235"/>
              <a:gd name="T63" fmla="*/ 2147483647 h 3683"/>
              <a:gd name="T64" fmla="*/ 2147483647 w 1235"/>
              <a:gd name="T65" fmla="*/ 2147483647 h 3683"/>
              <a:gd name="T66" fmla="*/ 2147483647 w 1235"/>
              <a:gd name="T67" fmla="*/ 2147483647 h 3683"/>
              <a:gd name="T68" fmla="*/ 2147483647 w 1235"/>
              <a:gd name="T69" fmla="*/ 2147483647 h 3683"/>
              <a:gd name="T70" fmla="*/ 2147483647 w 1235"/>
              <a:gd name="T71" fmla="*/ 2147483647 h 3683"/>
              <a:gd name="T72" fmla="*/ 2147483647 w 1235"/>
              <a:gd name="T73" fmla="*/ 0 h 368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235"/>
              <a:gd name="T112" fmla="*/ 0 h 3683"/>
              <a:gd name="T113" fmla="*/ 1235 w 1235"/>
              <a:gd name="T114" fmla="*/ 3683 h 368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235" h="3683">
                <a:moveTo>
                  <a:pt x="617" y="0"/>
                </a:moveTo>
                <a:lnTo>
                  <a:pt x="681" y="4"/>
                </a:lnTo>
                <a:lnTo>
                  <a:pt x="742" y="13"/>
                </a:lnTo>
                <a:lnTo>
                  <a:pt x="801" y="28"/>
                </a:lnTo>
                <a:lnTo>
                  <a:pt x="858" y="49"/>
                </a:lnTo>
                <a:lnTo>
                  <a:pt x="912" y="76"/>
                </a:lnTo>
                <a:lnTo>
                  <a:pt x="962" y="106"/>
                </a:lnTo>
                <a:lnTo>
                  <a:pt x="1010" y="142"/>
                </a:lnTo>
                <a:lnTo>
                  <a:pt x="1054" y="182"/>
                </a:lnTo>
                <a:lnTo>
                  <a:pt x="1093" y="226"/>
                </a:lnTo>
                <a:lnTo>
                  <a:pt x="1129" y="273"/>
                </a:lnTo>
                <a:lnTo>
                  <a:pt x="1161" y="323"/>
                </a:lnTo>
                <a:lnTo>
                  <a:pt x="1186" y="378"/>
                </a:lnTo>
                <a:lnTo>
                  <a:pt x="1207" y="434"/>
                </a:lnTo>
                <a:lnTo>
                  <a:pt x="1222" y="493"/>
                </a:lnTo>
                <a:lnTo>
                  <a:pt x="1231" y="555"/>
                </a:lnTo>
                <a:lnTo>
                  <a:pt x="1235" y="618"/>
                </a:lnTo>
                <a:lnTo>
                  <a:pt x="1233" y="658"/>
                </a:lnTo>
                <a:lnTo>
                  <a:pt x="1233" y="3683"/>
                </a:lnTo>
                <a:lnTo>
                  <a:pt x="0" y="3683"/>
                </a:lnTo>
                <a:lnTo>
                  <a:pt x="0" y="607"/>
                </a:lnTo>
                <a:lnTo>
                  <a:pt x="1" y="607"/>
                </a:lnTo>
                <a:lnTo>
                  <a:pt x="6" y="540"/>
                </a:lnTo>
                <a:lnTo>
                  <a:pt x="17" y="477"/>
                </a:lnTo>
                <a:lnTo>
                  <a:pt x="35" y="415"/>
                </a:lnTo>
                <a:lnTo>
                  <a:pt x="59" y="356"/>
                </a:lnTo>
                <a:lnTo>
                  <a:pt x="89" y="301"/>
                </a:lnTo>
                <a:lnTo>
                  <a:pt x="123" y="248"/>
                </a:lnTo>
                <a:lnTo>
                  <a:pt x="164" y="200"/>
                </a:lnTo>
                <a:lnTo>
                  <a:pt x="208" y="156"/>
                </a:lnTo>
                <a:lnTo>
                  <a:pt x="257" y="117"/>
                </a:lnTo>
                <a:lnTo>
                  <a:pt x="309" y="83"/>
                </a:lnTo>
                <a:lnTo>
                  <a:pt x="365" y="54"/>
                </a:lnTo>
                <a:lnTo>
                  <a:pt x="425" y="32"/>
                </a:lnTo>
                <a:lnTo>
                  <a:pt x="486" y="15"/>
                </a:lnTo>
                <a:lnTo>
                  <a:pt x="551" y="4"/>
                </a:lnTo>
                <a:lnTo>
                  <a:pt x="61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/>
          <a:p>
            <a:endParaRPr lang="zh-CN" alt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5895975" y="2787650"/>
            <a:ext cx="7302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Open Sans Condensed Light" pitchFamily="34" charset="0"/>
              </a:rPr>
              <a:t>65%</a:t>
            </a:r>
            <a:endParaRPr lang="zh-CN" altLang="en-US"/>
          </a:p>
        </p:txBody>
      </p:sp>
      <p:grpSp>
        <p:nvGrpSpPr>
          <p:cNvPr id="18437" name="Group 16"/>
          <p:cNvGrpSpPr>
            <a:grpSpLocks/>
          </p:cNvGrpSpPr>
          <p:nvPr/>
        </p:nvGrpSpPr>
        <p:grpSpPr bwMode="auto">
          <a:xfrm>
            <a:off x="1516063" y="2557463"/>
            <a:ext cx="3122612" cy="2843212"/>
            <a:chOff x="0" y="0"/>
            <a:chExt cx="3600" cy="3790"/>
          </a:xfrm>
        </p:grpSpPr>
        <p:sp>
          <p:nvSpPr>
            <p:cNvPr id="16410" name="Rectangle 17"/>
            <p:cNvSpPr>
              <a:spLocks noChangeArrowheads="1"/>
            </p:cNvSpPr>
            <p:nvPr/>
          </p:nvSpPr>
          <p:spPr bwMode="auto">
            <a:xfrm>
              <a:off x="0" y="952"/>
              <a:ext cx="3600" cy="2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200</a:t>
              </a: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字以内，据统计每页幻灯片的最好控制在</a:t>
              </a:r>
              <a:r>
                <a:rPr lang="en-US" altLang="zh-CN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5</a:t>
              </a: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分钟之内。此处添加详细文本描述</a:t>
              </a:r>
              <a:endPara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endParaRPr lang="zh-CN" altLang="en-US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建议与标题相关并符合整体语言风格，语言描述尽量简洁生动。尽量将每页幻灯片的字数控制在</a:t>
              </a:r>
              <a:r>
                <a:rPr lang="en-US" altLang="zh-CN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200</a:t>
              </a: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字以内，据统计每页幻灯片的最好控制在</a:t>
              </a:r>
              <a:r>
                <a:rPr lang="en-US" altLang="zh-CN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5</a:t>
              </a: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分钟之内。</a:t>
              </a:r>
              <a:endParaRPr lang="zh-CN" altLang="en-US"/>
            </a:p>
          </p:txBody>
        </p:sp>
        <p:sp>
          <p:nvSpPr>
            <p:cNvPr id="1641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3600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Arial" pitchFamily="34" charset="0"/>
                <a:buNone/>
              </a:pPr>
              <a:r>
                <a:rPr lang="zh-CN" altLang="en-US" sz="27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单击此处添加标题</a:t>
              </a:r>
              <a:endParaRPr lang="en-US" altLang="zh-CN" sz="27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endParaRPr>
            </a:p>
          </p:txBody>
        </p:sp>
      </p:grpSp>
      <p:sp>
        <p:nvSpPr>
          <p:cNvPr id="18440" name="Freeform 6"/>
          <p:cNvSpPr>
            <a:spLocks noChangeArrowheads="1"/>
          </p:cNvSpPr>
          <p:nvPr/>
        </p:nvSpPr>
        <p:spPr bwMode="auto">
          <a:xfrm>
            <a:off x="7239000" y="2074863"/>
            <a:ext cx="1512888" cy="3705225"/>
          </a:xfrm>
          <a:custGeom>
            <a:avLst/>
            <a:gdLst>
              <a:gd name="T0" fmla="*/ 2147483647 w 1235"/>
              <a:gd name="T1" fmla="*/ 0 h 3683"/>
              <a:gd name="T2" fmla="*/ 2147483647 w 1235"/>
              <a:gd name="T3" fmla="*/ 2147483647 h 3683"/>
              <a:gd name="T4" fmla="*/ 2147483647 w 1235"/>
              <a:gd name="T5" fmla="*/ 2147483647 h 3683"/>
              <a:gd name="T6" fmla="*/ 2147483647 w 1235"/>
              <a:gd name="T7" fmla="*/ 2147483647 h 3683"/>
              <a:gd name="T8" fmla="*/ 2147483647 w 1235"/>
              <a:gd name="T9" fmla="*/ 2147483647 h 3683"/>
              <a:gd name="T10" fmla="*/ 2147483647 w 1235"/>
              <a:gd name="T11" fmla="*/ 2147483647 h 3683"/>
              <a:gd name="T12" fmla="*/ 2147483647 w 1235"/>
              <a:gd name="T13" fmla="*/ 2147483647 h 3683"/>
              <a:gd name="T14" fmla="*/ 2147483647 w 1235"/>
              <a:gd name="T15" fmla="*/ 2147483647 h 3683"/>
              <a:gd name="T16" fmla="*/ 2147483647 w 1235"/>
              <a:gd name="T17" fmla="*/ 2147483647 h 3683"/>
              <a:gd name="T18" fmla="*/ 2147483647 w 1235"/>
              <a:gd name="T19" fmla="*/ 2147483647 h 3683"/>
              <a:gd name="T20" fmla="*/ 2147483647 w 1235"/>
              <a:gd name="T21" fmla="*/ 2147483647 h 3683"/>
              <a:gd name="T22" fmla="*/ 2147483647 w 1235"/>
              <a:gd name="T23" fmla="*/ 2147483647 h 3683"/>
              <a:gd name="T24" fmla="*/ 2147483647 w 1235"/>
              <a:gd name="T25" fmla="*/ 2147483647 h 3683"/>
              <a:gd name="T26" fmla="*/ 2147483647 w 1235"/>
              <a:gd name="T27" fmla="*/ 2147483647 h 3683"/>
              <a:gd name="T28" fmla="*/ 2147483647 w 1235"/>
              <a:gd name="T29" fmla="*/ 2147483647 h 3683"/>
              <a:gd name="T30" fmla="*/ 2147483647 w 1235"/>
              <a:gd name="T31" fmla="*/ 2147483647 h 3683"/>
              <a:gd name="T32" fmla="*/ 2147483647 w 1235"/>
              <a:gd name="T33" fmla="*/ 2147483647 h 3683"/>
              <a:gd name="T34" fmla="*/ 2147483647 w 1235"/>
              <a:gd name="T35" fmla="*/ 2147483647 h 3683"/>
              <a:gd name="T36" fmla="*/ 2147483647 w 1235"/>
              <a:gd name="T37" fmla="*/ 2147483647 h 3683"/>
              <a:gd name="T38" fmla="*/ 0 w 1235"/>
              <a:gd name="T39" fmla="*/ 2147483647 h 3683"/>
              <a:gd name="T40" fmla="*/ 0 w 1235"/>
              <a:gd name="T41" fmla="*/ 2147483647 h 3683"/>
              <a:gd name="T42" fmla="*/ 1838297346 w 1235"/>
              <a:gd name="T43" fmla="*/ 2147483647 h 3683"/>
              <a:gd name="T44" fmla="*/ 2147483647 w 1235"/>
              <a:gd name="T45" fmla="*/ 2147483647 h 3683"/>
              <a:gd name="T46" fmla="*/ 2147483647 w 1235"/>
              <a:gd name="T47" fmla="*/ 2147483647 h 3683"/>
              <a:gd name="T48" fmla="*/ 2147483647 w 1235"/>
              <a:gd name="T49" fmla="*/ 2147483647 h 3683"/>
              <a:gd name="T50" fmla="*/ 2147483647 w 1235"/>
              <a:gd name="T51" fmla="*/ 2147483647 h 3683"/>
              <a:gd name="T52" fmla="*/ 2147483647 w 1235"/>
              <a:gd name="T53" fmla="*/ 2147483647 h 3683"/>
              <a:gd name="T54" fmla="*/ 2147483647 w 1235"/>
              <a:gd name="T55" fmla="*/ 2147483647 h 3683"/>
              <a:gd name="T56" fmla="*/ 2147483647 w 1235"/>
              <a:gd name="T57" fmla="*/ 2147483647 h 3683"/>
              <a:gd name="T58" fmla="*/ 2147483647 w 1235"/>
              <a:gd name="T59" fmla="*/ 2147483647 h 3683"/>
              <a:gd name="T60" fmla="*/ 2147483647 w 1235"/>
              <a:gd name="T61" fmla="*/ 2147483647 h 3683"/>
              <a:gd name="T62" fmla="*/ 2147483647 w 1235"/>
              <a:gd name="T63" fmla="*/ 2147483647 h 3683"/>
              <a:gd name="T64" fmla="*/ 2147483647 w 1235"/>
              <a:gd name="T65" fmla="*/ 2147483647 h 3683"/>
              <a:gd name="T66" fmla="*/ 2147483647 w 1235"/>
              <a:gd name="T67" fmla="*/ 2147483647 h 3683"/>
              <a:gd name="T68" fmla="*/ 2147483647 w 1235"/>
              <a:gd name="T69" fmla="*/ 2147483647 h 3683"/>
              <a:gd name="T70" fmla="*/ 2147483647 w 1235"/>
              <a:gd name="T71" fmla="*/ 2147483647 h 3683"/>
              <a:gd name="T72" fmla="*/ 2147483647 w 1235"/>
              <a:gd name="T73" fmla="*/ 0 h 368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235"/>
              <a:gd name="T112" fmla="*/ 0 h 3683"/>
              <a:gd name="T113" fmla="*/ 1235 w 1235"/>
              <a:gd name="T114" fmla="*/ 3683 h 368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235" h="3683">
                <a:moveTo>
                  <a:pt x="617" y="0"/>
                </a:moveTo>
                <a:lnTo>
                  <a:pt x="681" y="4"/>
                </a:lnTo>
                <a:lnTo>
                  <a:pt x="742" y="13"/>
                </a:lnTo>
                <a:lnTo>
                  <a:pt x="801" y="28"/>
                </a:lnTo>
                <a:lnTo>
                  <a:pt x="858" y="49"/>
                </a:lnTo>
                <a:lnTo>
                  <a:pt x="912" y="76"/>
                </a:lnTo>
                <a:lnTo>
                  <a:pt x="962" y="106"/>
                </a:lnTo>
                <a:lnTo>
                  <a:pt x="1010" y="142"/>
                </a:lnTo>
                <a:lnTo>
                  <a:pt x="1054" y="182"/>
                </a:lnTo>
                <a:lnTo>
                  <a:pt x="1093" y="226"/>
                </a:lnTo>
                <a:lnTo>
                  <a:pt x="1129" y="273"/>
                </a:lnTo>
                <a:lnTo>
                  <a:pt x="1161" y="323"/>
                </a:lnTo>
                <a:lnTo>
                  <a:pt x="1186" y="378"/>
                </a:lnTo>
                <a:lnTo>
                  <a:pt x="1207" y="434"/>
                </a:lnTo>
                <a:lnTo>
                  <a:pt x="1222" y="493"/>
                </a:lnTo>
                <a:lnTo>
                  <a:pt x="1231" y="555"/>
                </a:lnTo>
                <a:lnTo>
                  <a:pt x="1235" y="618"/>
                </a:lnTo>
                <a:lnTo>
                  <a:pt x="1233" y="658"/>
                </a:lnTo>
                <a:lnTo>
                  <a:pt x="1233" y="3683"/>
                </a:lnTo>
                <a:lnTo>
                  <a:pt x="0" y="3683"/>
                </a:lnTo>
                <a:lnTo>
                  <a:pt x="0" y="607"/>
                </a:lnTo>
                <a:lnTo>
                  <a:pt x="1" y="607"/>
                </a:lnTo>
                <a:lnTo>
                  <a:pt x="6" y="540"/>
                </a:lnTo>
                <a:lnTo>
                  <a:pt x="17" y="477"/>
                </a:lnTo>
                <a:lnTo>
                  <a:pt x="35" y="415"/>
                </a:lnTo>
                <a:lnTo>
                  <a:pt x="59" y="356"/>
                </a:lnTo>
                <a:lnTo>
                  <a:pt x="89" y="301"/>
                </a:lnTo>
                <a:lnTo>
                  <a:pt x="123" y="248"/>
                </a:lnTo>
                <a:lnTo>
                  <a:pt x="164" y="200"/>
                </a:lnTo>
                <a:lnTo>
                  <a:pt x="208" y="156"/>
                </a:lnTo>
                <a:lnTo>
                  <a:pt x="257" y="117"/>
                </a:lnTo>
                <a:lnTo>
                  <a:pt x="309" y="83"/>
                </a:lnTo>
                <a:lnTo>
                  <a:pt x="365" y="54"/>
                </a:lnTo>
                <a:lnTo>
                  <a:pt x="425" y="32"/>
                </a:lnTo>
                <a:lnTo>
                  <a:pt x="486" y="15"/>
                </a:lnTo>
                <a:lnTo>
                  <a:pt x="551" y="4"/>
                </a:lnTo>
                <a:lnTo>
                  <a:pt x="617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123718" tIns="61859" rIns="123718" bIns="61859"/>
          <a:lstStyle/>
          <a:p>
            <a:pPr>
              <a:defRPr/>
            </a:pPr>
            <a:endParaRPr lang="zh-CN" altLang="en-US"/>
          </a:p>
        </p:txBody>
      </p:sp>
      <p:sp>
        <p:nvSpPr>
          <p:cNvPr id="18441" name="Rectangle 5"/>
          <p:cNvSpPr>
            <a:spLocks noChangeArrowheads="1"/>
          </p:cNvSpPr>
          <p:nvPr/>
        </p:nvSpPr>
        <p:spPr bwMode="auto">
          <a:xfrm>
            <a:off x="7642225" y="2787650"/>
            <a:ext cx="7286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  <a:defRPr/>
            </a:pPr>
            <a:r>
              <a:rPr lang="en-US" altLang="zh-CN" sz="2400" b="1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Open Sans Condensed Light" pitchFamily="34" charset="0"/>
              </a:rPr>
              <a:t>50%</a:t>
            </a:r>
          </a:p>
        </p:txBody>
      </p:sp>
      <p:sp>
        <p:nvSpPr>
          <p:cNvPr id="18442" name="Freeform 6"/>
          <p:cNvSpPr>
            <a:spLocks noChangeArrowheads="1"/>
          </p:cNvSpPr>
          <p:nvPr/>
        </p:nvSpPr>
        <p:spPr bwMode="auto">
          <a:xfrm>
            <a:off x="8985250" y="2074863"/>
            <a:ext cx="1511300" cy="3705225"/>
          </a:xfrm>
          <a:custGeom>
            <a:avLst/>
            <a:gdLst>
              <a:gd name="T0" fmla="*/ 2147483647 w 1235"/>
              <a:gd name="T1" fmla="*/ 0 h 3683"/>
              <a:gd name="T2" fmla="*/ 2147483647 w 1235"/>
              <a:gd name="T3" fmla="*/ 2147483647 h 3683"/>
              <a:gd name="T4" fmla="*/ 2147483647 w 1235"/>
              <a:gd name="T5" fmla="*/ 2147483647 h 3683"/>
              <a:gd name="T6" fmla="*/ 2147483647 w 1235"/>
              <a:gd name="T7" fmla="*/ 2147483647 h 3683"/>
              <a:gd name="T8" fmla="*/ 2147483647 w 1235"/>
              <a:gd name="T9" fmla="*/ 2147483647 h 3683"/>
              <a:gd name="T10" fmla="*/ 2147483647 w 1235"/>
              <a:gd name="T11" fmla="*/ 2147483647 h 3683"/>
              <a:gd name="T12" fmla="*/ 2147483647 w 1235"/>
              <a:gd name="T13" fmla="*/ 2147483647 h 3683"/>
              <a:gd name="T14" fmla="*/ 2147483647 w 1235"/>
              <a:gd name="T15" fmla="*/ 2147483647 h 3683"/>
              <a:gd name="T16" fmla="*/ 2147483647 w 1235"/>
              <a:gd name="T17" fmla="*/ 2147483647 h 3683"/>
              <a:gd name="T18" fmla="*/ 2147483647 w 1235"/>
              <a:gd name="T19" fmla="*/ 2147483647 h 3683"/>
              <a:gd name="T20" fmla="*/ 2147483647 w 1235"/>
              <a:gd name="T21" fmla="*/ 2147483647 h 3683"/>
              <a:gd name="T22" fmla="*/ 2147483647 w 1235"/>
              <a:gd name="T23" fmla="*/ 2147483647 h 3683"/>
              <a:gd name="T24" fmla="*/ 2147483647 w 1235"/>
              <a:gd name="T25" fmla="*/ 2147483647 h 3683"/>
              <a:gd name="T26" fmla="*/ 2147483647 w 1235"/>
              <a:gd name="T27" fmla="*/ 2147483647 h 3683"/>
              <a:gd name="T28" fmla="*/ 2147483647 w 1235"/>
              <a:gd name="T29" fmla="*/ 2147483647 h 3683"/>
              <a:gd name="T30" fmla="*/ 2147483647 w 1235"/>
              <a:gd name="T31" fmla="*/ 2147483647 h 3683"/>
              <a:gd name="T32" fmla="*/ 2147483647 w 1235"/>
              <a:gd name="T33" fmla="*/ 2147483647 h 3683"/>
              <a:gd name="T34" fmla="*/ 2147483647 w 1235"/>
              <a:gd name="T35" fmla="*/ 2147483647 h 3683"/>
              <a:gd name="T36" fmla="*/ 2147483647 w 1235"/>
              <a:gd name="T37" fmla="*/ 2147483647 h 3683"/>
              <a:gd name="T38" fmla="*/ 0 w 1235"/>
              <a:gd name="T39" fmla="*/ 2147483647 h 3683"/>
              <a:gd name="T40" fmla="*/ 0 w 1235"/>
              <a:gd name="T41" fmla="*/ 2147483647 h 3683"/>
              <a:gd name="T42" fmla="*/ 2147483647 w 1235"/>
              <a:gd name="T43" fmla="*/ 2147483647 h 3683"/>
              <a:gd name="T44" fmla="*/ 2147483647 w 1235"/>
              <a:gd name="T45" fmla="*/ 2147483647 h 3683"/>
              <a:gd name="T46" fmla="*/ 2147483647 w 1235"/>
              <a:gd name="T47" fmla="*/ 2147483647 h 3683"/>
              <a:gd name="T48" fmla="*/ 2147483647 w 1235"/>
              <a:gd name="T49" fmla="*/ 2147483647 h 3683"/>
              <a:gd name="T50" fmla="*/ 2147483647 w 1235"/>
              <a:gd name="T51" fmla="*/ 2147483647 h 3683"/>
              <a:gd name="T52" fmla="*/ 2147483647 w 1235"/>
              <a:gd name="T53" fmla="*/ 2147483647 h 3683"/>
              <a:gd name="T54" fmla="*/ 2147483647 w 1235"/>
              <a:gd name="T55" fmla="*/ 2147483647 h 3683"/>
              <a:gd name="T56" fmla="*/ 2147483647 w 1235"/>
              <a:gd name="T57" fmla="*/ 2147483647 h 3683"/>
              <a:gd name="T58" fmla="*/ 2147483647 w 1235"/>
              <a:gd name="T59" fmla="*/ 2147483647 h 3683"/>
              <a:gd name="T60" fmla="*/ 2147483647 w 1235"/>
              <a:gd name="T61" fmla="*/ 2147483647 h 3683"/>
              <a:gd name="T62" fmla="*/ 2147483647 w 1235"/>
              <a:gd name="T63" fmla="*/ 2147483647 h 3683"/>
              <a:gd name="T64" fmla="*/ 2147483647 w 1235"/>
              <a:gd name="T65" fmla="*/ 2147483647 h 3683"/>
              <a:gd name="T66" fmla="*/ 2147483647 w 1235"/>
              <a:gd name="T67" fmla="*/ 2147483647 h 3683"/>
              <a:gd name="T68" fmla="*/ 2147483647 w 1235"/>
              <a:gd name="T69" fmla="*/ 2147483647 h 3683"/>
              <a:gd name="T70" fmla="*/ 2147483647 w 1235"/>
              <a:gd name="T71" fmla="*/ 2147483647 h 3683"/>
              <a:gd name="T72" fmla="*/ 2147483647 w 1235"/>
              <a:gd name="T73" fmla="*/ 0 h 368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235"/>
              <a:gd name="T112" fmla="*/ 0 h 3683"/>
              <a:gd name="T113" fmla="*/ 1235 w 1235"/>
              <a:gd name="T114" fmla="*/ 3683 h 3683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235" h="3683">
                <a:moveTo>
                  <a:pt x="617" y="0"/>
                </a:moveTo>
                <a:lnTo>
                  <a:pt x="681" y="4"/>
                </a:lnTo>
                <a:lnTo>
                  <a:pt x="742" y="13"/>
                </a:lnTo>
                <a:lnTo>
                  <a:pt x="801" y="28"/>
                </a:lnTo>
                <a:lnTo>
                  <a:pt x="858" y="49"/>
                </a:lnTo>
                <a:lnTo>
                  <a:pt x="912" y="76"/>
                </a:lnTo>
                <a:lnTo>
                  <a:pt x="962" y="106"/>
                </a:lnTo>
                <a:lnTo>
                  <a:pt x="1010" y="142"/>
                </a:lnTo>
                <a:lnTo>
                  <a:pt x="1054" y="182"/>
                </a:lnTo>
                <a:lnTo>
                  <a:pt x="1093" y="226"/>
                </a:lnTo>
                <a:lnTo>
                  <a:pt x="1129" y="273"/>
                </a:lnTo>
                <a:lnTo>
                  <a:pt x="1161" y="323"/>
                </a:lnTo>
                <a:lnTo>
                  <a:pt x="1186" y="378"/>
                </a:lnTo>
                <a:lnTo>
                  <a:pt x="1207" y="434"/>
                </a:lnTo>
                <a:lnTo>
                  <a:pt x="1222" y="493"/>
                </a:lnTo>
                <a:lnTo>
                  <a:pt x="1231" y="555"/>
                </a:lnTo>
                <a:lnTo>
                  <a:pt x="1235" y="618"/>
                </a:lnTo>
                <a:lnTo>
                  <a:pt x="1233" y="658"/>
                </a:lnTo>
                <a:lnTo>
                  <a:pt x="1233" y="3683"/>
                </a:lnTo>
                <a:lnTo>
                  <a:pt x="0" y="3683"/>
                </a:lnTo>
                <a:lnTo>
                  <a:pt x="0" y="607"/>
                </a:lnTo>
                <a:lnTo>
                  <a:pt x="1" y="607"/>
                </a:lnTo>
                <a:lnTo>
                  <a:pt x="6" y="540"/>
                </a:lnTo>
                <a:lnTo>
                  <a:pt x="17" y="477"/>
                </a:lnTo>
                <a:lnTo>
                  <a:pt x="35" y="415"/>
                </a:lnTo>
                <a:lnTo>
                  <a:pt x="59" y="356"/>
                </a:lnTo>
                <a:lnTo>
                  <a:pt x="89" y="301"/>
                </a:lnTo>
                <a:lnTo>
                  <a:pt x="123" y="248"/>
                </a:lnTo>
                <a:lnTo>
                  <a:pt x="164" y="200"/>
                </a:lnTo>
                <a:lnTo>
                  <a:pt x="208" y="156"/>
                </a:lnTo>
                <a:lnTo>
                  <a:pt x="257" y="117"/>
                </a:lnTo>
                <a:lnTo>
                  <a:pt x="309" y="83"/>
                </a:lnTo>
                <a:lnTo>
                  <a:pt x="365" y="54"/>
                </a:lnTo>
                <a:lnTo>
                  <a:pt x="425" y="32"/>
                </a:lnTo>
                <a:lnTo>
                  <a:pt x="486" y="15"/>
                </a:lnTo>
                <a:lnTo>
                  <a:pt x="551" y="4"/>
                </a:lnTo>
                <a:lnTo>
                  <a:pt x="61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/>
          <a:p>
            <a:endParaRPr lang="zh-CN" altLang="en-US"/>
          </a:p>
        </p:txBody>
      </p:sp>
      <p:sp>
        <p:nvSpPr>
          <p:cNvPr id="18443" name="Rectangle 5"/>
          <p:cNvSpPr>
            <a:spLocks noChangeArrowheads="1"/>
          </p:cNvSpPr>
          <p:nvPr/>
        </p:nvSpPr>
        <p:spPr bwMode="auto">
          <a:xfrm>
            <a:off x="9386888" y="2787650"/>
            <a:ext cx="728662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Open Sans Condensed Light" pitchFamily="34" charset="0"/>
              </a:rPr>
              <a:t>35%</a:t>
            </a:r>
            <a:endParaRPr lang="zh-CN" altLang="en-US"/>
          </a:p>
        </p:txBody>
      </p:sp>
      <p:grpSp>
        <p:nvGrpSpPr>
          <p:cNvPr id="18444" name="Group 9"/>
          <p:cNvGrpSpPr>
            <a:grpSpLocks/>
          </p:cNvGrpSpPr>
          <p:nvPr/>
        </p:nvGrpSpPr>
        <p:grpSpPr bwMode="auto">
          <a:xfrm>
            <a:off x="9185275" y="3619500"/>
            <a:ext cx="1182688" cy="1990725"/>
            <a:chOff x="0" y="0"/>
            <a:chExt cx="927240" cy="1579845"/>
          </a:xfrm>
        </p:grpSpPr>
        <p:grpSp>
          <p:nvGrpSpPr>
            <p:cNvPr id="16406" name="Group 2"/>
            <p:cNvGrpSpPr>
              <a:grpSpLocks/>
            </p:cNvGrpSpPr>
            <p:nvPr/>
          </p:nvGrpSpPr>
          <p:grpSpPr bwMode="auto">
            <a:xfrm>
              <a:off x="0" y="0"/>
              <a:ext cx="927240" cy="1090568"/>
              <a:chOff x="0" y="0"/>
              <a:chExt cx="3724" cy="1374"/>
            </a:xfrm>
          </p:grpSpPr>
          <p:sp>
            <p:nvSpPr>
              <p:cNvPr id="16408" name="Rectangle 4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3724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14000"/>
                  </a:lnSpc>
                  <a:buFont typeface="Arial" pitchFamily="34" charset="0"/>
                  <a:buNone/>
                </a:pPr>
                <a:r>
                  <a:rPr lang="zh-CN" altLang="en-US" sz="11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Open Sans Condensed Light" pitchFamily="34" charset="0"/>
                  </a:rPr>
                  <a:t>此处添加详细文本描述，建议与标题相关并符合整体语言风格，语言描述尽量简洁生动。</a:t>
                </a:r>
                <a:endParaRPr lang="en-US" altLang="zh-CN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Open Sans Condensed Light" pitchFamily="34" charset="0"/>
                </a:endParaRPr>
              </a:p>
            </p:txBody>
          </p:sp>
          <p:sp>
            <p:nvSpPr>
              <p:cNvPr id="16409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544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 typeface="Arial" pitchFamily="34" charset="0"/>
                  <a:buNone/>
                </a:pPr>
                <a:r>
                  <a:rPr lang="zh-CN" altLang="en-US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Open Sans Condensed Light" pitchFamily="34" charset="0"/>
                  </a:rPr>
                  <a:t>单击此处</a:t>
                </a:r>
              </a:p>
              <a:p>
                <a:pPr eaLnBrk="1" hangingPunct="1">
                  <a:lnSpc>
                    <a:spcPct val="80000"/>
                  </a:lnSpc>
                  <a:buFont typeface="Arial" pitchFamily="34" charset="0"/>
                  <a:buNone/>
                </a:pPr>
                <a:r>
                  <a:rPr lang="zh-CN" altLang="en-US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Open Sans Condensed Light" pitchFamily="34" charset="0"/>
                  </a:rPr>
                  <a:t>添加标题</a:t>
                </a:r>
                <a:endParaRPr lang="zh-CN" altLang="en-US"/>
              </a:p>
            </p:txBody>
          </p:sp>
        </p:grpSp>
        <p:sp>
          <p:nvSpPr>
            <p:cNvPr id="16407" name="Freeform 6"/>
            <p:cNvSpPr>
              <a:spLocks noEditPoints="1" noChangeArrowheads="1"/>
            </p:cNvSpPr>
            <p:nvPr/>
          </p:nvSpPr>
          <p:spPr bwMode="auto">
            <a:xfrm>
              <a:off x="311995" y="1251602"/>
              <a:ext cx="300642" cy="328243"/>
            </a:xfrm>
            <a:custGeom>
              <a:avLst/>
              <a:gdLst>
                <a:gd name="T0" fmla="*/ 2147483647 w 129"/>
                <a:gd name="T1" fmla="*/ 2147483647 h 141"/>
                <a:gd name="T2" fmla="*/ 2147483647 w 129"/>
                <a:gd name="T3" fmla="*/ 2147483647 h 141"/>
                <a:gd name="T4" fmla="*/ 2147483647 w 129"/>
                <a:gd name="T5" fmla="*/ 2147483647 h 141"/>
                <a:gd name="T6" fmla="*/ 2147483647 w 129"/>
                <a:gd name="T7" fmla="*/ 2147483647 h 141"/>
                <a:gd name="T8" fmla="*/ 2147483647 w 129"/>
                <a:gd name="T9" fmla="*/ 2147483647 h 141"/>
                <a:gd name="T10" fmla="*/ 2147483647 w 129"/>
                <a:gd name="T11" fmla="*/ 2147483647 h 141"/>
                <a:gd name="T12" fmla="*/ 2147483647 w 129"/>
                <a:gd name="T13" fmla="*/ 2147483647 h 141"/>
                <a:gd name="T14" fmla="*/ 2147483647 w 129"/>
                <a:gd name="T15" fmla="*/ 2147483647 h 141"/>
                <a:gd name="T16" fmla="*/ 2147483647 w 129"/>
                <a:gd name="T17" fmla="*/ 2147483647 h 141"/>
                <a:gd name="T18" fmla="*/ 0 w 129"/>
                <a:gd name="T19" fmla="*/ 2147483647 h 141"/>
                <a:gd name="T20" fmla="*/ 0 w 129"/>
                <a:gd name="T21" fmla="*/ 2147483647 h 141"/>
                <a:gd name="T22" fmla="*/ 2147483647 w 129"/>
                <a:gd name="T23" fmla="*/ 2147483647 h 141"/>
                <a:gd name="T24" fmla="*/ 2147483647 w 129"/>
                <a:gd name="T25" fmla="*/ 2147483647 h 141"/>
                <a:gd name="T26" fmla="*/ 2147483647 w 129"/>
                <a:gd name="T27" fmla="*/ 2147483647 h 141"/>
                <a:gd name="T28" fmla="*/ 2147483647 w 129"/>
                <a:gd name="T29" fmla="*/ 0 h 141"/>
                <a:gd name="T30" fmla="*/ 2147483647 w 129"/>
                <a:gd name="T31" fmla="*/ 0 h 141"/>
                <a:gd name="T32" fmla="*/ 2147483647 w 129"/>
                <a:gd name="T33" fmla="*/ 2147483647 h 141"/>
                <a:gd name="T34" fmla="*/ 2147483647 w 129"/>
                <a:gd name="T35" fmla="*/ 2147483647 h 141"/>
                <a:gd name="T36" fmla="*/ 2147483647 w 129"/>
                <a:gd name="T37" fmla="*/ 2147483647 h 141"/>
                <a:gd name="T38" fmla="*/ 2147483647 w 129"/>
                <a:gd name="T39" fmla="*/ 2147483647 h 141"/>
                <a:gd name="T40" fmla="*/ 2147483647 w 129"/>
                <a:gd name="T41" fmla="*/ 2147483647 h 141"/>
                <a:gd name="T42" fmla="*/ 2147483647 w 129"/>
                <a:gd name="T43" fmla="*/ 2147483647 h 141"/>
                <a:gd name="T44" fmla="*/ 2147483647 w 129"/>
                <a:gd name="T45" fmla="*/ 2147483647 h 141"/>
                <a:gd name="T46" fmla="*/ 2147483647 w 129"/>
                <a:gd name="T47" fmla="*/ 2147483647 h 141"/>
                <a:gd name="T48" fmla="*/ 2147483647 w 129"/>
                <a:gd name="T49" fmla="*/ 2147483647 h 141"/>
                <a:gd name="T50" fmla="*/ 2147483647 w 129"/>
                <a:gd name="T51" fmla="*/ 2147483647 h 141"/>
                <a:gd name="T52" fmla="*/ 2147483647 w 129"/>
                <a:gd name="T53" fmla="*/ 2147483647 h 141"/>
                <a:gd name="T54" fmla="*/ 2147483647 w 129"/>
                <a:gd name="T55" fmla="*/ 2147483647 h 141"/>
                <a:gd name="T56" fmla="*/ 2147483647 w 129"/>
                <a:gd name="T57" fmla="*/ 2147483647 h 141"/>
                <a:gd name="T58" fmla="*/ 2147483647 w 129"/>
                <a:gd name="T59" fmla="*/ 2147483647 h 141"/>
                <a:gd name="T60" fmla="*/ 2147483647 w 129"/>
                <a:gd name="T61" fmla="*/ 2147483647 h 141"/>
                <a:gd name="T62" fmla="*/ 2147483647 w 129"/>
                <a:gd name="T63" fmla="*/ 2147483647 h 141"/>
                <a:gd name="T64" fmla="*/ 2147483647 w 129"/>
                <a:gd name="T65" fmla="*/ 2147483647 h 141"/>
                <a:gd name="T66" fmla="*/ 2147483647 w 129"/>
                <a:gd name="T67" fmla="*/ 2147483647 h 141"/>
                <a:gd name="T68" fmla="*/ 2147483647 w 129"/>
                <a:gd name="T69" fmla="*/ 2147483647 h 141"/>
                <a:gd name="T70" fmla="*/ 2147483647 w 129"/>
                <a:gd name="T71" fmla="*/ 2147483647 h 141"/>
                <a:gd name="T72" fmla="*/ 2147483647 w 129"/>
                <a:gd name="T73" fmla="*/ 2147483647 h 141"/>
                <a:gd name="T74" fmla="*/ 2147483647 w 129"/>
                <a:gd name="T75" fmla="*/ 2147483647 h 141"/>
                <a:gd name="T76" fmla="*/ 2147483647 w 129"/>
                <a:gd name="T77" fmla="*/ 2147483647 h 141"/>
                <a:gd name="T78" fmla="*/ 2147483647 w 129"/>
                <a:gd name="T79" fmla="*/ 2147483647 h 141"/>
                <a:gd name="T80" fmla="*/ 2147483647 w 129"/>
                <a:gd name="T81" fmla="*/ 2147483647 h 141"/>
                <a:gd name="T82" fmla="*/ 2147483647 w 129"/>
                <a:gd name="T83" fmla="*/ 2147483647 h 141"/>
                <a:gd name="T84" fmla="*/ 2147483647 w 129"/>
                <a:gd name="T85" fmla="*/ 2147483647 h 141"/>
                <a:gd name="T86" fmla="*/ 2147483647 w 129"/>
                <a:gd name="T87" fmla="*/ 2147483647 h 141"/>
                <a:gd name="T88" fmla="*/ 2147483647 w 129"/>
                <a:gd name="T89" fmla="*/ 2147483647 h 141"/>
                <a:gd name="T90" fmla="*/ 2147483647 w 129"/>
                <a:gd name="T91" fmla="*/ 2147483647 h 141"/>
                <a:gd name="T92" fmla="*/ 2147483647 w 129"/>
                <a:gd name="T93" fmla="*/ 2147483647 h 141"/>
                <a:gd name="T94" fmla="*/ 2147483647 w 129"/>
                <a:gd name="T95" fmla="*/ 2147483647 h 141"/>
                <a:gd name="T96" fmla="*/ 2147483647 w 129"/>
                <a:gd name="T97" fmla="*/ 2147483647 h 141"/>
                <a:gd name="T98" fmla="*/ 2147483647 w 129"/>
                <a:gd name="T99" fmla="*/ 2147483647 h 141"/>
                <a:gd name="T100" fmla="*/ 2147483647 w 129"/>
                <a:gd name="T101" fmla="*/ 2147483647 h 141"/>
                <a:gd name="T102" fmla="*/ 2147483647 w 129"/>
                <a:gd name="T103" fmla="*/ 2147483647 h 141"/>
                <a:gd name="T104" fmla="*/ 2147483647 w 129"/>
                <a:gd name="T105" fmla="*/ 2147483647 h 141"/>
                <a:gd name="T106" fmla="*/ 2147483647 w 129"/>
                <a:gd name="T107" fmla="*/ 2147483647 h 141"/>
                <a:gd name="T108" fmla="*/ 2147483647 w 129"/>
                <a:gd name="T109" fmla="*/ 2147483647 h 141"/>
                <a:gd name="T110" fmla="*/ 2147483647 w 129"/>
                <a:gd name="T111" fmla="*/ 2147483647 h 141"/>
                <a:gd name="T112" fmla="*/ 2147483647 w 129"/>
                <a:gd name="T113" fmla="*/ 2147483647 h 141"/>
                <a:gd name="T114" fmla="*/ 2147483647 w 129"/>
                <a:gd name="T115" fmla="*/ 2147483647 h 141"/>
                <a:gd name="T116" fmla="*/ 2147483647 w 129"/>
                <a:gd name="T117" fmla="*/ 2147483647 h 141"/>
                <a:gd name="T118" fmla="*/ 2147483647 w 129"/>
                <a:gd name="T119" fmla="*/ 2147483647 h 141"/>
                <a:gd name="T120" fmla="*/ 2147483647 w 129"/>
                <a:gd name="T121" fmla="*/ 2147483647 h 141"/>
                <a:gd name="T122" fmla="*/ 2147483647 w 129"/>
                <a:gd name="T123" fmla="*/ 2147483647 h 1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141"/>
                <a:gd name="T188" fmla="*/ 129 w 129"/>
                <a:gd name="T189" fmla="*/ 141 h 1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141">
                  <a:moveTo>
                    <a:pt x="129" y="32"/>
                  </a:moveTo>
                  <a:cubicBezTo>
                    <a:pt x="129" y="34"/>
                    <a:pt x="128" y="35"/>
                    <a:pt x="126" y="35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17" y="132"/>
                    <a:pt x="111" y="141"/>
                    <a:pt x="103" y="141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18" y="141"/>
                    <a:pt x="12" y="133"/>
                    <a:pt x="12" y="12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5"/>
                    <a:pt x="1" y="24"/>
                    <a:pt x="3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0" y="4"/>
                    <a:pt x="45" y="0"/>
                    <a:pt x="5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4" y="0"/>
                    <a:pt x="89" y="4"/>
                    <a:pt x="91" y="8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8" y="24"/>
                    <a:pt x="129" y="25"/>
                    <a:pt x="129" y="27"/>
                  </a:cubicBezTo>
                  <a:lnTo>
                    <a:pt x="129" y="32"/>
                  </a:lnTo>
                  <a:close/>
                  <a:moveTo>
                    <a:pt x="106" y="35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3" y="127"/>
                    <a:pt x="26" y="129"/>
                    <a:pt x="26" y="129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03" y="129"/>
                    <a:pt x="106" y="127"/>
                    <a:pt x="106" y="122"/>
                  </a:cubicBezTo>
                  <a:lnTo>
                    <a:pt x="106" y="35"/>
                  </a:lnTo>
                  <a:close/>
                  <a:moveTo>
                    <a:pt x="47" y="109"/>
                  </a:moveTo>
                  <a:cubicBezTo>
                    <a:pt x="47" y="110"/>
                    <a:pt x="46" y="112"/>
                    <a:pt x="44" y="112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6" y="112"/>
                    <a:pt x="35" y="110"/>
                    <a:pt x="35" y="109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4"/>
                    <a:pt x="36" y="53"/>
                    <a:pt x="38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6" y="53"/>
                    <a:pt x="47" y="54"/>
                    <a:pt x="47" y="56"/>
                  </a:cubicBezTo>
                  <a:lnTo>
                    <a:pt x="47" y="109"/>
                  </a:lnTo>
                  <a:close/>
                  <a:moveTo>
                    <a:pt x="85" y="24"/>
                  </a:moveTo>
                  <a:cubicBezTo>
                    <a:pt x="81" y="13"/>
                    <a:pt x="81" y="13"/>
                    <a:pt x="81" y="13"/>
                  </a:cubicBezTo>
                  <a:cubicBezTo>
                    <a:pt x="80" y="13"/>
                    <a:pt x="80" y="12"/>
                    <a:pt x="79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9" y="12"/>
                    <a:pt x="49" y="13"/>
                    <a:pt x="48" y="13"/>
                  </a:cubicBezTo>
                  <a:cubicBezTo>
                    <a:pt x="44" y="24"/>
                    <a:pt x="44" y="24"/>
                    <a:pt x="44" y="24"/>
                  </a:cubicBezTo>
                  <a:lnTo>
                    <a:pt x="85" y="24"/>
                  </a:lnTo>
                  <a:close/>
                  <a:moveTo>
                    <a:pt x="70" y="109"/>
                  </a:moveTo>
                  <a:cubicBezTo>
                    <a:pt x="70" y="110"/>
                    <a:pt x="69" y="112"/>
                    <a:pt x="67" y="112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0" y="112"/>
                    <a:pt x="59" y="110"/>
                    <a:pt x="59" y="109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59" y="54"/>
                    <a:pt x="60" y="53"/>
                    <a:pt x="62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9" y="53"/>
                    <a:pt x="70" y="54"/>
                    <a:pt x="70" y="56"/>
                  </a:cubicBezTo>
                  <a:lnTo>
                    <a:pt x="70" y="109"/>
                  </a:lnTo>
                  <a:close/>
                  <a:moveTo>
                    <a:pt x="94" y="109"/>
                  </a:moveTo>
                  <a:cubicBezTo>
                    <a:pt x="94" y="110"/>
                    <a:pt x="93" y="112"/>
                    <a:pt x="91" y="112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83" y="112"/>
                    <a:pt x="82" y="110"/>
                    <a:pt x="82" y="109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54"/>
                    <a:pt x="83" y="53"/>
                    <a:pt x="85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3" y="53"/>
                    <a:pt x="94" y="54"/>
                    <a:pt x="94" y="56"/>
                  </a:cubicBezTo>
                  <a:lnTo>
                    <a:pt x="94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95" name="Group 2"/>
          <p:cNvGrpSpPr>
            <a:grpSpLocks/>
          </p:cNvGrpSpPr>
          <p:nvPr/>
        </p:nvGrpSpPr>
        <p:grpSpPr bwMode="auto">
          <a:xfrm>
            <a:off x="7439025" y="3619500"/>
            <a:ext cx="1184275" cy="1374775"/>
            <a:chOff x="0" y="0"/>
            <a:chExt cx="3724" cy="1374"/>
          </a:xfrm>
        </p:grpSpPr>
        <p:sp>
          <p:nvSpPr>
            <p:cNvPr id="16404" name="Rectangle 4"/>
            <p:cNvSpPr>
              <a:spLocks noChangeArrowheads="1"/>
            </p:cNvSpPr>
            <p:nvPr/>
          </p:nvSpPr>
          <p:spPr bwMode="auto">
            <a:xfrm>
              <a:off x="0" y="397"/>
              <a:ext cx="3724" cy="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4000"/>
                </a:lnSpc>
                <a:buFont typeface="Arial" pitchFamily="34" charset="0"/>
                <a:buNone/>
                <a:defRPr/>
              </a:pPr>
              <a:r>
                <a:rPr lang="zh-CN" altLang="en-US" sz="1100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Open Sans Condensed Light" pitchFamily="34" charset="0"/>
                </a:rPr>
                <a:t>此处添加详细文本描述，建议与标题相关并符合整体语言风格，语言描述尽量简洁生动。</a:t>
              </a:r>
            </a:p>
          </p:txBody>
        </p:sp>
        <p:sp>
          <p:nvSpPr>
            <p:cNvPr id="1640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544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Arial" pitchFamily="34" charset="0"/>
                <a:buNone/>
                <a:defRPr/>
              </a:pPr>
              <a:r>
                <a:rPr lang="zh-CN" altLang="en-US" b="1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Open Sans Condensed Light" pitchFamily="34" charset="0"/>
                </a:rPr>
                <a:t>单击此处</a:t>
              </a:r>
            </a:p>
            <a:p>
              <a:pPr eaLnBrk="1" hangingPunct="1">
                <a:lnSpc>
                  <a:spcPct val="80000"/>
                </a:lnSpc>
                <a:buFont typeface="Arial" pitchFamily="34" charset="0"/>
                <a:buNone/>
                <a:defRPr/>
              </a:pPr>
              <a:r>
                <a:rPr lang="zh-CN" altLang="en-US" b="1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Open Sans Condensed Light" pitchFamily="34" charset="0"/>
                </a:rPr>
                <a:t>添加标题</a:t>
              </a:r>
              <a:endParaRPr lang="zh-CN" alt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16396" name="Freeform 7"/>
          <p:cNvSpPr>
            <a:spLocks noEditPoints="1" noChangeArrowheads="1"/>
          </p:cNvSpPr>
          <p:nvPr/>
        </p:nvSpPr>
        <p:spPr bwMode="auto">
          <a:xfrm>
            <a:off x="7735888" y="5203825"/>
            <a:ext cx="487362" cy="377825"/>
          </a:xfrm>
          <a:custGeom>
            <a:avLst/>
            <a:gdLst>
              <a:gd name="T0" fmla="*/ 2147483647 w 164"/>
              <a:gd name="T1" fmla="*/ 2147483647 h 129"/>
              <a:gd name="T2" fmla="*/ 2147483647 w 164"/>
              <a:gd name="T3" fmla="*/ 2147483647 h 129"/>
              <a:gd name="T4" fmla="*/ 2147483647 w 164"/>
              <a:gd name="T5" fmla="*/ 2147483647 h 129"/>
              <a:gd name="T6" fmla="*/ 0 w 164"/>
              <a:gd name="T7" fmla="*/ 2147483647 h 129"/>
              <a:gd name="T8" fmla="*/ 2147483647 w 164"/>
              <a:gd name="T9" fmla="*/ 2147483647 h 129"/>
              <a:gd name="T10" fmla="*/ 0 w 164"/>
              <a:gd name="T11" fmla="*/ 2147483647 h 129"/>
              <a:gd name="T12" fmla="*/ 2147483647 w 164"/>
              <a:gd name="T13" fmla="*/ 2147483647 h 129"/>
              <a:gd name="T14" fmla="*/ 2147483647 w 164"/>
              <a:gd name="T15" fmla="*/ 2147483647 h 129"/>
              <a:gd name="T16" fmla="*/ 0 w 164"/>
              <a:gd name="T17" fmla="*/ 2147483647 h 129"/>
              <a:gd name="T18" fmla="*/ 2147483647 w 164"/>
              <a:gd name="T19" fmla="*/ 2147483647 h 129"/>
              <a:gd name="T20" fmla="*/ 0 w 164"/>
              <a:gd name="T21" fmla="*/ 2147483647 h 129"/>
              <a:gd name="T22" fmla="*/ 2147483647 w 164"/>
              <a:gd name="T23" fmla="*/ 2147483647 h 129"/>
              <a:gd name="T24" fmla="*/ 2147483647 w 164"/>
              <a:gd name="T25" fmla="*/ 2147483647 h 129"/>
              <a:gd name="T26" fmla="*/ 2147483647 w 164"/>
              <a:gd name="T27" fmla="*/ 2147483647 h 129"/>
              <a:gd name="T28" fmla="*/ 2147483647 w 164"/>
              <a:gd name="T29" fmla="*/ 2147483647 h 129"/>
              <a:gd name="T30" fmla="*/ 2147483647 w 164"/>
              <a:gd name="T31" fmla="*/ 2147483647 h 129"/>
              <a:gd name="T32" fmla="*/ 2147483647 w 164"/>
              <a:gd name="T33" fmla="*/ 2147483647 h 129"/>
              <a:gd name="T34" fmla="*/ 2147483647 w 164"/>
              <a:gd name="T35" fmla="*/ 2147483647 h 129"/>
              <a:gd name="T36" fmla="*/ 2147483647 w 164"/>
              <a:gd name="T37" fmla="*/ 2147483647 h 129"/>
              <a:gd name="T38" fmla="*/ 2147483647 w 164"/>
              <a:gd name="T39" fmla="*/ 2147483647 h 129"/>
              <a:gd name="T40" fmla="*/ 2147483647 w 164"/>
              <a:gd name="T41" fmla="*/ 2147483647 h 129"/>
              <a:gd name="T42" fmla="*/ 2147483647 w 164"/>
              <a:gd name="T43" fmla="*/ 2147483647 h 129"/>
              <a:gd name="T44" fmla="*/ 2147483647 w 164"/>
              <a:gd name="T45" fmla="*/ 2147483647 h 129"/>
              <a:gd name="T46" fmla="*/ 2147483647 w 164"/>
              <a:gd name="T47" fmla="*/ 2147483647 h 129"/>
              <a:gd name="T48" fmla="*/ 2147483647 w 164"/>
              <a:gd name="T49" fmla="*/ 2147483647 h 129"/>
              <a:gd name="T50" fmla="*/ 2147483647 w 164"/>
              <a:gd name="T51" fmla="*/ 2147483647 h 129"/>
              <a:gd name="T52" fmla="*/ 2147483647 w 164"/>
              <a:gd name="T53" fmla="*/ 2147483647 h 129"/>
              <a:gd name="T54" fmla="*/ 2147483647 w 164"/>
              <a:gd name="T55" fmla="*/ 2147483647 h 129"/>
              <a:gd name="T56" fmla="*/ 2147483647 w 164"/>
              <a:gd name="T57" fmla="*/ 2147483647 h 129"/>
              <a:gd name="T58" fmla="*/ 2147483647 w 164"/>
              <a:gd name="T59" fmla="*/ 2147483647 h 129"/>
              <a:gd name="T60" fmla="*/ 2147483647 w 164"/>
              <a:gd name="T61" fmla="*/ 2147483647 h 129"/>
              <a:gd name="T62" fmla="*/ 2147483647 w 164"/>
              <a:gd name="T63" fmla="*/ 2147483647 h 129"/>
              <a:gd name="T64" fmla="*/ 2147483647 w 164"/>
              <a:gd name="T65" fmla="*/ 2147483647 h 129"/>
              <a:gd name="T66" fmla="*/ 2147483647 w 164"/>
              <a:gd name="T67" fmla="*/ 2147483647 h 129"/>
              <a:gd name="T68" fmla="*/ 2147483647 w 164"/>
              <a:gd name="T69" fmla="*/ 2147483647 h 129"/>
              <a:gd name="T70" fmla="*/ 2147483647 w 164"/>
              <a:gd name="T71" fmla="*/ 2147483647 h 129"/>
              <a:gd name="T72" fmla="*/ 2147483647 w 164"/>
              <a:gd name="T73" fmla="*/ 2147483647 h 129"/>
              <a:gd name="T74" fmla="*/ 2147483647 w 164"/>
              <a:gd name="T75" fmla="*/ 2147483647 h 129"/>
              <a:gd name="T76" fmla="*/ 2147483647 w 164"/>
              <a:gd name="T77" fmla="*/ 2147483647 h 129"/>
              <a:gd name="T78" fmla="*/ 2147483647 w 164"/>
              <a:gd name="T79" fmla="*/ 2147483647 h 129"/>
              <a:gd name="T80" fmla="*/ 2147483647 w 164"/>
              <a:gd name="T81" fmla="*/ 2147483647 h 129"/>
              <a:gd name="T82" fmla="*/ 2147483647 w 164"/>
              <a:gd name="T83" fmla="*/ 2147483647 h 129"/>
              <a:gd name="T84" fmla="*/ 2147483647 w 164"/>
              <a:gd name="T85" fmla="*/ 2147483647 h 129"/>
              <a:gd name="T86" fmla="*/ 2147483647 w 164"/>
              <a:gd name="T87" fmla="*/ 2147483647 h 129"/>
              <a:gd name="T88" fmla="*/ 2147483647 w 164"/>
              <a:gd name="T89" fmla="*/ 2147483647 h 129"/>
              <a:gd name="T90" fmla="*/ 2147483647 w 164"/>
              <a:gd name="T91" fmla="*/ 2147483647 h 129"/>
              <a:gd name="T92" fmla="*/ 2147483647 w 164"/>
              <a:gd name="T93" fmla="*/ 2147483647 h 129"/>
              <a:gd name="T94" fmla="*/ 2147483647 w 164"/>
              <a:gd name="T95" fmla="*/ 2147483647 h 129"/>
              <a:gd name="T96" fmla="*/ 2147483647 w 164"/>
              <a:gd name="T97" fmla="*/ 2147483647 h 129"/>
              <a:gd name="T98" fmla="*/ 2147483647 w 164"/>
              <a:gd name="T99" fmla="*/ 2147483647 h 129"/>
              <a:gd name="T100" fmla="*/ 2147483647 w 164"/>
              <a:gd name="T101" fmla="*/ 2147483647 h 129"/>
              <a:gd name="T102" fmla="*/ 2147483647 w 164"/>
              <a:gd name="T103" fmla="*/ 2147483647 h 129"/>
              <a:gd name="T104" fmla="*/ 2147483647 w 164"/>
              <a:gd name="T105" fmla="*/ 2147483647 h 12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64"/>
              <a:gd name="T160" fmla="*/ 0 h 129"/>
              <a:gd name="T161" fmla="*/ 164 w 164"/>
              <a:gd name="T162" fmla="*/ 129 h 129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64" h="129">
                <a:moveTo>
                  <a:pt x="164" y="37"/>
                </a:moveTo>
                <a:cubicBezTo>
                  <a:pt x="117" y="37"/>
                  <a:pt x="117" y="37"/>
                  <a:pt x="117" y="37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117" y="33"/>
                  <a:pt x="114" y="26"/>
                  <a:pt x="82" y="27"/>
                </a:cubicBezTo>
                <a:cubicBezTo>
                  <a:pt x="50" y="27"/>
                  <a:pt x="47" y="33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9"/>
                  <a:pt x="11" y="0"/>
                  <a:pt x="82" y="0"/>
                </a:cubicBezTo>
                <a:cubicBezTo>
                  <a:pt x="153" y="0"/>
                  <a:pt x="164" y="29"/>
                  <a:pt x="164" y="36"/>
                </a:cubicBezTo>
                <a:lnTo>
                  <a:pt x="164" y="37"/>
                </a:lnTo>
                <a:close/>
                <a:moveTo>
                  <a:pt x="0" y="52"/>
                </a:moveTo>
                <a:cubicBezTo>
                  <a:pt x="0" y="41"/>
                  <a:pt x="0" y="41"/>
                  <a:pt x="0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52"/>
                  <a:pt x="47" y="52"/>
                  <a:pt x="47" y="52"/>
                </a:cubicBezTo>
                <a:cubicBezTo>
                  <a:pt x="47" y="56"/>
                  <a:pt x="44" y="58"/>
                  <a:pt x="41" y="58"/>
                </a:cubicBezTo>
                <a:cubicBezTo>
                  <a:pt x="6" y="58"/>
                  <a:pt x="6" y="58"/>
                  <a:pt x="6" y="58"/>
                </a:cubicBezTo>
                <a:cubicBezTo>
                  <a:pt x="2" y="58"/>
                  <a:pt x="0" y="56"/>
                  <a:pt x="0" y="52"/>
                </a:cubicBezTo>
                <a:close/>
                <a:moveTo>
                  <a:pt x="23" y="91"/>
                </a:moveTo>
                <a:cubicBezTo>
                  <a:pt x="23" y="92"/>
                  <a:pt x="22" y="93"/>
                  <a:pt x="20" y="93"/>
                </a:cubicBezTo>
                <a:cubicBezTo>
                  <a:pt x="2" y="93"/>
                  <a:pt x="2" y="93"/>
                  <a:pt x="2" y="93"/>
                </a:cubicBezTo>
                <a:cubicBezTo>
                  <a:pt x="1" y="93"/>
                  <a:pt x="0" y="92"/>
                  <a:pt x="0" y="9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1"/>
                  <a:pt x="1" y="70"/>
                  <a:pt x="2" y="70"/>
                </a:cubicBezTo>
                <a:cubicBezTo>
                  <a:pt x="20" y="70"/>
                  <a:pt x="20" y="70"/>
                  <a:pt x="20" y="70"/>
                </a:cubicBezTo>
                <a:cubicBezTo>
                  <a:pt x="22" y="70"/>
                  <a:pt x="23" y="71"/>
                  <a:pt x="23" y="73"/>
                </a:cubicBezTo>
                <a:lnTo>
                  <a:pt x="23" y="91"/>
                </a:lnTo>
                <a:close/>
                <a:moveTo>
                  <a:pt x="41" y="126"/>
                </a:moveTo>
                <a:cubicBezTo>
                  <a:pt x="41" y="127"/>
                  <a:pt x="39" y="129"/>
                  <a:pt x="38" y="129"/>
                </a:cubicBezTo>
                <a:cubicBezTo>
                  <a:pt x="20" y="129"/>
                  <a:pt x="20" y="129"/>
                  <a:pt x="20" y="129"/>
                </a:cubicBezTo>
                <a:cubicBezTo>
                  <a:pt x="18" y="129"/>
                  <a:pt x="17" y="127"/>
                  <a:pt x="17" y="126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17" y="106"/>
                  <a:pt x="18" y="105"/>
                  <a:pt x="20" y="105"/>
                </a:cubicBezTo>
                <a:cubicBezTo>
                  <a:pt x="38" y="105"/>
                  <a:pt x="38" y="105"/>
                  <a:pt x="38" y="105"/>
                </a:cubicBezTo>
                <a:cubicBezTo>
                  <a:pt x="39" y="105"/>
                  <a:pt x="41" y="106"/>
                  <a:pt x="41" y="108"/>
                </a:cubicBezTo>
                <a:lnTo>
                  <a:pt x="41" y="126"/>
                </a:lnTo>
                <a:close/>
                <a:moveTo>
                  <a:pt x="58" y="91"/>
                </a:moveTo>
                <a:cubicBezTo>
                  <a:pt x="58" y="92"/>
                  <a:pt x="57" y="93"/>
                  <a:pt x="55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6" y="93"/>
                  <a:pt x="35" y="92"/>
                  <a:pt x="35" y="91"/>
                </a:cubicBezTo>
                <a:cubicBezTo>
                  <a:pt x="35" y="73"/>
                  <a:pt x="35" y="73"/>
                  <a:pt x="35" y="73"/>
                </a:cubicBezTo>
                <a:cubicBezTo>
                  <a:pt x="35" y="71"/>
                  <a:pt x="36" y="70"/>
                  <a:pt x="38" y="70"/>
                </a:cubicBezTo>
                <a:cubicBezTo>
                  <a:pt x="55" y="70"/>
                  <a:pt x="55" y="70"/>
                  <a:pt x="55" y="70"/>
                </a:cubicBezTo>
                <a:cubicBezTo>
                  <a:pt x="57" y="70"/>
                  <a:pt x="58" y="71"/>
                  <a:pt x="58" y="73"/>
                </a:cubicBezTo>
                <a:lnTo>
                  <a:pt x="58" y="91"/>
                </a:lnTo>
                <a:close/>
                <a:moveTo>
                  <a:pt x="76" y="126"/>
                </a:moveTo>
                <a:cubicBezTo>
                  <a:pt x="76" y="127"/>
                  <a:pt x="74" y="129"/>
                  <a:pt x="73" y="129"/>
                </a:cubicBezTo>
                <a:cubicBezTo>
                  <a:pt x="55" y="129"/>
                  <a:pt x="55" y="129"/>
                  <a:pt x="55" y="129"/>
                </a:cubicBezTo>
                <a:cubicBezTo>
                  <a:pt x="54" y="129"/>
                  <a:pt x="52" y="127"/>
                  <a:pt x="52" y="126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6"/>
                  <a:pt x="54" y="105"/>
                  <a:pt x="55" y="105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4" y="105"/>
                  <a:pt x="76" y="106"/>
                  <a:pt x="76" y="108"/>
                </a:cubicBezTo>
                <a:lnTo>
                  <a:pt x="76" y="126"/>
                </a:lnTo>
                <a:close/>
                <a:moveTo>
                  <a:pt x="93" y="91"/>
                </a:moveTo>
                <a:cubicBezTo>
                  <a:pt x="93" y="92"/>
                  <a:pt x="92" y="93"/>
                  <a:pt x="90" y="93"/>
                </a:cubicBezTo>
                <a:cubicBezTo>
                  <a:pt x="73" y="93"/>
                  <a:pt x="73" y="93"/>
                  <a:pt x="73" y="93"/>
                </a:cubicBezTo>
                <a:cubicBezTo>
                  <a:pt x="71" y="93"/>
                  <a:pt x="70" y="92"/>
                  <a:pt x="70" y="91"/>
                </a:cubicBezTo>
                <a:cubicBezTo>
                  <a:pt x="70" y="73"/>
                  <a:pt x="70" y="73"/>
                  <a:pt x="70" y="73"/>
                </a:cubicBezTo>
                <a:cubicBezTo>
                  <a:pt x="70" y="71"/>
                  <a:pt x="71" y="70"/>
                  <a:pt x="73" y="70"/>
                </a:cubicBezTo>
                <a:cubicBezTo>
                  <a:pt x="90" y="70"/>
                  <a:pt x="90" y="70"/>
                  <a:pt x="90" y="70"/>
                </a:cubicBezTo>
                <a:cubicBezTo>
                  <a:pt x="92" y="70"/>
                  <a:pt x="93" y="71"/>
                  <a:pt x="93" y="73"/>
                </a:cubicBezTo>
                <a:lnTo>
                  <a:pt x="93" y="91"/>
                </a:lnTo>
                <a:close/>
                <a:moveTo>
                  <a:pt x="111" y="126"/>
                </a:moveTo>
                <a:cubicBezTo>
                  <a:pt x="111" y="127"/>
                  <a:pt x="110" y="129"/>
                  <a:pt x="108" y="129"/>
                </a:cubicBezTo>
                <a:cubicBezTo>
                  <a:pt x="90" y="129"/>
                  <a:pt x="90" y="129"/>
                  <a:pt x="90" y="129"/>
                </a:cubicBezTo>
                <a:cubicBezTo>
                  <a:pt x="89" y="129"/>
                  <a:pt x="87" y="127"/>
                  <a:pt x="87" y="126"/>
                </a:cubicBezTo>
                <a:cubicBezTo>
                  <a:pt x="87" y="108"/>
                  <a:pt x="87" y="108"/>
                  <a:pt x="87" y="108"/>
                </a:cubicBezTo>
                <a:cubicBezTo>
                  <a:pt x="87" y="106"/>
                  <a:pt x="89" y="105"/>
                  <a:pt x="90" y="105"/>
                </a:cubicBezTo>
                <a:cubicBezTo>
                  <a:pt x="108" y="105"/>
                  <a:pt x="108" y="105"/>
                  <a:pt x="108" y="105"/>
                </a:cubicBezTo>
                <a:cubicBezTo>
                  <a:pt x="110" y="105"/>
                  <a:pt x="111" y="106"/>
                  <a:pt x="111" y="108"/>
                </a:cubicBezTo>
                <a:lnTo>
                  <a:pt x="111" y="126"/>
                </a:lnTo>
                <a:close/>
                <a:moveTo>
                  <a:pt x="128" y="91"/>
                </a:moveTo>
                <a:cubicBezTo>
                  <a:pt x="128" y="92"/>
                  <a:pt x="127" y="93"/>
                  <a:pt x="126" y="93"/>
                </a:cubicBezTo>
                <a:cubicBezTo>
                  <a:pt x="108" y="93"/>
                  <a:pt x="108" y="93"/>
                  <a:pt x="108" y="93"/>
                </a:cubicBezTo>
                <a:cubicBezTo>
                  <a:pt x="106" y="93"/>
                  <a:pt x="105" y="92"/>
                  <a:pt x="105" y="91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5" y="71"/>
                  <a:pt x="106" y="70"/>
                  <a:pt x="108" y="7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127" y="70"/>
                  <a:pt x="128" y="71"/>
                  <a:pt x="128" y="73"/>
                </a:cubicBezTo>
                <a:lnTo>
                  <a:pt x="128" y="91"/>
                </a:lnTo>
                <a:close/>
                <a:moveTo>
                  <a:pt x="164" y="52"/>
                </a:moveTo>
                <a:cubicBezTo>
                  <a:pt x="164" y="56"/>
                  <a:pt x="161" y="58"/>
                  <a:pt x="158" y="58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19" y="58"/>
                  <a:pt x="117" y="56"/>
                  <a:pt x="117" y="52"/>
                </a:cubicBezTo>
                <a:cubicBezTo>
                  <a:pt x="117" y="41"/>
                  <a:pt x="117" y="41"/>
                  <a:pt x="117" y="41"/>
                </a:cubicBezTo>
                <a:cubicBezTo>
                  <a:pt x="164" y="41"/>
                  <a:pt x="164" y="41"/>
                  <a:pt x="164" y="41"/>
                </a:cubicBezTo>
                <a:lnTo>
                  <a:pt x="164" y="52"/>
                </a:lnTo>
                <a:close/>
                <a:moveTo>
                  <a:pt x="146" y="126"/>
                </a:moveTo>
                <a:cubicBezTo>
                  <a:pt x="146" y="127"/>
                  <a:pt x="145" y="129"/>
                  <a:pt x="143" y="129"/>
                </a:cubicBezTo>
                <a:cubicBezTo>
                  <a:pt x="126" y="129"/>
                  <a:pt x="126" y="129"/>
                  <a:pt x="126" y="129"/>
                </a:cubicBezTo>
                <a:cubicBezTo>
                  <a:pt x="124" y="129"/>
                  <a:pt x="123" y="127"/>
                  <a:pt x="123" y="126"/>
                </a:cubicBezTo>
                <a:cubicBezTo>
                  <a:pt x="123" y="108"/>
                  <a:pt x="123" y="108"/>
                  <a:pt x="123" y="108"/>
                </a:cubicBezTo>
                <a:cubicBezTo>
                  <a:pt x="123" y="106"/>
                  <a:pt x="124" y="105"/>
                  <a:pt x="126" y="105"/>
                </a:cubicBezTo>
                <a:cubicBezTo>
                  <a:pt x="143" y="105"/>
                  <a:pt x="143" y="105"/>
                  <a:pt x="143" y="105"/>
                </a:cubicBezTo>
                <a:cubicBezTo>
                  <a:pt x="145" y="105"/>
                  <a:pt x="146" y="106"/>
                  <a:pt x="146" y="108"/>
                </a:cubicBezTo>
                <a:lnTo>
                  <a:pt x="146" y="126"/>
                </a:lnTo>
                <a:close/>
                <a:moveTo>
                  <a:pt x="164" y="91"/>
                </a:moveTo>
                <a:cubicBezTo>
                  <a:pt x="164" y="92"/>
                  <a:pt x="162" y="93"/>
                  <a:pt x="161" y="93"/>
                </a:cubicBezTo>
                <a:cubicBezTo>
                  <a:pt x="143" y="93"/>
                  <a:pt x="143" y="93"/>
                  <a:pt x="143" y="93"/>
                </a:cubicBezTo>
                <a:cubicBezTo>
                  <a:pt x="141" y="93"/>
                  <a:pt x="140" y="92"/>
                  <a:pt x="140" y="91"/>
                </a:cubicBezTo>
                <a:cubicBezTo>
                  <a:pt x="140" y="73"/>
                  <a:pt x="140" y="73"/>
                  <a:pt x="140" y="73"/>
                </a:cubicBezTo>
                <a:cubicBezTo>
                  <a:pt x="140" y="71"/>
                  <a:pt x="141" y="70"/>
                  <a:pt x="143" y="70"/>
                </a:cubicBezTo>
                <a:cubicBezTo>
                  <a:pt x="161" y="70"/>
                  <a:pt x="161" y="70"/>
                  <a:pt x="161" y="70"/>
                </a:cubicBezTo>
                <a:cubicBezTo>
                  <a:pt x="162" y="70"/>
                  <a:pt x="164" y="71"/>
                  <a:pt x="164" y="73"/>
                </a:cubicBezTo>
                <a:lnTo>
                  <a:pt x="164" y="9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18453" name="Group 7"/>
          <p:cNvGrpSpPr>
            <a:grpSpLocks/>
          </p:cNvGrpSpPr>
          <p:nvPr/>
        </p:nvGrpSpPr>
        <p:grpSpPr bwMode="auto">
          <a:xfrm>
            <a:off x="5694363" y="3619500"/>
            <a:ext cx="1182687" cy="1984375"/>
            <a:chOff x="0" y="0"/>
            <a:chExt cx="927240" cy="1574408"/>
          </a:xfrm>
        </p:grpSpPr>
        <p:grpSp>
          <p:nvGrpSpPr>
            <p:cNvPr id="16400" name="Group 2"/>
            <p:cNvGrpSpPr>
              <a:grpSpLocks/>
            </p:cNvGrpSpPr>
            <p:nvPr/>
          </p:nvGrpSpPr>
          <p:grpSpPr bwMode="auto">
            <a:xfrm>
              <a:off x="0" y="0"/>
              <a:ext cx="927240" cy="1090568"/>
              <a:chOff x="0" y="0"/>
              <a:chExt cx="3724" cy="1374"/>
            </a:xfrm>
          </p:grpSpPr>
          <p:sp>
            <p:nvSpPr>
              <p:cNvPr id="16402" name="Rectangle 4"/>
              <p:cNvSpPr>
                <a:spLocks noChangeArrowheads="1"/>
              </p:cNvSpPr>
              <p:nvPr/>
            </p:nvSpPr>
            <p:spPr bwMode="auto">
              <a:xfrm>
                <a:off x="0" y="396"/>
                <a:ext cx="3724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14000"/>
                  </a:lnSpc>
                  <a:buFont typeface="Arial" pitchFamily="34" charset="0"/>
                  <a:buNone/>
                </a:pPr>
                <a:r>
                  <a:rPr lang="zh-CN" altLang="en-US" sz="110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Open Sans Condensed Light" pitchFamily="34" charset="0"/>
                  </a:rPr>
                  <a:t>此处添加详细文本描述，建议与标题相关并符合整体语言风格，语言描述尽量简洁生动。</a:t>
                </a:r>
                <a:endParaRPr lang="en-US" altLang="zh-CN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Open Sans Condensed Light" pitchFamily="34" charset="0"/>
                </a:endParaRPr>
              </a:p>
            </p:txBody>
          </p:sp>
          <p:sp>
            <p:nvSpPr>
              <p:cNvPr id="16403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544" cy="3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 typeface="Arial" pitchFamily="34" charset="0"/>
                  <a:buNone/>
                </a:pPr>
                <a:r>
                  <a:rPr lang="zh-CN" altLang="en-US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Open Sans Condensed Light" pitchFamily="34" charset="0"/>
                  </a:rPr>
                  <a:t>单击此处</a:t>
                </a:r>
              </a:p>
              <a:p>
                <a:pPr eaLnBrk="1" hangingPunct="1">
                  <a:lnSpc>
                    <a:spcPct val="80000"/>
                  </a:lnSpc>
                  <a:buFont typeface="Arial" pitchFamily="34" charset="0"/>
                  <a:buNone/>
                </a:pPr>
                <a:r>
                  <a:rPr lang="zh-CN" altLang="en-US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  <a:sym typeface="Open Sans Condensed Light" pitchFamily="34" charset="0"/>
                  </a:rPr>
                  <a:t>添加标题</a:t>
                </a:r>
                <a:endParaRPr lang="zh-CN" altLang="en-US"/>
              </a:p>
            </p:txBody>
          </p:sp>
        </p:grpSp>
        <p:sp>
          <p:nvSpPr>
            <p:cNvPr id="16401" name="Freeform 8"/>
            <p:cNvSpPr>
              <a:spLocks noEditPoints="1" noChangeArrowheads="1"/>
            </p:cNvSpPr>
            <p:nvPr/>
          </p:nvSpPr>
          <p:spPr bwMode="auto">
            <a:xfrm>
              <a:off x="269040" y="1191951"/>
              <a:ext cx="353872" cy="382457"/>
            </a:xfrm>
            <a:custGeom>
              <a:avLst/>
              <a:gdLst>
                <a:gd name="T0" fmla="*/ 2147483647 w 152"/>
                <a:gd name="T1" fmla="*/ 2147483647 h 164"/>
                <a:gd name="T2" fmla="*/ 0 w 152"/>
                <a:gd name="T3" fmla="*/ 2147483647 h 164"/>
                <a:gd name="T4" fmla="*/ 2147483647 w 152"/>
                <a:gd name="T5" fmla="*/ 2147483647 h 164"/>
                <a:gd name="T6" fmla="*/ 2147483647 w 152"/>
                <a:gd name="T7" fmla="*/ 2147483647 h 164"/>
                <a:gd name="T8" fmla="*/ 2147483647 w 152"/>
                <a:gd name="T9" fmla="*/ 0 h 164"/>
                <a:gd name="T10" fmla="*/ 2147483647 w 152"/>
                <a:gd name="T11" fmla="*/ 2147483647 h 164"/>
                <a:gd name="T12" fmla="*/ 2147483647 w 152"/>
                <a:gd name="T13" fmla="*/ 2147483647 h 164"/>
                <a:gd name="T14" fmla="*/ 2147483647 w 152"/>
                <a:gd name="T15" fmla="*/ 0 h 164"/>
                <a:gd name="T16" fmla="*/ 2147483647 w 152"/>
                <a:gd name="T17" fmla="*/ 2147483647 h 164"/>
                <a:gd name="T18" fmla="*/ 2147483647 w 152"/>
                <a:gd name="T19" fmla="*/ 2147483647 h 164"/>
                <a:gd name="T20" fmla="*/ 2147483647 w 152"/>
                <a:gd name="T21" fmla="*/ 2147483647 h 164"/>
                <a:gd name="T22" fmla="*/ 2147483647 w 152"/>
                <a:gd name="T23" fmla="*/ 2147483647 h 164"/>
                <a:gd name="T24" fmla="*/ 2147483647 w 152"/>
                <a:gd name="T25" fmla="*/ 2147483647 h 164"/>
                <a:gd name="T26" fmla="*/ 2147483647 w 152"/>
                <a:gd name="T27" fmla="*/ 2147483647 h 164"/>
                <a:gd name="T28" fmla="*/ 2147483647 w 152"/>
                <a:gd name="T29" fmla="*/ 2147483647 h 164"/>
                <a:gd name="T30" fmla="*/ 2147483647 w 152"/>
                <a:gd name="T31" fmla="*/ 2147483647 h 164"/>
                <a:gd name="T32" fmla="*/ 2147483647 w 152"/>
                <a:gd name="T33" fmla="*/ 2147483647 h 164"/>
                <a:gd name="T34" fmla="*/ 2147483647 w 152"/>
                <a:gd name="T35" fmla="*/ 2147483647 h 164"/>
                <a:gd name="T36" fmla="*/ 2147483647 w 152"/>
                <a:gd name="T37" fmla="*/ 2147483647 h 164"/>
                <a:gd name="T38" fmla="*/ 2147483647 w 152"/>
                <a:gd name="T39" fmla="*/ 2147483647 h 164"/>
                <a:gd name="T40" fmla="*/ 2147483647 w 152"/>
                <a:gd name="T41" fmla="*/ 2147483647 h 164"/>
                <a:gd name="T42" fmla="*/ 2147483647 w 152"/>
                <a:gd name="T43" fmla="*/ 2147483647 h 164"/>
                <a:gd name="T44" fmla="*/ 2147483647 w 152"/>
                <a:gd name="T45" fmla="*/ 2147483647 h 164"/>
                <a:gd name="T46" fmla="*/ 2147483647 w 152"/>
                <a:gd name="T47" fmla="*/ 2147483647 h 164"/>
                <a:gd name="T48" fmla="*/ 2147483647 w 152"/>
                <a:gd name="T49" fmla="*/ 2147483647 h 164"/>
                <a:gd name="T50" fmla="*/ 2147483647 w 152"/>
                <a:gd name="T51" fmla="*/ 2147483647 h 164"/>
                <a:gd name="T52" fmla="*/ 2147483647 w 152"/>
                <a:gd name="T53" fmla="*/ 2147483647 h 164"/>
                <a:gd name="T54" fmla="*/ 2147483647 w 152"/>
                <a:gd name="T55" fmla="*/ 2147483647 h 164"/>
                <a:gd name="T56" fmla="*/ 2147483647 w 152"/>
                <a:gd name="T57" fmla="*/ 2147483647 h 164"/>
                <a:gd name="T58" fmla="*/ 2147483647 w 152"/>
                <a:gd name="T59" fmla="*/ 2147483647 h 164"/>
                <a:gd name="T60" fmla="*/ 2147483647 w 152"/>
                <a:gd name="T61" fmla="*/ 2147483647 h 164"/>
                <a:gd name="T62" fmla="*/ 2147483647 w 152"/>
                <a:gd name="T63" fmla="*/ 2147483647 h 164"/>
                <a:gd name="T64" fmla="*/ 2147483647 w 152"/>
                <a:gd name="T65" fmla="*/ 2147483647 h 164"/>
                <a:gd name="T66" fmla="*/ 2147483647 w 152"/>
                <a:gd name="T67" fmla="*/ 2147483647 h 164"/>
                <a:gd name="T68" fmla="*/ 2147483647 w 152"/>
                <a:gd name="T69" fmla="*/ 2147483647 h 164"/>
                <a:gd name="T70" fmla="*/ 2147483647 w 152"/>
                <a:gd name="T71" fmla="*/ 2147483647 h 164"/>
                <a:gd name="T72" fmla="*/ 2147483647 w 152"/>
                <a:gd name="T73" fmla="*/ 2147483647 h 164"/>
                <a:gd name="T74" fmla="*/ 2147483647 w 152"/>
                <a:gd name="T75" fmla="*/ 2147483647 h 164"/>
                <a:gd name="T76" fmla="*/ 2147483647 w 152"/>
                <a:gd name="T77" fmla="*/ 2147483647 h 164"/>
                <a:gd name="T78" fmla="*/ 2147483647 w 152"/>
                <a:gd name="T79" fmla="*/ 2147483647 h 164"/>
                <a:gd name="T80" fmla="*/ 2147483647 w 152"/>
                <a:gd name="T81" fmla="*/ 2147483647 h 164"/>
                <a:gd name="T82" fmla="*/ 2147483647 w 152"/>
                <a:gd name="T83" fmla="*/ 2147483647 h 164"/>
                <a:gd name="T84" fmla="*/ 2147483647 w 152"/>
                <a:gd name="T85" fmla="*/ 2147483647 h 164"/>
                <a:gd name="T86" fmla="*/ 2147483647 w 152"/>
                <a:gd name="T87" fmla="*/ 2147483647 h 164"/>
                <a:gd name="T88" fmla="*/ 2147483647 w 152"/>
                <a:gd name="T89" fmla="*/ 2147483647 h 164"/>
                <a:gd name="T90" fmla="*/ 2147483647 w 152"/>
                <a:gd name="T91" fmla="*/ 2147483647 h 164"/>
                <a:gd name="T92" fmla="*/ 2147483647 w 152"/>
                <a:gd name="T93" fmla="*/ 2147483647 h 164"/>
                <a:gd name="T94" fmla="*/ 2147483647 w 152"/>
                <a:gd name="T95" fmla="*/ 2147483647 h 164"/>
                <a:gd name="T96" fmla="*/ 2147483647 w 152"/>
                <a:gd name="T97" fmla="*/ 2147483647 h 1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2"/>
                <a:gd name="T148" fmla="*/ 0 h 164"/>
                <a:gd name="T149" fmla="*/ 152 w 152"/>
                <a:gd name="T150" fmla="*/ 164 h 1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2" h="164">
                  <a:moveTo>
                    <a:pt x="152" y="152"/>
                  </a:moveTo>
                  <a:cubicBezTo>
                    <a:pt x="152" y="158"/>
                    <a:pt x="147" y="164"/>
                    <a:pt x="141" y="164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5" y="164"/>
                    <a:pt x="0" y="158"/>
                    <a:pt x="0" y="1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8"/>
                    <a:pt x="5" y="23"/>
                    <a:pt x="12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6"/>
                    <a:pt x="30" y="0"/>
                    <a:pt x="3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2" y="0"/>
                    <a:pt x="59" y="6"/>
                    <a:pt x="59" y="14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6"/>
                    <a:pt x="100" y="0"/>
                    <a:pt x="109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22" y="0"/>
                    <a:pt x="129" y="6"/>
                    <a:pt x="129" y="14"/>
                  </a:cubicBezTo>
                  <a:cubicBezTo>
                    <a:pt x="129" y="23"/>
                    <a:pt x="129" y="23"/>
                    <a:pt x="129" y="23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47" y="23"/>
                    <a:pt x="152" y="28"/>
                    <a:pt x="152" y="35"/>
                  </a:cubicBezTo>
                  <a:lnTo>
                    <a:pt x="152" y="152"/>
                  </a:lnTo>
                  <a:close/>
                  <a:moveTo>
                    <a:pt x="38" y="85"/>
                  </a:moveTo>
                  <a:cubicBezTo>
                    <a:pt x="38" y="58"/>
                    <a:pt x="38" y="58"/>
                    <a:pt x="38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85"/>
                    <a:pt x="12" y="85"/>
                    <a:pt x="12" y="85"/>
                  </a:cubicBezTo>
                  <a:lnTo>
                    <a:pt x="38" y="85"/>
                  </a:lnTo>
                  <a:close/>
                  <a:moveTo>
                    <a:pt x="38" y="120"/>
                  </a:moveTo>
                  <a:cubicBezTo>
                    <a:pt x="38" y="90"/>
                    <a:pt x="38" y="90"/>
                    <a:pt x="38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120"/>
                    <a:pt x="12" y="120"/>
                    <a:pt x="12" y="120"/>
                  </a:cubicBezTo>
                  <a:lnTo>
                    <a:pt x="38" y="120"/>
                  </a:lnTo>
                  <a:close/>
                  <a:moveTo>
                    <a:pt x="38" y="152"/>
                  </a:moveTo>
                  <a:cubicBezTo>
                    <a:pt x="38" y="126"/>
                    <a:pt x="38" y="126"/>
                    <a:pt x="38" y="126"/>
                  </a:cubicBezTo>
                  <a:cubicBezTo>
                    <a:pt x="12" y="126"/>
                    <a:pt x="12" y="126"/>
                    <a:pt x="12" y="126"/>
                  </a:cubicBezTo>
                  <a:cubicBezTo>
                    <a:pt x="12" y="152"/>
                    <a:pt x="12" y="152"/>
                    <a:pt x="12" y="152"/>
                  </a:cubicBezTo>
                  <a:lnTo>
                    <a:pt x="38" y="152"/>
                  </a:lnTo>
                  <a:close/>
                  <a:moveTo>
                    <a:pt x="47" y="14"/>
                  </a:moveTo>
                  <a:cubicBezTo>
                    <a:pt x="47" y="13"/>
                    <a:pt x="46" y="11"/>
                    <a:pt x="44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5" y="13"/>
                    <a:pt x="35" y="14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2"/>
                    <a:pt x="37" y="44"/>
                    <a:pt x="38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6" y="44"/>
                    <a:pt x="47" y="42"/>
                    <a:pt x="47" y="41"/>
                  </a:cubicBezTo>
                  <a:lnTo>
                    <a:pt x="47" y="14"/>
                  </a:lnTo>
                  <a:close/>
                  <a:moveTo>
                    <a:pt x="73" y="85"/>
                  </a:moveTo>
                  <a:cubicBezTo>
                    <a:pt x="73" y="58"/>
                    <a:pt x="73" y="58"/>
                    <a:pt x="73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73" y="85"/>
                  </a:lnTo>
                  <a:close/>
                  <a:moveTo>
                    <a:pt x="73" y="120"/>
                  </a:moveTo>
                  <a:cubicBezTo>
                    <a:pt x="73" y="90"/>
                    <a:pt x="73" y="90"/>
                    <a:pt x="73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120"/>
                    <a:pt x="44" y="120"/>
                    <a:pt x="44" y="120"/>
                  </a:cubicBezTo>
                  <a:lnTo>
                    <a:pt x="73" y="120"/>
                  </a:lnTo>
                  <a:close/>
                  <a:moveTo>
                    <a:pt x="73" y="152"/>
                  </a:moveTo>
                  <a:cubicBezTo>
                    <a:pt x="73" y="126"/>
                    <a:pt x="73" y="126"/>
                    <a:pt x="73" y="126"/>
                  </a:cubicBezTo>
                  <a:cubicBezTo>
                    <a:pt x="44" y="126"/>
                    <a:pt x="44" y="126"/>
                    <a:pt x="44" y="126"/>
                  </a:cubicBezTo>
                  <a:cubicBezTo>
                    <a:pt x="44" y="152"/>
                    <a:pt x="44" y="152"/>
                    <a:pt x="44" y="152"/>
                  </a:cubicBezTo>
                  <a:lnTo>
                    <a:pt x="73" y="152"/>
                  </a:lnTo>
                  <a:close/>
                  <a:moveTo>
                    <a:pt x="109" y="85"/>
                  </a:moveTo>
                  <a:cubicBezTo>
                    <a:pt x="109" y="58"/>
                    <a:pt x="109" y="58"/>
                    <a:pt x="10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85"/>
                    <a:pt x="79" y="85"/>
                    <a:pt x="79" y="85"/>
                  </a:cubicBezTo>
                  <a:lnTo>
                    <a:pt x="109" y="85"/>
                  </a:lnTo>
                  <a:close/>
                  <a:moveTo>
                    <a:pt x="109" y="120"/>
                  </a:moveTo>
                  <a:cubicBezTo>
                    <a:pt x="109" y="90"/>
                    <a:pt x="109" y="90"/>
                    <a:pt x="10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120"/>
                    <a:pt x="79" y="120"/>
                    <a:pt x="79" y="120"/>
                  </a:cubicBezTo>
                  <a:lnTo>
                    <a:pt x="109" y="120"/>
                  </a:lnTo>
                  <a:close/>
                  <a:moveTo>
                    <a:pt x="109" y="152"/>
                  </a:moveTo>
                  <a:cubicBezTo>
                    <a:pt x="109" y="126"/>
                    <a:pt x="109" y="126"/>
                    <a:pt x="109" y="126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79" y="152"/>
                    <a:pt x="79" y="152"/>
                    <a:pt x="79" y="152"/>
                  </a:cubicBezTo>
                  <a:lnTo>
                    <a:pt x="109" y="152"/>
                  </a:lnTo>
                  <a:close/>
                  <a:moveTo>
                    <a:pt x="117" y="14"/>
                  </a:moveTo>
                  <a:cubicBezTo>
                    <a:pt x="117" y="13"/>
                    <a:pt x="116" y="11"/>
                    <a:pt x="114" y="11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07" y="11"/>
                    <a:pt x="106" y="13"/>
                    <a:pt x="106" y="14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6" y="42"/>
                    <a:pt x="107" y="44"/>
                    <a:pt x="109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6" y="44"/>
                    <a:pt x="117" y="42"/>
                    <a:pt x="117" y="41"/>
                  </a:cubicBezTo>
                  <a:lnTo>
                    <a:pt x="117" y="14"/>
                  </a:lnTo>
                  <a:close/>
                  <a:moveTo>
                    <a:pt x="141" y="85"/>
                  </a:moveTo>
                  <a:cubicBezTo>
                    <a:pt x="141" y="58"/>
                    <a:pt x="141" y="58"/>
                    <a:pt x="141" y="58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4" y="85"/>
                    <a:pt x="114" y="85"/>
                    <a:pt x="114" y="85"/>
                  </a:cubicBezTo>
                  <a:lnTo>
                    <a:pt x="141" y="85"/>
                  </a:lnTo>
                  <a:close/>
                  <a:moveTo>
                    <a:pt x="141" y="120"/>
                  </a:moveTo>
                  <a:cubicBezTo>
                    <a:pt x="141" y="90"/>
                    <a:pt x="141" y="90"/>
                    <a:pt x="141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120"/>
                    <a:pt x="114" y="120"/>
                    <a:pt x="114" y="120"/>
                  </a:cubicBezTo>
                  <a:lnTo>
                    <a:pt x="141" y="120"/>
                  </a:lnTo>
                  <a:close/>
                  <a:moveTo>
                    <a:pt x="141" y="152"/>
                  </a:moveTo>
                  <a:cubicBezTo>
                    <a:pt x="141" y="126"/>
                    <a:pt x="141" y="126"/>
                    <a:pt x="141" y="126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14" y="152"/>
                    <a:pt x="114" y="152"/>
                    <a:pt x="114" y="152"/>
                  </a:cubicBezTo>
                  <a:lnTo>
                    <a:pt x="141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58" name="Rectangle 45"/>
          <p:cNvSpPr>
            <a:spLocks noChangeArrowheads="1"/>
          </p:cNvSpPr>
          <p:nvPr/>
        </p:nvSpPr>
        <p:spPr bwMode="auto">
          <a:xfrm>
            <a:off x="1987550" y="576263"/>
            <a:ext cx="7588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3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工作完成情况</a:t>
            </a:r>
          </a:p>
        </p:txBody>
      </p:sp>
      <p:sp>
        <p:nvSpPr>
          <p:cNvPr id="18459" name="Rectangle 14"/>
          <p:cNvSpPr>
            <a:spLocks noChangeArrowheads="1"/>
          </p:cNvSpPr>
          <p:nvPr/>
        </p:nvSpPr>
        <p:spPr bwMode="auto">
          <a:xfrm>
            <a:off x="1296988" y="1130300"/>
            <a:ext cx="89677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字以内，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据统计每页幻灯片的最好控制在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5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分钟之内。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3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8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3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nimBg="1" autoUpdateAnimBg="0"/>
      <p:bldP spid="18435" grpId="0" animBg="1"/>
      <p:bldP spid="18436" grpId="0" bldLvl="0" autoUpdateAnimBg="0"/>
      <p:bldP spid="18441" grpId="0" bldLvl="0" autoUpdateAnimBg="0"/>
      <p:bldP spid="18442" grpId="0" animBg="1"/>
      <p:bldP spid="18443" grpId="0" bldLvl="0" autoUpdateAnimBg="0"/>
      <p:bldP spid="18458" grpId="0" bldLvl="0" autoUpdateAnimBg="0"/>
      <p:bldP spid="18459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14"/>
          <p:cNvSpPr>
            <a:spLocks noChangeArrowheads="1"/>
          </p:cNvSpPr>
          <p:nvPr/>
        </p:nvSpPr>
        <p:spPr bwMode="auto">
          <a:xfrm rot="-8100000">
            <a:off x="3455194" y="2737644"/>
            <a:ext cx="1158875" cy="1928813"/>
          </a:xfrm>
          <a:custGeom>
            <a:avLst/>
            <a:gdLst>
              <a:gd name="T0" fmla="*/ 2147483647 w 486"/>
              <a:gd name="T1" fmla="*/ 0 h 799"/>
              <a:gd name="T2" fmla="*/ 2147483647 w 486"/>
              <a:gd name="T3" fmla="*/ 2147483647 h 799"/>
              <a:gd name="T4" fmla="*/ 2147483647 w 486"/>
              <a:gd name="T5" fmla="*/ 2147483647 h 799"/>
              <a:gd name="T6" fmla="*/ 2147483647 w 486"/>
              <a:gd name="T7" fmla="*/ 2147483647 h 799"/>
              <a:gd name="T8" fmla="*/ 2147483647 w 486"/>
              <a:gd name="T9" fmla="*/ 2147483647 h 799"/>
              <a:gd name="T10" fmla="*/ 2147483647 w 486"/>
              <a:gd name="T11" fmla="*/ 2147483647 h 799"/>
              <a:gd name="T12" fmla="*/ 2147483647 w 486"/>
              <a:gd name="T13" fmla="*/ 2147483647 h 799"/>
              <a:gd name="T14" fmla="*/ 2147483647 w 486"/>
              <a:gd name="T15" fmla="*/ 2147483647 h 799"/>
              <a:gd name="T16" fmla="*/ 2147483647 w 486"/>
              <a:gd name="T17" fmla="*/ 2147483647 h 799"/>
              <a:gd name="T18" fmla="*/ 2147483647 w 486"/>
              <a:gd name="T19" fmla="*/ 2147483647 h 799"/>
              <a:gd name="T20" fmla="*/ 2147483647 w 486"/>
              <a:gd name="T21" fmla="*/ 2147483647 h 799"/>
              <a:gd name="T22" fmla="*/ 2147483647 w 486"/>
              <a:gd name="T23" fmla="*/ 2147483647 h 799"/>
              <a:gd name="T24" fmla="*/ 2147483647 w 486"/>
              <a:gd name="T25" fmla="*/ 2147483647 h 799"/>
              <a:gd name="T26" fmla="*/ 2147483647 w 486"/>
              <a:gd name="T27" fmla="*/ 2147483647 h 799"/>
              <a:gd name="T28" fmla="*/ 2147483647 w 486"/>
              <a:gd name="T29" fmla="*/ 2147483647 h 799"/>
              <a:gd name="T30" fmla="*/ 2147483647 w 486"/>
              <a:gd name="T31" fmla="*/ 2147483647 h 799"/>
              <a:gd name="T32" fmla="*/ 2147483647 w 486"/>
              <a:gd name="T33" fmla="*/ 2147483647 h 799"/>
              <a:gd name="T34" fmla="*/ 2147483647 w 486"/>
              <a:gd name="T35" fmla="*/ 2147483647 h 799"/>
              <a:gd name="T36" fmla="*/ 2147483647 w 486"/>
              <a:gd name="T37" fmla="*/ 2147483647 h 799"/>
              <a:gd name="T38" fmla="*/ 2147483647 w 486"/>
              <a:gd name="T39" fmla="*/ 2147483647 h 799"/>
              <a:gd name="T40" fmla="*/ 2147483647 w 486"/>
              <a:gd name="T41" fmla="*/ 2147483647 h 799"/>
              <a:gd name="T42" fmla="*/ 2147483647 w 486"/>
              <a:gd name="T43" fmla="*/ 2147483647 h 799"/>
              <a:gd name="T44" fmla="*/ 2147483647 w 486"/>
              <a:gd name="T45" fmla="*/ 2147483647 h 799"/>
              <a:gd name="T46" fmla="*/ 2147483647 w 486"/>
              <a:gd name="T47" fmla="*/ 2147483647 h 799"/>
              <a:gd name="T48" fmla="*/ 2147483647 w 486"/>
              <a:gd name="T49" fmla="*/ 2147483647 h 799"/>
              <a:gd name="T50" fmla="*/ 2147483647 w 486"/>
              <a:gd name="T51" fmla="*/ 2147483647 h 799"/>
              <a:gd name="T52" fmla="*/ 2147483647 w 486"/>
              <a:gd name="T53" fmla="*/ 2147483647 h 799"/>
              <a:gd name="T54" fmla="*/ 2147483647 w 486"/>
              <a:gd name="T55" fmla="*/ 2147483647 h 799"/>
              <a:gd name="T56" fmla="*/ 2147483647 w 486"/>
              <a:gd name="T57" fmla="*/ 2147483647 h 799"/>
              <a:gd name="T58" fmla="*/ 2147483647 w 486"/>
              <a:gd name="T59" fmla="*/ 2147483647 h 799"/>
              <a:gd name="T60" fmla="*/ 2147483647 w 486"/>
              <a:gd name="T61" fmla="*/ 2147483647 h 799"/>
              <a:gd name="T62" fmla="*/ 2147483647 w 486"/>
              <a:gd name="T63" fmla="*/ 2147483647 h 799"/>
              <a:gd name="T64" fmla="*/ 2147483647 w 486"/>
              <a:gd name="T65" fmla="*/ 2147483647 h 799"/>
              <a:gd name="T66" fmla="*/ 2147483647 w 486"/>
              <a:gd name="T67" fmla="*/ 2147483647 h 799"/>
              <a:gd name="T68" fmla="*/ 0 w 486"/>
              <a:gd name="T69" fmla="*/ 2147483647 h 799"/>
              <a:gd name="T70" fmla="*/ 2147483647 w 486"/>
              <a:gd name="T71" fmla="*/ 2147483647 h 799"/>
              <a:gd name="T72" fmla="*/ 2147483647 w 486"/>
              <a:gd name="T73" fmla="*/ 2147483647 h 799"/>
              <a:gd name="T74" fmla="*/ 2147483647 w 486"/>
              <a:gd name="T75" fmla="*/ 2147483647 h 799"/>
              <a:gd name="T76" fmla="*/ 2147483647 w 486"/>
              <a:gd name="T77" fmla="*/ 2147483647 h 799"/>
              <a:gd name="T78" fmla="*/ 2147483647 w 486"/>
              <a:gd name="T79" fmla="*/ 2147483647 h 799"/>
              <a:gd name="T80" fmla="*/ 2147483647 w 486"/>
              <a:gd name="T81" fmla="*/ 2147483647 h 799"/>
              <a:gd name="T82" fmla="*/ 2147483647 w 486"/>
              <a:gd name="T83" fmla="*/ 2147483647 h 799"/>
              <a:gd name="T84" fmla="*/ 2147483647 w 486"/>
              <a:gd name="T85" fmla="*/ 2147483647 h 799"/>
              <a:gd name="T86" fmla="*/ 2147483647 w 486"/>
              <a:gd name="T87" fmla="*/ 2147483647 h 799"/>
              <a:gd name="T88" fmla="*/ 2147483647 w 486"/>
              <a:gd name="T89" fmla="*/ 2147483647 h 799"/>
              <a:gd name="T90" fmla="*/ 2147483647 w 486"/>
              <a:gd name="T91" fmla="*/ 2147483647 h 799"/>
              <a:gd name="T92" fmla="*/ 2147483647 w 486"/>
              <a:gd name="T93" fmla="*/ 2147483647 h 799"/>
              <a:gd name="T94" fmla="*/ 2147483647 w 486"/>
              <a:gd name="T95" fmla="*/ 0 h 79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86"/>
              <a:gd name="T145" fmla="*/ 0 h 799"/>
              <a:gd name="T146" fmla="*/ 486 w 486"/>
              <a:gd name="T147" fmla="*/ 799 h 79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86" h="799">
                <a:moveTo>
                  <a:pt x="329" y="0"/>
                </a:moveTo>
                <a:lnTo>
                  <a:pt x="378" y="1"/>
                </a:lnTo>
                <a:lnTo>
                  <a:pt x="430" y="7"/>
                </a:lnTo>
                <a:lnTo>
                  <a:pt x="486" y="19"/>
                </a:lnTo>
                <a:lnTo>
                  <a:pt x="483" y="30"/>
                </a:lnTo>
                <a:lnTo>
                  <a:pt x="428" y="19"/>
                </a:lnTo>
                <a:lnTo>
                  <a:pt x="376" y="13"/>
                </a:lnTo>
                <a:lnTo>
                  <a:pt x="329" y="12"/>
                </a:lnTo>
                <a:lnTo>
                  <a:pt x="278" y="15"/>
                </a:lnTo>
                <a:lnTo>
                  <a:pt x="231" y="22"/>
                </a:lnTo>
                <a:lnTo>
                  <a:pt x="191" y="36"/>
                </a:lnTo>
                <a:lnTo>
                  <a:pt x="153" y="53"/>
                </a:lnTo>
                <a:lnTo>
                  <a:pt x="122" y="74"/>
                </a:lnTo>
                <a:lnTo>
                  <a:pt x="94" y="101"/>
                </a:lnTo>
                <a:lnTo>
                  <a:pt x="72" y="129"/>
                </a:lnTo>
                <a:lnTo>
                  <a:pt x="52" y="162"/>
                </a:lnTo>
                <a:lnTo>
                  <a:pt x="38" y="198"/>
                </a:lnTo>
                <a:lnTo>
                  <a:pt x="27" y="235"/>
                </a:lnTo>
                <a:lnTo>
                  <a:pt x="18" y="275"/>
                </a:lnTo>
                <a:lnTo>
                  <a:pt x="14" y="317"/>
                </a:lnTo>
                <a:lnTo>
                  <a:pt x="12" y="361"/>
                </a:lnTo>
                <a:lnTo>
                  <a:pt x="17" y="434"/>
                </a:lnTo>
                <a:lnTo>
                  <a:pt x="27" y="510"/>
                </a:lnTo>
                <a:lnTo>
                  <a:pt x="45" y="584"/>
                </a:lnTo>
                <a:lnTo>
                  <a:pt x="67" y="657"/>
                </a:lnTo>
                <a:lnTo>
                  <a:pt x="95" y="727"/>
                </a:lnTo>
                <a:lnTo>
                  <a:pt x="127" y="793"/>
                </a:lnTo>
                <a:lnTo>
                  <a:pt x="115" y="799"/>
                </a:lnTo>
                <a:lnTo>
                  <a:pt x="84" y="733"/>
                </a:lnTo>
                <a:lnTo>
                  <a:pt x="55" y="662"/>
                </a:lnTo>
                <a:lnTo>
                  <a:pt x="33" y="587"/>
                </a:lnTo>
                <a:lnTo>
                  <a:pt x="15" y="512"/>
                </a:lnTo>
                <a:lnTo>
                  <a:pt x="5" y="436"/>
                </a:lnTo>
                <a:lnTo>
                  <a:pt x="0" y="361"/>
                </a:lnTo>
                <a:lnTo>
                  <a:pt x="2" y="312"/>
                </a:lnTo>
                <a:lnTo>
                  <a:pt x="8" y="266"/>
                </a:lnTo>
                <a:lnTo>
                  <a:pt x="17" y="222"/>
                </a:lnTo>
                <a:lnTo>
                  <a:pt x="32" y="180"/>
                </a:lnTo>
                <a:lnTo>
                  <a:pt x="49" y="143"/>
                </a:lnTo>
                <a:lnTo>
                  <a:pt x="73" y="107"/>
                </a:lnTo>
                <a:lnTo>
                  <a:pt x="97" y="80"/>
                </a:lnTo>
                <a:lnTo>
                  <a:pt x="125" y="56"/>
                </a:lnTo>
                <a:lnTo>
                  <a:pt x="158" y="37"/>
                </a:lnTo>
                <a:lnTo>
                  <a:pt x="194" y="21"/>
                </a:lnTo>
                <a:lnTo>
                  <a:pt x="235" y="9"/>
                </a:lnTo>
                <a:lnTo>
                  <a:pt x="280" y="1"/>
                </a:lnTo>
                <a:lnTo>
                  <a:pt x="32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19459" name="Freeform 6"/>
          <p:cNvSpPr>
            <a:spLocks noChangeArrowheads="1"/>
          </p:cNvSpPr>
          <p:nvPr/>
        </p:nvSpPr>
        <p:spPr bwMode="auto">
          <a:xfrm>
            <a:off x="-28575" y="2520950"/>
            <a:ext cx="11837988" cy="3101975"/>
          </a:xfrm>
          <a:custGeom>
            <a:avLst/>
            <a:gdLst>
              <a:gd name="T0" fmla="*/ 2147483647 w 4902"/>
              <a:gd name="T1" fmla="*/ 2147483647 h 1301"/>
              <a:gd name="T2" fmla="*/ 2147483647 w 4902"/>
              <a:gd name="T3" fmla="*/ 2147483647 h 1301"/>
              <a:gd name="T4" fmla="*/ 2147483647 w 4902"/>
              <a:gd name="T5" fmla="*/ 2147483647 h 1301"/>
              <a:gd name="T6" fmla="*/ 2147483647 w 4902"/>
              <a:gd name="T7" fmla="*/ 2147483647 h 1301"/>
              <a:gd name="T8" fmla="*/ 2147483647 w 4902"/>
              <a:gd name="T9" fmla="*/ 2147483647 h 1301"/>
              <a:gd name="T10" fmla="*/ 2147483647 w 4902"/>
              <a:gd name="T11" fmla="*/ 2147483647 h 1301"/>
              <a:gd name="T12" fmla="*/ 2147483647 w 4902"/>
              <a:gd name="T13" fmla="*/ 2147483647 h 1301"/>
              <a:gd name="T14" fmla="*/ 2147483647 w 4902"/>
              <a:gd name="T15" fmla="*/ 2147483647 h 1301"/>
              <a:gd name="T16" fmla="*/ 2147483647 w 4902"/>
              <a:gd name="T17" fmla="*/ 2147483647 h 1301"/>
              <a:gd name="T18" fmla="*/ 2147483647 w 4902"/>
              <a:gd name="T19" fmla="*/ 2147483647 h 1301"/>
              <a:gd name="T20" fmla="*/ 2147483647 w 4902"/>
              <a:gd name="T21" fmla="*/ 2147483647 h 1301"/>
              <a:gd name="T22" fmla="*/ 2147483647 w 4902"/>
              <a:gd name="T23" fmla="*/ 2147483647 h 1301"/>
              <a:gd name="T24" fmla="*/ 2147483647 w 4902"/>
              <a:gd name="T25" fmla="*/ 2147483647 h 1301"/>
              <a:gd name="T26" fmla="*/ 2147483647 w 4902"/>
              <a:gd name="T27" fmla="*/ 2147483647 h 1301"/>
              <a:gd name="T28" fmla="*/ 2147483647 w 4902"/>
              <a:gd name="T29" fmla="*/ 2147483647 h 1301"/>
              <a:gd name="T30" fmla="*/ 2147483647 w 4902"/>
              <a:gd name="T31" fmla="*/ 2147483647 h 1301"/>
              <a:gd name="T32" fmla="*/ 2147483647 w 4902"/>
              <a:gd name="T33" fmla="*/ 2147483647 h 1301"/>
              <a:gd name="T34" fmla="*/ 2147483647 w 4902"/>
              <a:gd name="T35" fmla="*/ 2147483647 h 1301"/>
              <a:gd name="T36" fmla="*/ 2147483647 w 4902"/>
              <a:gd name="T37" fmla="*/ 2147483647 h 1301"/>
              <a:gd name="T38" fmla="*/ 2147483647 w 4902"/>
              <a:gd name="T39" fmla="*/ 2147483647 h 1301"/>
              <a:gd name="T40" fmla="*/ 2147483647 w 4902"/>
              <a:gd name="T41" fmla="*/ 2147483647 h 1301"/>
              <a:gd name="T42" fmla="*/ 2147483647 w 4902"/>
              <a:gd name="T43" fmla="*/ 2147483647 h 1301"/>
              <a:gd name="T44" fmla="*/ 2147483647 w 4902"/>
              <a:gd name="T45" fmla="*/ 2147483647 h 1301"/>
              <a:gd name="T46" fmla="*/ 2147483647 w 4902"/>
              <a:gd name="T47" fmla="*/ 2147483647 h 1301"/>
              <a:gd name="T48" fmla="*/ 2147483647 w 4902"/>
              <a:gd name="T49" fmla="*/ 2147483647 h 1301"/>
              <a:gd name="T50" fmla="*/ 2147483647 w 4902"/>
              <a:gd name="T51" fmla="*/ 2147483647 h 1301"/>
              <a:gd name="T52" fmla="*/ 2147483647 w 4902"/>
              <a:gd name="T53" fmla="*/ 2147483647 h 1301"/>
              <a:gd name="T54" fmla="*/ 0 w 4902"/>
              <a:gd name="T55" fmla="*/ 2147483647 h 1301"/>
              <a:gd name="T56" fmla="*/ 2147483647 w 4902"/>
              <a:gd name="T57" fmla="*/ 2147483647 h 1301"/>
              <a:gd name="T58" fmla="*/ 2147483647 w 4902"/>
              <a:gd name="T59" fmla="*/ 2147483647 h 1301"/>
              <a:gd name="T60" fmla="*/ 2147483647 w 4902"/>
              <a:gd name="T61" fmla="*/ 2147483647 h 1301"/>
              <a:gd name="T62" fmla="*/ 2147483647 w 4902"/>
              <a:gd name="T63" fmla="*/ 2147483647 h 1301"/>
              <a:gd name="T64" fmla="*/ 2147483647 w 4902"/>
              <a:gd name="T65" fmla="*/ 2147483647 h 1301"/>
              <a:gd name="T66" fmla="*/ 2147483647 w 4902"/>
              <a:gd name="T67" fmla="*/ 2147483647 h 1301"/>
              <a:gd name="T68" fmla="*/ 2147483647 w 4902"/>
              <a:gd name="T69" fmla="*/ 2147483647 h 1301"/>
              <a:gd name="T70" fmla="*/ 2147483647 w 4902"/>
              <a:gd name="T71" fmla="*/ 2147483647 h 1301"/>
              <a:gd name="T72" fmla="*/ 2147483647 w 4902"/>
              <a:gd name="T73" fmla="*/ 2147483647 h 1301"/>
              <a:gd name="T74" fmla="*/ 2147483647 w 4902"/>
              <a:gd name="T75" fmla="*/ 2147483647 h 1301"/>
              <a:gd name="T76" fmla="*/ 2147483647 w 4902"/>
              <a:gd name="T77" fmla="*/ 2147483647 h 1301"/>
              <a:gd name="T78" fmla="*/ 2147483647 w 4902"/>
              <a:gd name="T79" fmla="*/ 2147483647 h 1301"/>
              <a:gd name="T80" fmla="*/ 2147483647 w 4902"/>
              <a:gd name="T81" fmla="*/ 2147483647 h 1301"/>
              <a:gd name="T82" fmla="*/ 2147483647 w 4902"/>
              <a:gd name="T83" fmla="*/ 2147483647 h 1301"/>
              <a:gd name="T84" fmla="*/ 2147483647 w 4902"/>
              <a:gd name="T85" fmla="*/ 2147483647 h 1301"/>
              <a:gd name="T86" fmla="*/ 2147483647 w 4902"/>
              <a:gd name="T87" fmla="*/ 2147483647 h 1301"/>
              <a:gd name="T88" fmla="*/ 2147483647 w 4902"/>
              <a:gd name="T89" fmla="*/ 2147483647 h 1301"/>
              <a:gd name="T90" fmla="*/ 2147483647 w 4902"/>
              <a:gd name="T91" fmla="*/ 2147483647 h 1301"/>
              <a:gd name="T92" fmla="*/ 2147483647 w 4902"/>
              <a:gd name="T93" fmla="*/ 2147483647 h 1301"/>
              <a:gd name="T94" fmla="*/ 2147483647 w 4902"/>
              <a:gd name="T95" fmla="*/ 2147483647 h 1301"/>
              <a:gd name="T96" fmla="*/ 2147483647 w 4902"/>
              <a:gd name="T97" fmla="*/ 2147483647 h 1301"/>
              <a:gd name="T98" fmla="*/ 2147483647 w 4902"/>
              <a:gd name="T99" fmla="*/ 0 h 130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902"/>
              <a:gd name="T151" fmla="*/ 0 h 1301"/>
              <a:gd name="T152" fmla="*/ 4902 w 4902"/>
              <a:gd name="T153" fmla="*/ 1301 h 130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902" h="1301">
                <a:moveTo>
                  <a:pt x="4253" y="0"/>
                </a:moveTo>
                <a:lnTo>
                  <a:pt x="4333" y="3"/>
                </a:lnTo>
                <a:lnTo>
                  <a:pt x="4415" y="13"/>
                </a:lnTo>
                <a:lnTo>
                  <a:pt x="4495" y="29"/>
                </a:lnTo>
                <a:lnTo>
                  <a:pt x="4577" y="55"/>
                </a:lnTo>
                <a:lnTo>
                  <a:pt x="4658" y="87"/>
                </a:lnTo>
                <a:lnTo>
                  <a:pt x="4740" y="129"/>
                </a:lnTo>
                <a:lnTo>
                  <a:pt x="4822" y="178"/>
                </a:lnTo>
                <a:lnTo>
                  <a:pt x="4902" y="238"/>
                </a:lnTo>
                <a:lnTo>
                  <a:pt x="4895" y="246"/>
                </a:lnTo>
                <a:lnTo>
                  <a:pt x="4814" y="188"/>
                </a:lnTo>
                <a:lnTo>
                  <a:pt x="4734" y="139"/>
                </a:lnTo>
                <a:lnTo>
                  <a:pt x="4654" y="98"/>
                </a:lnTo>
                <a:lnTo>
                  <a:pt x="4572" y="66"/>
                </a:lnTo>
                <a:lnTo>
                  <a:pt x="4492" y="41"/>
                </a:lnTo>
                <a:lnTo>
                  <a:pt x="4412" y="25"/>
                </a:lnTo>
                <a:lnTo>
                  <a:pt x="4333" y="14"/>
                </a:lnTo>
                <a:lnTo>
                  <a:pt x="4253" y="11"/>
                </a:lnTo>
                <a:lnTo>
                  <a:pt x="4152" y="16"/>
                </a:lnTo>
                <a:lnTo>
                  <a:pt x="4052" y="31"/>
                </a:lnTo>
                <a:lnTo>
                  <a:pt x="3954" y="55"/>
                </a:lnTo>
                <a:lnTo>
                  <a:pt x="3857" y="84"/>
                </a:lnTo>
                <a:lnTo>
                  <a:pt x="3762" y="121"/>
                </a:lnTo>
                <a:lnTo>
                  <a:pt x="3670" y="165"/>
                </a:lnTo>
                <a:lnTo>
                  <a:pt x="3580" y="214"/>
                </a:lnTo>
                <a:lnTo>
                  <a:pt x="3493" y="266"/>
                </a:lnTo>
                <a:lnTo>
                  <a:pt x="3409" y="321"/>
                </a:lnTo>
                <a:lnTo>
                  <a:pt x="3328" y="377"/>
                </a:lnTo>
                <a:lnTo>
                  <a:pt x="3251" y="437"/>
                </a:lnTo>
                <a:lnTo>
                  <a:pt x="3177" y="495"/>
                </a:lnTo>
                <a:lnTo>
                  <a:pt x="3109" y="553"/>
                </a:lnTo>
                <a:lnTo>
                  <a:pt x="3043" y="609"/>
                </a:lnTo>
                <a:lnTo>
                  <a:pt x="2982" y="664"/>
                </a:lnTo>
                <a:lnTo>
                  <a:pt x="2926" y="715"/>
                </a:lnTo>
                <a:lnTo>
                  <a:pt x="2875" y="761"/>
                </a:lnTo>
                <a:lnTo>
                  <a:pt x="2820" y="812"/>
                </a:lnTo>
                <a:lnTo>
                  <a:pt x="2761" y="865"/>
                </a:lnTo>
                <a:lnTo>
                  <a:pt x="2700" y="920"/>
                </a:lnTo>
                <a:lnTo>
                  <a:pt x="2635" y="977"/>
                </a:lnTo>
                <a:lnTo>
                  <a:pt x="2568" y="1032"/>
                </a:lnTo>
                <a:lnTo>
                  <a:pt x="2498" y="1085"/>
                </a:lnTo>
                <a:lnTo>
                  <a:pt x="2426" y="1134"/>
                </a:lnTo>
                <a:lnTo>
                  <a:pt x="2354" y="1181"/>
                </a:lnTo>
                <a:lnTo>
                  <a:pt x="2279" y="1221"/>
                </a:lnTo>
                <a:lnTo>
                  <a:pt x="2204" y="1255"/>
                </a:lnTo>
                <a:lnTo>
                  <a:pt x="2128" y="1280"/>
                </a:lnTo>
                <a:lnTo>
                  <a:pt x="2051" y="1297"/>
                </a:lnTo>
                <a:lnTo>
                  <a:pt x="1973" y="1301"/>
                </a:lnTo>
                <a:lnTo>
                  <a:pt x="1923" y="1300"/>
                </a:lnTo>
                <a:lnTo>
                  <a:pt x="1872" y="1291"/>
                </a:lnTo>
                <a:lnTo>
                  <a:pt x="1822" y="1277"/>
                </a:lnTo>
                <a:lnTo>
                  <a:pt x="1773" y="1258"/>
                </a:lnTo>
                <a:lnTo>
                  <a:pt x="1724" y="1231"/>
                </a:lnTo>
                <a:lnTo>
                  <a:pt x="1675" y="1198"/>
                </a:lnTo>
                <a:lnTo>
                  <a:pt x="1626" y="1158"/>
                </a:lnTo>
                <a:lnTo>
                  <a:pt x="1578" y="1111"/>
                </a:lnTo>
                <a:lnTo>
                  <a:pt x="1532" y="1056"/>
                </a:lnTo>
                <a:lnTo>
                  <a:pt x="1486" y="993"/>
                </a:lnTo>
                <a:lnTo>
                  <a:pt x="1441" y="922"/>
                </a:lnTo>
                <a:lnTo>
                  <a:pt x="1397" y="841"/>
                </a:lnTo>
                <a:lnTo>
                  <a:pt x="1346" y="746"/>
                </a:lnTo>
                <a:lnTo>
                  <a:pt x="1294" y="661"/>
                </a:lnTo>
                <a:lnTo>
                  <a:pt x="1242" y="586"/>
                </a:lnTo>
                <a:lnTo>
                  <a:pt x="1189" y="519"/>
                </a:lnTo>
                <a:lnTo>
                  <a:pt x="1137" y="461"/>
                </a:lnTo>
                <a:lnTo>
                  <a:pt x="1083" y="409"/>
                </a:lnTo>
                <a:lnTo>
                  <a:pt x="1030" y="365"/>
                </a:lnTo>
                <a:lnTo>
                  <a:pt x="976" y="331"/>
                </a:lnTo>
                <a:lnTo>
                  <a:pt x="923" y="301"/>
                </a:lnTo>
                <a:lnTo>
                  <a:pt x="869" y="281"/>
                </a:lnTo>
                <a:lnTo>
                  <a:pt x="816" y="266"/>
                </a:lnTo>
                <a:lnTo>
                  <a:pt x="762" y="257"/>
                </a:lnTo>
                <a:lnTo>
                  <a:pt x="709" y="254"/>
                </a:lnTo>
                <a:lnTo>
                  <a:pt x="633" y="260"/>
                </a:lnTo>
                <a:lnTo>
                  <a:pt x="559" y="275"/>
                </a:lnTo>
                <a:lnTo>
                  <a:pt x="486" y="301"/>
                </a:lnTo>
                <a:lnTo>
                  <a:pt x="413" y="336"/>
                </a:lnTo>
                <a:lnTo>
                  <a:pt x="342" y="379"/>
                </a:lnTo>
                <a:lnTo>
                  <a:pt x="272" y="428"/>
                </a:lnTo>
                <a:lnTo>
                  <a:pt x="202" y="484"/>
                </a:lnTo>
                <a:lnTo>
                  <a:pt x="137" y="547"/>
                </a:lnTo>
                <a:lnTo>
                  <a:pt x="71" y="612"/>
                </a:lnTo>
                <a:lnTo>
                  <a:pt x="9" y="684"/>
                </a:lnTo>
                <a:lnTo>
                  <a:pt x="0" y="676"/>
                </a:lnTo>
                <a:lnTo>
                  <a:pt x="56" y="611"/>
                </a:lnTo>
                <a:lnTo>
                  <a:pt x="116" y="550"/>
                </a:lnTo>
                <a:lnTo>
                  <a:pt x="177" y="492"/>
                </a:lnTo>
                <a:lnTo>
                  <a:pt x="239" y="438"/>
                </a:lnTo>
                <a:lnTo>
                  <a:pt x="303" y="391"/>
                </a:lnTo>
                <a:lnTo>
                  <a:pt x="367" y="348"/>
                </a:lnTo>
                <a:lnTo>
                  <a:pt x="434" y="312"/>
                </a:lnTo>
                <a:lnTo>
                  <a:pt x="501" y="282"/>
                </a:lnTo>
                <a:lnTo>
                  <a:pt x="569" y="260"/>
                </a:lnTo>
                <a:lnTo>
                  <a:pt x="639" y="246"/>
                </a:lnTo>
                <a:lnTo>
                  <a:pt x="709" y="242"/>
                </a:lnTo>
                <a:lnTo>
                  <a:pt x="764" y="245"/>
                </a:lnTo>
                <a:lnTo>
                  <a:pt x="819" y="254"/>
                </a:lnTo>
                <a:lnTo>
                  <a:pt x="872" y="269"/>
                </a:lnTo>
                <a:lnTo>
                  <a:pt x="927" y="291"/>
                </a:lnTo>
                <a:lnTo>
                  <a:pt x="982" y="321"/>
                </a:lnTo>
                <a:lnTo>
                  <a:pt x="1037" y="357"/>
                </a:lnTo>
                <a:lnTo>
                  <a:pt x="1091" y="400"/>
                </a:lnTo>
                <a:lnTo>
                  <a:pt x="1146" y="452"/>
                </a:lnTo>
                <a:lnTo>
                  <a:pt x="1199" y="511"/>
                </a:lnTo>
                <a:lnTo>
                  <a:pt x="1251" y="578"/>
                </a:lnTo>
                <a:lnTo>
                  <a:pt x="1305" y="655"/>
                </a:lnTo>
                <a:lnTo>
                  <a:pt x="1357" y="740"/>
                </a:lnTo>
                <a:lnTo>
                  <a:pt x="1407" y="835"/>
                </a:lnTo>
                <a:lnTo>
                  <a:pt x="1452" y="914"/>
                </a:lnTo>
                <a:lnTo>
                  <a:pt x="1496" y="986"/>
                </a:lnTo>
                <a:lnTo>
                  <a:pt x="1541" y="1048"/>
                </a:lnTo>
                <a:lnTo>
                  <a:pt x="1587" y="1103"/>
                </a:lnTo>
                <a:lnTo>
                  <a:pt x="1634" y="1149"/>
                </a:lnTo>
                <a:lnTo>
                  <a:pt x="1682" y="1188"/>
                </a:lnTo>
                <a:lnTo>
                  <a:pt x="1730" y="1221"/>
                </a:lnTo>
                <a:lnTo>
                  <a:pt x="1777" y="1246"/>
                </a:lnTo>
                <a:lnTo>
                  <a:pt x="1826" y="1265"/>
                </a:lnTo>
                <a:lnTo>
                  <a:pt x="1875" y="1279"/>
                </a:lnTo>
                <a:lnTo>
                  <a:pt x="1924" y="1288"/>
                </a:lnTo>
                <a:lnTo>
                  <a:pt x="1973" y="1289"/>
                </a:lnTo>
                <a:lnTo>
                  <a:pt x="2049" y="1285"/>
                </a:lnTo>
                <a:lnTo>
                  <a:pt x="2125" y="1268"/>
                </a:lnTo>
                <a:lnTo>
                  <a:pt x="2199" y="1243"/>
                </a:lnTo>
                <a:lnTo>
                  <a:pt x="2273" y="1210"/>
                </a:lnTo>
                <a:lnTo>
                  <a:pt x="2348" y="1170"/>
                </a:lnTo>
                <a:lnTo>
                  <a:pt x="2421" y="1125"/>
                </a:lnTo>
                <a:lnTo>
                  <a:pt x="2490" y="1075"/>
                </a:lnTo>
                <a:lnTo>
                  <a:pt x="2560" y="1023"/>
                </a:lnTo>
                <a:lnTo>
                  <a:pt x="2627" y="968"/>
                </a:lnTo>
                <a:lnTo>
                  <a:pt x="2691" y="911"/>
                </a:lnTo>
                <a:lnTo>
                  <a:pt x="2753" y="856"/>
                </a:lnTo>
                <a:lnTo>
                  <a:pt x="2811" y="803"/>
                </a:lnTo>
                <a:lnTo>
                  <a:pt x="2868" y="752"/>
                </a:lnTo>
                <a:lnTo>
                  <a:pt x="2918" y="706"/>
                </a:lnTo>
                <a:lnTo>
                  <a:pt x="2975" y="655"/>
                </a:lnTo>
                <a:lnTo>
                  <a:pt x="3034" y="600"/>
                </a:lnTo>
                <a:lnTo>
                  <a:pt x="3100" y="544"/>
                </a:lnTo>
                <a:lnTo>
                  <a:pt x="3169" y="486"/>
                </a:lnTo>
                <a:lnTo>
                  <a:pt x="3244" y="426"/>
                </a:lnTo>
                <a:lnTo>
                  <a:pt x="3321" y="368"/>
                </a:lnTo>
                <a:lnTo>
                  <a:pt x="3403" y="310"/>
                </a:lnTo>
                <a:lnTo>
                  <a:pt x="3486" y="255"/>
                </a:lnTo>
                <a:lnTo>
                  <a:pt x="3574" y="203"/>
                </a:lnTo>
                <a:lnTo>
                  <a:pt x="3664" y="154"/>
                </a:lnTo>
                <a:lnTo>
                  <a:pt x="3758" y="111"/>
                </a:lnTo>
                <a:lnTo>
                  <a:pt x="3853" y="74"/>
                </a:lnTo>
                <a:lnTo>
                  <a:pt x="3951" y="43"/>
                </a:lnTo>
                <a:lnTo>
                  <a:pt x="4049" y="19"/>
                </a:lnTo>
                <a:lnTo>
                  <a:pt x="4150" y="4"/>
                </a:lnTo>
                <a:lnTo>
                  <a:pt x="425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19460" name="Freeform 13"/>
          <p:cNvSpPr>
            <a:spLocks noChangeArrowheads="1"/>
          </p:cNvSpPr>
          <p:nvPr/>
        </p:nvSpPr>
        <p:spPr bwMode="auto">
          <a:xfrm>
            <a:off x="6989763" y="3886200"/>
            <a:ext cx="1716087" cy="434975"/>
          </a:xfrm>
          <a:custGeom>
            <a:avLst/>
            <a:gdLst>
              <a:gd name="T0" fmla="*/ 2147483647 w 962"/>
              <a:gd name="T1" fmla="*/ 0 h 183"/>
              <a:gd name="T2" fmla="*/ 2147483647 w 962"/>
              <a:gd name="T3" fmla="*/ 2147483647 h 183"/>
              <a:gd name="T4" fmla="*/ 2147483647 w 962"/>
              <a:gd name="T5" fmla="*/ 2147483647 h 183"/>
              <a:gd name="T6" fmla="*/ 2147483647 w 962"/>
              <a:gd name="T7" fmla="*/ 2147483647 h 183"/>
              <a:gd name="T8" fmla="*/ 2147483647 w 962"/>
              <a:gd name="T9" fmla="*/ 2147483647 h 183"/>
              <a:gd name="T10" fmla="*/ 2147483647 w 962"/>
              <a:gd name="T11" fmla="*/ 2147483647 h 183"/>
              <a:gd name="T12" fmla="*/ 2147483647 w 962"/>
              <a:gd name="T13" fmla="*/ 2147483647 h 183"/>
              <a:gd name="T14" fmla="*/ 2147483647 w 962"/>
              <a:gd name="T15" fmla="*/ 2147483647 h 183"/>
              <a:gd name="T16" fmla="*/ 2147483647 w 962"/>
              <a:gd name="T17" fmla="*/ 2147483647 h 183"/>
              <a:gd name="T18" fmla="*/ 2147483647 w 962"/>
              <a:gd name="T19" fmla="*/ 2147483647 h 183"/>
              <a:gd name="T20" fmla="*/ 2147483647 w 962"/>
              <a:gd name="T21" fmla="*/ 2147483647 h 183"/>
              <a:gd name="T22" fmla="*/ 2147483647 w 962"/>
              <a:gd name="T23" fmla="*/ 2147483647 h 183"/>
              <a:gd name="T24" fmla="*/ 2147483647 w 962"/>
              <a:gd name="T25" fmla="*/ 2147483647 h 183"/>
              <a:gd name="T26" fmla="*/ 2147483647 w 962"/>
              <a:gd name="T27" fmla="*/ 2147483647 h 183"/>
              <a:gd name="T28" fmla="*/ 2147483647 w 962"/>
              <a:gd name="T29" fmla="*/ 2147483647 h 183"/>
              <a:gd name="T30" fmla="*/ 2147483647 w 962"/>
              <a:gd name="T31" fmla="*/ 2147483647 h 183"/>
              <a:gd name="T32" fmla="*/ 2147483647 w 962"/>
              <a:gd name="T33" fmla="*/ 2147483647 h 183"/>
              <a:gd name="T34" fmla="*/ 2147483647 w 962"/>
              <a:gd name="T35" fmla="*/ 2147483647 h 183"/>
              <a:gd name="T36" fmla="*/ 2147483647 w 962"/>
              <a:gd name="T37" fmla="*/ 2147483647 h 183"/>
              <a:gd name="T38" fmla="*/ 2147483647 w 962"/>
              <a:gd name="T39" fmla="*/ 2147483647 h 183"/>
              <a:gd name="T40" fmla="*/ 2147483647 w 962"/>
              <a:gd name="T41" fmla="*/ 2147483647 h 183"/>
              <a:gd name="T42" fmla="*/ 2147483647 w 962"/>
              <a:gd name="T43" fmla="*/ 2147483647 h 183"/>
              <a:gd name="T44" fmla="*/ 2147483647 w 962"/>
              <a:gd name="T45" fmla="*/ 2147483647 h 183"/>
              <a:gd name="T46" fmla="*/ 2147483647 w 962"/>
              <a:gd name="T47" fmla="*/ 2147483647 h 183"/>
              <a:gd name="T48" fmla="*/ 0 w 962"/>
              <a:gd name="T49" fmla="*/ 2147483647 h 183"/>
              <a:gd name="T50" fmla="*/ 2147483647 w 962"/>
              <a:gd name="T51" fmla="*/ 2147483647 h 183"/>
              <a:gd name="T52" fmla="*/ 2147483647 w 962"/>
              <a:gd name="T53" fmla="*/ 2147483647 h 183"/>
              <a:gd name="T54" fmla="*/ 2147483647 w 962"/>
              <a:gd name="T55" fmla="*/ 2147483647 h 183"/>
              <a:gd name="T56" fmla="*/ 2147483647 w 962"/>
              <a:gd name="T57" fmla="*/ 2147483647 h 183"/>
              <a:gd name="T58" fmla="*/ 2147483647 w 962"/>
              <a:gd name="T59" fmla="*/ 2147483647 h 183"/>
              <a:gd name="T60" fmla="*/ 2147483647 w 962"/>
              <a:gd name="T61" fmla="*/ 2147483647 h 183"/>
              <a:gd name="T62" fmla="*/ 2147483647 w 962"/>
              <a:gd name="T63" fmla="*/ 0 h 18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962"/>
              <a:gd name="T97" fmla="*/ 0 h 183"/>
              <a:gd name="T98" fmla="*/ 962 w 962"/>
              <a:gd name="T99" fmla="*/ 183 h 18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lIns="123718" tIns="61859" rIns="123718" bIns="61859"/>
          <a:lstStyle/>
          <a:p>
            <a:endParaRPr lang="zh-CN" altLang="en-US"/>
          </a:p>
        </p:txBody>
      </p:sp>
      <p:grpSp>
        <p:nvGrpSpPr>
          <p:cNvPr id="19461" name="Group 19"/>
          <p:cNvGrpSpPr>
            <a:grpSpLocks/>
          </p:cNvGrpSpPr>
          <p:nvPr/>
        </p:nvGrpSpPr>
        <p:grpSpPr bwMode="auto">
          <a:xfrm>
            <a:off x="704850" y="3665538"/>
            <a:ext cx="1912938" cy="1208087"/>
            <a:chOff x="0" y="0"/>
            <a:chExt cx="1499240" cy="958587"/>
          </a:xfrm>
        </p:grpSpPr>
        <p:sp>
          <p:nvSpPr>
            <p:cNvPr id="17448" name="Rectangle 26"/>
            <p:cNvSpPr>
              <a:spLocks noChangeArrowheads="1"/>
            </p:cNvSpPr>
            <p:nvPr/>
          </p:nvSpPr>
          <p:spPr bwMode="auto">
            <a:xfrm>
              <a:off x="0" y="212879"/>
              <a:ext cx="1499240" cy="745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buFont typeface="Arial" pitchFamily="34" charset="0"/>
                <a:buNone/>
                <a:defRPr/>
              </a:pPr>
              <a:r>
                <a:rPr lang="zh-CN" altLang="en-US" sz="1100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lang="en-US" altLang="zh-CN" sz="11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  <p:sp>
          <p:nvSpPr>
            <p:cNvPr id="17449" name="Rectangle 27"/>
            <p:cNvSpPr>
              <a:spLocks noChangeArrowheads="1"/>
            </p:cNvSpPr>
            <p:nvPr/>
          </p:nvSpPr>
          <p:spPr bwMode="auto">
            <a:xfrm>
              <a:off x="68430" y="0"/>
              <a:ext cx="1362379" cy="17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itchFamily="34" charset="0"/>
                <a:buNone/>
                <a:defRPr/>
              </a:pPr>
              <a:r>
                <a:rPr lang="zh-CN" altLang="en-US" sz="22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</p:grpSp>
      <p:sp>
        <p:nvSpPr>
          <p:cNvPr id="19464" name="Freeform 13"/>
          <p:cNvSpPr>
            <a:spLocks noChangeArrowheads="1"/>
          </p:cNvSpPr>
          <p:nvPr/>
        </p:nvSpPr>
        <p:spPr bwMode="auto">
          <a:xfrm rot="5910658">
            <a:off x="7739856" y="2524920"/>
            <a:ext cx="1298575" cy="442912"/>
          </a:xfrm>
          <a:custGeom>
            <a:avLst/>
            <a:gdLst>
              <a:gd name="T0" fmla="*/ 2147483647 w 962"/>
              <a:gd name="T1" fmla="*/ 0 h 183"/>
              <a:gd name="T2" fmla="*/ 2147483647 w 962"/>
              <a:gd name="T3" fmla="*/ 2147483647 h 183"/>
              <a:gd name="T4" fmla="*/ 2147483647 w 962"/>
              <a:gd name="T5" fmla="*/ 2147483647 h 183"/>
              <a:gd name="T6" fmla="*/ 2147483647 w 962"/>
              <a:gd name="T7" fmla="*/ 2147483647 h 183"/>
              <a:gd name="T8" fmla="*/ 2147483647 w 962"/>
              <a:gd name="T9" fmla="*/ 2147483647 h 183"/>
              <a:gd name="T10" fmla="*/ 2147483647 w 962"/>
              <a:gd name="T11" fmla="*/ 2147483647 h 183"/>
              <a:gd name="T12" fmla="*/ 2147483647 w 962"/>
              <a:gd name="T13" fmla="*/ 2147483647 h 183"/>
              <a:gd name="T14" fmla="*/ 2147483647 w 962"/>
              <a:gd name="T15" fmla="*/ 2147483647 h 183"/>
              <a:gd name="T16" fmla="*/ 2147483647 w 962"/>
              <a:gd name="T17" fmla="*/ 2147483647 h 183"/>
              <a:gd name="T18" fmla="*/ 2147483647 w 962"/>
              <a:gd name="T19" fmla="*/ 2147483647 h 183"/>
              <a:gd name="T20" fmla="*/ 2147483647 w 962"/>
              <a:gd name="T21" fmla="*/ 2147483647 h 183"/>
              <a:gd name="T22" fmla="*/ 2147483647 w 962"/>
              <a:gd name="T23" fmla="*/ 2147483647 h 183"/>
              <a:gd name="T24" fmla="*/ 2147483647 w 962"/>
              <a:gd name="T25" fmla="*/ 2147483647 h 183"/>
              <a:gd name="T26" fmla="*/ 2147483647 w 962"/>
              <a:gd name="T27" fmla="*/ 2147483647 h 183"/>
              <a:gd name="T28" fmla="*/ 2147483647 w 962"/>
              <a:gd name="T29" fmla="*/ 2147483647 h 183"/>
              <a:gd name="T30" fmla="*/ 2147483647 w 962"/>
              <a:gd name="T31" fmla="*/ 2147483647 h 183"/>
              <a:gd name="T32" fmla="*/ 2147483647 w 962"/>
              <a:gd name="T33" fmla="*/ 2147483647 h 183"/>
              <a:gd name="T34" fmla="*/ 2147483647 w 962"/>
              <a:gd name="T35" fmla="*/ 2147483647 h 183"/>
              <a:gd name="T36" fmla="*/ 2147483647 w 962"/>
              <a:gd name="T37" fmla="*/ 2147483647 h 183"/>
              <a:gd name="T38" fmla="*/ 2147483647 w 962"/>
              <a:gd name="T39" fmla="*/ 2147483647 h 183"/>
              <a:gd name="T40" fmla="*/ 2147483647 w 962"/>
              <a:gd name="T41" fmla="*/ 2147483647 h 183"/>
              <a:gd name="T42" fmla="*/ 2147483647 w 962"/>
              <a:gd name="T43" fmla="*/ 2147483647 h 183"/>
              <a:gd name="T44" fmla="*/ 2147483647 w 962"/>
              <a:gd name="T45" fmla="*/ 2147483647 h 183"/>
              <a:gd name="T46" fmla="*/ 2147483647 w 962"/>
              <a:gd name="T47" fmla="*/ 2147483647 h 183"/>
              <a:gd name="T48" fmla="*/ 0 w 962"/>
              <a:gd name="T49" fmla="*/ 2147483647 h 183"/>
              <a:gd name="T50" fmla="*/ 2147483647 w 962"/>
              <a:gd name="T51" fmla="*/ 2147483647 h 183"/>
              <a:gd name="T52" fmla="*/ 2147483647 w 962"/>
              <a:gd name="T53" fmla="*/ 2147483647 h 183"/>
              <a:gd name="T54" fmla="*/ 2147483647 w 962"/>
              <a:gd name="T55" fmla="*/ 2147483647 h 183"/>
              <a:gd name="T56" fmla="*/ 2147483647 w 962"/>
              <a:gd name="T57" fmla="*/ 2147483647 h 183"/>
              <a:gd name="T58" fmla="*/ 2147483647 w 962"/>
              <a:gd name="T59" fmla="*/ 2147483647 h 183"/>
              <a:gd name="T60" fmla="*/ 2147483647 w 962"/>
              <a:gd name="T61" fmla="*/ 2147483647 h 183"/>
              <a:gd name="T62" fmla="*/ 2147483647 w 962"/>
              <a:gd name="T63" fmla="*/ 0 h 18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962"/>
              <a:gd name="T97" fmla="*/ 0 h 183"/>
              <a:gd name="T98" fmla="*/ 962 w 962"/>
              <a:gd name="T99" fmla="*/ 183 h 18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lIns="123718" tIns="61859" rIns="123718" bIns="61859"/>
          <a:lstStyle/>
          <a:p>
            <a:endParaRPr lang="zh-CN" altLang="en-US"/>
          </a:p>
        </p:txBody>
      </p:sp>
      <p:grpSp>
        <p:nvGrpSpPr>
          <p:cNvPr id="19465" name="Group 129"/>
          <p:cNvGrpSpPr>
            <a:grpSpLocks/>
          </p:cNvGrpSpPr>
          <p:nvPr/>
        </p:nvGrpSpPr>
        <p:grpSpPr bwMode="auto">
          <a:xfrm>
            <a:off x="2663825" y="2711450"/>
            <a:ext cx="1739900" cy="1073150"/>
            <a:chOff x="0" y="0"/>
            <a:chExt cx="1362945" cy="852351"/>
          </a:xfrm>
        </p:grpSpPr>
        <p:sp>
          <p:nvSpPr>
            <p:cNvPr id="17446" name="Rectangle 26"/>
            <p:cNvSpPr>
              <a:spLocks noChangeArrowheads="1"/>
            </p:cNvSpPr>
            <p:nvPr/>
          </p:nvSpPr>
          <p:spPr bwMode="auto">
            <a:xfrm>
              <a:off x="0" y="253436"/>
              <a:ext cx="1355484" cy="598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buFont typeface="Arial" pitchFamily="34" charset="0"/>
                <a:buNone/>
                <a:defRPr/>
              </a:pP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</a:t>
              </a:r>
            </a:p>
          </p:txBody>
        </p:sp>
        <p:sp>
          <p:nvSpPr>
            <p:cNvPr id="17447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1362945" cy="170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itchFamily="34" charset="0"/>
                <a:buNone/>
                <a:defRPr/>
              </a:pPr>
              <a:r>
                <a:rPr lang="zh-CN" altLang="en-US" sz="22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</p:grpSp>
      <p:grpSp>
        <p:nvGrpSpPr>
          <p:cNvPr id="19468" name="Group 132"/>
          <p:cNvGrpSpPr>
            <a:grpSpLocks/>
          </p:cNvGrpSpPr>
          <p:nvPr/>
        </p:nvGrpSpPr>
        <p:grpSpPr bwMode="auto">
          <a:xfrm>
            <a:off x="6197600" y="1905000"/>
            <a:ext cx="1739900" cy="1093788"/>
            <a:chOff x="0" y="0"/>
            <a:chExt cx="1362945" cy="867353"/>
          </a:xfrm>
        </p:grpSpPr>
        <p:sp>
          <p:nvSpPr>
            <p:cNvPr id="17444" name="Rectangle 26"/>
            <p:cNvSpPr>
              <a:spLocks noChangeArrowheads="1"/>
            </p:cNvSpPr>
            <p:nvPr/>
          </p:nvSpPr>
          <p:spPr bwMode="auto">
            <a:xfrm>
              <a:off x="0" y="268137"/>
              <a:ext cx="1355484" cy="599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buFont typeface="Arial" pitchFamily="34" charset="0"/>
                <a:buNone/>
                <a:defRPr/>
              </a:pP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</a:t>
              </a:r>
            </a:p>
          </p:txBody>
        </p:sp>
        <p:sp>
          <p:nvSpPr>
            <p:cNvPr id="17445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1362945" cy="17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itchFamily="34" charset="0"/>
                <a:buNone/>
                <a:defRPr/>
              </a:pPr>
              <a:r>
                <a:rPr lang="zh-CN" altLang="en-US" sz="22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</p:grpSp>
      <p:grpSp>
        <p:nvGrpSpPr>
          <p:cNvPr id="19471" name="Group 135"/>
          <p:cNvGrpSpPr>
            <a:grpSpLocks/>
          </p:cNvGrpSpPr>
          <p:nvPr/>
        </p:nvGrpSpPr>
        <p:grpSpPr bwMode="auto">
          <a:xfrm>
            <a:off x="5559425" y="5408613"/>
            <a:ext cx="1912938" cy="1046162"/>
            <a:chOff x="0" y="0"/>
            <a:chExt cx="1499240" cy="830586"/>
          </a:xfrm>
        </p:grpSpPr>
        <p:sp>
          <p:nvSpPr>
            <p:cNvPr id="17442" name="Rectangle 26"/>
            <p:cNvSpPr>
              <a:spLocks noChangeArrowheads="1"/>
            </p:cNvSpPr>
            <p:nvPr/>
          </p:nvSpPr>
          <p:spPr bwMode="auto">
            <a:xfrm>
              <a:off x="0" y="239471"/>
              <a:ext cx="1499240" cy="591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buFont typeface="Arial" pitchFamily="34" charset="0"/>
                <a:buNone/>
                <a:defRPr/>
              </a:pP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此处添加详细文本描述，建议与标题相关并符合整体语言风格，语言描述尽量简洁生动。</a:t>
              </a:r>
            </a:p>
          </p:txBody>
        </p:sp>
        <p:sp>
          <p:nvSpPr>
            <p:cNvPr id="17443" name="Rectangle 27"/>
            <p:cNvSpPr>
              <a:spLocks noChangeArrowheads="1"/>
            </p:cNvSpPr>
            <p:nvPr/>
          </p:nvSpPr>
          <p:spPr bwMode="auto">
            <a:xfrm>
              <a:off x="68430" y="0"/>
              <a:ext cx="1362379" cy="171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itchFamily="34" charset="0"/>
                <a:buNone/>
                <a:defRPr/>
              </a:pPr>
              <a:r>
                <a:rPr lang="zh-CN" altLang="en-US" sz="22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</p:grpSp>
      <p:grpSp>
        <p:nvGrpSpPr>
          <p:cNvPr id="19474" name="Group 138"/>
          <p:cNvGrpSpPr>
            <a:grpSpLocks/>
          </p:cNvGrpSpPr>
          <p:nvPr/>
        </p:nvGrpSpPr>
        <p:grpSpPr bwMode="auto">
          <a:xfrm>
            <a:off x="7832725" y="4830763"/>
            <a:ext cx="1912938" cy="1047750"/>
            <a:chOff x="0" y="0"/>
            <a:chExt cx="1499240" cy="832026"/>
          </a:xfrm>
        </p:grpSpPr>
        <p:sp>
          <p:nvSpPr>
            <p:cNvPr id="17440" name="Rectangle 26"/>
            <p:cNvSpPr>
              <a:spLocks noChangeArrowheads="1"/>
            </p:cNvSpPr>
            <p:nvPr/>
          </p:nvSpPr>
          <p:spPr bwMode="auto">
            <a:xfrm>
              <a:off x="0" y="242044"/>
              <a:ext cx="1499240" cy="589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buFont typeface="Arial" pitchFamily="34" charset="0"/>
                <a:buNone/>
                <a:defRPr/>
              </a:pP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此处添加详细文本描述，建议与标题相关并符合整体语言风格，语言描述尽量简洁生动。</a:t>
              </a:r>
            </a:p>
          </p:txBody>
        </p:sp>
        <p:sp>
          <p:nvSpPr>
            <p:cNvPr id="17441" name="Rectangle 27"/>
            <p:cNvSpPr>
              <a:spLocks noChangeArrowheads="1"/>
            </p:cNvSpPr>
            <p:nvPr/>
          </p:nvSpPr>
          <p:spPr bwMode="auto">
            <a:xfrm>
              <a:off x="68430" y="0"/>
              <a:ext cx="1362379" cy="171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itchFamily="34" charset="0"/>
                <a:buNone/>
                <a:defRPr/>
              </a:pPr>
              <a:r>
                <a:rPr lang="zh-CN" altLang="en-US" sz="22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</p:grpSp>
      <p:grpSp>
        <p:nvGrpSpPr>
          <p:cNvPr id="19477" name="Group 141"/>
          <p:cNvGrpSpPr>
            <a:grpSpLocks/>
          </p:cNvGrpSpPr>
          <p:nvPr/>
        </p:nvGrpSpPr>
        <p:grpSpPr bwMode="auto">
          <a:xfrm>
            <a:off x="9261475" y="3094038"/>
            <a:ext cx="1911350" cy="1055687"/>
            <a:chOff x="0" y="0"/>
            <a:chExt cx="1499240" cy="838333"/>
          </a:xfrm>
        </p:grpSpPr>
        <p:sp>
          <p:nvSpPr>
            <p:cNvPr id="17438" name="Rectangle 26"/>
            <p:cNvSpPr>
              <a:spLocks noChangeArrowheads="1"/>
            </p:cNvSpPr>
            <p:nvPr/>
          </p:nvSpPr>
          <p:spPr bwMode="auto">
            <a:xfrm>
              <a:off x="0" y="248348"/>
              <a:ext cx="1499240" cy="58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buFont typeface="Arial" pitchFamily="34" charset="0"/>
                <a:buNone/>
                <a:defRPr/>
              </a:pP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此处添加详细文本描述，建议与标题相关并符合整体语言风格，语言描述尽量简洁生动。</a:t>
              </a:r>
            </a:p>
          </p:txBody>
        </p:sp>
        <p:sp>
          <p:nvSpPr>
            <p:cNvPr id="17439" name="Rectangle 27"/>
            <p:cNvSpPr>
              <a:spLocks noChangeArrowheads="1"/>
            </p:cNvSpPr>
            <p:nvPr/>
          </p:nvSpPr>
          <p:spPr bwMode="auto">
            <a:xfrm>
              <a:off x="68487" y="0"/>
              <a:ext cx="1362266" cy="171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itchFamily="34" charset="0"/>
                <a:buNone/>
                <a:defRPr/>
              </a:pPr>
              <a:r>
                <a:rPr lang="zh-CN" altLang="en-US" sz="22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</p:grpSp>
      <p:grpSp>
        <p:nvGrpSpPr>
          <p:cNvPr id="19480" name="Group 15"/>
          <p:cNvGrpSpPr>
            <a:grpSpLocks/>
          </p:cNvGrpSpPr>
          <p:nvPr/>
        </p:nvGrpSpPr>
        <p:grpSpPr bwMode="auto">
          <a:xfrm>
            <a:off x="8407400" y="4008438"/>
            <a:ext cx="596900" cy="588962"/>
            <a:chOff x="0" y="0"/>
            <a:chExt cx="467298" cy="467298"/>
          </a:xfrm>
        </p:grpSpPr>
        <p:sp>
          <p:nvSpPr>
            <p:cNvPr id="17436" name="Freeform 11"/>
            <p:cNvSpPr>
              <a:spLocks noChangeArrowheads="1"/>
            </p:cNvSpPr>
            <p:nvPr/>
          </p:nvSpPr>
          <p:spPr bwMode="auto">
            <a:xfrm>
              <a:off x="0" y="0"/>
              <a:ext cx="467298" cy="467298"/>
            </a:xfrm>
            <a:custGeom>
              <a:avLst/>
              <a:gdLst>
                <a:gd name="T0" fmla="*/ 2147483647 w 204"/>
                <a:gd name="T1" fmla="*/ 0 h 204"/>
                <a:gd name="T2" fmla="*/ 2147483647 w 204"/>
                <a:gd name="T3" fmla="*/ 2147483647 h 204"/>
                <a:gd name="T4" fmla="*/ 2147483647 w 204"/>
                <a:gd name="T5" fmla="*/ 2147483647 h 204"/>
                <a:gd name="T6" fmla="*/ 2147483647 w 204"/>
                <a:gd name="T7" fmla="*/ 2147483647 h 204"/>
                <a:gd name="T8" fmla="*/ 2147483647 w 204"/>
                <a:gd name="T9" fmla="*/ 2147483647 h 204"/>
                <a:gd name="T10" fmla="*/ 2147483647 w 204"/>
                <a:gd name="T11" fmla="*/ 2147483647 h 204"/>
                <a:gd name="T12" fmla="*/ 2147483647 w 204"/>
                <a:gd name="T13" fmla="*/ 2147483647 h 204"/>
                <a:gd name="T14" fmla="*/ 2147483647 w 204"/>
                <a:gd name="T15" fmla="*/ 2147483647 h 204"/>
                <a:gd name="T16" fmla="*/ 2147483647 w 204"/>
                <a:gd name="T17" fmla="*/ 2147483647 h 204"/>
                <a:gd name="T18" fmla="*/ 2147483647 w 204"/>
                <a:gd name="T19" fmla="*/ 2147483647 h 204"/>
                <a:gd name="T20" fmla="*/ 2147483647 w 204"/>
                <a:gd name="T21" fmla="*/ 2147483647 h 204"/>
                <a:gd name="T22" fmla="*/ 2147483647 w 204"/>
                <a:gd name="T23" fmla="*/ 2147483647 h 204"/>
                <a:gd name="T24" fmla="*/ 2147483647 w 204"/>
                <a:gd name="T25" fmla="*/ 2147483647 h 204"/>
                <a:gd name="T26" fmla="*/ 2147483647 w 204"/>
                <a:gd name="T27" fmla="*/ 2147483647 h 204"/>
                <a:gd name="T28" fmla="*/ 2147483647 w 204"/>
                <a:gd name="T29" fmla="*/ 2147483647 h 204"/>
                <a:gd name="T30" fmla="*/ 2147483647 w 204"/>
                <a:gd name="T31" fmla="*/ 2147483647 h 204"/>
                <a:gd name="T32" fmla="*/ 2147483647 w 204"/>
                <a:gd name="T33" fmla="*/ 2147483647 h 204"/>
                <a:gd name="T34" fmla="*/ 2147483647 w 204"/>
                <a:gd name="T35" fmla="*/ 2147483647 h 204"/>
                <a:gd name="T36" fmla="*/ 0 w 204"/>
                <a:gd name="T37" fmla="*/ 2147483647 h 204"/>
                <a:gd name="T38" fmla="*/ 2147483647 w 204"/>
                <a:gd name="T39" fmla="*/ 2147483647 h 204"/>
                <a:gd name="T40" fmla="*/ 2147483647 w 204"/>
                <a:gd name="T41" fmla="*/ 2147483647 h 204"/>
                <a:gd name="T42" fmla="*/ 2147483647 w 204"/>
                <a:gd name="T43" fmla="*/ 2147483647 h 204"/>
                <a:gd name="T44" fmla="*/ 2147483647 w 204"/>
                <a:gd name="T45" fmla="*/ 2147483647 h 204"/>
                <a:gd name="T46" fmla="*/ 2147483647 w 204"/>
                <a:gd name="T47" fmla="*/ 2147483647 h 204"/>
                <a:gd name="T48" fmla="*/ 2147483647 w 204"/>
                <a:gd name="T49" fmla="*/ 0 h 20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04"/>
                <a:gd name="T76" fmla="*/ 0 h 204"/>
                <a:gd name="T77" fmla="*/ 204 w 204"/>
                <a:gd name="T78" fmla="*/ 204 h 20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04" h="204">
                  <a:moveTo>
                    <a:pt x="103" y="0"/>
                  </a:moveTo>
                  <a:lnTo>
                    <a:pt x="130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1" y="51"/>
                  </a:lnTo>
                  <a:lnTo>
                    <a:pt x="201" y="74"/>
                  </a:lnTo>
                  <a:lnTo>
                    <a:pt x="204" y="101"/>
                  </a:lnTo>
                  <a:lnTo>
                    <a:pt x="201" y="128"/>
                  </a:lnTo>
                  <a:lnTo>
                    <a:pt x="191" y="153"/>
                  </a:lnTo>
                  <a:lnTo>
                    <a:pt x="174" y="174"/>
                  </a:lnTo>
                  <a:lnTo>
                    <a:pt x="153" y="189"/>
                  </a:lnTo>
                  <a:lnTo>
                    <a:pt x="130" y="199"/>
                  </a:lnTo>
                  <a:lnTo>
                    <a:pt x="103" y="204"/>
                  </a:lnTo>
                  <a:lnTo>
                    <a:pt x="76" y="199"/>
                  </a:lnTo>
                  <a:lnTo>
                    <a:pt x="51" y="189"/>
                  </a:lnTo>
                  <a:lnTo>
                    <a:pt x="30" y="174"/>
                  </a:lnTo>
                  <a:lnTo>
                    <a:pt x="15" y="153"/>
                  </a:lnTo>
                  <a:lnTo>
                    <a:pt x="5" y="128"/>
                  </a:lnTo>
                  <a:lnTo>
                    <a:pt x="0" y="101"/>
                  </a:lnTo>
                  <a:lnTo>
                    <a:pt x="5" y="74"/>
                  </a:lnTo>
                  <a:lnTo>
                    <a:pt x="15" y="51"/>
                  </a:lnTo>
                  <a:lnTo>
                    <a:pt x="30" y="30"/>
                  </a:lnTo>
                  <a:lnTo>
                    <a:pt x="51" y="13"/>
                  </a:lnTo>
                  <a:lnTo>
                    <a:pt x="76" y="3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endParaRPr lang="zh-CN" altLang="en-US"/>
            </a:p>
          </p:txBody>
        </p:sp>
        <p:sp>
          <p:nvSpPr>
            <p:cNvPr id="17437" name="Freeform 6"/>
            <p:cNvSpPr>
              <a:spLocks noEditPoints="1" noChangeArrowheads="1"/>
            </p:cNvSpPr>
            <p:nvPr/>
          </p:nvSpPr>
          <p:spPr bwMode="auto">
            <a:xfrm>
              <a:off x="71178" y="124488"/>
              <a:ext cx="318518" cy="211972"/>
            </a:xfrm>
            <a:custGeom>
              <a:avLst/>
              <a:gdLst>
                <a:gd name="T0" fmla="*/ 2147483647 w 176"/>
                <a:gd name="T1" fmla="*/ 2147483647 h 117"/>
                <a:gd name="T2" fmla="*/ 2147483647 w 176"/>
                <a:gd name="T3" fmla="*/ 2147483647 h 117"/>
                <a:gd name="T4" fmla="*/ 2147483647 w 176"/>
                <a:gd name="T5" fmla="*/ 2147483647 h 117"/>
                <a:gd name="T6" fmla="*/ 2147483647 w 176"/>
                <a:gd name="T7" fmla="*/ 2147483647 h 117"/>
                <a:gd name="T8" fmla="*/ 0 w 176"/>
                <a:gd name="T9" fmla="*/ 2147483647 h 117"/>
                <a:gd name="T10" fmla="*/ 0 w 176"/>
                <a:gd name="T11" fmla="*/ 2147483647 h 117"/>
                <a:gd name="T12" fmla="*/ 2147483647 w 176"/>
                <a:gd name="T13" fmla="*/ 2147483647 h 117"/>
                <a:gd name="T14" fmla="*/ 2147483647 w 176"/>
                <a:gd name="T15" fmla="*/ 2147483647 h 117"/>
                <a:gd name="T16" fmla="*/ 2147483647 w 176"/>
                <a:gd name="T17" fmla="*/ 2147483647 h 117"/>
                <a:gd name="T18" fmla="*/ 2147483647 w 176"/>
                <a:gd name="T19" fmla="*/ 2147483647 h 117"/>
                <a:gd name="T20" fmla="*/ 2147483647 w 176"/>
                <a:gd name="T21" fmla="*/ 2147483647 h 117"/>
                <a:gd name="T22" fmla="*/ 2147483647 w 176"/>
                <a:gd name="T23" fmla="*/ 0 h 117"/>
                <a:gd name="T24" fmla="*/ 2147483647 w 176"/>
                <a:gd name="T25" fmla="*/ 0 h 117"/>
                <a:gd name="T26" fmla="*/ 2147483647 w 176"/>
                <a:gd name="T27" fmla="*/ 2147483647 h 117"/>
                <a:gd name="T28" fmla="*/ 2147483647 w 176"/>
                <a:gd name="T29" fmla="*/ 2147483647 h 117"/>
                <a:gd name="T30" fmla="*/ 2147483647 w 176"/>
                <a:gd name="T31" fmla="*/ 2147483647 h 117"/>
                <a:gd name="T32" fmla="*/ 2147483647 w 176"/>
                <a:gd name="T33" fmla="*/ 2147483647 h 117"/>
                <a:gd name="T34" fmla="*/ 2147483647 w 176"/>
                <a:gd name="T35" fmla="*/ 2147483647 h 117"/>
                <a:gd name="T36" fmla="*/ 2147483647 w 176"/>
                <a:gd name="T37" fmla="*/ 2147483647 h 117"/>
                <a:gd name="T38" fmla="*/ 2147483647 w 176"/>
                <a:gd name="T39" fmla="*/ 2147483647 h 117"/>
                <a:gd name="T40" fmla="*/ 2147483647 w 176"/>
                <a:gd name="T41" fmla="*/ 2147483647 h 117"/>
                <a:gd name="T42" fmla="*/ 2147483647 w 176"/>
                <a:gd name="T43" fmla="*/ 2147483647 h 117"/>
                <a:gd name="T44" fmla="*/ 2147483647 w 176"/>
                <a:gd name="T45" fmla="*/ 2147483647 h 117"/>
                <a:gd name="T46" fmla="*/ 2147483647 w 176"/>
                <a:gd name="T47" fmla="*/ 2147483647 h 117"/>
                <a:gd name="T48" fmla="*/ 2147483647 w 176"/>
                <a:gd name="T49" fmla="*/ 2147483647 h 117"/>
                <a:gd name="T50" fmla="*/ 2147483647 w 176"/>
                <a:gd name="T51" fmla="*/ 2147483647 h 117"/>
                <a:gd name="T52" fmla="*/ 2147483647 w 176"/>
                <a:gd name="T53" fmla="*/ 2147483647 h 117"/>
                <a:gd name="T54" fmla="*/ 2147483647 w 176"/>
                <a:gd name="T55" fmla="*/ 2147483647 h 117"/>
                <a:gd name="T56" fmla="*/ 2147483647 w 176"/>
                <a:gd name="T57" fmla="*/ 2147483647 h 117"/>
                <a:gd name="T58" fmla="*/ 2147483647 w 176"/>
                <a:gd name="T59" fmla="*/ 2147483647 h 117"/>
                <a:gd name="T60" fmla="*/ 2147483647 w 176"/>
                <a:gd name="T61" fmla="*/ 2147483647 h 117"/>
                <a:gd name="T62" fmla="*/ 2147483647 w 176"/>
                <a:gd name="T63" fmla="*/ 2147483647 h 117"/>
                <a:gd name="T64" fmla="*/ 2147483647 w 176"/>
                <a:gd name="T65" fmla="*/ 2147483647 h 117"/>
                <a:gd name="T66" fmla="*/ 2147483647 w 176"/>
                <a:gd name="T67" fmla="*/ 2147483647 h 1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117"/>
                <a:gd name="T104" fmla="*/ 176 w 176"/>
                <a:gd name="T105" fmla="*/ 117 h 1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117">
                  <a:moveTo>
                    <a:pt x="176" y="99"/>
                  </a:moveTo>
                  <a:cubicBezTo>
                    <a:pt x="176" y="108"/>
                    <a:pt x="176" y="108"/>
                    <a:pt x="176" y="108"/>
                  </a:cubicBezTo>
                  <a:cubicBezTo>
                    <a:pt x="176" y="113"/>
                    <a:pt x="169" y="117"/>
                    <a:pt x="161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3"/>
                    <a:pt x="0" y="10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1" y="99"/>
                    <a:pt x="161" y="99"/>
                    <a:pt x="161" y="99"/>
                  </a:cubicBezTo>
                  <a:lnTo>
                    <a:pt x="176" y="99"/>
                  </a:lnTo>
                  <a:close/>
                  <a:moveTo>
                    <a:pt x="24" y="7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6"/>
                    <a:pt x="30" y="0"/>
                    <a:pt x="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2" y="6"/>
                    <a:pt x="152" y="14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2" y="87"/>
                    <a:pt x="146" y="93"/>
                    <a:pt x="138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0" y="93"/>
                    <a:pt x="24" y="87"/>
                    <a:pt x="24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7" y="82"/>
                    <a:pt x="38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9" y="82"/>
                    <a:pt x="141" y="80"/>
                    <a:pt x="141" y="79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3"/>
                    <a:pt x="139" y="11"/>
                    <a:pt x="1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5" y="13"/>
                    <a:pt x="35" y="14"/>
                  </a:cubicBezTo>
                  <a:lnTo>
                    <a:pt x="35" y="79"/>
                  </a:lnTo>
                  <a:close/>
                  <a:moveTo>
                    <a:pt x="97" y="107"/>
                  </a:moveTo>
                  <a:cubicBezTo>
                    <a:pt x="97" y="106"/>
                    <a:pt x="96" y="105"/>
                    <a:pt x="95" y="105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0" y="105"/>
                    <a:pt x="79" y="106"/>
                    <a:pt x="79" y="107"/>
                  </a:cubicBezTo>
                  <a:cubicBezTo>
                    <a:pt x="79" y="107"/>
                    <a:pt x="80" y="108"/>
                    <a:pt x="81" y="108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6" y="108"/>
                    <a:pt x="97" y="107"/>
                    <a:pt x="97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21" name="Freeform 7"/>
          <p:cNvSpPr>
            <a:spLocks noChangeArrowheads="1"/>
          </p:cNvSpPr>
          <p:nvPr/>
        </p:nvSpPr>
        <p:spPr bwMode="auto">
          <a:xfrm>
            <a:off x="1360488" y="2846388"/>
            <a:ext cx="592137" cy="588962"/>
          </a:xfrm>
          <a:custGeom>
            <a:avLst/>
            <a:gdLst>
              <a:gd name="T0" fmla="*/ 2147483647 w 203"/>
              <a:gd name="T1" fmla="*/ 0 h 204"/>
              <a:gd name="T2" fmla="*/ 2147483647 w 203"/>
              <a:gd name="T3" fmla="*/ 2147483647 h 204"/>
              <a:gd name="T4" fmla="*/ 2147483647 w 203"/>
              <a:gd name="T5" fmla="*/ 2147483647 h 204"/>
              <a:gd name="T6" fmla="*/ 2147483647 w 203"/>
              <a:gd name="T7" fmla="*/ 2147483647 h 204"/>
              <a:gd name="T8" fmla="*/ 2147483647 w 203"/>
              <a:gd name="T9" fmla="*/ 2147483647 h 204"/>
              <a:gd name="T10" fmla="*/ 2147483647 w 203"/>
              <a:gd name="T11" fmla="*/ 2147483647 h 204"/>
              <a:gd name="T12" fmla="*/ 2147483647 w 203"/>
              <a:gd name="T13" fmla="*/ 2147483647 h 204"/>
              <a:gd name="T14" fmla="*/ 2147483647 w 203"/>
              <a:gd name="T15" fmla="*/ 2147483647 h 204"/>
              <a:gd name="T16" fmla="*/ 2147483647 w 203"/>
              <a:gd name="T17" fmla="*/ 2147483647 h 204"/>
              <a:gd name="T18" fmla="*/ 2147483647 w 203"/>
              <a:gd name="T19" fmla="*/ 2147483647 h 204"/>
              <a:gd name="T20" fmla="*/ 2147483647 w 203"/>
              <a:gd name="T21" fmla="*/ 2147483647 h 204"/>
              <a:gd name="T22" fmla="*/ 2147483647 w 203"/>
              <a:gd name="T23" fmla="*/ 2147483647 h 204"/>
              <a:gd name="T24" fmla="*/ 2147483647 w 203"/>
              <a:gd name="T25" fmla="*/ 2147483647 h 204"/>
              <a:gd name="T26" fmla="*/ 2147483647 w 203"/>
              <a:gd name="T27" fmla="*/ 2147483647 h 204"/>
              <a:gd name="T28" fmla="*/ 2147483647 w 203"/>
              <a:gd name="T29" fmla="*/ 2147483647 h 204"/>
              <a:gd name="T30" fmla="*/ 2147483647 w 203"/>
              <a:gd name="T31" fmla="*/ 2147483647 h 204"/>
              <a:gd name="T32" fmla="*/ 2147483647 w 203"/>
              <a:gd name="T33" fmla="*/ 2147483647 h 204"/>
              <a:gd name="T34" fmla="*/ 2147483647 w 203"/>
              <a:gd name="T35" fmla="*/ 2147483647 h 204"/>
              <a:gd name="T36" fmla="*/ 0 w 203"/>
              <a:gd name="T37" fmla="*/ 2147483647 h 204"/>
              <a:gd name="T38" fmla="*/ 2147483647 w 203"/>
              <a:gd name="T39" fmla="*/ 2147483647 h 204"/>
              <a:gd name="T40" fmla="*/ 2147483647 w 203"/>
              <a:gd name="T41" fmla="*/ 2147483647 h 204"/>
              <a:gd name="T42" fmla="*/ 2147483647 w 203"/>
              <a:gd name="T43" fmla="*/ 2147483647 h 204"/>
              <a:gd name="T44" fmla="*/ 2147483647 w 203"/>
              <a:gd name="T45" fmla="*/ 2147483647 h 204"/>
              <a:gd name="T46" fmla="*/ 2147483647 w 203"/>
              <a:gd name="T47" fmla="*/ 2147483647 h 204"/>
              <a:gd name="T48" fmla="*/ 2147483647 w 203"/>
              <a:gd name="T49" fmla="*/ 0 h 2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03"/>
              <a:gd name="T76" fmla="*/ 0 h 204"/>
              <a:gd name="T77" fmla="*/ 203 w 203"/>
              <a:gd name="T78" fmla="*/ 204 h 20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03" h="204">
                <a:moveTo>
                  <a:pt x="102" y="0"/>
                </a:moveTo>
                <a:lnTo>
                  <a:pt x="129" y="3"/>
                </a:lnTo>
                <a:lnTo>
                  <a:pt x="153" y="13"/>
                </a:lnTo>
                <a:lnTo>
                  <a:pt x="174" y="30"/>
                </a:lnTo>
                <a:lnTo>
                  <a:pt x="190" y="50"/>
                </a:lnTo>
                <a:lnTo>
                  <a:pt x="200" y="74"/>
                </a:lnTo>
                <a:lnTo>
                  <a:pt x="203" y="102"/>
                </a:lnTo>
                <a:lnTo>
                  <a:pt x="200" y="129"/>
                </a:lnTo>
                <a:lnTo>
                  <a:pt x="190" y="153"/>
                </a:lnTo>
                <a:lnTo>
                  <a:pt x="174" y="174"/>
                </a:lnTo>
                <a:lnTo>
                  <a:pt x="153" y="190"/>
                </a:lnTo>
                <a:lnTo>
                  <a:pt x="129" y="201"/>
                </a:lnTo>
                <a:lnTo>
                  <a:pt x="102" y="204"/>
                </a:lnTo>
                <a:lnTo>
                  <a:pt x="74" y="201"/>
                </a:lnTo>
                <a:lnTo>
                  <a:pt x="50" y="190"/>
                </a:lnTo>
                <a:lnTo>
                  <a:pt x="30" y="174"/>
                </a:lnTo>
                <a:lnTo>
                  <a:pt x="13" y="153"/>
                </a:lnTo>
                <a:lnTo>
                  <a:pt x="3" y="129"/>
                </a:lnTo>
                <a:lnTo>
                  <a:pt x="0" y="102"/>
                </a:lnTo>
                <a:lnTo>
                  <a:pt x="3" y="74"/>
                </a:lnTo>
                <a:lnTo>
                  <a:pt x="13" y="50"/>
                </a:lnTo>
                <a:lnTo>
                  <a:pt x="30" y="30"/>
                </a:lnTo>
                <a:lnTo>
                  <a:pt x="50" y="13"/>
                </a:lnTo>
                <a:lnTo>
                  <a:pt x="74" y="3"/>
                </a:lnTo>
                <a:lnTo>
                  <a:pt x="10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17422" name="Freeform 7_13"/>
          <p:cNvSpPr>
            <a:spLocks noEditPoints="1" noChangeArrowheads="1"/>
          </p:cNvSpPr>
          <p:nvPr/>
        </p:nvSpPr>
        <p:spPr bwMode="auto">
          <a:xfrm>
            <a:off x="1460500" y="2973388"/>
            <a:ext cx="382588" cy="349250"/>
          </a:xfrm>
          <a:custGeom>
            <a:avLst/>
            <a:gdLst>
              <a:gd name="T0" fmla="*/ 2147483647 w 177"/>
              <a:gd name="T1" fmla="*/ 2147483647 h 164"/>
              <a:gd name="T2" fmla="*/ 2147483647 w 177"/>
              <a:gd name="T3" fmla="*/ 2147483647 h 164"/>
              <a:gd name="T4" fmla="*/ 2147483647 w 177"/>
              <a:gd name="T5" fmla="*/ 2147483647 h 164"/>
              <a:gd name="T6" fmla="*/ 2147483647 w 177"/>
              <a:gd name="T7" fmla="*/ 2147483647 h 164"/>
              <a:gd name="T8" fmla="*/ 2147483647 w 177"/>
              <a:gd name="T9" fmla="*/ 2147483647 h 164"/>
              <a:gd name="T10" fmla="*/ 2147483647 w 177"/>
              <a:gd name="T11" fmla="*/ 2147483647 h 164"/>
              <a:gd name="T12" fmla="*/ 2147483647 w 177"/>
              <a:gd name="T13" fmla="*/ 2147483647 h 164"/>
              <a:gd name="T14" fmla="*/ 2147483647 w 177"/>
              <a:gd name="T15" fmla="*/ 2147483647 h 164"/>
              <a:gd name="T16" fmla="*/ 2147483647 w 177"/>
              <a:gd name="T17" fmla="*/ 2147483647 h 164"/>
              <a:gd name="T18" fmla="*/ 2147483647 w 177"/>
              <a:gd name="T19" fmla="*/ 2147483647 h 164"/>
              <a:gd name="T20" fmla="*/ 2147483647 w 177"/>
              <a:gd name="T21" fmla="*/ 2147483647 h 164"/>
              <a:gd name="T22" fmla="*/ 2147483647 w 177"/>
              <a:gd name="T23" fmla="*/ 0 h 164"/>
              <a:gd name="T24" fmla="*/ 2147483647 w 177"/>
              <a:gd name="T25" fmla="*/ 2147483647 h 164"/>
              <a:gd name="T26" fmla="*/ 2147483647 w 177"/>
              <a:gd name="T27" fmla="*/ 2147483647 h 164"/>
              <a:gd name="T28" fmla="*/ 2147483647 w 177"/>
              <a:gd name="T29" fmla="*/ 2147483647 h 164"/>
              <a:gd name="T30" fmla="*/ 2147483647 w 177"/>
              <a:gd name="T31" fmla="*/ 2147483647 h 164"/>
              <a:gd name="T32" fmla="*/ 2147483647 w 177"/>
              <a:gd name="T33" fmla="*/ 2147483647 h 164"/>
              <a:gd name="T34" fmla="*/ 2147483647 w 177"/>
              <a:gd name="T35" fmla="*/ 2147483647 h 164"/>
              <a:gd name="T36" fmla="*/ 2147483647 w 177"/>
              <a:gd name="T37" fmla="*/ 2147483647 h 164"/>
              <a:gd name="T38" fmla="*/ 2147483647 w 177"/>
              <a:gd name="T39" fmla="*/ 2147483647 h 164"/>
              <a:gd name="T40" fmla="*/ 2147483647 w 177"/>
              <a:gd name="T41" fmla="*/ 2147483647 h 164"/>
              <a:gd name="T42" fmla="*/ 2147483647 w 177"/>
              <a:gd name="T43" fmla="*/ 2147483647 h 164"/>
              <a:gd name="T44" fmla="*/ 2147483647 w 177"/>
              <a:gd name="T45" fmla="*/ 2147483647 h 164"/>
              <a:gd name="T46" fmla="*/ 2147483647 w 177"/>
              <a:gd name="T47" fmla="*/ 2147483647 h 164"/>
              <a:gd name="T48" fmla="*/ 2147483647 w 177"/>
              <a:gd name="T49" fmla="*/ 2147483647 h 164"/>
              <a:gd name="T50" fmla="*/ 2147483647 w 177"/>
              <a:gd name="T51" fmla="*/ 2147483647 h 164"/>
              <a:gd name="T52" fmla="*/ 2147483647 w 177"/>
              <a:gd name="T53" fmla="*/ 2147483647 h 164"/>
              <a:gd name="T54" fmla="*/ 2147483647 w 177"/>
              <a:gd name="T55" fmla="*/ 2147483647 h 164"/>
              <a:gd name="T56" fmla="*/ 2147483647 w 177"/>
              <a:gd name="T57" fmla="*/ 2147483647 h 164"/>
              <a:gd name="T58" fmla="*/ 2147483647 w 177"/>
              <a:gd name="T59" fmla="*/ 0 h 164"/>
              <a:gd name="T60" fmla="*/ 2147483647 w 177"/>
              <a:gd name="T61" fmla="*/ 2147483647 h 164"/>
              <a:gd name="T62" fmla="*/ 2147483647 w 177"/>
              <a:gd name="T63" fmla="*/ 2147483647 h 164"/>
              <a:gd name="T64" fmla="*/ 2147483647 w 177"/>
              <a:gd name="T65" fmla="*/ 2147483647 h 164"/>
              <a:gd name="T66" fmla="*/ 2147483647 w 177"/>
              <a:gd name="T67" fmla="*/ 2147483647 h 164"/>
              <a:gd name="T68" fmla="*/ 2147483647 w 177"/>
              <a:gd name="T69" fmla="*/ 2147483647 h 164"/>
              <a:gd name="T70" fmla="*/ 2147483647 w 177"/>
              <a:gd name="T71" fmla="*/ 2147483647 h 164"/>
              <a:gd name="T72" fmla="*/ 2147483647 w 177"/>
              <a:gd name="T73" fmla="*/ 2147483647 h 164"/>
              <a:gd name="T74" fmla="*/ 2147483647 w 177"/>
              <a:gd name="T75" fmla="*/ 2147483647 h 164"/>
              <a:gd name="T76" fmla="*/ 2147483647 w 177"/>
              <a:gd name="T77" fmla="*/ 2147483647 h 164"/>
              <a:gd name="T78" fmla="*/ 2147483647 w 177"/>
              <a:gd name="T79" fmla="*/ 2147483647 h 164"/>
              <a:gd name="T80" fmla="*/ 2147483647 w 177"/>
              <a:gd name="T81" fmla="*/ 2147483647 h 16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7"/>
              <a:gd name="T124" fmla="*/ 0 h 164"/>
              <a:gd name="T125" fmla="*/ 177 w 177"/>
              <a:gd name="T126" fmla="*/ 164 h 16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/>
          <a:p>
            <a:endParaRPr lang="zh-CN" altLang="en-US"/>
          </a:p>
        </p:txBody>
      </p:sp>
      <p:sp>
        <p:nvSpPr>
          <p:cNvPr id="17423" name="Freeform 8"/>
          <p:cNvSpPr>
            <a:spLocks noChangeArrowheads="1"/>
          </p:cNvSpPr>
          <p:nvPr/>
        </p:nvSpPr>
        <p:spPr bwMode="auto">
          <a:xfrm>
            <a:off x="4638675" y="2854325"/>
            <a:ext cx="592138" cy="587375"/>
          </a:xfrm>
          <a:custGeom>
            <a:avLst/>
            <a:gdLst>
              <a:gd name="T0" fmla="*/ 2147483647 w 203"/>
              <a:gd name="T1" fmla="*/ 0 h 203"/>
              <a:gd name="T2" fmla="*/ 2147483647 w 203"/>
              <a:gd name="T3" fmla="*/ 2147483647 h 203"/>
              <a:gd name="T4" fmla="*/ 2147483647 w 203"/>
              <a:gd name="T5" fmla="*/ 2147483647 h 203"/>
              <a:gd name="T6" fmla="*/ 2147483647 w 203"/>
              <a:gd name="T7" fmla="*/ 2147483647 h 203"/>
              <a:gd name="T8" fmla="*/ 2147483647 w 203"/>
              <a:gd name="T9" fmla="*/ 2147483647 h 203"/>
              <a:gd name="T10" fmla="*/ 2147483647 w 203"/>
              <a:gd name="T11" fmla="*/ 2147483647 h 203"/>
              <a:gd name="T12" fmla="*/ 2147483647 w 203"/>
              <a:gd name="T13" fmla="*/ 2147483647 h 203"/>
              <a:gd name="T14" fmla="*/ 2147483647 w 203"/>
              <a:gd name="T15" fmla="*/ 2147483647 h 203"/>
              <a:gd name="T16" fmla="*/ 2147483647 w 203"/>
              <a:gd name="T17" fmla="*/ 2147483647 h 203"/>
              <a:gd name="T18" fmla="*/ 2147483647 w 203"/>
              <a:gd name="T19" fmla="*/ 2147483647 h 203"/>
              <a:gd name="T20" fmla="*/ 2147483647 w 203"/>
              <a:gd name="T21" fmla="*/ 2147483647 h 203"/>
              <a:gd name="T22" fmla="*/ 2147483647 w 203"/>
              <a:gd name="T23" fmla="*/ 2147483647 h 203"/>
              <a:gd name="T24" fmla="*/ 2147483647 w 203"/>
              <a:gd name="T25" fmla="*/ 2147483647 h 203"/>
              <a:gd name="T26" fmla="*/ 2147483647 w 203"/>
              <a:gd name="T27" fmla="*/ 2147483647 h 203"/>
              <a:gd name="T28" fmla="*/ 2147483647 w 203"/>
              <a:gd name="T29" fmla="*/ 2147483647 h 203"/>
              <a:gd name="T30" fmla="*/ 2147483647 w 203"/>
              <a:gd name="T31" fmla="*/ 2147483647 h 203"/>
              <a:gd name="T32" fmla="*/ 2147483647 w 203"/>
              <a:gd name="T33" fmla="*/ 2147483647 h 203"/>
              <a:gd name="T34" fmla="*/ 2147483647 w 203"/>
              <a:gd name="T35" fmla="*/ 2147483647 h 203"/>
              <a:gd name="T36" fmla="*/ 0 w 203"/>
              <a:gd name="T37" fmla="*/ 2147483647 h 203"/>
              <a:gd name="T38" fmla="*/ 2147483647 w 203"/>
              <a:gd name="T39" fmla="*/ 2147483647 h 203"/>
              <a:gd name="T40" fmla="*/ 2147483647 w 203"/>
              <a:gd name="T41" fmla="*/ 2147483647 h 203"/>
              <a:gd name="T42" fmla="*/ 2147483647 w 203"/>
              <a:gd name="T43" fmla="*/ 2147483647 h 203"/>
              <a:gd name="T44" fmla="*/ 2147483647 w 203"/>
              <a:gd name="T45" fmla="*/ 2147483647 h 203"/>
              <a:gd name="T46" fmla="*/ 2147483647 w 203"/>
              <a:gd name="T47" fmla="*/ 2147483647 h 203"/>
              <a:gd name="T48" fmla="*/ 2147483647 w 203"/>
              <a:gd name="T49" fmla="*/ 0 h 2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03"/>
              <a:gd name="T76" fmla="*/ 0 h 203"/>
              <a:gd name="T77" fmla="*/ 203 w 203"/>
              <a:gd name="T78" fmla="*/ 203 h 20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03" h="203">
                <a:moveTo>
                  <a:pt x="101" y="0"/>
                </a:moveTo>
                <a:lnTo>
                  <a:pt x="129" y="2"/>
                </a:lnTo>
                <a:lnTo>
                  <a:pt x="153" y="13"/>
                </a:lnTo>
                <a:lnTo>
                  <a:pt x="173" y="29"/>
                </a:lnTo>
                <a:lnTo>
                  <a:pt x="190" y="50"/>
                </a:lnTo>
                <a:lnTo>
                  <a:pt x="200" y="74"/>
                </a:lnTo>
                <a:lnTo>
                  <a:pt x="203" y="101"/>
                </a:lnTo>
                <a:lnTo>
                  <a:pt x="200" y="129"/>
                </a:lnTo>
                <a:lnTo>
                  <a:pt x="190" y="153"/>
                </a:lnTo>
                <a:lnTo>
                  <a:pt x="173" y="174"/>
                </a:lnTo>
                <a:lnTo>
                  <a:pt x="153" y="190"/>
                </a:lnTo>
                <a:lnTo>
                  <a:pt x="129" y="200"/>
                </a:lnTo>
                <a:lnTo>
                  <a:pt x="101" y="203"/>
                </a:lnTo>
                <a:lnTo>
                  <a:pt x="74" y="200"/>
                </a:lnTo>
                <a:lnTo>
                  <a:pt x="50" y="190"/>
                </a:lnTo>
                <a:lnTo>
                  <a:pt x="29" y="174"/>
                </a:lnTo>
                <a:lnTo>
                  <a:pt x="13" y="153"/>
                </a:lnTo>
                <a:lnTo>
                  <a:pt x="3" y="129"/>
                </a:lnTo>
                <a:lnTo>
                  <a:pt x="0" y="101"/>
                </a:lnTo>
                <a:lnTo>
                  <a:pt x="3" y="74"/>
                </a:lnTo>
                <a:lnTo>
                  <a:pt x="13" y="50"/>
                </a:lnTo>
                <a:lnTo>
                  <a:pt x="29" y="29"/>
                </a:lnTo>
                <a:lnTo>
                  <a:pt x="50" y="13"/>
                </a:lnTo>
                <a:lnTo>
                  <a:pt x="74" y="2"/>
                </a:lnTo>
                <a:lnTo>
                  <a:pt x="10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7424" name="Freeform 8"/>
          <p:cNvSpPr>
            <a:spLocks noEditPoints="1" noChangeArrowheads="1"/>
          </p:cNvSpPr>
          <p:nvPr/>
        </p:nvSpPr>
        <p:spPr bwMode="auto">
          <a:xfrm>
            <a:off x="4832350" y="2951163"/>
            <a:ext cx="257175" cy="379412"/>
          </a:xfrm>
          <a:custGeom>
            <a:avLst/>
            <a:gdLst>
              <a:gd name="T0" fmla="*/ 2147483647 w 94"/>
              <a:gd name="T1" fmla="*/ 2147483647 h 140"/>
              <a:gd name="T2" fmla="*/ 2147483647 w 94"/>
              <a:gd name="T3" fmla="*/ 2147483647 h 140"/>
              <a:gd name="T4" fmla="*/ 2147483647 w 94"/>
              <a:gd name="T5" fmla="*/ 2147483647 h 140"/>
              <a:gd name="T6" fmla="*/ 2147483647 w 94"/>
              <a:gd name="T7" fmla="*/ 2147483647 h 140"/>
              <a:gd name="T8" fmla="*/ 2147483647 w 94"/>
              <a:gd name="T9" fmla="*/ 2147483647 h 140"/>
              <a:gd name="T10" fmla="*/ 2147483647 w 94"/>
              <a:gd name="T11" fmla="*/ 2147483647 h 140"/>
              <a:gd name="T12" fmla="*/ 0 w 94"/>
              <a:gd name="T13" fmla="*/ 2147483647 h 140"/>
              <a:gd name="T14" fmla="*/ 2147483647 w 94"/>
              <a:gd name="T15" fmla="*/ 2147483647 h 140"/>
              <a:gd name="T16" fmla="*/ 2147483647 w 94"/>
              <a:gd name="T17" fmla="*/ 2147483647 h 140"/>
              <a:gd name="T18" fmla="*/ 0 w 94"/>
              <a:gd name="T19" fmla="*/ 2147483647 h 140"/>
              <a:gd name="T20" fmla="*/ 2147483647 w 94"/>
              <a:gd name="T21" fmla="*/ 0 h 140"/>
              <a:gd name="T22" fmla="*/ 2147483647 w 94"/>
              <a:gd name="T23" fmla="*/ 2147483647 h 140"/>
              <a:gd name="T24" fmla="*/ 2147483647 w 94"/>
              <a:gd name="T25" fmla="*/ 2147483647 h 140"/>
              <a:gd name="T26" fmla="*/ 2147483647 w 94"/>
              <a:gd name="T27" fmla="*/ 2147483647 h 140"/>
              <a:gd name="T28" fmla="*/ 2147483647 w 94"/>
              <a:gd name="T29" fmla="*/ 2147483647 h 140"/>
              <a:gd name="T30" fmla="*/ 2147483647 w 94"/>
              <a:gd name="T31" fmla="*/ 2147483647 h 140"/>
              <a:gd name="T32" fmla="*/ 2147483647 w 94"/>
              <a:gd name="T33" fmla="*/ 2147483647 h 140"/>
              <a:gd name="T34" fmla="*/ 2147483647 w 94"/>
              <a:gd name="T35" fmla="*/ 2147483647 h 140"/>
              <a:gd name="T36" fmla="*/ 2147483647 w 94"/>
              <a:gd name="T37" fmla="*/ 2147483647 h 140"/>
              <a:gd name="T38" fmla="*/ 2147483647 w 94"/>
              <a:gd name="T39" fmla="*/ 2147483647 h 140"/>
              <a:gd name="T40" fmla="*/ 2147483647 w 94"/>
              <a:gd name="T41" fmla="*/ 2147483647 h 140"/>
              <a:gd name="T42" fmla="*/ 2147483647 w 94"/>
              <a:gd name="T43" fmla="*/ 2147483647 h 140"/>
              <a:gd name="T44" fmla="*/ 2147483647 w 94"/>
              <a:gd name="T45" fmla="*/ 2147483647 h 140"/>
              <a:gd name="T46" fmla="*/ 2147483647 w 94"/>
              <a:gd name="T47" fmla="*/ 2147483647 h 140"/>
              <a:gd name="T48" fmla="*/ 2147483647 w 94"/>
              <a:gd name="T49" fmla="*/ 2147483647 h 140"/>
              <a:gd name="T50" fmla="*/ 2147483647 w 94"/>
              <a:gd name="T51" fmla="*/ 2147483647 h 140"/>
              <a:gd name="T52" fmla="*/ 2147483647 w 94"/>
              <a:gd name="T53" fmla="*/ 2147483647 h 140"/>
              <a:gd name="T54" fmla="*/ 2147483647 w 94"/>
              <a:gd name="T55" fmla="*/ 2147483647 h 140"/>
              <a:gd name="T56" fmla="*/ 2147483647 w 94"/>
              <a:gd name="T57" fmla="*/ 2147483647 h 140"/>
              <a:gd name="T58" fmla="*/ 2147483647 w 94"/>
              <a:gd name="T59" fmla="*/ 2147483647 h 140"/>
              <a:gd name="T60" fmla="*/ 2147483647 w 94"/>
              <a:gd name="T61" fmla="*/ 2147483647 h 140"/>
              <a:gd name="T62" fmla="*/ 2147483647 w 94"/>
              <a:gd name="T63" fmla="*/ 2147483647 h 140"/>
              <a:gd name="T64" fmla="*/ 2147483647 w 94"/>
              <a:gd name="T65" fmla="*/ 2147483647 h 140"/>
              <a:gd name="T66" fmla="*/ 2147483647 w 94"/>
              <a:gd name="T67" fmla="*/ 2147483647 h 140"/>
              <a:gd name="T68" fmla="*/ 2147483647 w 94"/>
              <a:gd name="T69" fmla="*/ 2147483647 h 1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"/>
              <a:gd name="T106" fmla="*/ 0 h 140"/>
              <a:gd name="T107" fmla="*/ 94 w 94"/>
              <a:gd name="T108" fmla="*/ 140 h 1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87" name="Group 17"/>
          <p:cNvGrpSpPr>
            <a:grpSpLocks/>
          </p:cNvGrpSpPr>
          <p:nvPr/>
        </p:nvGrpSpPr>
        <p:grpSpPr bwMode="auto">
          <a:xfrm>
            <a:off x="8120063" y="1800225"/>
            <a:ext cx="596900" cy="585788"/>
            <a:chOff x="0" y="0"/>
            <a:chExt cx="467298" cy="465007"/>
          </a:xfrm>
        </p:grpSpPr>
        <p:sp>
          <p:nvSpPr>
            <p:cNvPr id="17434" name="Freeform 10"/>
            <p:cNvSpPr>
              <a:spLocks noChangeArrowheads="1"/>
            </p:cNvSpPr>
            <p:nvPr/>
          </p:nvSpPr>
          <p:spPr bwMode="auto">
            <a:xfrm>
              <a:off x="0" y="0"/>
              <a:ext cx="467298" cy="465007"/>
            </a:xfrm>
            <a:custGeom>
              <a:avLst/>
              <a:gdLst>
                <a:gd name="T0" fmla="*/ 2147483647 w 204"/>
                <a:gd name="T1" fmla="*/ 0 h 203"/>
                <a:gd name="T2" fmla="*/ 2147483647 w 204"/>
                <a:gd name="T3" fmla="*/ 2147483647 h 203"/>
                <a:gd name="T4" fmla="*/ 2147483647 w 204"/>
                <a:gd name="T5" fmla="*/ 2147483647 h 203"/>
                <a:gd name="T6" fmla="*/ 2147483647 w 204"/>
                <a:gd name="T7" fmla="*/ 2147483647 h 203"/>
                <a:gd name="T8" fmla="*/ 2147483647 w 204"/>
                <a:gd name="T9" fmla="*/ 2147483647 h 203"/>
                <a:gd name="T10" fmla="*/ 2147483647 w 204"/>
                <a:gd name="T11" fmla="*/ 2147483647 h 203"/>
                <a:gd name="T12" fmla="*/ 2147483647 w 204"/>
                <a:gd name="T13" fmla="*/ 2147483647 h 203"/>
                <a:gd name="T14" fmla="*/ 2147483647 w 204"/>
                <a:gd name="T15" fmla="*/ 2147483647 h 203"/>
                <a:gd name="T16" fmla="*/ 2147483647 w 204"/>
                <a:gd name="T17" fmla="*/ 2147483647 h 203"/>
                <a:gd name="T18" fmla="*/ 2147483647 w 204"/>
                <a:gd name="T19" fmla="*/ 2147483647 h 203"/>
                <a:gd name="T20" fmla="*/ 2147483647 w 204"/>
                <a:gd name="T21" fmla="*/ 2147483647 h 203"/>
                <a:gd name="T22" fmla="*/ 2147483647 w 204"/>
                <a:gd name="T23" fmla="*/ 2147483647 h 203"/>
                <a:gd name="T24" fmla="*/ 2147483647 w 204"/>
                <a:gd name="T25" fmla="*/ 2147483647 h 203"/>
                <a:gd name="T26" fmla="*/ 2147483647 w 204"/>
                <a:gd name="T27" fmla="*/ 2147483647 h 203"/>
                <a:gd name="T28" fmla="*/ 2147483647 w 204"/>
                <a:gd name="T29" fmla="*/ 2147483647 h 203"/>
                <a:gd name="T30" fmla="*/ 2147483647 w 204"/>
                <a:gd name="T31" fmla="*/ 2147483647 h 203"/>
                <a:gd name="T32" fmla="*/ 2147483647 w 204"/>
                <a:gd name="T33" fmla="*/ 2147483647 h 203"/>
                <a:gd name="T34" fmla="*/ 2147483647 w 204"/>
                <a:gd name="T35" fmla="*/ 2147483647 h 203"/>
                <a:gd name="T36" fmla="*/ 0 w 204"/>
                <a:gd name="T37" fmla="*/ 2147483647 h 203"/>
                <a:gd name="T38" fmla="*/ 2147483647 w 204"/>
                <a:gd name="T39" fmla="*/ 2147483647 h 203"/>
                <a:gd name="T40" fmla="*/ 2147483647 w 204"/>
                <a:gd name="T41" fmla="*/ 2147483647 h 203"/>
                <a:gd name="T42" fmla="*/ 2147483647 w 204"/>
                <a:gd name="T43" fmla="*/ 2147483647 h 203"/>
                <a:gd name="T44" fmla="*/ 2147483647 w 204"/>
                <a:gd name="T45" fmla="*/ 2147483647 h 203"/>
                <a:gd name="T46" fmla="*/ 2147483647 w 204"/>
                <a:gd name="T47" fmla="*/ 2147483647 h 203"/>
                <a:gd name="T48" fmla="*/ 2147483647 w 204"/>
                <a:gd name="T49" fmla="*/ 0 h 2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04"/>
                <a:gd name="T76" fmla="*/ 0 h 203"/>
                <a:gd name="T77" fmla="*/ 204 w 204"/>
                <a:gd name="T78" fmla="*/ 203 h 2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04" h="203">
                  <a:moveTo>
                    <a:pt x="101" y="0"/>
                  </a:moveTo>
                  <a:lnTo>
                    <a:pt x="130" y="3"/>
                  </a:lnTo>
                  <a:lnTo>
                    <a:pt x="153" y="13"/>
                  </a:lnTo>
                  <a:lnTo>
                    <a:pt x="174" y="29"/>
                  </a:lnTo>
                  <a:lnTo>
                    <a:pt x="191" y="50"/>
                  </a:lnTo>
                  <a:lnTo>
                    <a:pt x="201" y="74"/>
                  </a:lnTo>
                  <a:lnTo>
                    <a:pt x="204" y="102"/>
                  </a:lnTo>
                  <a:lnTo>
                    <a:pt x="201" y="129"/>
                  </a:lnTo>
                  <a:lnTo>
                    <a:pt x="191" y="153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30" y="200"/>
                  </a:lnTo>
                  <a:lnTo>
                    <a:pt x="101" y="203"/>
                  </a:lnTo>
                  <a:lnTo>
                    <a:pt x="75" y="200"/>
                  </a:lnTo>
                  <a:lnTo>
                    <a:pt x="51" y="190"/>
                  </a:lnTo>
                  <a:lnTo>
                    <a:pt x="30" y="174"/>
                  </a:lnTo>
                  <a:lnTo>
                    <a:pt x="14" y="153"/>
                  </a:lnTo>
                  <a:lnTo>
                    <a:pt x="3" y="129"/>
                  </a:lnTo>
                  <a:lnTo>
                    <a:pt x="0" y="102"/>
                  </a:lnTo>
                  <a:lnTo>
                    <a:pt x="3" y="74"/>
                  </a:lnTo>
                  <a:lnTo>
                    <a:pt x="14" y="50"/>
                  </a:lnTo>
                  <a:lnTo>
                    <a:pt x="30" y="29"/>
                  </a:lnTo>
                  <a:lnTo>
                    <a:pt x="51" y="13"/>
                  </a:lnTo>
                  <a:lnTo>
                    <a:pt x="75" y="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endParaRPr lang="zh-CN" altLang="en-US"/>
            </a:p>
          </p:txBody>
        </p:sp>
        <p:sp>
          <p:nvSpPr>
            <p:cNvPr id="17435" name="Freeform 9"/>
            <p:cNvSpPr>
              <a:spLocks noEditPoints="1" noChangeArrowheads="1"/>
            </p:cNvSpPr>
            <p:nvPr/>
          </p:nvSpPr>
          <p:spPr bwMode="auto">
            <a:xfrm>
              <a:off x="93098" y="133839"/>
              <a:ext cx="263683" cy="197326"/>
            </a:xfrm>
            <a:custGeom>
              <a:avLst/>
              <a:gdLst>
                <a:gd name="T0" fmla="*/ 2147483647 w 302"/>
                <a:gd name="T1" fmla="*/ 2147483647 h 226"/>
                <a:gd name="T2" fmla="*/ 0 w 302"/>
                <a:gd name="T3" fmla="*/ 2147483647 h 226"/>
                <a:gd name="T4" fmla="*/ 0 w 302"/>
                <a:gd name="T5" fmla="*/ 0 h 226"/>
                <a:gd name="T6" fmla="*/ 2147483647 w 302"/>
                <a:gd name="T7" fmla="*/ 0 h 226"/>
                <a:gd name="T8" fmla="*/ 2147483647 w 302"/>
                <a:gd name="T9" fmla="*/ 2147483647 h 226"/>
                <a:gd name="T10" fmla="*/ 2147483647 w 302"/>
                <a:gd name="T11" fmla="*/ 2147483647 h 226"/>
                <a:gd name="T12" fmla="*/ 2147483647 w 302"/>
                <a:gd name="T13" fmla="*/ 2147483647 h 226"/>
                <a:gd name="T14" fmla="*/ 2147483647 w 302"/>
                <a:gd name="T15" fmla="*/ 2147483647 h 226"/>
                <a:gd name="T16" fmla="*/ 2147483647 w 302"/>
                <a:gd name="T17" fmla="*/ 2147483647 h 226"/>
                <a:gd name="T18" fmla="*/ 2147483647 w 302"/>
                <a:gd name="T19" fmla="*/ 2147483647 h 226"/>
                <a:gd name="T20" fmla="*/ 2147483647 w 302"/>
                <a:gd name="T21" fmla="*/ 2147483647 h 226"/>
                <a:gd name="T22" fmla="*/ 2147483647 w 302"/>
                <a:gd name="T23" fmla="*/ 2147483647 h 226"/>
                <a:gd name="T24" fmla="*/ 2147483647 w 302"/>
                <a:gd name="T25" fmla="*/ 2147483647 h 226"/>
                <a:gd name="T26" fmla="*/ 2147483647 w 302"/>
                <a:gd name="T27" fmla="*/ 2147483647 h 2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02"/>
                <a:gd name="T43" fmla="*/ 0 h 226"/>
                <a:gd name="T44" fmla="*/ 302 w 302"/>
                <a:gd name="T45" fmla="*/ 226 h 22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02" h="226">
                  <a:moveTo>
                    <a:pt x="302" y="226"/>
                  </a:moveTo>
                  <a:lnTo>
                    <a:pt x="0" y="22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206"/>
                  </a:lnTo>
                  <a:lnTo>
                    <a:pt x="302" y="206"/>
                  </a:lnTo>
                  <a:lnTo>
                    <a:pt x="302" y="226"/>
                  </a:lnTo>
                  <a:close/>
                  <a:moveTo>
                    <a:pt x="282" y="188"/>
                  </a:moveTo>
                  <a:lnTo>
                    <a:pt x="37" y="188"/>
                  </a:lnTo>
                  <a:lnTo>
                    <a:pt x="37" y="103"/>
                  </a:lnTo>
                  <a:lnTo>
                    <a:pt x="103" y="17"/>
                  </a:lnTo>
                  <a:lnTo>
                    <a:pt x="189" y="103"/>
                  </a:lnTo>
                  <a:lnTo>
                    <a:pt x="245" y="56"/>
                  </a:lnTo>
                  <a:lnTo>
                    <a:pt x="282" y="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90" name="Group 3"/>
          <p:cNvGrpSpPr>
            <a:grpSpLocks/>
          </p:cNvGrpSpPr>
          <p:nvPr/>
        </p:nvGrpSpPr>
        <p:grpSpPr bwMode="auto">
          <a:xfrm>
            <a:off x="6086475" y="4449763"/>
            <a:ext cx="593725" cy="592137"/>
            <a:chOff x="0" y="0"/>
            <a:chExt cx="465007" cy="469589"/>
          </a:xfrm>
        </p:grpSpPr>
        <p:sp>
          <p:nvSpPr>
            <p:cNvPr id="17432" name="Freeform 9"/>
            <p:cNvSpPr>
              <a:spLocks noChangeArrowheads="1"/>
            </p:cNvSpPr>
            <p:nvPr/>
          </p:nvSpPr>
          <p:spPr bwMode="auto">
            <a:xfrm>
              <a:off x="0" y="0"/>
              <a:ext cx="465007" cy="469589"/>
            </a:xfrm>
            <a:custGeom>
              <a:avLst/>
              <a:gdLst>
                <a:gd name="T0" fmla="*/ 2147483647 w 203"/>
                <a:gd name="T1" fmla="*/ 0 h 205"/>
                <a:gd name="T2" fmla="*/ 2147483647 w 203"/>
                <a:gd name="T3" fmla="*/ 2147483647 h 205"/>
                <a:gd name="T4" fmla="*/ 2147483647 w 203"/>
                <a:gd name="T5" fmla="*/ 2147483647 h 205"/>
                <a:gd name="T6" fmla="*/ 2147483647 w 203"/>
                <a:gd name="T7" fmla="*/ 2147483647 h 205"/>
                <a:gd name="T8" fmla="*/ 2147483647 w 203"/>
                <a:gd name="T9" fmla="*/ 2147483647 h 205"/>
                <a:gd name="T10" fmla="*/ 2147483647 w 203"/>
                <a:gd name="T11" fmla="*/ 2147483647 h 205"/>
                <a:gd name="T12" fmla="*/ 2147483647 w 203"/>
                <a:gd name="T13" fmla="*/ 2147483647 h 205"/>
                <a:gd name="T14" fmla="*/ 2147483647 w 203"/>
                <a:gd name="T15" fmla="*/ 2147483647 h 205"/>
                <a:gd name="T16" fmla="*/ 2147483647 w 203"/>
                <a:gd name="T17" fmla="*/ 2147483647 h 205"/>
                <a:gd name="T18" fmla="*/ 2147483647 w 203"/>
                <a:gd name="T19" fmla="*/ 2147483647 h 205"/>
                <a:gd name="T20" fmla="*/ 2147483647 w 203"/>
                <a:gd name="T21" fmla="*/ 2147483647 h 205"/>
                <a:gd name="T22" fmla="*/ 2147483647 w 203"/>
                <a:gd name="T23" fmla="*/ 2147483647 h 205"/>
                <a:gd name="T24" fmla="*/ 2147483647 w 203"/>
                <a:gd name="T25" fmla="*/ 2147483647 h 205"/>
                <a:gd name="T26" fmla="*/ 2147483647 w 203"/>
                <a:gd name="T27" fmla="*/ 2147483647 h 205"/>
                <a:gd name="T28" fmla="*/ 2147483647 w 203"/>
                <a:gd name="T29" fmla="*/ 2147483647 h 205"/>
                <a:gd name="T30" fmla="*/ 2147483647 w 203"/>
                <a:gd name="T31" fmla="*/ 2147483647 h 205"/>
                <a:gd name="T32" fmla="*/ 2147483647 w 203"/>
                <a:gd name="T33" fmla="*/ 2147483647 h 205"/>
                <a:gd name="T34" fmla="*/ 2147483647 w 203"/>
                <a:gd name="T35" fmla="*/ 2147483647 h 205"/>
                <a:gd name="T36" fmla="*/ 0 w 203"/>
                <a:gd name="T37" fmla="*/ 2147483647 h 205"/>
                <a:gd name="T38" fmla="*/ 2147483647 w 203"/>
                <a:gd name="T39" fmla="*/ 2147483647 h 205"/>
                <a:gd name="T40" fmla="*/ 2147483647 w 203"/>
                <a:gd name="T41" fmla="*/ 2147483647 h 205"/>
                <a:gd name="T42" fmla="*/ 2147483647 w 203"/>
                <a:gd name="T43" fmla="*/ 2147483647 h 205"/>
                <a:gd name="T44" fmla="*/ 2147483647 w 203"/>
                <a:gd name="T45" fmla="*/ 2147483647 h 205"/>
                <a:gd name="T46" fmla="*/ 2147483647 w 203"/>
                <a:gd name="T47" fmla="*/ 2147483647 h 205"/>
                <a:gd name="T48" fmla="*/ 2147483647 w 203"/>
                <a:gd name="T49" fmla="*/ 0 h 2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03"/>
                <a:gd name="T76" fmla="*/ 0 h 205"/>
                <a:gd name="T77" fmla="*/ 203 w 203"/>
                <a:gd name="T78" fmla="*/ 205 h 20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03" h="205">
                  <a:moveTo>
                    <a:pt x="102" y="0"/>
                  </a:moveTo>
                  <a:lnTo>
                    <a:pt x="129" y="4"/>
                  </a:lnTo>
                  <a:lnTo>
                    <a:pt x="153" y="14"/>
                  </a:lnTo>
                  <a:lnTo>
                    <a:pt x="174" y="29"/>
                  </a:lnTo>
                  <a:lnTo>
                    <a:pt x="190" y="50"/>
                  </a:lnTo>
                  <a:lnTo>
                    <a:pt x="200" y="75"/>
                  </a:lnTo>
                  <a:lnTo>
                    <a:pt x="203" y="102"/>
                  </a:lnTo>
                  <a:lnTo>
                    <a:pt x="200" y="129"/>
                  </a:lnTo>
                  <a:lnTo>
                    <a:pt x="190" y="154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29" y="200"/>
                  </a:lnTo>
                  <a:lnTo>
                    <a:pt x="102" y="205"/>
                  </a:lnTo>
                  <a:lnTo>
                    <a:pt x="76" y="200"/>
                  </a:lnTo>
                  <a:lnTo>
                    <a:pt x="50" y="190"/>
                  </a:lnTo>
                  <a:lnTo>
                    <a:pt x="29" y="174"/>
                  </a:lnTo>
                  <a:lnTo>
                    <a:pt x="15" y="154"/>
                  </a:lnTo>
                  <a:lnTo>
                    <a:pt x="4" y="129"/>
                  </a:lnTo>
                  <a:lnTo>
                    <a:pt x="0" y="102"/>
                  </a:lnTo>
                  <a:lnTo>
                    <a:pt x="4" y="75"/>
                  </a:lnTo>
                  <a:lnTo>
                    <a:pt x="15" y="50"/>
                  </a:lnTo>
                  <a:lnTo>
                    <a:pt x="29" y="29"/>
                  </a:lnTo>
                  <a:lnTo>
                    <a:pt x="50" y="14"/>
                  </a:lnTo>
                  <a:lnTo>
                    <a:pt x="76" y="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Freeform 10"/>
            <p:cNvSpPr>
              <a:spLocks noEditPoints="1" noChangeArrowheads="1"/>
            </p:cNvSpPr>
            <p:nvPr/>
          </p:nvSpPr>
          <p:spPr bwMode="auto">
            <a:xfrm>
              <a:off x="99524" y="127460"/>
              <a:ext cx="260899" cy="203797"/>
            </a:xfrm>
            <a:custGeom>
              <a:avLst/>
              <a:gdLst>
                <a:gd name="T0" fmla="*/ 2147483647 w 164"/>
                <a:gd name="T1" fmla="*/ 2147483647 h 128"/>
                <a:gd name="T2" fmla="*/ 2147483647 w 164"/>
                <a:gd name="T3" fmla="*/ 2147483647 h 128"/>
                <a:gd name="T4" fmla="*/ 2147483647 w 164"/>
                <a:gd name="T5" fmla="*/ 2147483647 h 128"/>
                <a:gd name="T6" fmla="*/ 0 w 164"/>
                <a:gd name="T7" fmla="*/ 2147483647 h 128"/>
                <a:gd name="T8" fmla="*/ 0 w 164"/>
                <a:gd name="T9" fmla="*/ 2147483647 h 128"/>
                <a:gd name="T10" fmla="*/ 2147483647 w 164"/>
                <a:gd name="T11" fmla="*/ 0 h 128"/>
                <a:gd name="T12" fmla="*/ 2147483647 w 164"/>
                <a:gd name="T13" fmla="*/ 0 h 128"/>
                <a:gd name="T14" fmla="*/ 2147483647 w 164"/>
                <a:gd name="T15" fmla="*/ 2147483647 h 128"/>
                <a:gd name="T16" fmla="*/ 2147483647 w 164"/>
                <a:gd name="T17" fmla="*/ 2147483647 h 128"/>
                <a:gd name="T18" fmla="*/ 2147483647 w 164"/>
                <a:gd name="T19" fmla="*/ 2147483647 h 128"/>
                <a:gd name="T20" fmla="*/ 2147483647 w 164"/>
                <a:gd name="T21" fmla="*/ 2147483647 h 128"/>
                <a:gd name="T22" fmla="*/ 2147483647 w 164"/>
                <a:gd name="T23" fmla="*/ 2147483647 h 128"/>
                <a:gd name="T24" fmla="*/ 2147483647 w 164"/>
                <a:gd name="T25" fmla="*/ 2147483647 h 128"/>
                <a:gd name="T26" fmla="*/ 2147483647 w 164"/>
                <a:gd name="T27" fmla="*/ 2147483647 h 128"/>
                <a:gd name="T28" fmla="*/ 2147483647 w 164"/>
                <a:gd name="T29" fmla="*/ 2147483647 h 128"/>
                <a:gd name="T30" fmla="*/ 2147483647 w 164"/>
                <a:gd name="T31" fmla="*/ 2147483647 h 128"/>
                <a:gd name="T32" fmla="*/ 2147483647 w 164"/>
                <a:gd name="T33" fmla="*/ 2147483647 h 128"/>
                <a:gd name="T34" fmla="*/ 2147483647 w 164"/>
                <a:gd name="T35" fmla="*/ 2147483647 h 128"/>
                <a:gd name="T36" fmla="*/ 2147483647 w 164"/>
                <a:gd name="T37" fmla="*/ 2147483647 h 128"/>
                <a:gd name="T38" fmla="*/ 2147483647 w 164"/>
                <a:gd name="T39" fmla="*/ 2147483647 h 128"/>
                <a:gd name="T40" fmla="*/ 2147483647 w 164"/>
                <a:gd name="T41" fmla="*/ 2147483647 h 128"/>
                <a:gd name="T42" fmla="*/ 2147483647 w 164"/>
                <a:gd name="T43" fmla="*/ 2147483647 h 128"/>
                <a:gd name="T44" fmla="*/ 2147483647 w 164"/>
                <a:gd name="T45" fmla="*/ 2147483647 h 128"/>
                <a:gd name="T46" fmla="*/ 2147483647 w 164"/>
                <a:gd name="T47" fmla="*/ 2147483647 h 128"/>
                <a:gd name="T48" fmla="*/ 2147483647 w 164"/>
                <a:gd name="T49" fmla="*/ 2147483647 h 128"/>
                <a:gd name="T50" fmla="*/ 2147483647 w 164"/>
                <a:gd name="T51" fmla="*/ 2147483647 h 128"/>
                <a:gd name="T52" fmla="*/ 2147483647 w 164"/>
                <a:gd name="T53" fmla="*/ 2147483647 h 128"/>
                <a:gd name="T54" fmla="*/ 2147483647 w 164"/>
                <a:gd name="T55" fmla="*/ 2147483647 h 128"/>
                <a:gd name="T56" fmla="*/ 2147483647 w 164"/>
                <a:gd name="T57" fmla="*/ 2147483647 h 128"/>
                <a:gd name="T58" fmla="*/ 2147483647 w 164"/>
                <a:gd name="T59" fmla="*/ 2147483647 h 128"/>
                <a:gd name="T60" fmla="*/ 2147483647 w 164"/>
                <a:gd name="T61" fmla="*/ 2147483647 h 128"/>
                <a:gd name="T62" fmla="*/ 2147483647 w 164"/>
                <a:gd name="T63" fmla="*/ 2147483647 h 128"/>
                <a:gd name="T64" fmla="*/ 2147483647 w 164"/>
                <a:gd name="T65" fmla="*/ 2147483647 h 128"/>
                <a:gd name="T66" fmla="*/ 2147483647 w 164"/>
                <a:gd name="T67" fmla="*/ 2147483647 h 128"/>
                <a:gd name="T68" fmla="*/ 2147483647 w 164"/>
                <a:gd name="T69" fmla="*/ 2147483647 h 12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4"/>
                <a:gd name="T106" fmla="*/ 0 h 128"/>
                <a:gd name="T107" fmla="*/ 164 w 164"/>
                <a:gd name="T108" fmla="*/ 128 h 12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4" h="128">
                  <a:moveTo>
                    <a:pt x="164" y="114"/>
                  </a:moveTo>
                  <a:cubicBezTo>
                    <a:pt x="164" y="122"/>
                    <a:pt x="157" y="128"/>
                    <a:pt x="149" y="12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7" y="128"/>
                    <a:pt x="0" y="122"/>
                    <a:pt x="0" y="1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7" y="0"/>
                    <a:pt x="164" y="6"/>
                    <a:pt x="164" y="14"/>
                  </a:cubicBezTo>
                  <a:lnTo>
                    <a:pt x="164" y="114"/>
                  </a:lnTo>
                  <a:close/>
                  <a:moveTo>
                    <a:pt x="14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3" y="11"/>
                    <a:pt x="12" y="13"/>
                    <a:pt x="12" y="14"/>
                  </a:cubicBezTo>
                  <a:cubicBezTo>
                    <a:pt x="12" y="25"/>
                    <a:pt x="17" y="34"/>
                    <a:pt x="25" y="40"/>
                  </a:cubicBezTo>
                  <a:cubicBezTo>
                    <a:pt x="37" y="50"/>
                    <a:pt x="50" y="59"/>
                    <a:pt x="62" y="69"/>
                  </a:cubicBezTo>
                  <a:cubicBezTo>
                    <a:pt x="67" y="73"/>
                    <a:pt x="76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9" y="82"/>
                    <a:pt x="97" y="73"/>
                    <a:pt x="102" y="69"/>
                  </a:cubicBezTo>
                  <a:cubicBezTo>
                    <a:pt x="114" y="59"/>
                    <a:pt x="127" y="50"/>
                    <a:pt x="139" y="40"/>
                  </a:cubicBezTo>
                  <a:cubicBezTo>
                    <a:pt x="145" y="36"/>
                    <a:pt x="152" y="25"/>
                    <a:pt x="152" y="18"/>
                  </a:cubicBezTo>
                  <a:cubicBezTo>
                    <a:pt x="152" y="15"/>
                    <a:pt x="153" y="11"/>
                    <a:pt x="149" y="11"/>
                  </a:cubicBezTo>
                  <a:close/>
                  <a:moveTo>
                    <a:pt x="152" y="43"/>
                  </a:moveTo>
                  <a:cubicBezTo>
                    <a:pt x="150" y="46"/>
                    <a:pt x="148" y="48"/>
                    <a:pt x="146" y="50"/>
                  </a:cubicBezTo>
                  <a:cubicBezTo>
                    <a:pt x="133" y="60"/>
                    <a:pt x="120" y="70"/>
                    <a:pt x="107" y="80"/>
                  </a:cubicBezTo>
                  <a:cubicBezTo>
                    <a:pt x="100" y="86"/>
                    <a:pt x="92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72" y="93"/>
                    <a:pt x="64" y="86"/>
                    <a:pt x="57" y="80"/>
                  </a:cubicBezTo>
                  <a:cubicBezTo>
                    <a:pt x="44" y="70"/>
                    <a:pt x="31" y="60"/>
                    <a:pt x="18" y="50"/>
                  </a:cubicBezTo>
                  <a:cubicBezTo>
                    <a:pt x="16" y="48"/>
                    <a:pt x="14" y="46"/>
                    <a:pt x="12" y="43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15"/>
                    <a:pt x="13" y="117"/>
                    <a:pt x="15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51" y="117"/>
                    <a:pt x="152" y="115"/>
                    <a:pt x="152" y="114"/>
                  </a:cubicBezTo>
                  <a:lnTo>
                    <a:pt x="152" y="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93" name="Group 18"/>
          <p:cNvGrpSpPr>
            <a:grpSpLocks/>
          </p:cNvGrpSpPr>
          <p:nvPr/>
        </p:nvGrpSpPr>
        <p:grpSpPr bwMode="auto">
          <a:xfrm>
            <a:off x="10015538" y="2241550"/>
            <a:ext cx="595312" cy="588963"/>
            <a:chOff x="0" y="0"/>
            <a:chExt cx="467298" cy="467298"/>
          </a:xfrm>
        </p:grpSpPr>
        <p:sp>
          <p:nvSpPr>
            <p:cNvPr id="17430" name="Freeform 12"/>
            <p:cNvSpPr>
              <a:spLocks noChangeArrowheads="1"/>
            </p:cNvSpPr>
            <p:nvPr/>
          </p:nvSpPr>
          <p:spPr bwMode="auto">
            <a:xfrm>
              <a:off x="0" y="0"/>
              <a:ext cx="467298" cy="467298"/>
            </a:xfrm>
            <a:custGeom>
              <a:avLst/>
              <a:gdLst>
                <a:gd name="T0" fmla="*/ 2147483647 w 204"/>
                <a:gd name="T1" fmla="*/ 0 h 204"/>
                <a:gd name="T2" fmla="*/ 2147483647 w 204"/>
                <a:gd name="T3" fmla="*/ 2147483647 h 204"/>
                <a:gd name="T4" fmla="*/ 2147483647 w 204"/>
                <a:gd name="T5" fmla="*/ 2147483647 h 204"/>
                <a:gd name="T6" fmla="*/ 2147483647 w 204"/>
                <a:gd name="T7" fmla="*/ 2147483647 h 204"/>
                <a:gd name="T8" fmla="*/ 2147483647 w 204"/>
                <a:gd name="T9" fmla="*/ 2147483647 h 204"/>
                <a:gd name="T10" fmla="*/ 2147483647 w 204"/>
                <a:gd name="T11" fmla="*/ 2147483647 h 204"/>
                <a:gd name="T12" fmla="*/ 2147483647 w 204"/>
                <a:gd name="T13" fmla="*/ 2147483647 h 204"/>
                <a:gd name="T14" fmla="*/ 2147483647 w 204"/>
                <a:gd name="T15" fmla="*/ 2147483647 h 204"/>
                <a:gd name="T16" fmla="*/ 2147483647 w 204"/>
                <a:gd name="T17" fmla="*/ 2147483647 h 204"/>
                <a:gd name="T18" fmla="*/ 2147483647 w 204"/>
                <a:gd name="T19" fmla="*/ 2147483647 h 204"/>
                <a:gd name="T20" fmla="*/ 2147483647 w 204"/>
                <a:gd name="T21" fmla="*/ 2147483647 h 204"/>
                <a:gd name="T22" fmla="*/ 2147483647 w 204"/>
                <a:gd name="T23" fmla="*/ 2147483647 h 204"/>
                <a:gd name="T24" fmla="*/ 2147483647 w 204"/>
                <a:gd name="T25" fmla="*/ 2147483647 h 204"/>
                <a:gd name="T26" fmla="*/ 2147483647 w 204"/>
                <a:gd name="T27" fmla="*/ 2147483647 h 204"/>
                <a:gd name="T28" fmla="*/ 2147483647 w 204"/>
                <a:gd name="T29" fmla="*/ 2147483647 h 204"/>
                <a:gd name="T30" fmla="*/ 2147483647 w 204"/>
                <a:gd name="T31" fmla="*/ 2147483647 h 204"/>
                <a:gd name="T32" fmla="*/ 2147483647 w 204"/>
                <a:gd name="T33" fmla="*/ 2147483647 h 204"/>
                <a:gd name="T34" fmla="*/ 2147483647 w 204"/>
                <a:gd name="T35" fmla="*/ 2147483647 h 204"/>
                <a:gd name="T36" fmla="*/ 0 w 204"/>
                <a:gd name="T37" fmla="*/ 2147483647 h 204"/>
                <a:gd name="T38" fmla="*/ 2147483647 w 204"/>
                <a:gd name="T39" fmla="*/ 2147483647 h 204"/>
                <a:gd name="T40" fmla="*/ 2147483647 w 204"/>
                <a:gd name="T41" fmla="*/ 2147483647 h 204"/>
                <a:gd name="T42" fmla="*/ 2147483647 w 204"/>
                <a:gd name="T43" fmla="*/ 2147483647 h 204"/>
                <a:gd name="T44" fmla="*/ 2147483647 w 204"/>
                <a:gd name="T45" fmla="*/ 2147483647 h 204"/>
                <a:gd name="T46" fmla="*/ 2147483647 w 204"/>
                <a:gd name="T47" fmla="*/ 2147483647 h 204"/>
                <a:gd name="T48" fmla="*/ 2147483647 w 204"/>
                <a:gd name="T49" fmla="*/ 0 h 20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04"/>
                <a:gd name="T76" fmla="*/ 0 h 204"/>
                <a:gd name="T77" fmla="*/ 204 w 204"/>
                <a:gd name="T78" fmla="*/ 204 h 20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04" h="204">
                  <a:moveTo>
                    <a:pt x="101" y="0"/>
                  </a:moveTo>
                  <a:lnTo>
                    <a:pt x="129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0" y="51"/>
                  </a:lnTo>
                  <a:lnTo>
                    <a:pt x="201" y="74"/>
                  </a:lnTo>
                  <a:lnTo>
                    <a:pt x="204" y="101"/>
                  </a:lnTo>
                  <a:lnTo>
                    <a:pt x="201" y="128"/>
                  </a:lnTo>
                  <a:lnTo>
                    <a:pt x="190" y="153"/>
                  </a:lnTo>
                  <a:lnTo>
                    <a:pt x="174" y="174"/>
                  </a:lnTo>
                  <a:lnTo>
                    <a:pt x="153" y="189"/>
                  </a:lnTo>
                  <a:lnTo>
                    <a:pt x="129" y="199"/>
                  </a:lnTo>
                  <a:lnTo>
                    <a:pt x="101" y="204"/>
                  </a:lnTo>
                  <a:lnTo>
                    <a:pt x="74" y="199"/>
                  </a:lnTo>
                  <a:lnTo>
                    <a:pt x="51" y="189"/>
                  </a:lnTo>
                  <a:lnTo>
                    <a:pt x="30" y="174"/>
                  </a:lnTo>
                  <a:lnTo>
                    <a:pt x="13" y="153"/>
                  </a:lnTo>
                  <a:lnTo>
                    <a:pt x="3" y="128"/>
                  </a:lnTo>
                  <a:lnTo>
                    <a:pt x="0" y="101"/>
                  </a:lnTo>
                  <a:lnTo>
                    <a:pt x="3" y="74"/>
                  </a:lnTo>
                  <a:lnTo>
                    <a:pt x="13" y="51"/>
                  </a:lnTo>
                  <a:lnTo>
                    <a:pt x="30" y="30"/>
                  </a:lnTo>
                  <a:lnTo>
                    <a:pt x="51" y="13"/>
                  </a:lnTo>
                  <a:lnTo>
                    <a:pt x="74" y="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endParaRPr lang="zh-CN" altLang="en-US"/>
            </a:p>
          </p:txBody>
        </p:sp>
        <p:sp>
          <p:nvSpPr>
            <p:cNvPr id="17431" name="Freeform 11"/>
            <p:cNvSpPr>
              <a:spLocks noEditPoints="1" noChangeArrowheads="1"/>
            </p:cNvSpPr>
            <p:nvPr/>
          </p:nvSpPr>
          <p:spPr bwMode="auto">
            <a:xfrm>
              <a:off x="103903" y="100682"/>
              <a:ext cx="254730" cy="253695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0 w 152"/>
                <a:gd name="T9" fmla="*/ 2147483647 h 152"/>
                <a:gd name="T10" fmla="*/ 2147483647 w 152"/>
                <a:gd name="T11" fmla="*/ 0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2"/>
                <a:gd name="T50" fmla="*/ 152 w 152"/>
                <a:gd name="T51" fmla="*/ 152 h 15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2">
                  <a:moveTo>
                    <a:pt x="141" y="152"/>
                  </a:moveTo>
                  <a:cubicBezTo>
                    <a:pt x="138" y="152"/>
                    <a:pt x="135" y="151"/>
                    <a:pt x="132" y="148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0" y="124"/>
                    <a:pt x="78" y="128"/>
                    <a:pt x="65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8"/>
                    <a:pt x="29" y="0"/>
                    <a:pt x="65" y="0"/>
                  </a:cubicBezTo>
                  <a:cubicBezTo>
                    <a:pt x="100" y="0"/>
                    <a:pt x="129" y="28"/>
                    <a:pt x="129" y="64"/>
                  </a:cubicBezTo>
                  <a:cubicBezTo>
                    <a:pt x="129" y="77"/>
                    <a:pt x="125" y="90"/>
                    <a:pt x="118" y="100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51" y="134"/>
                    <a:pt x="152" y="137"/>
                    <a:pt x="152" y="140"/>
                  </a:cubicBezTo>
                  <a:cubicBezTo>
                    <a:pt x="152" y="147"/>
                    <a:pt x="147" y="152"/>
                    <a:pt x="141" y="152"/>
                  </a:cubicBezTo>
                  <a:close/>
                  <a:moveTo>
                    <a:pt x="65" y="23"/>
                  </a:moveTo>
                  <a:cubicBezTo>
                    <a:pt x="42" y="23"/>
                    <a:pt x="24" y="41"/>
                    <a:pt x="24" y="64"/>
                  </a:cubicBezTo>
                  <a:cubicBezTo>
                    <a:pt x="24" y="87"/>
                    <a:pt x="42" y="105"/>
                    <a:pt x="65" y="105"/>
                  </a:cubicBezTo>
                  <a:cubicBezTo>
                    <a:pt x="87" y="105"/>
                    <a:pt x="106" y="87"/>
                    <a:pt x="106" y="64"/>
                  </a:cubicBezTo>
                  <a:cubicBezTo>
                    <a:pt x="106" y="41"/>
                    <a:pt x="87" y="23"/>
                    <a:pt x="65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96" name="Rectangle 45"/>
          <p:cNvSpPr>
            <a:spLocks noChangeArrowheads="1"/>
          </p:cNvSpPr>
          <p:nvPr/>
        </p:nvSpPr>
        <p:spPr bwMode="auto">
          <a:xfrm>
            <a:off x="1987550" y="576263"/>
            <a:ext cx="7588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3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工作完成情况</a:t>
            </a:r>
          </a:p>
        </p:txBody>
      </p:sp>
      <p:sp>
        <p:nvSpPr>
          <p:cNvPr id="19497" name="Rectangle 14"/>
          <p:cNvSpPr>
            <a:spLocks noChangeArrowheads="1"/>
          </p:cNvSpPr>
          <p:nvPr/>
        </p:nvSpPr>
        <p:spPr bwMode="auto">
          <a:xfrm>
            <a:off x="1296988" y="1130300"/>
            <a:ext cx="89677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200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字以内，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据统计每页幻灯片的最好控制在</a:t>
            </a:r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5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分钟之内。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2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5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8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8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59" grpId="0" animBg="1"/>
      <p:bldP spid="19460" grpId="0" animBg="1"/>
      <p:bldP spid="19464" grpId="0" animBg="1"/>
      <p:bldP spid="19496" grpId="0" bldLvl="0" autoUpdateAnimBg="0"/>
      <p:bldP spid="19497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0"/>
            <a:ext cx="11522075" cy="6480175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062038" y="2952750"/>
            <a:ext cx="95424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4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成功项目展示</a:t>
            </a:r>
            <a:endParaRPr lang="en-US" altLang="zh-CN" sz="4000" b="1">
              <a:solidFill>
                <a:srgbClr val="EA4C4C"/>
              </a:solidFill>
              <a:latin typeface="微软雅黑" pitchFamily="34" charset="-122"/>
              <a:ea typeface="微软雅黑" pitchFamily="34" charset="-122"/>
              <a:sym typeface="Bebas Neue" charset="0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1625600" y="3527425"/>
            <a:ext cx="84137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字以内，据统计每页幻灯片的最好控制在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分钟之内。 此处添加详细文本描述，建议与标题相关并符合整体语言风格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20485" name="Freeform 6"/>
          <p:cNvSpPr>
            <a:spLocks noEditPoints="1" noChangeArrowheads="1"/>
          </p:cNvSpPr>
          <p:nvPr/>
        </p:nvSpPr>
        <p:spPr bwMode="auto">
          <a:xfrm>
            <a:off x="5543550" y="1666875"/>
            <a:ext cx="577850" cy="912813"/>
          </a:xfrm>
          <a:custGeom>
            <a:avLst/>
            <a:gdLst>
              <a:gd name="T0" fmla="*/ 2147483647 w 94"/>
              <a:gd name="T1" fmla="*/ 0 h 151"/>
              <a:gd name="T2" fmla="*/ 0 w 94"/>
              <a:gd name="T3" fmla="*/ 2147483647 h 151"/>
              <a:gd name="T4" fmla="*/ 2147483647 w 94"/>
              <a:gd name="T5" fmla="*/ 2147483647 h 151"/>
              <a:gd name="T6" fmla="*/ 2147483647 w 94"/>
              <a:gd name="T7" fmla="*/ 2147483647 h 151"/>
              <a:gd name="T8" fmla="*/ 2147483647 w 94"/>
              <a:gd name="T9" fmla="*/ 0 h 151"/>
              <a:gd name="T10" fmla="*/ 2147483647 w 94"/>
              <a:gd name="T11" fmla="*/ 2147483647 h 151"/>
              <a:gd name="T12" fmla="*/ 2147483647 w 94"/>
              <a:gd name="T13" fmla="*/ 2147483647 h 151"/>
              <a:gd name="T14" fmla="*/ 2147483647 w 94"/>
              <a:gd name="T15" fmla="*/ 2147483647 h 151"/>
              <a:gd name="T16" fmla="*/ 2147483647 w 94"/>
              <a:gd name="T17" fmla="*/ 2147483647 h 151"/>
              <a:gd name="T18" fmla="*/ 2147483647 w 94"/>
              <a:gd name="T19" fmla="*/ 2147483647 h 1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4"/>
              <a:gd name="T31" fmla="*/ 0 h 151"/>
              <a:gd name="T32" fmla="*/ 94 w 94"/>
              <a:gd name="T33" fmla="*/ 151 h 15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6150" y="2952750"/>
            <a:ext cx="2876550" cy="35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8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ldLvl="0" autoUpdateAnimBg="0"/>
      <p:bldP spid="20484" grpId="0" bldLvl="0" autoUpdateAnimBg="0"/>
      <p:bldP spid="204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279"/>
          <p:cNvSpPr>
            <a:spLocks noChangeArrowheads="1"/>
          </p:cNvSpPr>
          <p:nvPr/>
        </p:nvSpPr>
        <p:spPr bwMode="auto">
          <a:xfrm>
            <a:off x="0" y="0"/>
            <a:ext cx="11522075" cy="6480175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531" name="Freeform 609"/>
          <p:cNvSpPr>
            <a:spLocks noEditPoints="1" noChangeArrowheads="1"/>
          </p:cNvSpPr>
          <p:nvPr/>
        </p:nvSpPr>
        <p:spPr bwMode="auto">
          <a:xfrm>
            <a:off x="2562225" y="1803400"/>
            <a:ext cx="6864350" cy="3409950"/>
          </a:xfrm>
          <a:custGeom>
            <a:avLst/>
            <a:gdLst>
              <a:gd name="T0" fmla="*/ 2147483647 w 1779"/>
              <a:gd name="T1" fmla="*/ 2147483647 h 895"/>
              <a:gd name="T2" fmla="*/ 2147483647 w 1779"/>
              <a:gd name="T3" fmla="*/ 2147483647 h 895"/>
              <a:gd name="T4" fmla="*/ 2147483647 w 1779"/>
              <a:gd name="T5" fmla="*/ 2147483647 h 895"/>
              <a:gd name="T6" fmla="*/ 2147483647 w 1779"/>
              <a:gd name="T7" fmla="*/ 2147483647 h 895"/>
              <a:gd name="T8" fmla="*/ 2147483647 w 1779"/>
              <a:gd name="T9" fmla="*/ 2147483647 h 895"/>
              <a:gd name="T10" fmla="*/ 2147483647 w 1779"/>
              <a:gd name="T11" fmla="*/ 2147483647 h 895"/>
              <a:gd name="T12" fmla="*/ 2147483647 w 1779"/>
              <a:gd name="T13" fmla="*/ 2147483647 h 895"/>
              <a:gd name="T14" fmla="*/ 2147483647 w 1779"/>
              <a:gd name="T15" fmla="*/ 2147483647 h 895"/>
              <a:gd name="T16" fmla="*/ 2147483647 w 1779"/>
              <a:gd name="T17" fmla="*/ 2147483647 h 895"/>
              <a:gd name="T18" fmla="*/ 2147483647 w 1779"/>
              <a:gd name="T19" fmla="*/ 2147483647 h 895"/>
              <a:gd name="T20" fmla="*/ 2147483647 w 1779"/>
              <a:gd name="T21" fmla="*/ 2147483647 h 895"/>
              <a:gd name="T22" fmla="*/ 2147483647 w 1779"/>
              <a:gd name="T23" fmla="*/ 2147483647 h 895"/>
              <a:gd name="T24" fmla="*/ 2147483647 w 1779"/>
              <a:gd name="T25" fmla="*/ 2147483647 h 895"/>
              <a:gd name="T26" fmla="*/ 2147483647 w 1779"/>
              <a:gd name="T27" fmla="*/ 2147483647 h 895"/>
              <a:gd name="T28" fmla="*/ 2147483647 w 1779"/>
              <a:gd name="T29" fmla="*/ 2147483647 h 895"/>
              <a:gd name="T30" fmla="*/ 2147483647 w 1779"/>
              <a:gd name="T31" fmla="*/ 2147483647 h 895"/>
              <a:gd name="T32" fmla="*/ 2147483647 w 1779"/>
              <a:gd name="T33" fmla="*/ 2147483647 h 895"/>
              <a:gd name="T34" fmla="*/ 2147483647 w 1779"/>
              <a:gd name="T35" fmla="*/ 2147483647 h 895"/>
              <a:gd name="T36" fmla="*/ 2147483647 w 1779"/>
              <a:gd name="T37" fmla="*/ 2147483647 h 895"/>
              <a:gd name="T38" fmla="*/ 2147483647 w 1779"/>
              <a:gd name="T39" fmla="*/ 2147483647 h 895"/>
              <a:gd name="T40" fmla="*/ 2147483647 w 1779"/>
              <a:gd name="T41" fmla="*/ 2147483647 h 895"/>
              <a:gd name="T42" fmla="*/ 2147483647 w 1779"/>
              <a:gd name="T43" fmla="*/ 2147483647 h 895"/>
              <a:gd name="T44" fmla="*/ 2147483647 w 1779"/>
              <a:gd name="T45" fmla="*/ 2147483647 h 895"/>
              <a:gd name="T46" fmla="*/ 2147483647 w 1779"/>
              <a:gd name="T47" fmla="*/ 2147483647 h 895"/>
              <a:gd name="T48" fmla="*/ 2147483647 w 1779"/>
              <a:gd name="T49" fmla="*/ 2147483647 h 895"/>
              <a:gd name="T50" fmla="*/ 2147483647 w 1779"/>
              <a:gd name="T51" fmla="*/ 2147483647 h 895"/>
              <a:gd name="T52" fmla="*/ 2147483647 w 1779"/>
              <a:gd name="T53" fmla="*/ 2147483647 h 895"/>
              <a:gd name="T54" fmla="*/ 2147483647 w 1779"/>
              <a:gd name="T55" fmla="*/ 2147483647 h 895"/>
              <a:gd name="T56" fmla="*/ 2147483647 w 1779"/>
              <a:gd name="T57" fmla="*/ 2147483647 h 895"/>
              <a:gd name="T58" fmla="*/ 2147483647 w 1779"/>
              <a:gd name="T59" fmla="*/ 2147483647 h 895"/>
              <a:gd name="T60" fmla="*/ 2147483647 w 1779"/>
              <a:gd name="T61" fmla="*/ 2147483647 h 895"/>
              <a:gd name="T62" fmla="*/ 2147483647 w 1779"/>
              <a:gd name="T63" fmla="*/ 2147483647 h 895"/>
              <a:gd name="T64" fmla="*/ 2147483647 w 1779"/>
              <a:gd name="T65" fmla="*/ 2147483647 h 895"/>
              <a:gd name="T66" fmla="*/ 2147483647 w 1779"/>
              <a:gd name="T67" fmla="*/ 2147483647 h 895"/>
              <a:gd name="T68" fmla="*/ 2147483647 w 1779"/>
              <a:gd name="T69" fmla="*/ 2147483647 h 895"/>
              <a:gd name="T70" fmla="*/ 2147483647 w 1779"/>
              <a:gd name="T71" fmla="*/ 2147483647 h 895"/>
              <a:gd name="T72" fmla="*/ 2147483647 w 1779"/>
              <a:gd name="T73" fmla="*/ 2147483647 h 895"/>
              <a:gd name="T74" fmla="*/ 2147483647 w 1779"/>
              <a:gd name="T75" fmla="*/ 2147483647 h 895"/>
              <a:gd name="T76" fmla="*/ 2147483647 w 1779"/>
              <a:gd name="T77" fmla="*/ 2147483647 h 895"/>
              <a:gd name="T78" fmla="*/ 2147483647 w 1779"/>
              <a:gd name="T79" fmla="*/ 2147483647 h 895"/>
              <a:gd name="T80" fmla="*/ 2147483647 w 1779"/>
              <a:gd name="T81" fmla="*/ 2147483647 h 895"/>
              <a:gd name="T82" fmla="*/ 2147483647 w 1779"/>
              <a:gd name="T83" fmla="*/ 2147483647 h 895"/>
              <a:gd name="T84" fmla="*/ 2147483647 w 1779"/>
              <a:gd name="T85" fmla="*/ 2147483647 h 895"/>
              <a:gd name="T86" fmla="*/ 2147483647 w 1779"/>
              <a:gd name="T87" fmla="*/ 2147483647 h 895"/>
              <a:gd name="T88" fmla="*/ 2147483647 w 1779"/>
              <a:gd name="T89" fmla="*/ 2147483647 h 895"/>
              <a:gd name="T90" fmla="*/ 2147483647 w 1779"/>
              <a:gd name="T91" fmla="*/ 2147483647 h 895"/>
              <a:gd name="T92" fmla="*/ 2147483647 w 1779"/>
              <a:gd name="T93" fmla="*/ 2147483647 h 895"/>
              <a:gd name="T94" fmla="*/ 2147483647 w 1779"/>
              <a:gd name="T95" fmla="*/ 2147483647 h 895"/>
              <a:gd name="T96" fmla="*/ 2147483647 w 1779"/>
              <a:gd name="T97" fmla="*/ 2147483647 h 895"/>
              <a:gd name="T98" fmla="*/ 2147483647 w 1779"/>
              <a:gd name="T99" fmla="*/ 2147483647 h 895"/>
              <a:gd name="T100" fmla="*/ 2147483647 w 1779"/>
              <a:gd name="T101" fmla="*/ 2147483647 h 895"/>
              <a:gd name="T102" fmla="*/ 2147483647 w 1779"/>
              <a:gd name="T103" fmla="*/ 2147483647 h 895"/>
              <a:gd name="T104" fmla="*/ 2147483647 w 1779"/>
              <a:gd name="T105" fmla="*/ 2147483647 h 895"/>
              <a:gd name="T106" fmla="*/ 2147483647 w 1779"/>
              <a:gd name="T107" fmla="*/ 2147483647 h 895"/>
              <a:gd name="T108" fmla="*/ 2147483647 w 1779"/>
              <a:gd name="T109" fmla="*/ 2147483647 h 895"/>
              <a:gd name="T110" fmla="*/ 2147483647 w 1779"/>
              <a:gd name="T111" fmla="*/ 2147483647 h 895"/>
              <a:gd name="T112" fmla="*/ 2147483647 w 1779"/>
              <a:gd name="T113" fmla="*/ 2147483647 h 895"/>
              <a:gd name="T114" fmla="*/ 2147483647 w 1779"/>
              <a:gd name="T115" fmla="*/ 2147483647 h 895"/>
              <a:gd name="T116" fmla="*/ 2147483647 w 1779"/>
              <a:gd name="T117" fmla="*/ 2147483647 h 895"/>
              <a:gd name="T118" fmla="*/ 2147483647 w 1779"/>
              <a:gd name="T119" fmla="*/ 2147483647 h 895"/>
              <a:gd name="T120" fmla="*/ 2147483647 w 1779"/>
              <a:gd name="T121" fmla="*/ 2147483647 h 895"/>
              <a:gd name="T122" fmla="*/ 2147483647 w 1779"/>
              <a:gd name="T123" fmla="*/ 2147483647 h 895"/>
              <a:gd name="T124" fmla="*/ 2147483647 w 1779"/>
              <a:gd name="T125" fmla="*/ 2147483647 h 89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779"/>
              <a:gd name="T190" fmla="*/ 0 h 895"/>
              <a:gd name="T191" fmla="*/ 1779 w 1779"/>
              <a:gd name="T192" fmla="*/ 895 h 895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779" h="895">
                <a:moveTo>
                  <a:pt x="33" y="74"/>
                </a:moveTo>
                <a:cubicBezTo>
                  <a:pt x="32" y="73"/>
                  <a:pt x="30" y="73"/>
                  <a:pt x="29" y="74"/>
                </a:cubicBezTo>
                <a:cubicBezTo>
                  <a:pt x="8" y="95"/>
                  <a:pt x="8" y="95"/>
                  <a:pt x="8" y="95"/>
                </a:cubicBezTo>
                <a:cubicBezTo>
                  <a:pt x="7" y="96"/>
                  <a:pt x="7" y="98"/>
                  <a:pt x="8" y="99"/>
                </a:cubicBezTo>
                <a:cubicBezTo>
                  <a:pt x="9" y="100"/>
                  <a:pt x="10" y="100"/>
                  <a:pt x="11" y="100"/>
                </a:cubicBezTo>
                <a:cubicBezTo>
                  <a:pt x="11" y="100"/>
                  <a:pt x="12" y="100"/>
                  <a:pt x="13" y="99"/>
                </a:cubicBezTo>
                <a:cubicBezTo>
                  <a:pt x="33" y="78"/>
                  <a:pt x="33" y="78"/>
                  <a:pt x="33" y="78"/>
                </a:cubicBezTo>
                <a:cubicBezTo>
                  <a:pt x="35" y="77"/>
                  <a:pt x="35" y="75"/>
                  <a:pt x="33" y="74"/>
                </a:cubicBezTo>
                <a:close/>
                <a:moveTo>
                  <a:pt x="55" y="70"/>
                </a:moveTo>
                <a:cubicBezTo>
                  <a:pt x="55" y="70"/>
                  <a:pt x="56" y="70"/>
                  <a:pt x="57" y="69"/>
                </a:cubicBezTo>
                <a:cubicBezTo>
                  <a:pt x="62" y="64"/>
                  <a:pt x="62" y="64"/>
                  <a:pt x="62" y="64"/>
                </a:cubicBezTo>
                <a:cubicBezTo>
                  <a:pt x="63" y="63"/>
                  <a:pt x="63" y="61"/>
                  <a:pt x="62" y="59"/>
                </a:cubicBezTo>
                <a:cubicBezTo>
                  <a:pt x="61" y="58"/>
                  <a:pt x="59" y="58"/>
                  <a:pt x="58" y="59"/>
                </a:cubicBezTo>
                <a:cubicBezTo>
                  <a:pt x="52" y="65"/>
                  <a:pt x="52" y="65"/>
                  <a:pt x="52" y="65"/>
                </a:cubicBezTo>
                <a:cubicBezTo>
                  <a:pt x="51" y="66"/>
                  <a:pt x="51" y="68"/>
                  <a:pt x="52" y="69"/>
                </a:cubicBezTo>
                <a:cubicBezTo>
                  <a:pt x="53" y="70"/>
                  <a:pt x="54" y="70"/>
                  <a:pt x="55" y="70"/>
                </a:cubicBezTo>
                <a:close/>
                <a:moveTo>
                  <a:pt x="20" y="105"/>
                </a:moveTo>
                <a:cubicBezTo>
                  <a:pt x="21" y="105"/>
                  <a:pt x="21" y="104"/>
                  <a:pt x="22" y="104"/>
                </a:cubicBezTo>
                <a:cubicBezTo>
                  <a:pt x="42" y="84"/>
                  <a:pt x="42" y="84"/>
                  <a:pt x="42" y="84"/>
                </a:cubicBezTo>
                <a:cubicBezTo>
                  <a:pt x="43" y="83"/>
                  <a:pt x="43" y="81"/>
                  <a:pt x="42" y="80"/>
                </a:cubicBezTo>
                <a:cubicBezTo>
                  <a:pt x="41" y="78"/>
                  <a:pt x="39" y="78"/>
                  <a:pt x="38" y="8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16" y="101"/>
                  <a:pt x="16" y="103"/>
                  <a:pt x="18" y="104"/>
                </a:cubicBezTo>
                <a:cubicBezTo>
                  <a:pt x="18" y="104"/>
                  <a:pt x="19" y="105"/>
                  <a:pt x="20" y="105"/>
                </a:cubicBezTo>
                <a:close/>
                <a:moveTo>
                  <a:pt x="30" y="106"/>
                </a:moveTo>
                <a:cubicBezTo>
                  <a:pt x="29" y="105"/>
                  <a:pt x="27" y="105"/>
                  <a:pt x="25" y="106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23" y="108"/>
                  <a:pt x="23" y="110"/>
                  <a:pt x="24" y="112"/>
                </a:cubicBezTo>
                <a:cubicBezTo>
                  <a:pt x="24" y="112"/>
                  <a:pt x="25" y="112"/>
                  <a:pt x="26" y="112"/>
                </a:cubicBezTo>
                <a:cubicBezTo>
                  <a:pt x="27" y="112"/>
                  <a:pt x="28" y="112"/>
                  <a:pt x="28" y="112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1" y="109"/>
                  <a:pt x="31" y="107"/>
                  <a:pt x="30" y="106"/>
                </a:cubicBezTo>
                <a:close/>
                <a:moveTo>
                  <a:pt x="37" y="99"/>
                </a:moveTo>
                <a:cubicBezTo>
                  <a:pt x="37" y="99"/>
                  <a:pt x="38" y="100"/>
                  <a:pt x="39" y="100"/>
                </a:cubicBezTo>
                <a:cubicBezTo>
                  <a:pt x="40" y="100"/>
                  <a:pt x="41" y="99"/>
                  <a:pt x="41" y="99"/>
                </a:cubicBezTo>
                <a:cubicBezTo>
                  <a:pt x="50" y="90"/>
                  <a:pt x="50" y="90"/>
                  <a:pt x="50" y="90"/>
                </a:cubicBezTo>
                <a:cubicBezTo>
                  <a:pt x="51" y="89"/>
                  <a:pt x="51" y="87"/>
                  <a:pt x="50" y="86"/>
                </a:cubicBezTo>
                <a:cubicBezTo>
                  <a:pt x="48" y="85"/>
                  <a:pt x="46" y="85"/>
                  <a:pt x="45" y="86"/>
                </a:cubicBezTo>
                <a:cubicBezTo>
                  <a:pt x="37" y="94"/>
                  <a:pt x="37" y="94"/>
                  <a:pt x="37" y="94"/>
                </a:cubicBezTo>
                <a:cubicBezTo>
                  <a:pt x="36" y="95"/>
                  <a:pt x="36" y="97"/>
                  <a:pt x="37" y="99"/>
                </a:cubicBezTo>
                <a:close/>
                <a:moveTo>
                  <a:pt x="20" y="133"/>
                </a:moveTo>
                <a:cubicBezTo>
                  <a:pt x="21" y="133"/>
                  <a:pt x="21" y="132"/>
                  <a:pt x="22" y="132"/>
                </a:cubicBezTo>
                <a:cubicBezTo>
                  <a:pt x="25" y="129"/>
                  <a:pt x="25" y="129"/>
                  <a:pt x="25" y="129"/>
                </a:cubicBezTo>
                <a:cubicBezTo>
                  <a:pt x="26" y="128"/>
                  <a:pt x="26" y="126"/>
                  <a:pt x="25" y="125"/>
                </a:cubicBezTo>
                <a:cubicBezTo>
                  <a:pt x="24" y="123"/>
                  <a:pt x="22" y="123"/>
                  <a:pt x="20" y="125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16" y="129"/>
                  <a:pt x="16" y="131"/>
                  <a:pt x="18" y="132"/>
                </a:cubicBezTo>
                <a:cubicBezTo>
                  <a:pt x="18" y="132"/>
                  <a:pt x="19" y="133"/>
                  <a:pt x="20" y="133"/>
                </a:cubicBezTo>
                <a:close/>
                <a:moveTo>
                  <a:pt x="54" y="110"/>
                </a:moveTo>
                <a:cubicBezTo>
                  <a:pt x="52" y="109"/>
                  <a:pt x="50" y="109"/>
                  <a:pt x="49" y="110"/>
                </a:cubicBezTo>
                <a:cubicBezTo>
                  <a:pt x="31" y="128"/>
                  <a:pt x="31" y="128"/>
                  <a:pt x="31" y="128"/>
                </a:cubicBezTo>
                <a:cubicBezTo>
                  <a:pt x="30" y="130"/>
                  <a:pt x="30" y="131"/>
                  <a:pt x="31" y="133"/>
                </a:cubicBezTo>
                <a:cubicBezTo>
                  <a:pt x="31" y="133"/>
                  <a:pt x="32" y="134"/>
                  <a:pt x="33" y="134"/>
                </a:cubicBezTo>
                <a:cubicBezTo>
                  <a:pt x="34" y="134"/>
                  <a:pt x="35" y="133"/>
                  <a:pt x="35" y="133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5" y="113"/>
                  <a:pt x="55" y="111"/>
                  <a:pt x="54" y="110"/>
                </a:cubicBezTo>
                <a:close/>
                <a:moveTo>
                  <a:pt x="59" y="105"/>
                </a:moveTo>
                <a:cubicBezTo>
                  <a:pt x="59" y="105"/>
                  <a:pt x="60" y="106"/>
                  <a:pt x="61" y="106"/>
                </a:cubicBezTo>
                <a:cubicBezTo>
                  <a:pt x="62" y="106"/>
                  <a:pt x="62" y="105"/>
                  <a:pt x="63" y="105"/>
                </a:cubicBezTo>
                <a:cubicBezTo>
                  <a:pt x="72" y="96"/>
                  <a:pt x="72" y="96"/>
                  <a:pt x="72" y="96"/>
                </a:cubicBezTo>
                <a:cubicBezTo>
                  <a:pt x="73" y="94"/>
                  <a:pt x="73" y="92"/>
                  <a:pt x="72" y="91"/>
                </a:cubicBezTo>
                <a:cubicBezTo>
                  <a:pt x="71" y="90"/>
                  <a:pt x="69" y="90"/>
                  <a:pt x="68" y="91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7" y="102"/>
                  <a:pt x="57" y="104"/>
                  <a:pt x="59" y="105"/>
                </a:cubicBezTo>
                <a:close/>
                <a:moveTo>
                  <a:pt x="3" y="156"/>
                </a:moveTo>
                <a:cubicBezTo>
                  <a:pt x="1" y="158"/>
                  <a:pt x="1" y="158"/>
                  <a:pt x="1" y="158"/>
                </a:cubicBezTo>
                <a:cubicBezTo>
                  <a:pt x="0" y="159"/>
                  <a:pt x="0" y="161"/>
                  <a:pt x="1" y="162"/>
                </a:cubicBezTo>
                <a:cubicBezTo>
                  <a:pt x="2" y="163"/>
                  <a:pt x="2" y="163"/>
                  <a:pt x="3" y="163"/>
                </a:cubicBezTo>
                <a:cubicBezTo>
                  <a:pt x="4" y="163"/>
                  <a:pt x="5" y="163"/>
                  <a:pt x="5" y="162"/>
                </a:cubicBezTo>
                <a:cubicBezTo>
                  <a:pt x="8" y="160"/>
                  <a:pt x="8" y="160"/>
                  <a:pt x="8" y="160"/>
                </a:cubicBezTo>
                <a:cubicBezTo>
                  <a:pt x="9" y="159"/>
                  <a:pt x="9" y="157"/>
                  <a:pt x="8" y="156"/>
                </a:cubicBezTo>
                <a:cubicBezTo>
                  <a:pt x="6" y="155"/>
                  <a:pt x="4" y="155"/>
                  <a:pt x="3" y="156"/>
                </a:cubicBezTo>
                <a:close/>
                <a:moveTo>
                  <a:pt x="23" y="150"/>
                </a:moveTo>
                <a:cubicBezTo>
                  <a:pt x="18" y="155"/>
                  <a:pt x="18" y="155"/>
                  <a:pt x="18" y="155"/>
                </a:cubicBezTo>
                <a:cubicBezTo>
                  <a:pt x="16" y="157"/>
                  <a:pt x="16" y="159"/>
                  <a:pt x="18" y="160"/>
                </a:cubicBezTo>
                <a:cubicBezTo>
                  <a:pt x="18" y="160"/>
                  <a:pt x="19" y="161"/>
                  <a:pt x="20" y="161"/>
                </a:cubicBezTo>
                <a:cubicBezTo>
                  <a:pt x="21" y="161"/>
                  <a:pt x="21" y="160"/>
                  <a:pt x="22" y="160"/>
                </a:cubicBezTo>
                <a:cubicBezTo>
                  <a:pt x="28" y="154"/>
                  <a:pt x="28" y="154"/>
                  <a:pt x="28" y="154"/>
                </a:cubicBezTo>
                <a:cubicBezTo>
                  <a:pt x="29" y="153"/>
                  <a:pt x="29" y="151"/>
                  <a:pt x="28" y="150"/>
                </a:cubicBezTo>
                <a:cubicBezTo>
                  <a:pt x="27" y="148"/>
                  <a:pt x="25" y="148"/>
                  <a:pt x="23" y="150"/>
                </a:cubicBezTo>
                <a:close/>
                <a:moveTo>
                  <a:pt x="42" y="140"/>
                </a:moveTo>
                <a:cubicBezTo>
                  <a:pt x="79" y="103"/>
                  <a:pt x="79" y="103"/>
                  <a:pt x="79" y="103"/>
                </a:cubicBezTo>
                <a:cubicBezTo>
                  <a:pt x="85" y="96"/>
                  <a:pt x="85" y="96"/>
                  <a:pt x="85" y="96"/>
                </a:cubicBezTo>
                <a:cubicBezTo>
                  <a:pt x="87" y="95"/>
                  <a:pt x="87" y="93"/>
                  <a:pt x="85" y="92"/>
                </a:cubicBezTo>
                <a:cubicBezTo>
                  <a:pt x="84" y="91"/>
                  <a:pt x="82" y="91"/>
                  <a:pt x="81" y="92"/>
                </a:cubicBezTo>
                <a:cubicBezTo>
                  <a:pt x="77" y="96"/>
                  <a:pt x="77" y="96"/>
                  <a:pt x="77" y="96"/>
                </a:cubicBezTo>
                <a:cubicBezTo>
                  <a:pt x="38" y="135"/>
                  <a:pt x="38" y="135"/>
                  <a:pt x="38" y="135"/>
                </a:cubicBezTo>
                <a:cubicBezTo>
                  <a:pt x="37" y="137"/>
                  <a:pt x="37" y="139"/>
                  <a:pt x="38" y="140"/>
                </a:cubicBezTo>
                <a:cubicBezTo>
                  <a:pt x="38" y="140"/>
                  <a:pt x="39" y="141"/>
                  <a:pt x="40" y="141"/>
                </a:cubicBezTo>
                <a:cubicBezTo>
                  <a:pt x="41" y="141"/>
                  <a:pt x="41" y="140"/>
                  <a:pt x="42" y="140"/>
                </a:cubicBezTo>
                <a:close/>
                <a:moveTo>
                  <a:pt x="89" y="91"/>
                </a:moveTo>
                <a:cubicBezTo>
                  <a:pt x="90" y="91"/>
                  <a:pt x="91" y="91"/>
                  <a:pt x="92" y="90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4" y="78"/>
                  <a:pt x="104" y="76"/>
                  <a:pt x="102" y="75"/>
                </a:cubicBezTo>
                <a:cubicBezTo>
                  <a:pt x="101" y="74"/>
                  <a:pt x="99" y="74"/>
                  <a:pt x="98" y="75"/>
                </a:cubicBezTo>
                <a:cubicBezTo>
                  <a:pt x="87" y="86"/>
                  <a:pt x="87" y="86"/>
                  <a:pt x="87" y="86"/>
                </a:cubicBezTo>
                <a:cubicBezTo>
                  <a:pt x="86" y="87"/>
                  <a:pt x="86" y="89"/>
                  <a:pt x="87" y="90"/>
                </a:cubicBezTo>
                <a:cubicBezTo>
                  <a:pt x="88" y="91"/>
                  <a:pt x="89" y="91"/>
                  <a:pt x="89" y="91"/>
                </a:cubicBezTo>
                <a:close/>
                <a:moveTo>
                  <a:pt x="125" y="66"/>
                </a:moveTo>
                <a:cubicBezTo>
                  <a:pt x="124" y="65"/>
                  <a:pt x="122" y="65"/>
                  <a:pt x="121" y="66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6" y="141"/>
                  <a:pt x="46" y="141"/>
                  <a:pt x="46" y="141"/>
                </a:cubicBezTo>
                <a:cubicBezTo>
                  <a:pt x="46" y="141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39" y="148"/>
                  <a:pt x="39" y="148"/>
                  <a:pt x="39" y="148"/>
                </a:cubicBezTo>
                <a:cubicBezTo>
                  <a:pt x="38" y="149"/>
                  <a:pt x="38" y="151"/>
                  <a:pt x="39" y="152"/>
                </a:cubicBezTo>
                <a:cubicBezTo>
                  <a:pt x="40" y="153"/>
                  <a:pt x="40" y="153"/>
                  <a:pt x="41" y="153"/>
                </a:cubicBezTo>
                <a:cubicBezTo>
                  <a:pt x="42" y="153"/>
                  <a:pt x="43" y="153"/>
                  <a:pt x="43" y="152"/>
                </a:cubicBezTo>
                <a:cubicBezTo>
                  <a:pt x="49" y="147"/>
                  <a:pt x="49" y="147"/>
                  <a:pt x="49" y="147"/>
                </a:cubicBezTo>
                <a:cubicBezTo>
                  <a:pt x="49" y="147"/>
                  <a:pt x="49" y="146"/>
                  <a:pt x="49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6" y="69"/>
                  <a:pt x="126" y="67"/>
                  <a:pt x="125" y="66"/>
                </a:cubicBezTo>
                <a:close/>
                <a:moveTo>
                  <a:pt x="141" y="64"/>
                </a:moveTo>
                <a:cubicBezTo>
                  <a:pt x="140" y="63"/>
                  <a:pt x="138" y="63"/>
                  <a:pt x="137" y="64"/>
                </a:cubicBezTo>
                <a:cubicBezTo>
                  <a:pt x="62" y="139"/>
                  <a:pt x="62" y="139"/>
                  <a:pt x="62" y="139"/>
                </a:cubicBezTo>
                <a:cubicBezTo>
                  <a:pt x="61" y="140"/>
                  <a:pt x="61" y="142"/>
                  <a:pt x="62" y="143"/>
                </a:cubicBezTo>
                <a:cubicBezTo>
                  <a:pt x="63" y="144"/>
                  <a:pt x="63" y="144"/>
                  <a:pt x="64" y="144"/>
                </a:cubicBezTo>
                <a:cubicBezTo>
                  <a:pt x="65" y="144"/>
                  <a:pt x="66" y="144"/>
                  <a:pt x="66" y="143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2" y="67"/>
                  <a:pt x="142" y="65"/>
                  <a:pt x="141" y="64"/>
                </a:cubicBezTo>
                <a:close/>
                <a:moveTo>
                  <a:pt x="157" y="66"/>
                </a:moveTo>
                <a:cubicBezTo>
                  <a:pt x="159" y="65"/>
                  <a:pt x="159" y="63"/>
                  <a:pt x="157" y="62"/>
                </a:cubicBezTo>
                <a:cubicBezTo>
                  <a:pt x="156" y="61"/>
                  <a:pt x="154" y="61"/>
                  <a:pt x="153" y="62"/>
                </a:cubicBezTo>
                <a:cubicBezTo>
                  <a:pt x="98" y="117"/>
                  <a:pt x="98" y="117"/>
                  <a:pt x="98" y="117"/>
                </a:cubicBezTo>
                <a:cubicBezTo>
                  <a:pt x="92" y="123"/>
                  <a:pt x="92" y="123"/>
                  <a:pt x="92" y="123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2" y="133"/>
                  <a:pt x="82" y="135"/>
                  <a:pt x="83" y="137"/>
                </a:cubicBezTo>
                <a:cubicBezTo>
                  <a:pt x="83" y="137"/>
                  <a:pt x="84" y="137"/>
                  <a:pt x="85" y="137"/>
                </a:cubicBezTo>
                <a:cubicBezTo>
                  <a:pt x="86" y="137"/>
                  <a:pt x="87" y="137"/>
                  <a:pt x="87" y="137"/>
                </a:cubicBezTo>
                <a:cubicBezTo>
                  <a:pt x="102" y="122"/>
                  <a:pt x="102" y="122"/>
                  <a:pt x="102" y="122"/>
                </a:cubicBezTo>
                <a:lnTo>
                  <a:pt x="157" y="66"/>
                </a:lnTo>
                <a:close/>
                <a:moveTo>
                  <a:pt x="168" y="65"/>
                </a:moveTo>
                <a:cubicBezTo>
                  <a:pt x="167" y="64"/>
                  <a:pt x="165" y="64"/>
                  <a:pt x="164" y="65"/>
                </a:cubicBezTo>
                <a:cubicBezTo>
                  <a:pt x="101" y="127"/>
                  <a:pt x="101" y="127"/>
                  <a:pt x="101" y="127"/>
                </a:cubicBezTo>
                <a:cubicBezTo>
                  <a:pt x="100" y="129"/>
                  <a:pt x="100" y="131"/>
                  <a:pt x="101" y="132"/>
                </a:cubicBezTo>
                <a:cubicBezTo>
                  <a:pt x="102" y="132"/>
                  <a:pt x="103" y="133"/>
                  <a:pt x="104" y="133"/>
                </a:cubicBezTo>
                <a:cubicBezTo>
                  <a:pt x="104" y="133"/>
                  <a:pt x="105" y="132"/>
                  <a:pt x="106" y="132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9" y="68"/>
                  <a:pt x="169" y="67"/>
                  <a:pt x="168" y="65"/>
                </a:cubicBezTo>
                <a:close/>
                <a:moveTo>
                  <a:pt x="181" y="66"/>
                </a:moveTo>
                <a:cubicBezTo>
                  <a:pt x="180" y="65"/>
                  <a:pt x="178" y="65"/>
                  <a:pt x="177" y="66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17" y="125"/>
                  <a:pt x="117" y="127"/>
                  <a:pt x="119" y="129"/>
                </a:cubicBezTo>
                <a:cubicBezTo>
                  <a:pt x="119" y="129"/>
                  <a:pt x="120" y="130"/>
                  <a:pt x="121" y="130"/>
                </a:cubicBezTo>
                <a:cubicBezTo>
                  <a:pt x="122" y="130"/>
                  <a:pt x="122" y="129"/>
                  <a:pt x="123" y="129"/>
                </a:cubicBezTo>
                <a:cubicBezTo>
                  <a:pt x="181" y="71"/>
                  <a:pt x="181" y="71"/>
                  <a:pt x="181" y="71"/>
                </a:cubicBezTo>
                <a:cubicBezTo>
                  <a:pt x="182" y="70"/>
                  <a:pt x="182" y="68"/>
                  <a:pt x="181" y="66"/>
                </a:cubicBezTo>
                <a:close/>
                <a:moveTo>
                  <a:pt x="130" y="131"/>
                </a:moveTo>
                <a:cubicBezTo>
                  <a:pt x="131" y="132"/>
                  <a:pt x="132" y="132"/>
                  <a:pt x="132" y="132"/>
                </a:cubicBezTo>
                <a:cubicBezTo>
                  <a:pt x="133" y="132"/>
                  <a:pt x="134" y="132"/>
                  <a:pt x="135" y="131"/>
                </a:cubicBezTo>
                <a:cubicBezTo>
                  <a:pt x="193" y="73"/>
                  <a:pt x="193" y="73"/>
                  <a:pt x="193" y="73"/>
                </a:cubicBezTo>
                <a:cubicBezTo>
                  <a:pt x="194" y="72"/>
                  <a:pt x="194" y="70"/>
                  <a:pt x="193" y="69"/>
                </a:cubicBezTo>
                <a:cubicBezTo>
                  <a:pt x="192" y="67"/>
                  <a:pt x="190" y="67"/>
                  <a:pt x="188" y="69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29" y="128"/>
                  <a:pt x="129" y="130"/>
                  <a:pt x="130" y="131"/>
                </a:cubicBezTo>
                <a:close/>
                <a:moveTo>
                  <a:pt x="141" y="134"/>
                </a:moveTo>
                <a:cubicBezTo>
                  <a:pt x="142" y="135"/>
                  <a:pt x="142" y="135"/>
                  <a:pt x="143" y="135"/>
                </a:cubicBezTo>
                <a:cubicBezTo>
                  <a:pt x="144" y="135"/>
                  <a:pt x="145" y="135"/>
                  <a:pt x="145" y="134"/>
                </a:cubicBezTo>
                <a:cubicBezTo>
                  <a:pt x="205" y="75"/>
                  <a:pt x="205" y="75"/>
                  <a:pt x="205" y="75"/>
                </a:cubicBezTo>
                <a:cubicBezTo>
                  <a:pt x="206" y="73"/>
                  <a:pt x="206" y="71"/>
                  <a:pt x="205" y="70"/>
                </a:cubicBezTo>
                <a:cubicBezTo>
                  <a:pt x="204" y="69"/>
                  <a:pt x="202" y="69"/>
                  <a:pt x="201" y="70"/>
                </a:cubicBezTo>
                <a:cubicBezTo>
                  <a:pt x="141" y="130"/>
                  <a:pt x="141" y="130"/>
                  <a:pt x="141" y="130"/>
                </a:cubicBezTo>
                <a:cubicBezTo>
                  <a:pt x="140" y="131"/>
                  <a:pt x="140" y="133"/>
                  <a:pt x="141" y="134"/>
                </a:cubicBezTo>
                <a:close/>
                <a:moveTo>
                  <a:pt x="148" y="141"/>
                </a:moveTo>
                <a:cubicBezTo>
                  <a:pt x="149" y="142"/>
                  <a:pt x="149" y="142"/>
                  <a:pt x="150" y="142"/>
                </a:cubicBezTo>
                <a:cubicBezTo>
                  <a:pt x="151" y="142"/>
                  <a:pt x="152" y="142"/>
                  <a:pt x="152" y="141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217" y="76"/>
                  <a:pt x="217" y="74"/>
                  <a:pt x="216" y="73"/>
                </a:cubicBezTo>
                <a:cubicBezTo>
                  <a:pt x="215" y="72"/>
                  <a:pt x="213" y="72"/>
                  <a:pt x="212" y="73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7" y="138"/>
                  <a:pt x="147" y="140"/>
                  <a:pt x="148" y="141"/>
                </a:cubicBezTo>
                <a:close/>
                <a:moveTo>
                  <a:pt x="164" y="135"/>
                </a:moveTo>
                <a:cubicBezTo>
                  <a:pt x="164" y="135"/>
                  <a:pt x="164" y="135"/>
                  <a:pt x="164" y="135"/>
                </a:cubicBezTo>
                <a:cubicBezTo>
                  <a:pt x="158" y="141"/>
                  <a:pt x="158" y="141"/>
                  <a:pt x="158" y="141"/>
                </a:cubicBezTo>
                <a:cubicBezTo>
                  <a:pt x="158" y="141"/>
                  <a:pt x="158" y="141"/>
                  <a:pt x="158" y="141"/>
                </a:cubicBezTo>
                <a:cubicBezTo>
                  <a:pt x="158" y="141"/>
                  <a:pt x="157" y="141"/>
                  <a:pt x="157" y="142"/>
                </a:cubicBezTo>
                <a:cubicBezTo>
                  <a:pt x="155" y="144"/>
                  <a:pt x="155" y="144"/>
                  <a:pt x="155" y="144"/>
                </a:cubicBezTo>
                <a:cubicBezTo>
                  <a:pt x="154" y="145"/>
                  <a:pt x="154" y="147"/>
                  <a:pt x="155" y="148"/>
                </a:cubicBezTo>
                <a:cubicBezTo>
                  <a:pt x="156" y="149"/>
                  <a:pt x="156" y="149"/>
                  <a:pt x="157" y="149"/>
                </a:cubicBezTo>
                <a:cubicBezTo>
                  <a:pt x="158" y="149"/>
                  <a:pt x="159" y="149"/>
                  <a:pt x="159" y="148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232" y="75"/>
                  <a:pt x="232" y="75"/>
                  <a:pt x="232" y="75"/>
                </a:cubicBezTo>
                <a:cubicBezTo>
                  <a:pt x="233" y="74"/>
                  <a:pt x="233" y="72"/>
                  <a:pt x="232" y="71"/>
                </a:cubicBezTo>
                <a:cubicBezTo>
                  <a:pt x="231" y="70"/>
                  <a:pt x="229" y="70"/>
                  <a:pt x="228" y="71"/>
                </a:cubicBezTo>
                <a:cubicBezTo>
                  <a:pt x="164" y="135"/>
                  <a:pt x="164" y="135"/>
                  <a:pt x="164" y="135"/>
                </a:cubicBezTo>
                <a:close/>
                <a:moveTo>
                  <a:pt x="153" y="160"/>
                </a:moveTo>
                <a:cubicBezTo>
                  <a:pt x="152" y="161"/>
                  <a:pt x="152" y="161"/>
                  <a:pt x="152" y="161"/>
                </a:cubicBezTo>
                <a:cubicBezTo>
                  <a:pt x="144" y="169"/>
                  <a:pt x="144" y="169"/>
                  <a:pt x="144" y="169"/>
                </a:cubicBezTo>
                <a:cubicBezTo>
                  <a:pt x="144" y="169"/>
                  <a:pt x="144" y="169"/>
                  <a:pt x="144" y="169"/>
                </a:cubicBezTo>
                <a:cubicBezTo>
                  <a:pt x="143" y="170"/>
                  <a:pt x="143" y="170"/>
                  <a:pt x="143" y="170"/>
                </a:cubicBezTo>
                <a:cubicBezTo>
                  <a:pt x="141" y="172"/>
                  <a:pt x="141" y="172"/>
                  <a:pt x="141" y="172"/>
                </a:cubicBezTo>
                <a:cubicBezTo>
                  <a:pt x="140" y="173"/>
                  <a:pt x="140" y="175"/>
                  <a:pt x="141" y="176"/>
                </a:cubicBezTo>
                <a:cubicBezTo>
                  <a:pt x="141" y="177"/>
                  <a:pt x="142" y="177"/>
                  <a:pt x="143" y="177"/>
                </a:cubicBezTo>
                <a:cubicBezTo>
                  <a:pt x="144" y="177"/>
                  <a:pt x="145" y="177"/>
                  <a:pt x="145" y="176"/>
                </a:cubicBezTo>
                <a:cubicBezTo>
                  <a:pt x="147" y="174"/>
                  <a:pt x="147" y="174"/>
                  <a:pt x="147" y="174"/>
                </a:cubicBezTo>
                <a:cubicBezTo>
                  <a:pt x="148" y="174"/>
                  <a:pt x="148" y="174"/>
                  <a:pt x="148" y="174"/>
                </a:cubicBezTo>
                <a:cubicBezTo>
                  <a:pt x="148" y="174"/>
                  <a:pt x="148" y="173"/>
                  <a:pt x="148" y="173"/>
                </a:cubicBezTo>
                <a:cubicBezTo>
                  <a:pt x="156" y="165"/>
                  <a:pt x="156" y="165"/>
                  <a:pt x="156" y="165"/>
                </a:cubicBezTo>
                <a:cubicBezTo>
                  <a:pt x="157" y="165"/>
                  <a:pt x="157" y="165"/>
                  <a:pt x="157" y="164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8" y="154"/>
                  <a:pt x="168" y="154"/>
                  <a:pt x="168" y="154"/>
                </a:cubicBezTo>
                <a:cubicBezTo>
                  <a:pt x="169" y="153"/>
                  <a:pt x="169" y="153"/>
                  <a:pt x="169" y="153"/>
                </a:cubicBezTo>
                <a:cubicBezTo>
                  <a:pt x="250" y="72"/>
                  <a:pt x="250" y="72"/>
                  <a:pt x="250" y="72"/>
                </a:cubicBezTo>
                <a:cubicBezTo>
                  <a:pt x="251" y="71"/>
                  <a:pt x="251" y="69"/>
                  <a:pt x="250" y="68"/>
                </a:cubicBezTo>
                <a:cubicBezTo>
                  <a:pt x="248" y="67"/>
                  <a:pt x="246" y="67"/>
                  <a:pt x="245" y="68"/>
                </a:cubicBezTo>
                <a:cubicBezTo>
                  <a:pt x="242" y="71"/>
                  <a:pt x="242" y="71"/>
                  <a:pt x="242" y="71"/>
                </a:cubicBezTo>
                <a:cubicBezTo>
                  <a:pt x="163" y="150"/>
                  <a:pt x="163" y="150"/>
                  <a:pt x="163" y="150"/>
                </a:cubicBezTo>
                <a:lnTo>
                  <a:pt x="153" y="160"/>
                </a:lnTo>
                <a:close/>
                <a:moveTo>
                  <a:pt x="158" y="173"/>
                </a:moveTo>
                <a:cubicBezTo>
                  <a:pt x="159" y="173"/>
                  <a:pt x="160" y="174"/>
                  <a:pt x="161" y="174"/>
                </a:cubicBezTo>
                <a:cubicBezTo>
                  <a:pt x="161" y="174"/>
                  <a:pt x="162" y="173"/>
                  <a:pt x="163" y="173"/>
                </a:cubicBezTo>
                <a:cubicBezTo>
                  <a:pt x="262" y="74"/>
                  <a:pt x="262" y="74"/>
                  <a:pt x="262" y="74"/>
                </a:cubicBezTo>
                <a:cubicBezTo>
                  <a:pt x="263" y="72"/>
                  <a:pt x="263" y="70"/>
                  <a:pt x="262" y="69"/>
                </a:cubicBezTo>
                <a:cubicBezTo>
                  <a:pt x="261" y="68"/>
                  <a:pt x="259" y="68"/>
                  <a:pt x="258" y="69"/>
                </a:cubicBezTo>
                <a:cubicBezTo>
                  <a:pt x="158" y="168"/>
                  <a:pt x="158" y="168"/>
                  <a:pt x="158" y="168"/>
                </a:cubicBezTo>
                <a:cubicBezTo>
                  <a:pt x="157" y="170"/>
                  <a:pt x="157" y="172"/>
                  <a:pt x="158" y="173"/>
                </a:cubicBezTo>
                <a:close/>
                <a:moveTo>
                  <a:pt x="156" y="184"/>
                </a:moveTo>
                <a:cubicBezTo>
                  <a:pt x="151" y="190"/>
                  <a:pt x="151" y="190"/>
                  <a:pt x="151" y="190"/>
                </a:cubicBezTo>
                <a:cubicBezTo>
                  <a:pt x="150" y="191"/>
                  <a:pt x="150" y="193"/>
                  <a:pt x="151" y="194"/>
                </a:cubicBezTo>
                <a:cubicBezTo>
                  <a:pt x="152" y="195"/>
                  <a:pt x="152" y="195"/>
                  <a:pt x="153" y="195"/>
                </a:cubicBezTo>
                <a:cubicBezTo>
                  <a:pt x="154" y="195"/>
                  <a:pt x="155" y="195"/>
                  <a:pt x="155" y="194"/>
                </a:cubicBezTo>
                <a:cubicBezTo>
                  <a:pt x="161" y="189"/>
                  <a:pt x="161" y="189"/>
                  <a:pt x="161" y="189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277" y="72"/>
                  <a:pt x="277" y="72"/>
                  <a:pt x="277" y="72"/>
                </a:cubicBezTo>
                <a:cubicBezTo>
                  <a:pt x="278" y="71"/>
                  <a:pt x="278" y="69"/>
                  <a:pt x="277" y="68"/>
                </a:cubicBezTo>
                <a:cubicBezTo>
                  <a:pt x="276" y="67"/>
                  <a:pt x="274" y="67"/>
                  <a:pt x="273" y="68"/>
                </a:cubicBezTo>
                <a:cubicBezTo>
                  <a:pt x="161" y="179"/>
                  <a:pt x="161" y="179"/>
                  <a:pt x="161" y="179"/>
                </a:cubicBezTo>
                <a:lnTo>
                  <a:pt x="156" y="184"/>
                </a:lnTo>
                <a:close/>
                <a:moveTo>
                  <a:pt x="295" y="67"/>
                </a:moveTo>
                <a:cubicBezTo>
                  <a:pt x="296" y="67"/>
                  <a:pt x="297" y="67"/>
                  <a:pt x="298" y="66"/>
                </a:cubicBezTo>
                <a:cubicBezTo>
                  <a:pt x="316" y="48"/>
                  <a:pt x="316" y="48"/>
                  <a:pt x="316" y="48"/>
                </a:cubicBezTo>
                <a:cubicBezTo>
                  <a:pt x="317" y="47"/>
                  <a:pt x="317" y="45"/>
                  <a:pt x="316" y="44"/>
                </a:cubicBezTo>
                <a:cubicBezTo>
                  <a:pt x="314" y="42"/>
                  <a:pt x="312" y="42"/>
                  <a:pt x="311" y="44"/>
                </a:cubicBezTo>
                <a:cubicBezTo>
                  <a:pt x="293" y="62"/>
                  <a:pt x="293" y="62"/>
                  <a:pt x="293" y="62"/>
                </a:cubicBezTo>
                <a:cubicBezTo>
                  <a:pt x="292" y="63"/>
                  <a:pt x="292" y="65"/>
                  <a:pt x="293" y="66"/>
                </a:cubicBezTo>
                <a:cubicBezTo>
                  <a:pt x="294" y="67"/>
                  <a:pt x="295" y="67"/>
                  <a:pt x="295" y="67"/>
                </a:cubicBezTo>
                <a:close/>
                <a:moveTo>
                  <a:pt x="166" y="189"/>
                </a:moveTo>
                <a:cubicBezTo>
                  <a:pt x="157" y="198"/>
                  <a:pt x="157" y="198"/>
                  <a:pt x="157" y="198"/>
                </a:cubicBezTo>
                <a:cubicBezTo>
                  <a:pt x="156" y="199"/>
                  <a:pt x="156" y="201"/>
                  <a:pt x="157" y="202"/>
                </a:cubicBezTo>
                <a:cubicBezTo>
                  <a:pt x="158" y="203"/>
                  <a:pt x="158" y="203"/>
                  <a:pt x="159" y="203"/>
                </a:cubicBezTo>
                <a:cubicBezTo>
                  <a:pt x="160" y="203"/>
                  <a:pt x="161" y="203"/>
                  <a:pt x="162" y="202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290" y="74"/>
                  <a:pt x="290" y="74"/>
                  <a:pt x="290" y="74"/>
                </a:cubicBezTo>
                <a:cubicBezTo>
                  <a:pt x="292" y="72"/>
                  <a:pt x="291" y="71"/>
                  <a:pt x="290" y="69"/>
                </a:cubicBezTo>
                <a:cubicBezTo>
                  <a:pt x="289" y="68"/>
                  <a:pt x="287" y="68"/>
                  <a:pt x="286" y="69"/>
                </a:cubicBezTo>
                <a:cubicBezTo>
                  <a:pt x="166" y="189"/>
                  <a:pt x="166" y="189"/>
                  <a:pt x="166" y="189"/>
                </a:cubicBezTo>
                <a:close/>
                <a:moveTo>
                  <a:pt x="296" y="73"/>
                </a:moveTo>
                <a:cubicBezTo>
                  <a:pt x="169" y="199"/>
                  <a:pt x="169" y="199"/>
                  <a:pt x="169" y="199"/>
                </a:cubicBezTo>
                <a:cubicBezTo>
                  <a:pt x="169" y="199"/>
                  <a:pt x="169" y="199"/>
                  <a:pt x="169" y="199"/>
                </a:cubicBezTo>
                <a:cubicBezTo>
                  <a:pt x="151" y="217"/>
                  <a:pt x="151" y="217"/>
                  <a:pt x="151" y="217"/>
                </a:cubicBezTo>
                <a:cubicBezTo>
                  <a:pt x="150" y="219"/>
                  <a:pt x="150" y="221"/>
                  <a:pt x="151" y="222"/>
                </a:cubicBezTo>
                <a:cubicBezTo>
                  <a:pt x="152" y="222"/>
                  <a:pt x="153" y="223"/>
                  <a:pt x="154" y="223"/>
                </a:cubicBezTo>
                <a:cubicBezTo>
                  <a:pt x="154" y="223"/>
                  <a:pt x="155" y="222"/>
                  <a:pt x="155" y="222"/>
                </a:cubicBezTo>
                <a:cubicBezTo>
                  <a:pt x="178" y="198"/>
                  <a:pt x="178" y="198"/>
                  <a:pt x="178" y="198"/>
                </a:cubicBezTo>
                <a:cubicBezTo>
                  <a:pt x="300" y="77"/>
                  <a:pt x="300" y="77"/>
                  <a:pt x="300" y="77"/>
                </a:cubicBezTo>
                <a:cubicBezTo>
                  <a:pt x="301" y="76"/>
                  <a:pt x="301" y="74"/>
                  <a:pt x="300" y="73"/>
                </a:cubicBezTo>
                <a:cubicBezTo>
                  <a:pt x="299" y="72"/>
                  <a:pt x="297" y="72"/>
                  <a:pt x="296" y="73"/>
                </a:cubicBezTo>
                <a:close/>
                <a:moveTo>
                  <a:pt x="316" y="57"/>
                </a:moveTo>
                <a:cubicBezTo>
                  <a:pt x="317" y="58"/>
                  <a:pt x="317" y="58"/>
                  <a:pt x="318" y="58"/>
                </a:cubicBezTo>
                <a:cubicBezTo>
                  <a:pt x="319" y="58"/>
                  <a:pt x="320" y="58"/>
                  <a:pt x="320" y="57"/>
                </a:cubicBezTo>
                <a:cubicBezTo>
                  <a:pt x="327" y="50"/>
                  <a:pt x="327" y="50"/>
                  <a:pt x="327" y="50"/>
                </a:cubicBezTo>
                <a:cubicBezTo>
                  <a:pt x="328" y="49"/>
                  <a:pt x="328" y="47"/>
                  <a:pt x="327" y="46"/>
                </a:cubicBezTo>
                <a:cubicBezTo>
                  <a:pt x="326" y="45"/>
                  <a:pt x="324" y="45"/>
                  <a:pt x="323" y="46"/>
                </a:cubicBezTo>
                <a:cubicBezTo>
                  <a:pt x="316" y="53"/>
                  <a:pt x="316" y="53"/>
                  <a:pt x="316" y="53"/>
                </a:cubicBezTo>
                <a:cubicBezTo>
                  <a:pt x="315" y="54"/>
                  <a:pt x="315" y="56"/>
                  <a:pt x="316" y="57"/>
                </a:cubicBezTo>
                <a:close/>
                <a:moveTo>
                  <a:pt x="334" y="43"/>
                </a:moveTo>
                <a:cubicBezTo>
                  <a:pt x="334" y="43"/>
                  <a:pt x="335" y="42"/>
                  <a:pt x="336" y="42"/>
                </a:cubicBezTo>
                <a:cubicBezTo>
                  <a:pt x="342" y="36"/>
                  <a:pt x="342" y="36"/>
                  <a:pt x="342" y="36"/>
                </a:cubicBezTo>
                <a:cubicBezTo>
                  <a:pt x="343" y="34"/>
                  <a:pt x="343" y="32"/>
                  <a:pt x="342" y="31"/>
                </a:cubicBezTo>
                <a:cubicBezTo>
                  <a:pt x="341" y="30"/>
                  <a:pt x="339" y="30"/>
                  <a:pt x="338" y="31"/>
                </a:cubicBezTo>
                <a:cubicBezTo>
                  <a:pt x="331" y="37"/>
                  <a:pt x="331" y="37"/>
                  <a:pt x="331" y="37"/>
                </a:cubicBezTo>
                <a:cubicBezTo>
                  <a:pt x="330" y="39"/>
                  <a:pt x="330" y="41"/>
                  <a:pt x="331" y="42"/>
                </a:cubicBezTo>
                <a:cubicBezTo>
                  <a:pt x="332" y="42"/>
                  <a:pt x="333" y="43"/>
                  <a:pt x="334" y="43"/>
                </a:cubicBezTo>
                <a:close/>
                <a:moveTo>
                  <a:pt x="130" y="260"/>
                </a:moveTo>
                <a:cubicBezTo>
                  <a:pt x="131" y="260"/>
                  <a:pt x="132" y="260"/>
                  <a:pt x="132" y="259"/>
                </a:cubicBezTo>
                <a:cubicBezTo>
                  <a:pt x="308" y="84"/>
                  <a:pt x="308" y="84"/>
                  <a:pt x="308" y="84"/>
                </a:cubicBezTo>
                <a:cubicBezTo>
                  <a:pt x="308" y="83"/>
                  <a:pt x="308" y="83"/>
                  <a:pt x="308" y="83"/>
                </a:cubicBezTo>
                <a:cubicBezTo>
                  <a:pt x="309" y="83"/>
                  <a:pt x="309" y="83"/>
                  <a:pt x="309" y="83"/>
                </a:cubicBezTo>
                <a:cubicBezTo>
                  <a:pt x="315" y="76"/>
                  <a:pt x="315" y="76"/>
                  <a:pt x="315" y="76"/>
                </a:cubicBezTo>
                <a:cubicBezTo>
                  <a:pt x="319" y="72"/>
                  <a:pt x="319" y="72"/>
                  <a:pt x="319" y="72"/>
                </a:cubicBezTo>
                <a:cubicBezTo>
                  <a:pt x="322" y="70"/>
                  <a:pt x="322" y="70"/>
                  <a:pt x="322" y="70"/>
                </a:cubicBezTo>
                <a:cubicBezTo>
                  <a:pt x="335" y="57"/>
                  <a:pt x="335" y="57"/>
                  <a:pt x="335" y="57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2"/>
                  <a:pt x="339" y="52"/>
                  <a:pt x="339" y="52"/>
                </a:cubicBezTo>
                <a:cubicBezTo>
                  <a:pt x="341" y="51"/>
                  <a:pt x="341" y="49"/>
                  <a:pt x="339" y="48"/>
                </a:cubicBezTo>
                <a:cubicBezTo>
                  <a:pt x="338" y="47"/>
                  <a:pt x="336" y="47"/>
                  <a:pt x="335" y="48"/>
                </a:cubicBezTo>
                <a:cubicBezTo>
                  <a:pt x="333" y="50"/>
                  <a:pt x="333" y="50"/>
                  <a:pt x="333" y="50"/>
                </a:cubicBezTo>
                <a:cubicBezTo>
                  <a:pt x="330" y="53"/>
                  <a:pt x="330" y="53"/>
                  <a:pt x="330" y="53"/>
                </a:cubicBezTo>
                <a:cubicBezTo>
                  <a:pt x="305" y="78"/>
                  <a:pt x="305" y="78"/>
                  <a:pt x="305" y="78"/>
                </a:cubicBezTo>
                <a:cubicBezTo>
                  <a:pt x="304" y="78"/>
                  <a:pt x="304" y="79"/>
                  <a:pt x="304" y="79"/>
                </a:cubicBezTo>
                <a:cubicBezTo>
                  <a:pt x="304" y="79"/>
                  <a:pt x="304" y="79"/>
                  <a:pt x="303" y="79"/>
                </a:cubicBezTo>
                <a:cubicBezTo>
                  <a:pt x="128" y="255"/>
                  <a:pt x="128" y="255"/>
                  <a:pt x="128" y="255"/>
                </a:cubicBezTo>
                <a:cubicBezTo>
                  <a:pt x="127" y="256"/>
                  <a:pt x="127" y="258"/>
                  <a:pt x="128" y="259"/>
                </a:cubicBezTo>
                <a:cubicBezTo>
                  <a:pt x="129" y="260"/>
                  <a:pt x="129" y="260"/>
                  <a:pt x="130" y="260"/>
                </a:cubicBezTo>
                <a:close/>
                <a:moveTo>
                  <a:pt x="342" y="45"/>
                </a:moveTo>
                <a:cubicBezTo>
                  <a:pt x="342" y="46"/>
                  <a:pt x="343" y="46"/>
                  <a:pt x="344" y="46"/>
                </a:cubicBezTo>
                <a:cubicBezTo>
                  <a:pt x="345" y="46"/>
                  <a:pt x="346" y="46"/>
                  <a:pt x="346" y="45"/>
                </a:cubicBezTo>
                <a:cubicBezTo>
                  <a:pt x="352" y="40"/>
                  <a:pt x="352" y="40"/>
                  <a:pt x="352" y="40"/>
                </a:cubicBezTo>
                <a:cubicBezTo>
                  <a:pt x="352" y="40"/>
                  <a:pt x="352" y="40"/>
                  <a:pt x="352" y="40"/>
                </a:cubicBezTo>
                <a:cubicBezTo>
                  <a:pt x="358" y="33"/>
                  <a:pt x="358" y="33"/>
                  <a:pt x="358" y="33"/>
                </a:cubicBezTo>
                <a:cubicBezTo>
                  <a:pt x="360" y="32"/>
                  <a:pt x="360" y="30"/>
                  <a:pt x="358" y="29"/>
                </a:cubicBezTo>
                <a:cubicBezTo>
                  <a:pt x="357" y="28"/>
                  <a:pt x="355" y="28"/>
                  <a:pt x="354" y="29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2" y="30"/>
                  <a:pt x="352" y="30"/>
                  <a:pt x="352" y="31"/>
                </a:cubicBezTo>
                <a:cubicBezTo>
                  <a:pt x="342" y="41"/>
                  <a:pt x="342" y="41"/>
                  <a:pt x="342" y="41"/>
                </a:cubicBezTo>
                <a:cubicBezTo>
                  <a:pt x="341" y="42"/>
                  <a:pt x="341" y="44"/>
                  <a:pt x="342" y="45"/>
                </a:cubicBezTo>
                <a:close/>
                <a:moveTo>
                  <a:pt x="324" y="82"/>
                </a:moveTo>
                <a:cubicBezTo>
                  <a:pt x="333" y="73"/>
                  <a:pt x="333" y="73"/>
                  <a:pt x="333" y="73"/>
                </a:cubicBezTo>
                <a:cubicBezTo>
                  <a:pt x="333" y="73"/>
                  <a:pt x="333" y="72"/>
                  <a:pt x="333" y="72"/>
                </a:cubicBezTo>
                <a:cubicBezTo>
                  <a:pt x="334" y="72"/>
                  <a:pt x="334" y="72"/>
                  <a:pt x="334" y="71"/>
                </a:cubicBezTo>
                <a:cubicBezTo>
                  <a:pt x="349" y="57"/>
                  <a:pt x="349" y="57"/>
                  <a:pt x="349" y="57"/>
                </a:cubicBezTo>
                <a:cubicBezTo>
                  <a:pt x="350" y="56"/>
                  <a:pt x="350" y="54"/>
                  <a:pt x="349" y="53"/>
                </a:cubicBezTo>
                <a:cubicBezTo>
                  <a:pt x="347" y="51"/>
                  <a:pt x="345" y="51"/>
                  <a:pt x="344" y="53"/>
                </a:cubicBezTo>
                <a:cubicBezTo>
                  <a:pt x="330" y="67"/>
                  <a:pt x="330" y="67"/>
                  <a:pt x="330" y="67"/>
                </a:cubicBezTo>
                <a:cubicBezTo>
                  <a:pt x="329" y="67"/>
                  <a:pt x="329" y="68"/>
                  <a:pt x="329" y="68"/>
                </a:cubicBezTo>
                <a:cubicBezTo>
                  <a:pt x="329" y="68"/>
                  <a:pt x="329" y="68"/>
                  <a:pt x="328" y="68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9" y="78"/>
                  <a:pt x="318" y="79"/>
                  <a:pt x="319" y="81"/>
                </a:cubicBezTo>
                <a:cubicBezTo>
                  <a:pt x="318" y="80"/>
                  <a:pt x="316" y="80"/>
                  <a:pt x="316" y="81"/>
                </a:cubicBezTo>
                <a:cubicBezTo>
                  <a:pt x="130" y="267"/>
                  <a:pt x="130" y="267"/>
                  <a:pt x="130" y="267"/>
                </a:cubicBezTo>
                <a:cubicBezTo>
                  <a:pt x="128" y="268"/>
                  <a:pt x="128" y="270"/>
                  <a:pt x="130" y="272"/>
                </a:cubicBezTo>
                <a:cubicBezTo>
                  <a:pt x="130" y="272"/>
                  <a:pt x="131" y="273"/>
                  <a:pt x="132" y="273"/>
                </a:cubicBezTo>
                <a:cubicBezTo>
                  <a:pt x="133" y="273"/>
                  <a:pt x="133" y="272"/>
                  <a:pt x="134" y="272"/>
                </a:cubicBezTo>
                <a:cubicBezTo>
                  <a:pt x="320" y="86"/>
                  <a:pt x="320" y="86"/>
                  <a:pt x="320" y="86"/>
                </a:cubicBezTo>
                <a:cubicBezTo>
                  <a:pt x="321" y="85"/>
                  <a:pt x="321" y="83"/>
                  <a:pt x="321" y="82"/>
                </a:cubicBezTo>
                <a:cubicBezTo>
                  <a:pt x="321" y="82"/>
                  <a:pt x="321" y="83"/>
                  <a:pt x="322" y="83"/>
                </a:cubicBezTo>
                <a:cubicBezTo>
                  <a:pt x="323" y="83"/>
                  <a:pt x="323" y="82"/>
                  <a:pt x="324" y="82"/>
                </a:cubicBezTo>
                <a:close/>
                <a:moveTo>
                  <a:pt x="352" y="49"/>
                </a:moveTo>
                <a:cubicBezTo>
                  <a:pt x="353" y="50"/>
                  <a:pt x="354" y="50"/>
                  <a:pt x="354" y="50"/>
                </a:cubicBezTo>
                <a:cubicBezTo>
                  <a:pt x="355" y="50"/>
                  <a:pt x="356" y="50"/>
                  <a:pt x="357" y="49"/>
                </a:cubicBezTo>
                <a:cubicBezTo>
                  <a:pt x="367" y="39"/>
                  <a:pt x="367" y="39"/>
                  <a:pt x="367" y="39"/>
                </a:cubicBezTo>
                <a:cubicBezTo>
                  <a:pt x="368" y="38"/>
                  <a:pt x="368" y="36"/>
                  <a:pt x="367" y="35"/>
                </a:cubicBezTo>
                <a:cubicBezTo>
                  <a:pt x="365" y="33"/>
                  <a:pt x="363" y="33"/>
                  <a:pt x="362" y="35"/>
                </a:cubicBezTo>
                <a:cubicBezTo>
                  <a:pt x="352" y="45"/>
                  <a:pt x="352" y="45"/>
                  <a:pt x="352" y="45"/>
                </a:cubicBezTo>
                <a:cubicBezTo>
                  <a:pt x="351" y="46"/>
                  <a:pt x="351" y="48"/>
                  <a:pt x="352" y="49"/>
                </a:cubicBezTo>
                <a:close/>
                <a:moveTo>
                  <a:pt x="333" y="87"/>
                </a:moveTo>
                <a:cubicBezTo>
                  <a:pt x="334" y="86"/>
                  <a:pt x="334" y="84"/>
                  <a:pt x="333" y="82"/>
                </a:cubicBezTo>
                <a:cubicBezTo>
                  <a:pt x="332" y="81"/>
                  <a:pt x="330" y="81"/>
                  <a:pt x="328" y="82"/>
                </a:cubicBezTo>
                <a:cubicBezTo>
                  <a:pt x="129" y="282"/>
                  <a:pt x="129" y="282"/>
                  <a:pt x="129" y="282"/>
                </a:cubicBezTo>
                <a:cubicBezTo>
                  <a:pt x="127" y="283"/>
                  <a:pt x="127" y="285"/>
                  <a:pt x="129" y="287"/>
                </a:cubicBezTo>
                <a:cubicBezTo>
                  <a:pt x="129" y="287"/>
                  <a:pt x="130" y="287"/>
                  <a:pt x="131" y="287"/>
                </a:cubicBezTo>
                <a:cubicBezTo>
                  <a:pt x="132" y="287"/>
                  <a:pt x="132" y="287"/>
                  <a:pt x="133" y="287"/>
                </a:cubicBezTo>
                <a:lnTo>
                  <a:pt x="333" y="87"/>
                </a:lnTo>
                <a:close/>
                <a:moveTo>
                  <a:pt x="335" y="83"/>
                </a:moveTo>
                <a:cubicBezTo>
                  <a:pt x="336" y="83"/>
                  <a:pt x="337" y="83"/>
                  <a:pt x="337" y="82"/>
                </a:cubicBezTo>
                <a:cubicBezTo>
                  <a:pt x="341" y="78"/>
                  <a:pt x="341" y="78"/>
                  <a:pt x="341" y="78"/>
                </a:cubicBezTo>
                <a:cubicBezTo>
                  <a:pt x="344" y="76"/>
                  <a:pt x="344" y="76"/>
                  <a:pt x="344" y="76"/>
                </a:cubicBezTo>
                <a:cubicBezTo>
                  <a:pt x="361" y="58"/>
                  <a:pt x="361" y="58"/>
                  <a:pt x="361" y="58"/>
                </a:cubicBezTo>
                <a:cubicBezTo>
                  <a:pt x="362" y="57"/>
                  <a:pt x="362" y="55"/>
                  <a:pt x="361" y="54"/>
                </a:cubicBezTo>
                <a:cubicBezTo>
                  <a:pt x="360" y="53"/>
                  <a:pt x="358" y="53"/>
                  <a:pt x="357" y="5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7" y="74"/>
                  <a:pt x="337" y="74"/>
                  <a:pt x="337" y="74"/>
                </a:cubicBezTo>
                <a:cubicBezTo>
                  <a:pt x="333" y="78"/>
                  <a:pt x="333" y="78"/>
                  <a:pt x="333" y="78"/>
                </a:cubicBezTo>
                <a:cubicBezTo>
                  <a:pt x="332" y="79"/>
                  <a:pt x="332" y="81"/>
                  <a:pt x="333" y="82"/>
                </a:cubicBezTo>
                <a:cubicBezTo>
                  <a:pt x="333" y="83"/>
                  <a:pt x="334" y="83"/>
                  <a:pt x="335" y="83"/>
                </a:cubicBezTo>
                <a:close/>
                <a:moveTo>
                  <a:pt x="372" y="46"/>
                </a:moveTo>
                <a:cubicBezTo>
                  <a:pt x="373" y="46"/>
                  <a:pt x="374" y="46"/>
                  <a:pt x="374" y="45"/>
                </a:cubicBezTo>
                <a:cubicBezTo>
                  <a:pt x="386" y="34"/>
                  <a:pt x="386" y="34"/>
                  <a:pt x="386" y="34"/>
                </a:cubicBezTo>
                <a:cubicBezTo>
                  <a:pt x="386" y="34"/>
                  <a:pt x="386" y="34"/>
                  <a:pt x="386" y="34"/>
                </a:cubicBezTo>
                <a:cubicBezTo>
                  <a:pt x="388" y="32"/>
                  <a:pt x="388" y="32"/>
                  <a:pt x="388" y="32"/>
                </a:cubicBezTo>
                <a:cubicBezTo>
                  <a:pt x="391" y="29"/>
                  <a:pt x="391" y="29"/>
                  <a:pt x="391" y="29"/>
                </a:cubicBezTo>
                <a:cubicBezTo>
                  <a:pt x="394" y="26"/>
                  <a:pt x="394" y="26"/>
                  <a:pt x="394" y="26"/>
                </a:cubicBezTo>
                <a:cubicBezTo>
                  <a:pt x="395" y="24"/>
                  <a:pt x="395" y="22"/>
                  <a:pt x="394" y="21"/>
                </a:cubicBezTo>
                <a:cubicBezTo>
                  <a:pt x="394" y="21"/>
                  <a:pt x="393" y="21"/>
                  <a:pt x="393" y="20"/>
                </a:cubicBezTo>
                <a:cubicBezTo>
                  <a:pt x="392" y="20"/>
                  <a:pt x="391" y="20"/>
                  <a:pt x="391" y="21"/>
                </a:cubicBezTo>
                <a:cubicBezTo>
                  <a:pt x="390" y="21"/>
                  <a:pt x="390" y="21"/>
                  <a:pt x="390" y="21"/>
                </a:cubicBezTo>
                <a:cubicBezTo>
                  <a:pt x="387" y="24"/>
                  <a:pt x="387" y="24"/>
                  <a:pt x="387" y="24"/>
                </a:cubicBezTo>
                <a:cubicBezTo>
                  <a:pt x="387" y="24"/>
                  <a:pt x="387" y="24"/>
                  <a:pt x="387" y="24"/>
                </a:cubicBezTo>
                <a:cubicBezTo>
                  <a:pt x="385" y="26"/>
                  <a:pt x="385" y="26"/>
                  <a:pt x="385" y="26"/>
                </a:cubicBezTo>
                <a:cubicBezTo>
                  <a:pt x="385" y="26"/>
                  <a:pt x="385" y="26"/>
                  <a:pt x="385" y="26"/>
                </a:cubicBezTo>
                <a:cubicBezTo>
                  <a:pt x="382" y="29"/>
                  <a:pt x="382" y="29"/>
                  <a:pt x="382" y="29"/>
                </a:cubicBezTo>
                <a:cubicBezTo>
                  <a:pt x="379" y="32"/>
                  <a:pt x="379" y="32"/>
                  <a:pt x="379" y="32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69" y="42"/>
                  <a:pt x="369" y="44"/>
                  <a:pt x="370" y="45"/>
                </a:cubicBezTo>
                <a:cubicBezTo>
                  <a:pt x="371" y="46"/>
                  <a:pt x="371" y="46"/>
                  <a:pt x="372" y="46"/>
                </a:cubicBezTo>
                <a:close/>
                <a:moveTo>
                  <a:pt x="390" y="44"/>
                </a:moveTo>
                <a:cubicBezTo>
                  <a:pt x="393" y="40"/>
                  <a:pt x="393" y="40"/>
                  <a:pt x="393" y="40"/>
                </a:cubicBezTo>
                <a:cubicBezTo>
                  <a:pt x="394" y="39"/>
                  <a:pt x="394" y="37"/>
                  <a:pt x="393" y="36"/>
                </a:cubicBezTo>
                <a:cubicBezTo>
                  <a:pt x="392" y="35"/>
                  <a:pt x="390" y="35"/>
                  <a:pt x="389" y="36"/>
                </a:cubicBezTo>
                <a:cubicBezTo>
                  <a:pt x="385" y="40"/>
                  <a:pt x="385" y="40"/>
                  <a:pt x="385" y="40"/>
                </a:cubicBezTo>
                <a:cubicBezTo>
                  <a:pt x="384" y="41"/>
                  <a:pt x="384" y="43"/>
                  <a:pt x="385" y="44"/>
                </a:cubicBezTo>
                <a:cubicBezTo>
                  <a:pt x="386" y="45"/>
                  <a:pt x="387" y="45"/>
                  <a:pt x="387" y="45"/>
                </a:cubicBezTo>
                <a:cubicBezTo>
                  <a:pt x="388" y="45"/>
                  <a:pt x="389" y="45"/>
                  <a:pt x="390" y="44"/>
                </a:cubicBezTo>
                <a:close/>
                <a:moveTo>
                  <a:pt x="381" y="52"/>
                </a:moveTo>
                <a:cubicBezTo>
                  <a:pt x="383" y="51"/>
                  <a:pt x="383" y="49"/>
                  <a:pt x="381" y="48"/>
                </a:cubicBezTo>
                <a:cubicBezTo>
                  <a:pt x="380" y="46"/>
                  <a:pt x="378" y="46"/>
                  <a:pt x="377" y="48"/>
                </a:cubicBezTo>
                <a:cubicBezTo>
                  <a:pt x="370" y="54"/>
                  <a:pt x="370" y="54"/>
                  <a:pt x="370" y="54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48" y="77"/>
                  <a:pt x="348" y="77"/>
                  <a:pt x="348" y="77"/>
                </a:cubicBezTo>
                <a:cubicBezTo>
                  <a:pt x="132" y="292"/>
                  <a:pt x="132" y="292"/>
                  <a:pt x="132" y="292"/>
                </a:cubicBezTo>
                <a:cubicBezTo>
                  <a:pt x="131" y="294"/>
                  <a:pt x="131" y="295"/>
                  <a:pt x="132" y="297"/>
                </a:cubicBezTo>
                <a:cubicBezTo>
                  <a:pt x="133" y="297"/>
                  <a:pt x="134" y="298"/>
                  <a:pt x="135" y="298"/>
                </a:cubicBezTo>
                <a:cubicBezTo>
                  <a:pt x="135" y="298"/>
                  <a:pt x="136" y="297"/>
                  <a:pt x="137" y="297"/>
                </a:cubicBezTo>
                <a:cubicBezTo>
                  <a:pt x="353" y="81"/>
                  <a:pt x="353" y="81"/>
                  <a:pt x="353" y="81"/>
                </a:cubicBezTo>
                <a:lnTo>
                  <a:pt x="381" y="52"/>
                </a:lnTo>
                <a:close/>
                <a:moveTo>
                  <a:pt x="388" y="59"/>
                </a:moveTo>
                <a:cubicBezTo>
                  <a:pt x="391" y="56"/>
                  <a:pt x="391" y="56"/>
                  <a:pt x="391" y="56"/>
                </a:cubicBezTo>
                <a:cubicBezTo>
                  <a:pt x="392" y="55"/>
                  <a:pt x="392" y="53"/>
                  <a:pt x="391" y="52"/>
                </a:cubicBezTo>
                <a:cubicBezTo>
                  <a:pt x="390" y="51"/>
                  <a:pt x="388" y="51"/>
                  <a:pt x="387" y="52"/>
                </a:cubicBezTo>
                <a:cubicBezTo>
                  <a:pt x="384" y="55"/>
                  <a:pt x="384" y="55"/>
                  <a:pt x="384" y="55"/>
                </a:cubicBezTo>
                <a:cubicBezTo>
                  <a:pt x="383" y="56"/>
                  <a:pt x="383" y="58"/>
                  <a:pt x="384" y="59"/>
                </a:cubicBezTo>
                <a:cubicBezTo>
                  <a:pt x="385" y="60"/>
                  <a:pt x="385" y="60"/>
                  <a:pt x="386" y="60"/>
                </a:cubicBezTo>
                <a:cubicBezTo>
                  <a:pt x="387" y="60"/>
                  <a:pt x="388" y="60"/>
                  <a:pt x="388" y="59"/>
                </a:cubicBezTo>
                <a:close/>
                <a:moveTo>
                  <a:pt x="416" y="30"/>
                </a:moveTo>
                <a:cubicBezTo>
                  <a:pt x="417" y="30"/>
                  <a:pt x="417" y="30"/>
                  <a:pt x="418" y="30"/>
                </a:cubicBezTo>
                <a:cubicBezTo>
                  <a:pt x="424" y="24"/>
                  <a:pt x="424" y="24"/>
                  <a:pt x="424" y="24"/>
                </a:cubicBezTo>
                <a:cubicBezTo>
                  <a:pt x="425" y="23"/>
                  <a:pt x="425" y="21"/>
                  <a:pt x="424" y="20"/>
                </a:cubicBezTo>
                <a:cubicBezTo>
                  <a:pt x="422" y="18"/>
                  <a:pt x="420" y="18"/>
                  <a:pt x="419" y="20"/>
                </a:cubicBezTo>
                <a:cubicBezTo>
                  <a:pt x="414" y="25"/>
                  <a:pt x="414" y="25"/>
                  <a:pt x="414" y="25"/>
                </a:cubicBezTo>
                <a:cubicBezTo>
                  <a:pt x="412" y="26"/>
                  <a:pt x="412" y="28"/>
                  <a:pt x="414" y="30"/>
                </a:cubicBezTo>
                <a:cubicBezTo>
                  <a:pt x="414" y="30"/>
                  <a:pt x="415" y="30"/>
                  <a:pt x="416" y="30"/>
                </a:cubicBezTo>
                <a:close/>
                <a:moveTo>
                  <a:pt x="403" y="44"/>
                </a:moveTo>
                <a:cubicBezTo>
                  <a:pt x="403" y="44"/>
                  <a:pt x="404" y="43"/>
                  <a:pt x="405" y="43"/>
                </a:cubicBezTo>
                <a:cubicBezTo>
                  <a:pt x="407" y="41"/>
                  <a:pt x="407" y="41"/>
                  <a:pt x="407" y="41"/>
                </a:cubicBezTo>
                <a:cubicBezTo>
                  <a:pt x="408" y="40"/>
                  <a:pt x="408" y="38"/>
                  <a:pt x="407" y="36"/>
                </a:cubicBezTo>
                <a:cubicBezTo>
                  <a:pt x="406" y="35"/>
                  <a:pt x="404" y="35"/>
                  <a:pt x="402" y="36"/>
                </a:cubicBezTo>
                <a:cubicBezTo>
                  <a:pt x="400" y="38"/>
                  <a:pt x="400" y="38"/>
                  <a:pt x="400" y="38"/>
                </a:cubicBezTo>
                <a:cubicBezTo>
                  <a:pt x="399" y="40"/>
                  <a:pt x="399" y="42"/>
                  <a:pt x="400" y="43"/>
                </a:cubicBezTo>
                <a:cubicBezTo>
                  <a:pt x="401" y="43"/>
                  <a:pt x="402" y="44"/>
                  <a:pt x="403" y="44"/>
                </a:cubicBezTo>
                <a:close/>
                <a:moveTo>
                  <a:pt x="372" y="66"/>
                </a:moveTo>
                <a:cubicBezTo>
                  <a:pt x="369" y="69"/>
                  <a:pt x="369" y="69"/>
                  <a:pt x="369" y="69"/>
                </a:cubicBezTo>
                <a:cubicBezTo>
                  <a:pt x="365" y="74"/>
                  <a:pt x="365" y="74"/>
                  <a:pt x="365" y="74"/>
                </a:cubicBezTo>
                <a:cubicBezTo>
                  <a:pt x="364" y="75"/>
                  <a:pt x="364" y="77"/>
                  <a:pt x="365" y="78"/>
                </a:cubicBezTo>
                <a:cubicBezTo>
                  <a:pt x="366" y="79"/>
                  <a:pt x="366" y="79"/>
                  <a:pt x="367" y="79"/>
                </a:cubicBezTo>
                <a:cubicBezTo>
                  <a:pt x="368" y="79"/>
                  <a:pt x="369" y="79"/>
                  <a:pt x="369" y="78"/>
                </a:cubicBezTo>
                <a:cubicBezTo>
                  <a:pt x="374" y="74"/>
                  <a:pt x="374" y="74"/>
                  <a:pt x="374" y="74"/>
                </a:cubicBezTo>
                <a:cubicBezTo>
                  <a:pt x="377" y="71"/>
                  <a:pt x="377" y="71"/>
                  <a:pt x="377" y="71"/>
                </a:cubicBezTo>
                <a:cubicBezTo>
                  <a:pt x="378" y="70"/>
                  <a:pt x="378" y="68"/>
                  <a:pt x="377" y="66"/>
                </a:cubicBezTo>
                <a:cubicBezTo>
                  <a:pt x="375" y="65"/>
                  <a:pt x="374" y="65"/>
                  <a:pt x="372" y="66"/>
                </a:cubicBezTo>
                <a:close/>
                <a:moveTo>
                  <a:pt x="362" y="86"/>
                </a:moveTo>
                <a:cubicBezTo>
                  <a:pt x="363" y="84"/>
                  <a:pt x="363" y="82"/>
                  <a:pt x="362" y="81"/>
                </a:cubicBezTo>
                <a:cubicBezTo>
                  <a:pt x="361" y="80"/>
                  <a:pt x="359" y="80"/>
                  <a:pt x="358" y="81"/>
                </a:cubicBezTo>
                <a:cubicBezTo>
                  <a:pt x="142" y="297"/>
                  <a:pt x="142" y="297"/>
                  <a:pt x="142" y="297"/>
                </a:cubicBezTo>
                <a:cubicBezTo>
                  <a:pt x="141" y="298"/>
                  <a:pt x="141" y="300"/>
                  <a:pt x="142" y="301"/>
                </a:cubicBezTo>
                <a:cubicBezTo>
                  <a:pt x="143" y="302"/>
                  <a:pt x="143" y="302"/>
                  <a:pt x="144" y="302"/>
                </a:cubicBezTo>
                <a:cubicBezTo>
                  <a:pt x="145" y="302"/>
                  <a:pt x="146" y="302"/>
                  <a:pt x="146" y="301"/>
                </a:cubicBezTo>
                <a:lnTo>
                  <a:pt x="362" y="86"/>
                </a:lnTo>
                <a:close/>
                <a:moveTo>
                  <a:pt x="380" y="80"/>
                </a:moveTo>
                <a:cubicBezTo>
                  <a:pt x="381" y="80"/>
                  <a:pt x="381" y="80"/>
                  <a:pt x="382" y="79"/>
                </a:cubicBezTo>
                <a:cubicBezTo>
                  <a:pt x="384" y="77"/>
                  <a:pt x="384" y="77"/>
                  <a:pt x="384" y="77"/>
                </a:cubicBezTo>
                <a:cubicBezTo>
                  <a:pt x="386" y="76"/>
                  <a:pt x="386" y="74"/>
                  <a:pt x="384" y="73"/>
                </a:cubicBezTo>
                <a:cubicBezTo>
                  <a:pt x="383" y="72"/>
                  <a:pt x="381" y="72"/>
                  <a:pt x="380" y="73"/>
                </a:cubicBezTo>
                <a:cubicBezTo>
                  <a:pt x="378" y="75"/>
                  <a:pt x="378" y="75"/>
                  <a:pt x="378" y="75"/>
                </a:cubicBezTo>
                <a:cubicBezTo>
                  <a:pt x="376" y="76"/>
                  <a:pt x="376" y="78"/>
                  <a:pt x="378" y="79"/>
                </a:cubicBezTo>
                <a:cubicBezTo>
                  <a:pt x="378" y="80"/>
                  <a:pt x="379" y="80"/>
                  <a:pt x="380" y="80"/>
                </a:cubicBezTo>
                <a:close/>
                <a:moveTo>
                  <a:pt x="429" y="31"/>
                </a:moveTo>
                <a:cubicBezTo>
                  <a:pt x="430" y="31"/>
                  <a:pt x="430" y="31"/>
                  <a:pt x="431" y="30"/>
                </a:cubicBezTo>
                <a:cubicBezTo>
                  <a:pt x="433" y="29"/>
                  <a:pt x="433" y="29"/>
                  <a:pt x="433" y="29"/>
                </a:cubicBezTo>
                <a:cubicBezTo>
                  <a:pt x="434" y="27"/>
                  <a:pt x="434" y="25"/>
                  <a:pt x="433" y="24"/>
                </a:cubicBezTo>
                <a:cubicBezTo>
                  <a:pt x="432" y="23"/>
                  <a:pt x="430" y="23"/>
                  <a:pt x="429" y="24"/>
                </a:cubicBezTo>
                <a:cubicBezTo>
                  <a:pt x="427" y="26"/>
                  <a:pt x="427" y="26"/>
                  <a:pt x="427" y="26"/>
                </a:cubicBezTo>
                <a:cubicBezTo>
                  <a:pt x="426" y="27"/>
                  <a:pt x="426" y="29"/>
                  <a:pt x="427" y="30"/>
                </a:cubicBezTo>
                <a:cubicBezTo>
                  <a:pt x="427" y="31"/>
                  <a:pt x="428" y="31"/>
                  <a:pt x="429" y="31"/>
                </a:cubicBezTo>
                <a:close/>
                <a:moveTo>
                  <a:pt x="414" y="47"/>
                </a:moveTo>
                <a:cubicBezTo>
                  <a:pt x="414" y="47"/>
                  <a:pt x="415" y="46"/>
                  <a:pt x="416" y="46"/>
                </a:cubicBezTo>
                <a:cubicBezTo>
                  <a:pt x="423" y="38"/>
                  <a:pt x="423" y="38"/>
                  <a:pt x="423" y="38"/>
                </a:cubicBezTo>
                <a:cubicBezTo>
                  <a:pt x="424" y="37"/>
                  <a:pt x="424" y="35"/>
                  <a:pt x="423" y="34"/>
                </a:cubicBezTo>
                <a:cubicBezTo>
                  <a:pt x="422" y="33"/>
                  <a:pt x="420" y="33"/>
                  <a:pt x="419" y="34"/>
                </a:cubicBezTo>
                <a:cubicBezTo>
                  <a:pt x="411" y="41"/>
                  <a:pt x="411" y="41"/>
                  <a:pt x="411" y="41"/>
                </a:cubicBezTo>
                <a:cubicBezTo>
                  <a:pt x="410" y="43"/>
                  <a:pt x="410" y="45"/>
                  <a:pt x="411" y="46"/>
                </a:cubicBezTo>
                <a:cubicBezTo>
                  <a:pt x="412" y="46"/>
                  <a:pt x="413" y="47"/>
                  <a:pt x="414" y="47"/>
                </a:cubicBezTo>
                <a:close/>
                <a:moveTo>
                  <a:pt x="405" y="48"/>
                </a:moveTo>
                <a:cubicBezTo>
                  <a:pt x="392" y="61"/>
                  <a:pt x="392" y="61"/>
                  <a:pt x="392" y="61"/>
                </a:cubicBezTo>
                <a:cubicBezTo>
                  <a:pt x="391" y="62"/>
                  <a:pt x="391" y="64"/>
                  <a:pt x="392" y="65"/>
                </a:cubicBezTo>
                <a:cubicBezTo>
                  <a:pt x="392" y="66"/>
                  <a:pt x="393" y="66"/>
                  <a:pt x="394" y="66"/>
                </a:cubicBezTo>
                <a:cubicBezTo>
                  <a:pt x="395" y="66"/>
                  <a:pt x="396" y="66"/>
                  <a:pt x="396" y="65"/>
                </a:cubicBezTo>
                <a:cubicBezTo>
                  <a:pt x="409" y="52"/>
                  <a:pt x="409" y="52"/>
                  <a:pt x="409" y="52"/>
                </a:cubicBezTo>
                <a:cubicBezTo>
                  <a:pt x="410" y="51"/>
                  <a:pt x="410" y="49"/>
                  <a:pt x="409" y="48"/>
                </a:cubicBezTo>
                <a:cubicBezTo>
                  <a:pt x="408" y="47"/>
                  <a:pt x="406" y="47"/>
                  <a:pt x="405" y="48"/>
                </a:cubicBezTo>
                <a:close/>
                <a:moveTo>
                  <a:pt x="151" y="311"/>
                </a:moveTo>
                <a:cubicBezTo>
                  <a:pt x="375" y="86"/>
                  <a:pt x="375" y="86"/>
                  <a:pt x="375" y="86"/>
                </a:cubicBezTo>
                <a:cubicBezTo>
                  <a:pt x="377" y="85"/>
                  <a:pt x="377" y="83"/>
                  <a:pt x="375" y="82"/>
                </a:cubicBezTo>
                <a:cubicBezTo>
                  <a:pt x="374" y="80"/>
                  <a:pt x="372" y="80"/>
                  <a:pt x="371" y="82"/>
                </a:cubicBezTo>
                <a:cubicBezTo>
                  <a:pt x="146" y="307"/>
                  <a:pt x="146" y="307"/>
                  <a:pt x="146" y="307"/>
                </a:cubicBezTo>
                <a:cubicBezTo>
                  <a:pt x="145" y="308"/>
                  <a:pt x="145" y="310"/>
                  <a:pt x="146" y="311"/>
                </a:cubicBezTo>
                <a:cubicBezTo>
                  <a:pt x="147" y="311"/>
                  <a:pt x="148" y="312"/>
                  <a:pt x="148" y="312"/>
                </a:cubicBezTo>
                <a:cubicBezTo>
                  <a:pt x="149" y="312"/>
                  <a:pt x="150" y="311"/>
                  <a:pt x="151" y="311"/>
                </a:cubicBezTo>
                <a:close/>
                <a:moveTo>
                  <a:pt x="432" y="39"/>
                </a:moveTo>
                <a:cubicBezTo>
                  <a:pt x="433" y="39"/>
                  <a:pt x="434" y="40"/>
                  <a:pt x="434" y="40"/>
                </a:cubicBezTo>
                <a:cubicBezTo>
                  <a:pt x="435" y="40"/>
                  <a:pt x="436" y="39"/>
                  <a:pt x="437" y="39"/>
                </a:cubicBezTo>
                <a:cubicBezTo>
                  <a:pt x="445" y="31"/>
                  <a:pt x="445" y="31"/>
                  <a:pt x="445" y="31"/>
                </a:cubicBezTo>
                <a:cubicBezTo>
                  <a:pt x="448" y="27"/>
                  <a:pt x="448" y="27"/>
                  <a:pt x="448" y="27"/>
                </a:cubicBezTo>
                <a:cubicBezTo>
                  <a:pt x="449" y="26"/>
                  <a:pt x="449" y="24"/>
                  <a:pt x="448" y="23"/>
                </a:cubicBezTo>
                <a:cubicBezTo>
                  <a:pt x="447" y="22"/>
                  <a:pt x="445" y="22"/>
                  <a:pt x="444" y="23"/>
                </a:cubicBezTo>
                <a:cubicBezTo>
                  <a:pt x="440" y="26"/>
                  <a:pt x="440" y="26"/>
                  <a:pt x="440" y="26"/>
                </a:cubicBezTo>
                <a:cubicBezTo>
                  <a:pt x="439" y="28"/>
                  <a:pt x="439" y="28"/>
                  <a:pt x="439" y="28"/>
                </a:cubicBezTo>
                <a:cubicBezTo>
                  <a:pt x="438" y="29"/>
                  <a:pt x="438" y="29"/>
                  <a:pt x="438" y="29"/>
                </a:cubicBezTo>
                <a:cubicBezTo>
                  <a:pt x="432" y="35"/>
                  <a:pt x="432" y="35"/>
                  <a:pt x="432" y="35"/>
                </a:cubicBezTo>
                <a:cubicBezTo>
                  <a:pt x="431" y="36"/>
                  <a:pt x="431" y="38"/>
                  <a:pt x="432" y="39"/>
                </a:cubicBezTo>
                <a:close/>
                <a:moveTo>
                  <a:pt x="428" y="39"/>
                </a:moveTo>
                <a:cubicBezTo>
                  <a:pt x="423" y="43"/>
                  <a:pt x="423" y="43"/>
                  <a:pt x="423" y="43"/>
                </a:cubicBezTo>
                <a:cubicBezTo>
                  <a:pt x="422" y="44"/>
                  <a:pt x="422" y="46"/>
                  <a:pt x="423" y="48"/>
                </a:cubicBezTo>
                <a:cubicBezTo>
                  <a:pt x="424" y="48"/>
                  <a:pt x="425" y="49"/>
                  <a:pt x="426" y="49"/>
                </a:cubicBezTo>
                <a:cubicBezTo>
                  <a:pt x="426" y="49"/>
                  <a:pt x="427" y="48"/>
                  <a:pt x="428" y="48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33" y="42"/>
                  <a:pt x="433" y="40"/>
                  <a:pt x="432" y="39"/>
                </a:cubicBezTo>
                <a:cubicBezTo>
                  <a:pt x="431" y="38"/>
                  <a:pt x="429" y="38"/>
                  <a:pt x="428" y="39"/>
                </a:cubicBezTo>
                <a:close/>
                <a:moveTo>
                  <a:pt x="153" y="323"/>
                </a:moveTo>
                <a:cubicBezTo>
                  <a:pt x="388" y="88"/>
                  <a:pt x="388" y="88"/>
                  <a:pt x="388" y="88"/>
                </a:cubicBezTo>
                <a:cubicBezTo>
                  <a:pt x="389" y="87"/>
                  <a:pt x="389" y="85"/>
                  <a:pt x="388" y="83"/>
                </a:cubicBezTo>
                <a:cubicBezTo>
                  <a:pt x="386" y="82"/>
                  <a:pt x="384" y="82"/>
                  <a:pt x="383" y="83"/>
                </a:cubicBezTo>
                <a:cubicBezTo>
                  <a:pt x="148" y="318"/>
                  <a:pt x="148" y="318"/>
                  <a:pt x="148" y="318"/>
                </a:cubicBezTo>
                <a:cubicBezTo>
                  <a:pt x="147" y="319"/>
                  <a:pt x="147" y="321"/>
                  <a:pt x="148" y="323"/>
                </a:cubicBezTo>
                <a:cubicBezTo>
                  <a:pt x="149" y="323"/>
                  <a:pt x="150" y="323"/>
                  <a:pt x="151" y="323"/>
                </a:cubicBezTo>
                <a:cubicBezTo>
                  <a:pt x="151" y="323"/>
                  <a:pt x="152" y="323"/>
                  <a:pt x="153" y="323"/>
                </a:cubicBezTo>
                <a:close/>
                <a:moveTo>
                  <a:pt x="419" y="48"/>
                </a:moveTo>
                <a:cubicBezTo>
                  <a:pt x="411" y="56"/>
                  <a:pt x="411" y="56"/>
                  <a:pt x="411" y="56"/>
                </a:cubicBezTo>
                <a:cubicBezTo>
                  <a:pt x="397" y="69"/>
                  <a:pt x="397" y="69"/>
                  <a:pt x="397" y="69"/>
                </a:cubicBezTo>
                <a:cubicBezTo>
                  <a:pt x="396" y="71"/>
                  <a:pt x="396" y="73"/>
                  <a:pt x="397" y="74"/>
                </a:cubicBezTo>
                <a:cubicBezTo>
                  <a:pt x="398" y="74"/>
                  <a:pt x="399" y="75"/>
                  <a:pt x="399" y="75"/>
                </a:cubicBezTo>
                <a:cubicBezTo>
                  <a:pt x="400" y="75"/>
                  <a:pt x="401" y="74"/>
                  <a:pt x="402" y="74"/>
                </a:cubicBezTo>
                <a:cubicBezTo>
                  <a:pt x="415" y="60"/>
                  <a:pt x="415" y="60"/>
                  <a:pt x="415" y="60"/>
                </a:cubicBezTo>
                <a:cubicBezTo>
                  <a:pt x="423" y="52"/>
                  <a:pt x="423" y="52"/>
                  <a:pt x="423" y="52"/>
                </a:cubicBezTo>
                <a:cubicBezTo>
                  <a:pt x="424" y="51"/>
                  <a:pt x="424" y="49"/>
                  <a:pt x="423" y="48"/>
                </a:cubicBezTo>
                <a:cubicBezTo>
                  <a:pt x="422" y="47"/>
                  <a:pt x="420" y="47"/>
                  <a:pt x="419" y="48"/>
                </a:cubicBezTo>
                <a:close/>
                <a:moveTo>
                  <a:pt x="452" y="23"/>
                </a:moveTo>
                <a:cubicBezTo>
                  <a:pt x="452" y="23"/>
                  <a:pt x="453" y="22"/>
                  <a:pt x="454" y="22"/>
                </a:cubicBezTo>
                <a:cubicBezTo>
                  <a:pt x="456" y="20"/>
                  <a:pt x="456" y="20"/>
                  <a:pt x="456" y="20"/>
                </a:cubicBezTo>
                <a:cubicBezTo>
                  <a:pt x="457" y="18"/>
                  <a:pt x="457" y="16"/>
                  <a:pt x="456" y="15"/>
                </a:cubicBezTo>
                <a:cubicBezTo>
                  <a:pt x="455" y="14"/>
                  <a:pt x="453" y="14"/>
                  <a:pt x="451" y="15"/>
                </a:cubicBezTo>
                <a:cubicBezTo>
                  <a:pt x="449" y="17"/>
                  <a:pt x="449" y="17"/>
                  <a:pt x="449" y="17"/>
                </a:cubicBezTo>
                <a:cubicBezTo>
                  <a:pt x="448" y="19"/>
                  <a:pt x="448" y="21"/>
                  <a:pt x="449" y="22"/>
                </a:cubicBezTo>
                <a:cubicBezTo>
                  <a:pt x="450" y="22"/>
                  <a:pt x="451" y="23"/>
                  <a:pt x="452" y="23"/>
                </a:cubicBezTo>
                <a:close/>
                <a:moveTo>
                  <a:pt x="157" y="324"/>
                </a:moveTo>
                <a:cubicBezTo>
                  <a:pt x="152" y="328"/>
                  <a:pt x="152" y="328"/>
                  <a:pt x="152" y="328"/>
                </a:cubicBezTo>
                <a:cubicBezTo>
                  <a:pt x="151" y="330"/>
                  <a:pt x="151" y="331"/>
                  <a:pt x="152" y="333"/>
                </a:cubicBezTo>
                <a:cubicBezTo>
                  <a:pt x="153" y="333"/>
                  <a:pt x="154" y="334"/>
                  <a:pt x="155" y="334"/>
                </a:cubicBezTo>
                <a:cubicBezTo>
                  <a:pt x="155" y="334"/>
                  <a:pt x="156" y="333"/>
                  <a:pt x="157" y="333"/>
                </a:cubicBezTo>
                <a:cubicBezTo>
                  <a:pt x="161" y="328"/>
                  <a:pt x="161" y="328"/>
                  <a:pt x="161" y="328"/>
                </a:cubicBezTo>
                <a:cubicBezTo>
                  <a:pt x="162" y="327"/>
                  <a:pt x="162" y="325"/>
                  <a:pt x="161" y="324"/>
                </a:cubicBezTo>
                <a:cubicBezTo>
                  <a:pt x="160" y="323"/>
                  <a:pt x="158" y="323"/>
                  <a:pt x="157" y="324"/>
                </a:cubicBezTo>
                <a:close/>
                <a:moveTo>
                  <a:pt x="419" y="66"/>
                </a:moveTo>
                <a:cubicBezTo>
                  <a:pt x="418" y="65"/>
                  <a:pt x="416" y="65"/>
                  <a:pt x="415" y="66"/>
                </a:cubicBezTo>
                <a:cubicBezTo>
                  <a:pt x="413" y="68"/>
                  <a:pt x="413" y="68"/>
                  <a:pt x="413" y="68"/>
                </a:cubicBezTo>
                <a:cubicBezTo>
                  <a:pt x="166" y="315"/>
                  <a:pt x="166" y="315"/>
                  <a:pt x="166" y="315"/>
                </a:cubicBezTo>
                <a:cubicBezTo>
                  <a:pt x="164" y="316"/>
                  <a:pt x="164" y="318"/>
                  <a:pt x="166" y="320"/>
                </a:cubicBezTo>
                <a:cubicBezTo>
                  <a:pt x="166" y="320"/>
                  <a:pt x="167" y="320"/>
                  <a:pt x="168" y="320"/>
                </a:cubicBezTo>
                <a:cubicBezTo>
                  <a:pt x="169" y="320"/>
                  <a:pt x="169" y="320"/>
                  <a:pt x="170" y="320"/>
                </a:cubicBezTo>
                <a:cubicBezTo>
                  <a:pt x="419" y="70"/>
                  <a:pt x="419" y="70"/>
                  <a:pt x="419" y="70"/>
                </a:cubicBezTo>
                <a:cubicBezTo>
                  <a:pt x="421" y="69"/>
                  <a:pt x="421" y="67"/>
                  <a:pt x="419" y="66"/>
                </a:cubicBezTo>
                <a:close/>
                <a:moveTo>
                  <a:pt x="434" y="46"/>
                </a:moveTo>
                <a:cubicBezTo>
                  <a:pt x="427" y="53"/>
                  <a:pt x="427" y="53"/>
                  <a:pt x="427" y="53"/>
                </a:cubicBezTo>
                <a:cubicBezTo>
                  <a:pt x="426" y="55"/>
                  <a:pt x="426" y="57"/>
                  <a:pt x="427" y="58"/>
                </a:cubicBezTo>
                <a:cubicBezTo>
                  <a:pt x="428" y="58"/>
                  <a:pt x="429" y="59"/>
                  <a:pt x="429" y="59"/>
                </a:cubicBezTo>
                <a:cubicBezTo>
                  <a:pt x="430" y="59"/>
                  <a:pt x="431" y="58"/>
                  <a:pt x="432" y="58"/>
                </a:cubicBezTo>
                <a:cubicBezTo>
                  <a:pt x="439" y="51"/>
                  <a:pt x="439" y="51"/>
                  <a:pt x="439" y="51"/>
                </a:cubicBezTo>
                <a:cubicBezTo>
                  <a:pt x="440" y="50"/>
                  <a:pt x="440" y="48"/>
                  <a:pt x="439" y="47"/>
                </a:cubicBezTo>
                <a:cubicBezTo>
                  <a:pt x="440" y="47"/>
                  <a:pt x="440" y="48"/>
                  <a:pt x="441" y="48"/>
                </a:cubicBezTo>
                <a:cubicBezTo>
                  <a:pt x="441" y="48"/>
                  <a:pt x="442" y="47"/>
                  <a:pt x="443" y="47"/>
                </a:cubicBezTo>
                <a:cubicBezTo>
                  <a:pt x="453" y="37"/>
                  <a:pt x="453" y="37"/>
                  <a:pt x="453" y="37"/>
                </a:cubicBezTo>
                <a:cubicBezTo>
                  <a:pt x="454" y="36"/>
                  <a:pt x="454" y="34"/>
                  <a:pt x="453" y="32"/>
                </a:cubicBezTo>
                <a:cubicBezTo>
                  <a:pt x="451" y="31"/>
                  <a:pt x="449" y="31"/>
                  <a:pt x="448" y="32"/>
                </a:cubicBezTo>
                <a:cubicBezTo>
                  <a:pt x="438" y="42"/>
                  <a:pt x="438" y="42"/>
                  <a:pt x="438" y="42"/>
                </a:cubicBezTo>
                <a:cubicBezTo>
                  <a:pt x="437" y="43"/>
                  <a:pt x="437" y="45"/>
                  <a:pt x="438" y="46"/>
                </a:cubicBezTo>
                <a:cubicBezTo>
                  <a:pt x="437" y="45"/>
                  <a:pt x="435" y="45"/>
                  <a:pt x="434" y="46"/>
                </a:cubicBezTo>
                <a:close/>
                <a:moveTo>
                  <a:pt x="455" y="30"/>
                </a:moveTo>
                <a:cubicBezTo>
                  <a:pt x="456" y="30"/>
                  <a:pt x="457" y="31"/>
                  <a:pt x="458" y="31"/>
                </a:cubicBezTo>
                <a:cubicBezTo>
                  <a:pt x="458" y="31"/>
                  <a:pt x="459" y="30"/>
                  <a:pt x="460" y="30"/>
                </a:cubicBezTo>
                <a:cubicBezTo>
                  <a:pt x="465" y="24"/>
                  <a:pt x="465" y="24"/>
                  <a:pt x="465" y="24"/>
                </a:cubicBezTo>
                <a:cubicBezTo>
                  <a:pt x="475" y="15"/>
                  <a:pt x="475" y="15"/>
                  <a:pt x="475" y="15"/>
                </a:cubicBezTo>
                <a:cubicBezTo>
                  <a:pt x="476" y="13"/>
                  <a:pt x="476" y="11"/>
                  <a:pt x="475" y="10"/>
                </a:cubicBezTo>
                <a:cubicBezTo>
                  <a:pt x="474" y="9"/>
                  <a:pt x="472" y="9"/>
                  <a:pt x="470" y="10"/>
                </a:cubicBezTo>
                <a:cubicBezTo>
                  <a:pt x="455" y="25"/>
                  <a:pt x="455" y="25"/>
                  <a:pt x="455" y="25"/>
                </a:cubicBezTo>
                <a:cubicBezTo>
                  <a:pt x="454" y="26"/>
                  <a:pt x="454" y="28"/>
                  <a:pt x="455" y="30"/>
                </a:cubicBezTo>
                <a:close/>
                <a:moveTo>
                  <a:pt x="471" y="28"/>
                </a:moveTo>
                <a:cubicBezTo>
                  <a:pt x="472" y="28"/>
                  <a:pt x="473" y="29"/>
                  <a:pt x="474" y="29"/>
                </a:cubicBezTo>
                <a:cubicBezTo>
                  <a:pt x="474" y="29"/>
                  <a:pt x="475" y="28"/>
                  <a:pt x="476" y="28"/>
                </a:cubicBezTo>
                <a:cubicBezTo>
                  <a:pt x="484" y="20"/>
                  <a:pt x="484" y="20"/>
                  <a:pt x="484" y="20"/>
                </a:cubicBezTo>
                <a:cubicBezTo>
                  <a:pt x="484" y="20"/>
                  <a:pt x="484" y="19"/>
                  <a:pt x="484" y="19"/>
                </a:cubicBezTo>
                <a:cubicBezTo>
                  <a:pt x="485" y="19"/>
                  <a:pt x="485" y="18"/>
                  <a:pt x="485" y="18"/>
                </a:cubicBezTo>
                <a:cubicBezTo>
                  <a:pt x="490" y="13"/>
                  <a:pt x="490" y="13"/>
                  <a:pt x="490" y="13"/>
                </a:cubicBezTo>
                <a:cubicBezTo>
                  <a:pt x="491" y="12"/>
                  <a:pt x="491" y="10"/>
                  <a:pt x="490" y="9"/>
                </a:cubicBezTo>
                <a:cubicBezTo>
                  <a:pt x="489" y="8"/>
                  <a:pt x="487" y="8"/>
                  <a:pt x="486" y="9"/>
                </a:cubicBezTo>
                <a:cubicBezTo>
                  <a:pt x="481" y="14"/>
                  <a:pt x="481" y="14"/>
                  <a:pt x="481" y="14"/>
                </a:cubicBezTo>
                <a:cubicBezTo>
                  <a:pt x="481" y="14"/>
                  <a:pt x="480" y="14"/>
                  <a:pt x="480" y="15"/>
                </a:cubicBezTo>
                <a:cubicBezTo>
                  <a:pt x="480" y="15"/>
                  <a:pt x="480" y="15"/>
                  <a:pt x="479" y="15"/>
                </a:cubicBezTo>
                <a:cubicBezTo>
                  <a:pt x="471" y="23"/>
                  <a:pt x="471" y="23"/>
                  <a:pt x="471" y="23"/>
                </a:cubicBezTo>
                <a:cubicBezTo>
                  <a:pt x="470" y="25"/>
                  <a:pt x="470" y="26"/>
                  <a:pt x="471" y="28"/>
                </a:cubicBezTo>
                <a:close/>
                <a:moveTo>
                  <a:pt x="388" y="114"/>
                </a:moveTo>
                <a:cubicBezTo>
                  <a:pt x="389" y="114"/>
                  <a:pt x="390" y="114"/>
                  <a:pt x="390" y="113"/>
                </a:cubicBezTo>
                <a:cubicBezTo>
                  <a:pt x="393" y="111"/>
                  <a:pt x="393" y="111"/>
                  <a:pt x="393" y="111"/>
                </a:cubicBezTo>
                <a:cubicBezTo>
                  <a:pt x="393" y="110"/>
                  <a:pt x="393" y="110"/>
                  <a:pt x="393" y="110"/>
                </a:cubicBezTo>
                <a:cubicBezTo>
                  <a:pt x="394" y="110"/>
                  <a:pt x="394" y="109"/>
                  <a:pt x="394" y="109"/>
                </a:cubicBezTo>
                <a:cubicBezTo>
                  <a:pt x="427" y="77"/>
                  <a:pt x="427" y="77"/>
                  <a:pt x="427" y="77"/>
                </a:cubicBezTo>
                <a:cubicBezTo>
                  <a:pt x="428" y="76"/>
                  <a:pt x="428" y="74"/>
                  <a:pt x="427" y="72"/>
                </a:cubicBezTo>
                <a:cubicBezTo>
                  <a:pt x="425" y="71"/>
                  <a:pt x="423" y="71"/>
                  <a:pt x="422" y="72"/>
                </a:cubicBezTo>
                <a:cubicBezTo>
                  <a:pt x="390" y="105"/>
                  <a:pt x="390" y="105"/>
                  <a:pt x="390" y="105"/>
                </a:cubicBezTo>
                <a:cubicBezTo>
                  <a:pt x="390" y="105"/>
                  <a:pt x="389" y="105"/>
                  <a:pt x="389" y="106"/>
                </a:cubicBezTo>
                <a:cubicBezTo>
                  <a:pt x="389" y="106"/>
                  <a:pt x="389" y="106"/>
                  <a:pt x="388" y="106"/>
                </a:cubicBezTo>
                <a:cubicBezTo>
                  <a:pt x="386" y="109"/>
                  <a:pt x="386" y="109"/>
                  <a:pt x="386" y="109"/>
                </a:cubicBezTo>
                <a:cubicBezTo>
                  <a:pt x="385" y="110"/>
                  <a:pt x="385" y="112"/>
                  <a:pt x="386" y="113"/>
                </a:cubicBezTo>
                <a:cubicBezTo>
                  <a:pt x="387" y="114"/>
                  <a:pt x="387" y="114"/>
                  <a:pt x="388" y="114"/>
                </a:cubicBezTo>
                <a:close/>
                <a:moveTo>
                  <a:pt x="363" y="136"/>
                </a:moveTo>
                <a:cubicBezTo>
                  <a:pt x="362" y="135"/>
                  <a:pt x="360" y="135"/>
                  <a:pt x="358" y="136"/>
                </a:cubicBezTo>
                <a:cubicBezTo>
                  <a:pt x="167" y="328"/>
                  <a:pt x="167" y="328"/>
                  <a:pt x="167" y="328"/>
                </a:cubicBezTo>
                <a:cubicBezTo>
                  <a:pt x="166" y="329"/>
                  <a:pt x="166" y="331"/>
                  <a:pt x="167" y="332"/>
                </a:cubicBezTo>
                <a:cubicBezTo>
                  <a:pt x="168" y="333"/>
                  <a:pt x="168" y="333"/>
                  <a:pt x="169" y="333"/>
                </a:cubicBezTo>
                <a:cubicBezTo>
                  <a:pt x="170" y="333"/>
                  <a:pt x="171" y="333"/>
                  <a:pt x="171" y="332"/>
                </a:cubicBezTo>
                <a:cubicBezTo>
                  <a:pt x="363" y="141"/>
                  <a:pt x="363" y="141"/>
                  <a:pt x="363" y="141"/>
                </a:cubicBezTo>
                <a:cubicBezTo>
                  <a:pt x="364" y="139"/>
                  <a:pt x="364" y="137"/>
                  <a:pt x="363" y="136"/>
                </a:cubicBezTo>
                <a:close/>
                <a:moveTo>
                  <a:pt x="166" y="333"/>
                </a:moveTo>
                <a:cubicBezTo>
                  <a:pt x="165" y="332"/>
                  <a:pt x="163" y="332"/>
                  <a:pt x="161" y="333"/>
                </a:cubicBezTo>
                <a:cubicBezTo>
                  <a:pt x="151" y="343"/>
                  <a:pt x="151" y="343"/>
                  <a:pt x="151" y="343"/>
                </a:cubicBezTo>
                <a:cubicBezTo>
                  <a:pt x="150" y="344"/>
                  <a:pt x="150" y="346"/>
                  <a:pt x="151" y="348"/>
                </a:cubicBezTo>
                <a:cubicBezTo>
                  <a:pt x="152" y="348"/>
                  <a:pt x="153" y="349"/>
                  <a:pt x="154" y="349"/>
                </a:cubicBezTo>
                <a:cubicBezTo>
                  <a:pt x="154" y="349"/>
                  <a:pt x="155" y="348"/>
                  <a:pt x="156" y="348"/>
                </a:cubicBezTo>
                <a:cubicBezTo>
                  <a:pt x="166" y="338"/>
                  <a:pt x="166" y="338"/>
                  <a:pt x="166" y="338"/>
                </a:cubicBezTo>
                <a:cubicBezTo>
                  <a:pt x="167" y="336"/>
                  <a:pt x="167" y="334"/>
                  <a:pt x="166" y="333"/>
                </a:cubicBezTo>
                <a:close/>
                <a:moveTo>
                  <a:pt x="465" y="30"/>
                </a:moveTo>
                <a:cubicBezTo>
                  <a:pt x="459" y="35"/>
                  <a:pt x="459" y="35"/>
                  <a:pt x="459" y="35"/>
                </a:cubicBezTo>
                <a:cubicBezTo>
                  <a:pt x="459" y="35"/>
                  <a:pt x="459" y="35"/>
                  <a:pt x="459" y="35"/>
                </a:cubicBezTo>
                <a:cubicBezTo>
                  <a:pt x="449" y="45"/>
                  <a:pt x="449" y="45"/>
                  <a:pt x="449" y="45"/>
                </a:cubicBezTo>
                <a:cubicBezTo>
                  <a:pt x="448" y="46"/>
                  <a:pt x="448" y="48"/>
                  <a:pt x="449" y="49"/>
                </a:cubicBezTo>
                <a:cubicBezTo>
                  <a:pt x="448" y="48"/>
                  <a:pt x="446" y="48"/>
                  <a:pt x="445" y="49"/>
                </a:cubicBezTo>
                <a:cubicBezTo>
                  <a:pt x="434" y="61"/>
                  <a:pt x="434" y="61"/>
                  <a:pt x="434" y="61"/>
                </a:cubicBezTo>
                <a:cubicBezTo>
                  <a:pt x="434" y="61"/>
                  <a:pt x="434" y="61"/>
                  <a:pt x="434" y="61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8" y="67"/>
                  <a:pt x="428" y="69"/>
                  <a:pt x="429" y="70"/>
                </a:cubicBezTo>
                <a:cubicBezTo>
                  <a:pt x="430" y="71"/>
                  <a:pt x="430" y="71"/>
                  <a:pt x="431" y="71"/>
                </a:cubicBezTo>
                <a:cubicBezTo>
                  <a:pt x="432" y="71"/>
                  <a:pt x="433" y="71"/>
                  <a:pt x="433" y="70"/>
                </a:cubicBezTo>
                <a:cubicBezTo>
                  <a:pt x="449" y="54"/>
                  <a:pt x="449" y="54"/>
                  <a:pt x="449" y="54"/>
                </a:cubicBezTo>
                <a:cubicBezTo>
                  <a:pt x="450" y="54"/>
                  <a:pt x="450" y="54"/>
                  <a:pt x="450" y="54"/>
                </a:cubicBezTo>
                <a:cubicBezTo>
                  <a:pt x="451" y="52"/>
                  <a:pt x="451" y="51"/>
                  <a:pt x="450" y="49"/>
                </a:cubicBezTo>
                <a:cubicBezTo>
                  <a:pt x="451" y="50"/>
                  <a:pt x="451" y="50"/>
                  <a:pt x="452" y="50"/>
                </a:cubicBezTo>
                <a:cubicBezTo>
                  <a:pt x="453" y="50"/>
                  <a:pt x="454" y="50"/>
                  <a:pt x="454" y="49"/>
                </a:cubicBezTo>
                <a:cubicBezTo>
                  <a:pt x="469" y="34"/>
                  <a:pt x="469" y="34"/>
                  <a:pt x="469" y="34"/>
                </a:cubicBezTo>
                <a:cubicBezTo>
                  <a:pt x="470" y="33"/>
                  <a:pt x="470" y="33"/>
                  <a:pt x="470" y="32"/>
                </a:cubicBezTo>
                <a:cubicBezTo>
                  <a:pt x="470" y="31"/>
                  <a:pt x="470" y="30"/>
                  <a:pt x="469" y="30"/>
                </a:cubicBezTo>
                <a:cubicBezTo>
                  <a:pt x="468" y="28"/>
                  <a:pt x="466" y="28"/>
                  <a:pt x="465" y="30"/>
                </a:cubicBezTo>
                <a:close/>
                <a:moveTo>
                  <a:pt x="165" y="352"/>
                </a:moveTo>
                <a:cubicBezTo>
                  <a:pt x="169" y="348"/>
                  <a:pt x="169" y="348"/>
                  <a:pt x="169" y="348"/>
                </a:cubicBezTo>
                <a:cubicBezTo>
                  <a:pt x="170" y="347"/>
                  <a:pt x="170" y="345"/>
                  <a:pt x="169" y="344"/>
                </a:cubicBezTo>
                <a:cubicBezTo>
                  <a:pt x="168" y="343"/>
                  <a:pt x="166" y="343"/>
                  <a:pt x="165" y="344"/>
                </a:cubicBezTo>
                <a:cubicBezTo>
                  <a:pt x="161" y="348"/>
                  <a:pt x="161" y="348"/>
                  <a:pt x="161" y="348"/>
                </a:cubicBezTo>
                <a:cubicBezTo>
                  <a:pt x="160" y="349"/>
                  <a:pt x="160" y="351"/>
                  <a:pt x="161" y="352"/>
                </a:cubicBezTo>
                <a:cubicBezTo>
                  <a:pt x="161" y="353"/>
                  <a:pt x="162" y="353"/>
                  <a:pt x="163" y="353"/>
                </a:cubicBezTo>
                <a:cubicBezTo>
                  <a:pt x="164" y="353"/>
                  <a:pt x="164" y="353"/>
                  <a:pt x="165" y="352"/>
                </a:cubicBezTo>
                <a:close/>
                <a:moveTo>
                  <a:pt x="174" y="342"/>
                </a:moveTo>
                <a:cubicBezTo>
                  <a:pt x="175" y="342"/>
                  <a:pt x="176" y="342"/>
                  <a:pt x="176" y="341"/>
                </a:cubicBezTo>
                <a:cubicBezTo>
                  <a:pt x="370" y="148"/>
                  <a:pt x="370" y="148"/>
                  <a:pt x="370" y="148"/>
                </a:cubicBezTo>
                <a:cubicBezTo>
                  <a:pt x="371" y="147"/>
                  <a:pt x="371" y="145"/>
                  <a:pt x="370" y="143"/>
                </a:cubicBezTo>
                <a:cubicBezTo>
                  <a:pt x="368" y="142"/>
                  <a:pt x="366" y="142"/>
                  <a:pt x="365" y="143"/>
                </a:cubicBezTo>
                <a:cubicBezTo>
                  <a:pt x="172" y="337"/>
                  <a:pt x="172" y="337"/>
                  <a:pt x="172" y="337"/>
                </a:cubicBezTo>
                <a:cubicBezTo>
                  <a:pt x="171" y="338"/>
                  <a:pt x="171" y="340"/>
                  <a:pt x="172" y="341"/>
                </a:cubicBezTo>
                <a:cubicBezTo>
                  <a:pt x="172" y="342"/>
                  <a:pt x="173" y="342"/>
                  <a:pt x="174" y="342"/>
                </a:cubicBezTo>
                <a:close/>
                <a:moveTo>
                  <a:pt x="478" y="38"/>
                </a:moveTo>
                <a:cubicBezTo>
                  <a:pt x="479" y="38"/>
                  <a:pt x="479" y="38"/>
                  <a:pt x="480" y="37"/>
                </a:cubicBezTo>
                <a:cubicBezTo>
                  <a:pt x="490" y="28"/>
                  <a:pt x="490" y="28"/>
                  <a:pt x="490" y="28"/>
                </a:cubicBezTo>
                <a:cubicBezTo>
                  <a:pt x="491" y="26"/>
                  <a:pt x="491" y="24"/>
                  <a:pt x="490" y="23"/>
                </a:cubicBezTo>
                <a:cubicBezTo>
                  <a:pt x="489" y="22"/>
                  <a:pt x="487" y="22"/>
                  <a:pt x="485" y="23"/>
                </a:cubicBezTo>
                <a:cubicBezTo>
                  <a:pt x="476" y="33"/>
                  <a:pt x="476" y="33"/>
                  <a:pt x="476" y="33"/>
                </a:cubicBezTo>
                <a:cubicBezTo>
                  <a:pt x="474" y="34"/>
                  <a:pt x="474" y="36"/>
                  <a:pt x="476" y="37"/>
                </a:cubicBezTo>
                <a:cubicBezTo>
                  <a:pt x="476" y="38"/>
                  <a:pt x="477" y="38"/>
                  <a:pt x="478" y="38"/>
                </a:cubicBezTo>
                <a:close/>
                <a:moveTo>
                  <a:pt x="471" y="37"/>
                </a:moveTo>
                <a:cubicBezTo>
                  <a:pt x="466" y="43"/>
                  <a:pt x="466" y="43"/>
                  <a:pt x="466" y="43"/>
                </a:cubicBezTo>
                <a:cubicBezTo>
                  <a:pt x="465" y="44"/>
                  <a:pt x="465" y="46"/>
                  <a:pt x="466" y="47"/>
                </a:cubicBezTo>
                <a:cubicBezTo>
                  <a:pt x="466" y="48"/>
                  <a:pt x="467" y="48"/>
                  <a:pt x="468" y="48"/>
                </a:cubicBezTo>
                <a:cubicBezTo>
                  <a:pt x="469" y="48"/>
                  <a:pt x="470" y="48"/>
                  <a:pt x="470" y="47"/>
                </a:cubicBezTo>
                <a:cubicBezTo>
                  <a:pt x="476" y="42"/>
                  <a:pt x="476" y="42"/>
                  <a:pt x="476" y="42"/>
                </a:cubicBezTo>
                <a:cubicBezTo>
                  <a:pt x="477" y="41"/>
                  <a:pt x="477" y="39"/>
                  <a:pt x="476" y="37"/>
                </a:cubicBezTo>
                <a:cubicBezTo>
                  <a:pt x="474" y="36"/>
                  <a:pt x="472" y="36"/>
                  <a:pt x="471" y="37"/>
                </a:cubicBezTo>
                <a:close/>
                <a:moveTo>
                  <a:pt x="464" y="50"/>
                </a:moveTo>
                <a:cubicBezTo>
                  <a:pt x="464" y="50"/>
                  <a:pt x="464" y="50"/>
                  <a:pt x="464" y="50"/>
                </a:cubicBezTo>
                <a:cubicBezTo>
                  <a:pt x="464" y="50"/>
                  <a:pt x="464" y="50"/>
                  <a:pt x="463" y="50"/>
                </a:cubicBezTo>
                <a:cubicBezTo>
                  <a:pt x="463" y="50"/>
                  <a:pt x="463" y="50"/>
                  <a:pt x="463" y="50"/>
                </a:cubicBezTo>
                <a:cubicBezTo>
                  <a:pt x="463" y="50"/>
                  <a:pt x="463" y="50"/>
                  <a:pt x="463" y="49"/>
                </a:cubicBezTo>
                <a:cubicBezTo>
                  <a:pt x="463" y="49"/>
                  <a:pt x="463" y="49"/>
                  <a:pt x="463" y="49"/>
                </a:cubicBezTo>
                <a:cubicBezTo>
                  <a:pt x="462" y="49"/>
                  <a:pt x="462" y="49"/>
                  <a:pt x="462" y="49"/>
                </a:cubicBezTo>
                <a:cubicBezTo>
                  <a:pt x="462" y="49"/>
                  <a:pt x="462" y="49"/>
                  <a:pt x="461" y="49"/>
                </a:cubicBezTo>
                <a:cubicBezTo>
                  <a:pt x="461" y="49"/>
                  <a:pt x="461" y="49"/>
                  <a:pt x="461" y="49"/>
                </a:cubicBezTo>
                <a:cubicBezTo>
                  <a:pt x="461" y="49"/>
                  <a:pt x="460" y="49"/>
                  <a:pt x="460" y="49"/>
                </a:cubicBezTo>
                <a:cubicBezTo>
                  <a:pt x="460" y="49"/>
                  <a:pt x="460" y="49"/>
                  <a:pt x="460" y="49"/>
                </a:cubicBezTo>
                <a:cubicBezTo>
                  <a:pt x="460" y="49"/>
                  <a:pt x="459" y="49"/>
                  <a:pt x="459" y="49"/>
                </a:cubicBezTo>
                <a:cubicBezTo>
                  <a:pt x="459" y="49"/>
                  <a:pt x="459" y="49"/>
                  <a:pt x="459" y="50"/>
                </a:cubicBezTo>
                <a:cubicBezTo>
                  <a:pt x="459" y="50"/>
                  <a:pt x="459" y="50"/>
                  <a:pt x="459" y="50"/>
                </a:cubicBezTo>
                <a:cubicBezTo>
                  <a:pt x="459" y="50"/>
                  <a:pt x="459" y="50"/>
                  <a:pt x="459" y="50"/>
                </a:cubicBezTo>
                <a:cubicBezTo>
                  <a:pt x="457" y="52"/>
                  <a:pt x="457" y="52"/>
                  <a:pt x="457" y="52"/>
                </a:cubicBezTo>
                <a:cubicBezTo>
                  <a:pt x="450" y="59"/>
                  <a:pt x="450" y="59"/>
                  <a:pt x="450" y="59"/>
                </a:cubicBezTo>
                <a:cubicBezTo>
                  <a:pt x="450" y="59"/>
                  <a:pt x="450" y="59"/>
                  <a:pt x="450" y="59"/>
                </a:cubicBezTo>
                <a:cubicBezTo>
                  <a:pt x="441" y="68"/>
                  <a:pt x="441" y="68"/>
                  <a:pt x="441" y="68"/>
                </a:cubicBezTo>
                <a:cubicBezTo>
                  <a:pt x="439" y="69"/>
                  <a:pt x="439" y="71"/>
                  <a:pt x="441" y="72"/>
                </a:cubicBezTo>
                <a:cubicBezTo>
                  <a:pt x="441" y="73"/>
                  <a:pt x="442" y="73"/>
                  <a:pt x="443" y="73"/>
                </a:cubicBezTo>
                <a:cubicBezTo>
                  <a:pt x="444" y="73"/>
                  <a:pt x="444" y="73"/>
                  <a:pt x="445" y="72"/>
                </a:cubicBezTo>
                <a:cubicBezTo>
                  <a:pt x="463" y="54"/>
                  <a:pt x="463" y="54"/>
                  <a:pt x="463" y="54"/>
                </a:cubicBezTo>
                <a:cubicBezTo>
                  <a:pt x="463" y="54"/>
                  <a:pt x="463" y="54"/>
                  <a:pt x="463" y="54"/>
                </a:cubicBezTo>
                <a:cubicBezTo>
                  <a:pt x="463" y="54"/>
                  <a:pt x="463" y="54"/>
                  <a:pt x="464" y="54"/>
                </a:cubicBezTo>
                <a:cubicBezTo>
                  <a:pt x="464" y="54"/>
                  <a:pt x="464" y="53"/>
                  <a:pt x="464" y="53"/>
                </a:cubicBezTo>
                <a:cubicBezTo>
                  <a:pt x="464" y="53"/>
                  <a:pt x="464" y="53"/>
                  <a:pt x="464" y="53"/>
                </a:cubicBezTo>
                <a:cubicBezTo>
                  <a:pt x="464" y="52"/>
                  <a:pt x="464" y="52"/>
                  <a:pt x="464" y="52"/>
                </a:cubicBezTo>
                <a:cubicBezTo>
                  <a:pt x="464" y="52"/>
                  <a:pt x="464" y="52"/>
                  <a:pt x="464" y="52"/>
                </a:cubicBezTo>
                <a:cubicBezTo>
                  <a:pt x="464" y="51"/>
                  <a:pt x="464" y="51"/>
                  <a:pt x="464" y="51"/>
                </a:cubicBezTo>
                <a:cubicBezTo>
                  <a:pt x="464" y="51"/>
                  <a:pt x="464" y="51"/>
                  <a:pt x="464" y="50"/>
                </a:cubicBezTo>
                <a:close/>
                <a:moveTo>
                  <a:pt x="490" y="23"/>
                </a:moveTo>
                <a:cubicBezTo>
                  <a:pt x="491" y="23"/>
                  <a:pt x="492" y="24"/>
                  <a:pt x="492" y="24"/>
                </a:cubicBezTo>
                <a:cubicBezTo>
                  <a:pt x="493" y="24"/>
                  <a:pt x="494" y="23"/>
                  <a:pt x="495" y="23"/>
                </a:cubicBezTo>
                <a:cubicBezTo>
                  <a:pt x="502" y="15"/>
                  <a:pt x="502" y="15"/>
                  <a:pt x="502" y="15"/>
                </a:cubicBezTo>
                <a:cubicBezTo>
                  <a:pt x="506" y="11"/>
                  <a:pt x="506" y="11"/>
                  <a:pt x="506" y="11"/>
                </a:cubicBezTo>
                <a:cubicBezTo>
                  <a:pt x="508" y="10"/>
                  <a:pt x="508" y="8"/>
                  <a:pt x="506" y="7"/>
                </a:cubicBezTo>
                <a:cubicBezTo>
                  <a:pt x="505" y="5"/>
                  <a:pt x="503" y="5"/>
                  <a:pt x="502" y="7"/>
                </a:cubicBezTo>
                <a:cubicBezTo>
                  <a:pt x="495" y="14"/>
                  <a:pt x="495" y="14"/>
                  <a:pt x="495" y="14"/>
                </a:cubicBezTo>
                <a:cubicBezTo>
                  <a:pt x="490" y="18"/>
                  <a:pt x="490" y="18"/>
                  <a:pt x="490" y="18"/>
                </a:cubicBezTo>
                <a:cubicBezTo>
                  <a:pt x="489" y="20"/>
                  <a:pt x="489" y="22"/>
                  <a:pt x="490" y="23"/>
                </a:cubicBezTo>
                <a:close/>
                <a:moveTo>
                  <a:pt x="429" y="80"/>
                </a:moveTo>
                <a:cubicBezTo>
                  <a:pt x="415" y="93"/>
                  <a:pt x="415" y="93"/>
                  <a:pt x="415" y="93"/>
                </a:cubicBezTo>
                <a:cubicBezTo>
                  <a:pt x="415" y="93"/>
                  <a:pt x="415" y="94"/>
                  <a:pt x="415" y="94"/>
                </a:cubicBezTo>
                <a:cubicBezTo>
                  <a:pt x="414" y="94"/>
                  <a:pt x="414" y="95"/>
                  <a:pt x="414" y="95"/>
                </a:cubicBezTo>
                <a:cubicBezTo>
                  <a:pt x="411" y="97"/>
                  <a:pt x="411" y="97"/>
                  <a:pt x="411" y="97"/>
                </a:cubicBezTo>
                <a:cubicBezTo>
                  <a:pt x="410" y="99"/>
                  <a:pt x="410" y="100"/>
                  <a:pt x="411" y="102"/>
                </a:cubicBezTo>
                <a:cubicBezTo>
                  <a:pt x="412" y="102"/>
                  <a:pt x="413" y="103"/>
                  <a:pt x="414" y="103"/>
                </a:cubicBezTo>
                <a:cubicBezTo>
                  <a:pt x="414" y="103"/>
                  <a:pt x="415" y="102"/>
                  <a:pt x="416" y="102"/>
                </a:cubicBezTo>
                <a:cubicBezTo>
                  <a:pt x="418" y="99"/>
                  <a:pt x="418" y="99"/>
                  <a:pt x="418" y="99"/>
                </a:cubicBezTo>
                <a:cubicBezTo>
                  <a:pt x="418" y="99"/>
                  <a:pt x="419" y="99"/>
                  <a:pt x="419" y="98"/>
                </a:cubicBezTo>
                <a:cubicBezTo>
                  <a:pt x="419" y="98"/>
                  <a:pt x="420" y="98"/>
                  <a:pt x="420" y="98"/>
                </a:cubicBezTo>
                <a:cubicBezTo>
                  <a:pt x="433" y="84"/>
                  <a:pt x="433" y="84"/>
                  <a:pt x="433" y="84"/>
                </a:cubicBezTo>
                <a:cubicBezTo>
                  <a:pt x="434" y="83"/>
                  <a:pt x="434" y="81"/>
                  <a:pt x="433" y="80"/>
                </a:cubicBezTo>
                <a:cubicBezTo>
                  <a:pt x="432" y="79"/>
                  <a:pt x="430" y="79"/>
                  <a:pt x="429" y="80"/>
                </a:cubicBezTo>
                <a:close/>
                <a:moveTo>
                  <a:pt x="432" y="95"/>
                </a:moveTo>
                <a:cubicBezTo>
                  <a:pt x="431" y="94"/>
                  <a:pt x="429" y="94"/>
                  <a:pt x="428" y="95"/>
                </a:cubicBezTo>
                <a:cubicBezTo>
                  <a:pt x="415" y="108"/>
                  <a:pt x="415" y="108"/>
                  <a:pt x="415" y="108"/>
                </a:cubicBezTo>
                <a:cubicBezTo>
                  <a:pt x="413" y="109"/>
                  <a:pt x="413" y="111"/>
                  <a:pt x="415" y="112"/>
                </a:cubicBezTo>
                <a:cubicBezTo>
                  <a:pt x="415" y="113"/>
                  <a:pt x="416" y="113"/>
                  <a:pt x="417" y="113"/>
                </a:cubicBezTo>
                <a:cubicBezTo>
                  <a:pt x="418" y="113"/>
                  <a:pt x="418" y="113"/>
                  <a:pt x="419" y="112"/>
                </a:cubicBezTo>
                <a:cubicBezTo>
                  <a:pt x="432" y="99"/>
                  <a:pt x="432" y="99"/>
                  <a:pt x="432" y="99"/>
                </a:cubicBezTo>
                <a:cubicBezTo>
                  <a:pt x="433" y="98"/>
                  <a:pt x="433" y="96"/>
                  <a:pt x="432" y="95"/>
                </a:cubicBezTo>
                <a:close/>
                <a:moveTo>
                  <a:pt x="212" y="319"/>
                </a:moveTo>
                <a:cubicBezTo>
                  <a:pt x="212" y="319"/>
                  <a:pt x="212" y="319"/>
                  <a:pt x="212" y="319"/>
                </a:cubicBezTo>
                <a:cubicBezTo>
                  <a:pt x="379" y="152"/>
                  <a:pt x="379" y="152"/>
                  <a:pt x="379" y="152"/>
                </a:cubicBezTo>
                <a:cubicBezTo>
                  <a:pt x="380" y="151"/>
                  <a:pt x="380" y="149"/>
                  <a:pt x="379" y="148"/>
                </a:cubicBezTo>
                <a:cubicBezTo>
                  <a:pt x="378" y="147"/>
                  <a:pt x="376" y="147"/>
                  <a:pt x="375" y="148"/>
                </a:cubicBezTo>
                <a:cubicBezTo>
                  <a:pt x="208" y="315"/>
                  <a:pt x="208" y="315"/>
                  <a:pt x="208" y="315"/>
                </a:cubicBezTo>
                <a:cubicBezTo>
                  <a:pt x="208" y="315"/>
                  <a:pt x="208" y="315"/>
                  <a:pt x="208" y="315"/>
                </a:cubicBezTo>
                <a:cubicBezTo>
                  <a:pt x="178" y="345"/>
                  <a:pt x="178" y="345"/>
                  <a:pt x="178" y="345"/>
                </a:cubicBezTo>
                <a:cubicBezTo>
                  <a:pt x="176" y="346"/>
                  <a:pt x="176" y="348"/>
                  <a:pt x="178" y="349"/>
                </a:cubicBezTo>
                <a:cubicBezTo>
                  <a:pt x="178" y="350"/>
                  <a:pt x="179" y="350"/>
                  <a:pt x="180" y="350"/>
                </a:cubicBezTo>
                <a:cubicBezTo>
                  <a:pt x="181" y="350"/>
                  <a:pt x="181" y="350"/>
                  <a:pt x="182" y="349"/>
                </a:cubicBezTo>
                <a:lnTo>
                  <a:pt x="212" y="319"/>
                </a:lnTo>
                <a:close/>
                <a:moveTo>
                  <a:pt x="172" y="360"/>
                </a:moveTo>
                <a:cubicBezTo>
                  <a:pt x="173" y="358"/>
                  <a:pt x="173" y="357"/>
                  <a:pt x="172" y="355"/>
                </a:cubicBezTo>
                <a:cubicBezTo>
                  <a:pt x="171" y="354"/>
                  <a:pt x="169" y="354"/>
                  <a:pt x="167" y="355"/>
                </a:cubicBezTo>
                <a:cubicBezTo>
                  <a:pt x="163" y="360"/>
                  <a:pt x="163" y="360"/>
                  <a:pt x="163" y="360"/>
                </a:cubicBezTo>
                <a:cubicBezTo>
                  <a:pt x="161" y="361"/>
                  <a:pt x="161" y="363"/>
                  <a:pt x="163" y="364"/>
                </a:cubicBezTo>
                <a:cubicBezTo>
                  <a:pt x="163" y="365"/>
                  <a:pt x="164" y="365"/>
                  <a:pt x="165" y="365"/>
                </a:cubicBezTo>
                <a:cubicBezTo>
                  <a:pt x="166" y="365"/>
                  <a:pt x="166" y="365"/>
                  <a:pt x="167" y="364"/>
                </a:cubicBezTo>
                <a:lnTo>
                  <a:pt x="172" y="360"/>
                </a:lnTo>
                <a:close/>
                <a:moveTo>
                  <a:pt x="486" y="37"/>
                </a:moveTo>
                <a:cubicBezTo>
                  <a:pt x="486" y="37"/>
                  <a:pt x="486" y="37"/>
                  <a:pt x="486" y="37"/>
                </a:cubicBezTo>
                <a:cubicBezTo>
                  <a:pt x="478" y="45"/>
                  <a:pt x="478" y="45"/>
                  <a:pt x="478" y="45"/>
                </a:cubicBezTo>
                <a:cubicBezTo>
                  <a:pt x="477" y="46"/>
                  <a:pt x="477" y="47"/>
                  <a:pt x="477" y="48"/>
                </a:cubicBezTo>
                <a:cubicBezTo>
                  <a:pt x="476" y="48"/>
                  <a:pt x="475" y="48"/>
                  <a:pt x="474" y="49"/>
                </a:cubicBezTo>
                <a:cubicBezTo>
                  <a:pt x="464" y="58"/>
                  <a:pt x="464" y="58"/>
                  <a:pt x="464" y="58"/>
                </a:cubicBezTo>
                <a:cubicBezTo>
                  <a:pt x="435" y="87"/>
                  <a:pt x="435" y="87"/>
                  <a:pt x="435" y="87"/>
                </a:cubicBezTo>
                <a:cubicBezTo>
                  <a:pt x="434" y="89"/>
                  <a:pt x="434" y="90"/>
                  <a:pt x="435" y="92"/>
                </a:cubicBezTo>
                <a:cubicBezTo>
                  <a:pt x="436" y="92"/>
                  <a:pt x="437" y="93"/>
                  <a:pt x="438" y="93"/>
                </a:cubicBezTo>
                <a:cubicBezTo>
                  <a:pt x="438" y="93"/>
                  <a:pt x="439" y="92"/>
                  <a:pt x="440" y="92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69" y="63"/>
                  <a:pt x="469" y="63"/>
                  <a:pt x="469" y="63"/>
                </a:cubicBezTo>
                <a:cubicBezTo>
                  <a:pt x="478" y="53"/>
                  <a:pt x="478" y="53"/>
                  <a:pt x="478" y="53"/>
                </a:cubicBezTo>
                <a:cubicBezTo>
                  <a:pt x="479" y="52"/>
                  <a:pt x="479" y="51"/>
                  <a:pt x="479" y="50"/>
                </a:cubicBezTo>
                <a:cubicBezTo>
                  <a:pt x="479" y="50"/>
                  <a:pt x="480" y="50"/>
                  <a:pt x="480" y="50"/>
                </a:cubicBezTo>
                <a:cubicBezTo>
                  <a:pt x="481" y="50"/>
                  <a:pt x="481" y="50"/>
                  <a:pt x="482" y="49"/>
                </a:cubicBezTo>
                <a:cubicBezTo>
                  <a:pt x="490" y="41"/>
                  <a:pt x="490" y="41"/>
                  <a:pt x="490" y="41"/>
                </a:cubicBezTo>
                <a:cubicBezTo>
                  <a:pt x="490" y="41"/>
                  <a:pt x="490" y="41"/>
                  <a:pt x="490" y="41"/>
                </a:cubicBezTo>
                <a:cubicBezTo>
                  <a:pt x="490" y="41"/>
                  <a:pt x="490" y="41"/>
                  <a:pt x="491" y="41"/>
                </a:cubicBezTo>
                <a:cubicBezTo>
                  <a:pt x="523" y="9"/>
                  <a:pt x="523" y="9"/>
                  <a:pt x="523" y="9"/>
                </a:cubicBezTo>
                <a:cubicBezTo>
                  <a:pt x="524" y="8"/>
                  <a:pt x="524" y="6"/>
                  <a:pt x="523" y="4"/>
                </a:cubicBezTo>
                <a:cubicBezTo>
                  <a:pt x="521" y="3"/>
                  <a:pt x="519" y="3"/>
                  <a:pt x="518" y="4"/>
                </a:cubicBezTo>
                <a:cubicBezTo>
                  <a:pt x="486" y="36"/>
                  <a:pt x="486" y="36"/>
                  <a:pt x="486" y="36"/>
                </a:cubicBezTo>
                <a:cubicBezTo>
                  <a:pt x="486" y="37"/>
                  <a:pt x="486" y="37"/>
                  <a:pt x="486" y="37"/>
                </a:cubicBezTo>
                <a:close/>
                <a:moveTo>
                  <a:pt x="510" y="31"/>
                </a:moveTo>
                <a:cubicBezTo>
                  <a:pt x="511" y="31"/>
                  <a:pt x="512" y="31"/>
                  <a:pt x="513" y="31"/>
                </a:cubicBezTo>
                <a:cubicBezTo>
                  <a:pt x="513" y="31"/>
                  <a:pt x="514" y="31"/>
                  <a:pt x="515" y="31"/>
                </a:cubicBezTo>
                <a:cubicBezTo>
                  <a:pt x="537" y="8"/>
                  <a:pt x="537" y="8"/>
                  <a:pt x="537" y="8"/>
                </a:cubicBezTo>
                <a:cubicBezTo>
                  <a:pt x="539" y="7"/>
                  <a:pt x="539" y="5"/>
                  <a:pt x="537" y="4"/>
                </a:cubicBezTo>
                <a:cubicBezTo>
                  <a:pt x="536" y="2"/>
                  <a:pt x="534" y="2"/>
                  <a:pt x="533" y="4"/>
                </a:cubicBezTo>
                <a:cubicBezTo>
                  <a:pt x="510" y="26"/>
                  <a:pt x="510" y="26"/>
                  <a:pt x="510" y="26"/>
                </a:cubicBezTo>
                <a:cubicBezTo>
                  <a:pt x="509" y="27"/>
                  <a:pt x="509" y="29"/>
                  <a:pt x="510" y="31"/>
                </a:cubicBezTo>
                <a:close/>
                <a:moveTo>
                  <a:pt x="389" y="152"/>
                </a:moveTo>
                <a:cubicBezTo>
                  <a:pt x="388" y="151"/>
                  <a:pt x="386" y="151"/>
                  <a:pt x="384" y="152"/>
                </a:cubicBezTo>
                <a:cubicBezTo>
                  <a:pt x="181" y="356"/>
                  <a:pt x="181" y="356"/>
                  <a:pt x="181" y="356"/>
                </a:cubicBezTo>
                <a:cubicBezTo>
                  <a:pt x="179" y="357"/>
                  <a:pt x="179" y="359"/>
                  <a:pt x="181" y="360"/>
                </a:cubicBezTo>
                <a:cubicBezTo>
                  <a:pt x="181" y="361"/>
                  <a:pt x="182" y="361"/>
                  <a:pt x="183" y="361"/>
                </a:cubicBezTo>
                <a:cubicBezTo>
                  <a:pt x="184" y="361"/>
                  <a:pt x="184" y="361"/>
                  <a:pt x="185" y="360"/>
                </a:cubicBezTo>
                <a:cubicBezTo>
                  <a:pt x="389" y="157"/>
                  <a:pt x="389" y="157"/>
                  <a:pt x="389" y="157"/>
                </a:cubicBezTo>
                <a:cubicBezTo>
                  <a:pt x="390" y="155"/>
                  <a:pt x="390" y="153"/>
                  <a:pt x="389" y="152"/>
                </a:cubicBezTo>
                <a:close/>
                <a:moveTo>
                  <a:pt x="492" y="48"/>
                </a:moveTo>
                <a:cubicBezTo>
                  <a:pt x="491" y="47"/>
                  <a:pt x="491" y="47"/>
                  <a:pt x="490" y="47"/>
                </a:cubicBezTo>
                <a:cubicBezTo>
                  <a:pt x="489" y="48"/>
                  <a:pt x="489" y="48"/>
                  <a:pt x="488" y="48"/>
                </a:cubicBezTo>
                <a:cubicBezTo>
                  <a:pt x="485" y="51"/>
                  <a:pt x="485" y="51"/>
                  <a:pt x="485" y="51"/>
                </a:cubicBezTo>
                <a:cubicBezTo>
                  <a:pt x="485" y="51"/>
                  <a:pt x="485" y="51"/>
                  <a:pt x="485" y="51"/>
                </a:cubicBezTo>
                <a:cubicBezTo>
                  <a:pt x="468" y="68"/>
                  <a:pt x="468" y="68"/>
                  <a:pt x="468" y="68"/>
                </a:cubicBezTo>
                <a:cubicBezTo>
                  <a:pt x="467" y="69"/>
                  <a:pt x="467" y="71"/>
                  <a:pt x="468" y="73"/>
                </a:cubicBezTo>
                <a:cubicBezTo>
                  <a:pt x="469" y="73"/>
                  <a:pt x="470" y="73"/>
                  <a:pt x="471" y="73"/>
                </a:cubicBezTo>
                <a:cubicBezTo>
                  <a:pt x="471" y="73"/>
                  <a:pt x="472" y="73"/>
                  <a:pt x="473" y="73"/>
                </a:cubicBezTo>
                <a:cubicBezTo>
                  <a:pt x="475" y="70"/>
                  <a:pt x="475" y="70"/>
                  <a:pt x="475" y="70"/>
                </a:cubicBezTo>
                <a:cubicBezTo>
                  <a:pt x="485" y="60"/>
                  <a:pt x="485" y="60"/>
                  <a:pt x="485" y="60"/>
                </a:cubicBezTo>
                <a:cubicBezTo>
                  <a:pt x="485" y="60"/>
                  <a:pt x="485" y="60"/>
                  <a:pt x="485" y="60"/>
                </a:cubicBezTo>
                <a:cubicBezTo>
                  <a:pt x="485" y="60"/>
                  <a:pt x="486" y="60"/>
                  <a:pt x="486" y="60"/>
                </a:cubicBezTo>
                <a:cubicBezTo>
                  <a:pt x="486" y="60"/>
                  <a:pt x="486" y="59"/>
                  <a:pt x="486" y="59"/>
                </a:cubicBezTo>
                <a:cubicBezTo>
                  <a:pt x="488" y="57"/>
                  <a:pt x="488" y="57"/>
                  <a:pt x="488" y="57"/>
                </a:cubicBezTo>
                <a:cubicBezTo>
                  <a:pt x="488" y="57"/>
                  <a:pt x="488" y="57"/>
                  <a:pt x="488" y="57"/>
                </a:cubicBezTo>
                <a:cubicBezTo>
                  <a:pt x="490" y="56"/>
                  <a:pt x="490" y="56"/>
                  <a:pt x="490" y="56"/>
                </a:cubicBezTo>
                <a:cubicBezTo>
                  <a:pt x="490" y="56"/>
                  <a:pt x="490" y="56"/>
                  <a:pt x="490" y="56"/>
                </a:cubicBezTo>
                <a:cubicBezTo>
                  <a:pt x="493" y="53"/>
                  <a:pt x="493" y="53"/>
                  <a:pt x="493" y="53"/>
                </a:cubicBezTo>
                <a:cubicBezTo>
                  <a:pt x="494" y="51"/>
                  <a:pt x="494" y="49"/>
                  <a:pt x="493" y="48"/>
                </a:cubicBezTo>
                <a:cubicBezTo>
                  <a:pt x="493" y="48"/>
                  <a:pt x="492" y="48"/>
                  <a:pt x="492" y="48"/>
                </a:cubicBezTo>
                <a:close/>
                <a:moveTo>
                  <a:pt x="172" y="364"/>
                </a:moveTo>
                <a:cubicBezTo>
                  <a:pt x="168" y="369"/>
                  <a:pt x="168" y="369"/>
                  <a:pt x="168" y="369"/>
                </a:cubicBezTo>
                <a:cubicBezTo>
                  <a:pt x="166" y="370"/>
                  <a:pt x="166" y="372"/>
                  <a:pt x="168" y="373"/>
                </a:cubicBezTo>
                <a:cubicBezTo>
                  <a:pt x="168" y="374"/>
                  <a:pt x="169" y="374"/>
                  <a:pt x="170" y="374"/>
                </a:cubicBezTo>
                <a:cubicBezTo>
                  <a:pt x="171" y="374"/>
                  <a:pt x="171" y="374"/>
                  <a:pt x="172" y="373"/>
                </a:cubicBezTo>
                <a:cubicBezTo>
                  <a:pt x="177" y="369"/>
                  <a:pt x="177" y="369"/>
                  <a:pt x="177" y="369"/>
                </a:cubicBezTo>
                <a:cubicBezTo>
                  <a:pt x="178" y="367"/>
                  <a:pt x="178" y="365"/>
                  <a:pt x="177" y="364"/>
                </a:cubicBezTo>
                <a:cubicBezTo>
                  <a:pt x="176" y="363"/>
                  <a:pt x="174" y="363"/>
                  <a:pt x="172" y="364"/>
                </a:cubicBezTo>
                <a:close/>
                <a:moveTo>
                  <a:pt x="464" y="73"/>
                </a:moveTo>
                <a:cubicBezTo>
                  <a:pt x="462" y="75"/>
                  <a:pt x="462" y="75"/>
                  <a:pt x="462" y="75"/>
                </a:cubicBezTo>
                <a:cubicBezTo>
                  <a:pt x="461" y="76"/>
                  <a:pt x="461" y="78"/>
                  <a:pt x="462" y="79"/>
                </a:cubicBezTo>
                <a:cubicBezTo>
                  <a:pt x="463" y="79"/>
                  <a:pt x="464" y="80"/>
                  <a:pt x="464" y="80"/>
                </a:cubicBezTo>
                <a:cubicBezTo>
                  <a:pt x="465" y="80"/>
                  <a:pt x="466" y="79"/>
                  <a:pt x="466" y="79"/>
                </a:cubicBezTo>
                <a:cubicBezTo>
                  <a:pt x="468" y="77"/>
                  <a:pt x="468" y="77"/>
                  <a:pt x="468" y="77"/>
                </a:cubicBezTo>
                <a:cubicBezTo>
                  <a:pt x="470" y="76"/>
                  <a:pt x="470" y="74"/>
                  <a:pt x="468" y="73"/>
                </a:cubicBezTo>
                <a:cubicBezTo>
                  <a:pt x="467" y="71"/>
                  <a:pt x="465" y="71"/>
                  <a:pt x="464" y="73"/>
                </a:cubicBezTo>
                <a:close/>
                <a:moveTo>
                  <a:pt x="435" y="102"/>
                </a:moveTo>
                <a:cubicBezTo>
                  <a:pt x="431" y="106"/>
                  <a:pt x="431" y="106"/>
                  <a:pt x="431" y="106"/>
                </a:cubicBezTo>
                <a:cubicBezTo>
                  <a:pt x="424" y="112"/>
                  <a:pt x="424" y="112"/>
                  <a:pt x="424" y="112"/>
                </a:cubicBezTo>
                <a:cubicBezTo>
                  <a:pt x="423" y="114"/>
                  <a:pt x="423" y="115"/>
                  <a:pt x="424" y="117"/>
                </a:cubicBezTo>
                <a:cubicBezTo>
                  <a:pt x="425" y="117"/>
                  <a:pt x="426" y="118"/>
                  <a:pt x="426" y="118"/>
                </a:cubicBezTo>
                <a:cubicBezTo>
                  <a:pt x="427" y="118"/>
                  <a:pt x="428" y="117"/>
                  <a:pt x="429" y="117"/>
                </a:cubicBezTo>
                <a:cubicBezTo>
                  <a:pt x="435" y="110"/>
                  <a:pt x="435" y="110"/>
                  <a:pt x="435" y="110"/>
                </a:cubicBezTo>
                <a:cubicBezTo>
                  <a:pt x="439" y="106"/>
                  <a:pt x="439" y="106"/>
                  <a:pt x="439" y="106"/>
                </a:cubicBezTo>
                <a:cubicBezTo>
                  <a:pt x="441" y="105"/>
                  <a:pt x="441" y="103"/>
                  <a:pt x="439" y="102"/>
                </a:cubicBezTo>
                <a:cubicBezTo>
                  <a:pt x="438" y="100"/>
                  <a:pt x="436" y="100"/>
                  <a:pt x="435" y="102"/>
                </a:cubicBezTo>
                <a:close/>
                <a:moveTo>
                  <a:pt x="533" y="22"/>
                </a:moveTo>
                <a:cubicBezTo>
                  <a:pt x="534" y="22"/>
                  <a:pt x="535" y="23"/>
                  <a:pt x="535" y="23"/>
                </a:cubicBezTo>
                <a:cubicBezTo>
                  <a:pt x="536" y="23"/>
                  <a:pt x="537" y="22"/>
                  <a:pt x="538" y="22"/>
                </a:cubicBezTo>
                <a:cubicBezTo>
                  <a:pt x="551" y="8"/>
                  <a:pt x="551" y="8"/>
                  <a:pt x="551" y="8"/>
                </a:cubicBezTo>
                <a:cubicBezTo>
                  <a:pt x="552" y="7"/>
                  <a:pt x="552" y="5"/>
                  <a:pt x="551" y="4"/>
                </a:cubicBezTo>
                <a:cubicBezTo>
                  <a:pt x="550" y="3"/>
                  <a:pt x="548" y="3"/>
                  <a:pt x="547" y="4"/>
                </a:cubicBezTo>
                <a:cubicBezTo>
                  <a:pt x="533" y="17"/>
                  <a:pt x="533" y="17"/>
                  <a:pt x="533" y="17"/>
                </a:cubicBezTo>
                <a:cubicBezTo>
                  <a:pt x="532" y="19"/>
                  <a:pt x="532" y="21"/>
                  <a:pt x="533" y="22"/>
                </a:cubicBezTo>
                <a:close/>
                <a:moveTo>
                  <a:pt x="399" y="161"/>
                </a:moveTo>
                <a:cubicBezTo>
                  <a:pt x="400" y="159"/>
                  <a:pt x="400" y="157"/>
                  <a:pt x="399" y="156"/>
                </a:cubicBezTo>
                <a:cubicBezTo>
                  <a:pt x="398" y="155"/>
                  <a:pt x="396" y="155"/>
                  <a:pt x="394" y="156"/>
                </a:cubicBezTo>
                <a:cubicBezTo>
                  <a:pt x="188" y="363"/>
                  <a:pt x="188" y="363"/>
                  <a:pt x="188" y="363"/>
                </a:cubicBezTo>
                <a:cubicBezTo>
                  <a:pt x="187" y="364"/>
                  <a:pt x="187" y="366"/>
                  <a:pt x="188" y="367"/>
                </a:cubicBezTo>
                <a:cubicBezTo>
                  <a:pt x="188" y="368"/>
                  <a:pt x="189" y="368"/>
                  <a:pt x="190" y="368"/>
                </a:cubicBezTo>
                <a:cubicBezTo>
                  <a:pt x="191" y="368"/>
                  <a:pt x="192" y="368"/>
                  <a:pt x="192" y="367"/>
                </a:cubicBezTo>
                <a:lnTo>
                  <a:pt x="399" y="161"/>
                </a:lnTo>
                <a:close/>
                <a:moveTo>
                  <a:pt x="495" y="55"/>
                </a:moveTo>
                <a:cubicBezTo>
                  <a:pt x="479" y="72"/>
                  <a:pt x="479" y="72"/>
                  <a:pt x="479" y="72"/>
                </a:cubicBezTo>
                <a:cubicBezTo>
                  <a:pt x="479" y="72"/>
                  <a:pt x="479" y="72"/>
                  <a:pt x="478" y="72"/>
                </a:cubicBezTo>
                <a:cubicBezTo>
                  <a:pt x="478" y="72"/>
                  <a:pt x="478" y="73"/>
                  <a:pt x="478" y="73"/>
                </a:cubicBezTo>
                <a:cubicBezTo>
                  <a:pt x="474" y="77"/>
                  <a:pt x="474" y="77"/>
                  <a:pt x="474" y="77"/>
                </a:cubicBezTo>
                <a:cubicBezTo>
                  <a:pt x="474" y="77"/>
                  <a:pt x="474" y="77"/>
                  <a:pt x="473" y="77"/>
                </a:cubicBezTo>
                <a:cubicBezTo>
                  <a:pt x="473" y="77"/>
                  <a:pt x="473" y="78"/>
                  <a:pt x="473" y="78"/>
                </a:cubicBezTo>
                <a:cubicBezTo>
                  <a:pt x="467" y="84"/>
                  <a:pt x="467" y="84"/>
                  <a:pt x="467" y="84"/>
                </a:cubicBezTo>
                <a:cubicBezTo>
                  <a:pt x="466" y="85"/>
                  <a:pt x="466" y="87"/>
                  <a:pt x="467" y="88"/>
                </a:cubicBezTo>
                <a:cubicBezTo>
                  <a:pt x="468" y="89"/>
                  <a:pt x="468" y="89"/>
                  <a:pt x="469" y="89"/>
                </a:cubicBezTo>
                <a:cubicBezTo>
                  <a:pt x="470" y="89"/>
                  <a:pt x="471" y="89"/>
                  <a:pt x="471" y="88"/>
                </a:cubicBezTo>
                <a:cubicBezTo>
                  <a:pt x="477" y="82"/>
                  <a:pt x="477" y="82"/>
                  <a:pt x="477" y="82"/>
                </a:cubicBezTo>
                <a:cubicBezTo>
                  <a:pt x="477" y="82"/>
                  <a:pt x="478" y="82"/>
                  <a:pt x="478" y="81"/>
                </a:cubicBezTo>
                <a:cubicBezTo>
                  <a:pt x="478" y="81"/>
                  <a:pt x="478" y="81"/>
                  <a:pt x="478" y="81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2" y="77"/>
                  <a:pt x="482" y="77"/>
                  <a:pt x="483" y="77"/>
                </a:cubicBezTo>
                <a:cubicBezTo>
                  <a:pt x="483" y="76"/>
                  <a:pt x="483" y="76"/>
                  <a:pt x="483" y="76"/>
                </a:cubicBezTo>
                <a:cubicBezTo>
                  <a:pt x="500" y="60"/>
                  <a:pt x="500" y="60"/>
                  <a:pt x="500" y="60"/>
                </a:cubicBezTo>
                <a:cubicBezTo>
                  <a:pt x="501" y="58"/>
                  <a:pt x="501" y="56"/>
                  <a:pt x="500" y="55"/>
                </a:cubicBezTo>
                <a:cubicBezTo>
                  <a:pt x="499" y="54"/>
                  <a:pt x="497" y="54"/>
                  <a:pt x="495" y="55"/>
                </a:cubicBezTo>
                <a:close/>
                <a:moveTo>
                  <a:pt x="454" y="96"/>
                </a:moveTo>
                <a:cubicBezTo>
                  <a:pt x="452" y="99"/>
                  <a:pt x="452" y="99"/>
                  <a:pt x="452" y="99"/>
                </a:cubicBezTo>
                <a:cubicBezTo>
                  <a:pt x="451" y="100"/>
                  <a:pt x="451" y="102"/>
                  <a:pt x="452" y="103"/>
                </a:cubicBezTo>
                <a:cubicBezTo>
                  <a:pt x="453" y="103"/>
                  <a:pt x="453" y="104"/>
                  <a:pt x="454" y="104"/>
                </a:cubicBezTo>
                <a:cubicBezTo>
                  <a:pt x="455" y="104"/>
                  <a:pt x="456" y="103"/>
                  <a:pt x="456" y="103"/>
                </a:cubicBezTo>
                <a:cubicBezTo>
                  <a:pt x="459" y="101"/>
                  <a:pt x="459" y="101"/>
                  <a:pt x="459" y="101"/>
                </a:cubicBezTo>
                <a:cubicBezTo>
                  <a:pt x="460" y="100"/>
                  <a:pt x="460" y="98"/>
                  <a:pt x="459" y="96"/>
                </a:cubicBezTo>
                <a:cubicBezTo>
                  <a:pt x="457" y="95"/>
                  <a:pt x="455" y="95"/>
                  <a:pt x="454" y="96"/>
                </a:cubicBezTo>
                <a:close/>
                <a:moveTo>
                  <a:pt x="437" y="114"/>
                </a:moveTo>
                <a:cubicBezTo>
                  <a:pt x="435" y="116"/>
                  <a:pt x="435" y="116"/>
                  <a:pt x="435" y="116"/>
                </a:cubicBezTo>
                <a:cubicBezTo>
                  <a:pt x="435" y="116"/>
                  <a:pt x="434" y="116"/>
                  <a:pt x="434" y="117"/>
                </a:cubicBezTo>
                <a:cubicBezTo>
                  <a:pt x="434" y="117"/>
                  <a:pt x="434" y="117"/>
                  <a:pt x="434" y="117"/>
                </a:cubicBezTo>
                <a:cubicBezTo>
                  <a:pt x="434" y="117"/>
                  <a:pt x="434" y="117"/>
                  <a:pt x="434" y="117"/>
                </a:cubicBezTo>
                <a:cubicBezTo>
                  <a:pt x="433" y="117"/>
                  <a:pt x="433" y="117"/>
                  <a:pt x="433" y="117"/>
                </a:cubicBezTo>
                <a:cubicBezTo>
                  <a:pt x="433" y="117"/>
                  <a:pt x="433" y="117"/>
                  <a:pt x="433" y="118"/>
                </a:cubicBezTo>
                <a:cubicBezTo>
                  <a:pt x="433" y="118"/>
                  <a:pt x="433" y="118"/>
                  <a:pt x="433" y="118"/>
                </a:cubicBezTo>
                <a:cubicBezTo>
                  <a:pt x="433" y="118"/>
                  <a:pt x="433" y="118"/>
                  <a:pt x="433" y="119"/>
                </a:cubicBezTo>
                <a:cubicBezTo>
                  <a:pt x="433" y="119"/>
                  <a:pt x="433" y="119"/>
                  <a:pt x="433" y="119"/>
                </a:cubicBezTo>
                <a:cubicBezTo>
                  <a:pt x="433" y="119"/>
                  <a:pt x="433" y="120"/>
                  <a:pt x="433" y="120"/>
                </a:cubicBezTo>
                <a:cubicBezTo>
                  <a:pt x="433" y="120"/>
                  <a:pt x="433" y="120"/>
                  <a:pt x="433" y="120"/>
                </a:cubicBezTo>
                <a:cubicBezTo>
                  <a:pt x="433" y="120"/>
                  <a:pt x="433" y="121"/>
                  <a:pt x="433" y="121"/>
                </a:cubicBezTo>
                <a:cubicBezTo>
                  <a:pt x="433" y="121"/>
                  <a:pt x="433" y="121"/>
                  <a:pt x="433" y="121"/>
                </a:cubicBezTo>
                <a:cubicBezTo>
                  <a:pt x="433" y="121"/>
                  <a:pt x="433" y="121"/>
                  <a:pt x="433" y="122"/>
                </a:cubicBezTo>
                <a:cubicBezTo>
                  <a:pt x="433" y="122"/>
                  <a:pt x="433" y="122"/>
                  <a:pt x="433" y="122"/>
                </a:cubicBezTo>
                <a:cubicBezTo>
                  <a:pt x="433" y="122"/>
                  <a:pt x="433" y="122"/>
                  <a:pt x="433" y="122"/>
                </a:cubicBezTo>
                <a:cubicBezTo>
                  <a:pt x="434" y="122"/>
                  <a:pt x="434" y="122"/>
                  <a:pt x="434" y="122"/>
                </a:cubicBezTo>
                <a:cubicBezTo>
                  <a:pt x="434" y="122"/>
                  <a:pt x="434" y="123"/>
                  <a:pt x="435" y="123"/>
                </a:cubicBezTo>
                <a:cubicBezTo>
                  <a:pt x="435" y="123"/>
                  <a:pt x="435" y="123"/>
                  <a:pt x="436" y="123"/>
                </a:cubicBezTo>
                <a:cubicBezTo>
                  <a:pt x="436" y="123"/>
                  <a:pt x="436" y="123"/>
                  <a:pt x="436" y="123"/>
                </a:cubicBezTo>
                <a:cubicBezTo>
                  <a:pt x="436" y="123"/>
                  <a:pt x="436" y="123"/>
                  <a:pt x="436" y="123"/>
                </a:cubicBezTo>
                <a:cubicBezTo>
                  <a:pt x="436" y="123"/>
                  <a:pt x="436" y="122"/>
                  <a:pt x="437" y="122"/>
                </a:cubicBezTo>
                <a:cubicBezTo>
                  <a:pt x="437" y="122"/>
                  <a:pt x="437" y="122"/>
                  <a:pt x="437" y="122"/>
                </a:cubicBezTo>
                <a:cubicBezTo>
                  <a:pt x="437" y="122"/>
                  <a:pt x="437" y="122"/>
                  <a:pt x="437" y="122"/>
                </a:cubicBezTo>
                <a:cubicBezTo>
                  <a:pt x="438" y="122"/>
                  <a:pt x="438" y="121"/>
                  <a:pt x="438" y="121"/>
                </a:cubicBezTo>
                <a:cubicBezTo>
                  <a:pt x="438" y="121"/>
                  <a:pt x="438" y="121"/>
                  <a:pt x="438" y="121"/>
                </a:cubicBezTo>
                <a:cubicBezTo>
                  <a:pt x="439" y="121"/>
                  <a:pt x="439" y="120"/>
                  <a:pt x="439" y="120"/>
                </a:cubicBezTo>
                <a:cubicBezTo>
                  <a:pt x="441" y="118"/>
                  <a:pt x="441" y="118"/>
                  <a:pt x="441" y="118"/>
                </a:cubicBezTo>
                <a:cubicBezTo>
                  <a:pt x="443" y="117"/>
                  <a:pt x="443" y="115"/>
                  <a:pt x="441" y="114"/>
                </a:cubicBezTo>
                <a:cubicBezTo>
                  <a:pt x="440" y="112"/>
                  <a:pt x="438" y="112"/>
                  <a:pt x="437" y="114"/>
                </a:cubicBezTo>
                <a:close/>
                <a:moveTo>
                  <a:pt x="197" y="376"/>
                </a:moveTo>
                <a:cubicBezTo>
                  <a:pt x="397" y="177"/>
                  <a:pt x="397" y="177"/>
                  <a:pt x="397" y="177"/>
                </a:cubicBezTo>
                <a:cubicBezTo>
                  <a:pt x="397" y="176"/>
                  <a:pt x="397" y="176"/>
                  <a:pt x="397" y="176"/>
                </a:cubicBezTo>
                <a:cubicBezTo>
                  <a:pt x="398" y="176"/>
                  <a:pt x="398" y="175"/>
                  <a:pt x="398" y="175"/>
                </a:cubicBezTo>
                <a:cubicBezTo>
                  <a:pt x="400" y="173"/>
                  <a:pt x="400" y="173"/>
                  <a:pt x="400" y="173"/>
                </a:cubicBezTo>
                <a:cubicBezTo>
                  <a:pt x="402" y="172"/>
                  <a:pt x="402" y="170"/>
                  <a:pt x="400" y="169"/>
                </a:cubicBezTo>
                <a:cubicBezTo>
                  <a:pt x="399" y="167"/>
                  <a:pt x="397" y="167"/>
                  <a:pt x="396" y="169"/>
                </a:cubicBezTo>
                <a:cubicBezTo>
                  <a:pt x="394" y="171"/>
                  <a:pt x="394" y="171"/>
                  <a:pt x="394" y="171"/>
                </a:cubicBezTo>
                <a:cubicBezTo>
                  <a:pt x="393" y="171"/>
                  <a:pt x="393" y="171"/>
                  <a:pt x="393" y="172"/>
                </a:cubicBezTo>
                <a:cubicBezTo>
                  <a:pt x="393" y="172"/>
                  <a:pt x="393" y="172"/>
                  <a:pt x="392" y="172"/>
                </a:cubicBezTo>
                <a:cubicBezTo>
                  <a:pt x="193" y="372"/>
                  <a:pt x="193" y="372"/>
                  <a:pt x="193" y="372"/>
                </a:cubicBezTo>
                <a:cubicBezTo>
                  <a:pt x="192" y="373"/>
                  <a:pt x="192" y="375"/>
                  <a:pt x="193" y="376"/>
                </a:cubicBezTo>
                <a:cubicBezTo>
                  <a:pt x="194" y="377"/>
                  <a:pt x="194" y="377"/>
                  <a:pt x="195" y="377"/>
                </a:cubicBezTo>
                <a:cubicBezTo>
                  <a:pt x="196" y="377"/>
                  <a:pt x="197" y="377"/>
                  <a:pt x="197" y="376"/>
                </a:cubicBezTo>
                <a:close/>
                <a:moveTo>
                  <a:pt x="549" y="20"/>
                </a:moveTo>
                <a:cubicBezTo>
                  <a:pt x="550" y="20"/>
                  <a:pt x="551" y="21"/>
                  <a:pt x="551" y="21"/>
                </a:cubicBezTo>
                <a:cubicBezTo>
                  <a:pt x="552" y="21"/>
                  <a:pt x="553" y="20"/>
                  <a:pt x="553" y="20"/>
                </a:cubicBezTo>
                <a:cubicBezTo>
                  <a:pt x="565" y="8"/>
                  <a:pt x="565" y="8"/>
                  <a:pt x="565" y="8"/>
                </a:cubicBezTo>
                <a:cubicBezTo>
                  <a:pt x="566" y="7"/>
                  <a:pt x="566" y="5"/>
                  <a:pt x="565" y="4"/>
                </a:cubicBezTo>
                <a:cubicBezTo>
                  <a:pt x="564" y="3"/>
                  <a:pt x="562" y="3"/>
                  <a:pt x="561" y="4"/>
                </a:cubicBezTo>
                <a:cubicBezTo>
                  <a:pt x="549" y="15"/>
                  <a:pt x="549" y="15"/>
                  <a:pt x="549" y="15"/>
                </a:cubicBezTo>
                <a:cubicBezTo>
                  <a:pt x="548" y="17"/>
                  <a:pt x="548" y="19"/>
                  <a:pt x="549" y="20"/>
                </a:cubicBezTo>
                <a:close/>
                <a:moveTo>
                  <a:pt x="505" y="60"/>
                </a:moveTo>
                <a:cubicBezTo>
                  <a:pt x="503" y="61"/>
                  <a:pt x="503" y="61"/>
                  <a:pt x="503" y="61"/>
                </a:cubicBezTo>
                <a:cubicBezTo>
                  <a:pt x="482" y="82"/>
                  <a:pt x="482" y="82"/>
                  <a:pt x="482" y="82"/>
                </a:cubicBezTo>
                <a:cubicBezTo>
                  <a:pt x="481" y="84"/>
                  <a:pt x="481" y="85"/>
                  <a:pt x="482" y="87"/>
                </a:cubicBezTo>
                <a:cubicBezTo>
                  <a:pt x="483" y="87"/>
                  <a:pt x="484" y="88"/>
                  <a:pt x="484" y="88"/>
                </a:cubicBezTo>
                <a:cubicBezTo>
                  <a:pt x="485" y="88"/>
                  <a:pt x="486" y="88"/>
                  <a:pt x="487" y="87"/>
                </a:cubicBezTo>
                <a:cubicBezTo>
                  <a:pt x="491" y="83"/>
                  <a:pt x="491" y="83"/>
                  <a:pt x="491" y="83"/>
                </a:cubicBezTo>
                <a:cubicBezTo>
                  <a:pt x="491" y="83"/>
                  <a:pt x="491" y="83"/>
                  <a:pt x="491" y="83"/>
                </a:cubicBezTo>
                <a:cubicBezTo>
                  <a:pt x="509" y="64"/>
                  <a:pt x="509" y="64"/>
                  <a:pt x="509" y="64"/>
                </a:cubicBezTo>
                <a:cubicBezTo>
                  <a:pt x="511" y="63"/>
                  <a:pt x="511" y="61"/>
                  <a:pt x="509" y="60"/>
                </a:cubicBezTo>
                <a:cubicBezTo>
                  <a:pt x="508" y="58"/>
                  <a:pt x="506" y="58"/>
                  <a:pt x="505" y="60"/>
                </a:cubicBezTo>
                <a:close/>
                <a:moveTo>
                  <a:pt x="439" y="130"/>
                </a:moveTo>
                <a:cubicBezTo>
                  <a:pt x="440" y="130"/>
                  <a:pt x="441" y="131"/>
                  <a:pt x="441" y="131"/>
                </a:cubicBezTo>
                <a:cubicBezTo>
                  <a:pt x="442" y="131"/>
                  <a:pt x="443" y="130"/>
                  <a:pt x="444" y="130"/>
                </a:cubicBezTo>
                <a:cubicBezTo>
                  <a:pt x="456" y="117"/>
                  <a:pt x="456" y="117"/>
                  <a:pt x="456" y="117"/>
                </a:cubicBezTo>
                <a:cubicBezTo>
                  <a:pt x="457" y="116"/>
                  <a:pt x="457" y="114"/>
                  <a:pt x="456" y="113"/>
                </a:cubicBezTo>
                <a:cubicBezTo>
                  <a:pt x="455" y="112"/>
                  <a:pt x="453" y="112"/>
                  <a:pt x="452" y="113"/>
                </a:cubicBezTo>
                <a:cubicBezTo>
                  <a:pt x="439" y="125"/>
                  <a:pt x="439" y="125"/>
                  <a:pt x="439" y="125"/>
                </a:cubicBezTo>
                <a:cubicBezTo>
                  <a:pt x="438" y="127"/>
                  <a:pt x="438" y="129"/>
                  <a:pt x="439" y="130"/>
                </a:cubicBezTo>
                <a:close/>
                <a:moveTo>
                  <a:pt x="537" y="36"/>
                </a:moveTo>
                <a:cubicBezTo>
                  <a:pt x="542" y="30"/>
                  <a:pt x="542" y="30"/>
                  <a:pt x="542" y="30"/>
                </a:cubicBezTo>
                <a:cubicBezTo>
                  <a:pt x="542" y="30"/>
                  <a:pt x="542" y="30"/>
                  <a:pt x="542" y="30"/>
                </a:cubicBezTo>
                <a:cubicBezTo>
                  <a:pt x="548" y="25"/>
                  <a:pt x="548" y="25"/>
                  <a:pt x="548" y="25"/>
                </a:cubicBezTo>
                <a:cubicBezTo>
                  <a:pt x="549" y="24"/>
                  <a:pt x="549" y="22"/>
                  <a:pt x="548" y="21"/>
                </a:cubicBezTo>
                <a:cubicBezTo>
                  <a:pt x="546" y="20"/>
                  <a:pt x="544" y="20"/>
                  <a:pt x="543" y="21"/>
                </a:cubicBezTo>
                <a:cubicBezTo>
                  <a:pt x="542" y="23"/>
                  <a:pt x="542" y="23"/>
                  <a:pt x="542" y="23"/>
                </a:cubicBezTo>
                <a:cubicBezTo>
                  <a:pt x="542" y="23"/>
                  <a:pt x="542" y="23"/>
                  <a:pt x="542" y="23"/>
                </a:cubicBezTo>
                <a:cubicBezTo>
                  <a:pt x="533" y="32"/>
                  <a:pt x="533" y="32"/>
                  <a:pt x="533" y="32"/>
                </a:cubicBezTo>
                <a:cubicBezTo>
                  <a:pt x="531" y="33"/>
                  <a:pt x="531" y="35"/>
                  <a:pt x="533" y="36"/>
                </a:cubicBezTo>
                <a:cubicBezTo>
                  <a:pt x="533" y="37"/>
                  <a:pt x="534" y="37"/>
                  <a:pt x="535" y="37"/>
                </a:cubicBezTo>
                <a:cubicBezTo>
                  <a:pt x="536" y="37"/>
                  <a:pt x="536" y="36"/>
                  <a:pt x="537" y="36"/>
                </a:cubicBezTo>
                <a:close/>
                <a:moveTo>
                  <a:pt x="437" y="137"/>
                </a:moveTo>
                <a:cubicBezTo>
                  <a:pt x="438" y="136"/>
                  <a:pt x="438" y="134"/>
                  <a:pt x="437" y="132"/>
                </a:cubicBezTo>
                <a:cubicBezTo>
                  <a:pt x="435" y="131"/>
                  <a:pt x="433" y="131"/>
                  <a:pt x="432" y="132"/>
                </a:cubicBezTo>
                <a:cubicBezTo>
                  <a:pt x="429" y="135"/>
                  <a:pt x="429" y="135"/>
                  <a:pt x="429" y="135"/>
                </a:cubicBezTo>
                <a:cubicBezTo>
                  <a:pt x="428" y="137"/>
                  <a:pt x="428" y="139"/>
                  <a:pt x="429" y="140"/>
                </a:cubicBezTo>
                <a:cubicBezTo>
                  <a:pt x="430" y="140"/>
                  <a:pt x="431" y="141"/>
                  <a:pt x="431" y="141"/>
                </a:cubicBezTo>
                <a:cubicBezTo>
                  <a:pt x="432" y="141"/>
                  <a:pt x="433" y="140"/>
                  <a:pt x="434" y="140"/>
                </a:cubicBezTo>
                <a:lnTo>
                  <a:pt x="437" y="137"/>
                </a:lnTo>
                <a:close/>
                <a:moveTo>
                  <a:pt x="417" y="148"/>
                </a:moveTo>
                <a:cubicBezTo>
                  <a:pt x="416" y="149"/>
                  <a:pt x="416" y="149"/>
                  <a:pt x="416" y="149"/>
                </a:cubicBezTo>
                <a:cubicBezTo>
                  <a:pt x="414" y="150"/>
                  <a:pt x="414" y="152"/>
                  <a:pt x="416" y="153"/>
                </a:cubicBezTo>
                <a:cubicBezTo>
                  <a:pt x="416" y="154"/>
                  <a:pt x="417" y="154"/>
                  <a:pt x="418" y="154"/>
                </a:cubicBezTo>
                <a:cubicBezTo>
                  <a:pt x="419" y="154"/>
                  <a:pt x="419" y="154"/>
                  <a:pt x="420" y="153"/>
                </a:cubicBezTo>
                <a:cubicBezTo>
                  <a:pt x="421" y="152"/>
                  <a:pt x="421" y="152"/>
                  <a:pt x="421" y="152"/>
                </a:cubicBezTo>
                <a:cubicBezTo>
                  <a:pt x="423" y="151"/>
                  <a:pt x="423" y="149"/>
                  <a:pt x="421" y="148"/>
                </a:cubicBezTo>
                <a:cubicBezTo>
                  <a:pt x="420" y="146"/>
                  <a:pt x="418" y="146"/>
                  <a:pt x="417" y="148"/>
                </a:cubicBezTo>
                <a:close/>
                <a:moveTo>
                  <a:pt x="470" y="95"/>
                </a:moveTo>
                <a:cubicBezTo>
                  <a:pt x="464" y="100"/>
                  <a:pt x="464" y="100"/>
                  <a:pt x="464" y="100"/>
                </a:cubicBezTo>
                <a:cubicBezTo>
                  <a:pt x="463" y="102"/>
                  <a:pt x="463" y="104"/>
                  <a:pt x="464" y="105"/>
                </a:cubicBezTo>
                <a:cubicBezTo>
                  <a:pt x="465" y="105"/>
                  <a:pt x="466" y="106"/>
                  <a:pt x="466" y="106"/>
                </a:cubicBezTo>
                <a:cubicBezTo>
                  <a:pt x="467" y="106"/>
                  <a:pt x="468" y="105"/>
                  <a:pt x="469" y="105"/>
                </a:cubicBezTo>
                <a:cubicBezTo>
                  <a:pt x="474" y="99"/>
                  <a:pt x="474" y="99"/>
                  <a:pt x="474" y="99"/>
                </a:cubicBezTo>
                <a:cubicBezTo>
                  <a:pt x="475" y="98"/>
                  <a:pt x="475" y="96"/>
                  <a:pt x="474" y="95"/>
                </a:cubicBezTo>
                <a:cubicBezTo>
                  <a:pt x="473" y="94"/>
                  <a:pt x="471" y="94"/>
                  <a:pt x="470" y="95"/>
                </a:cubicBezTo>
                <a:close/>
                <a:moveTo>
                  <a:pt x="561" y="18"/>
                </a:moveTo>
                <a:cubicBezTo>
                  <a:pt x="561" y="18"/>
                  <a:pt x="561" y="18"/>
                  <a:pt x="561" y="18"/>
                </a:cubicBezTo>
                <a:cubicBezTo>
                  <a:pt x="545" y="34"/>
                  <a:pt x="545" y="34"/>
                  <a:pt x="545" y="34"/>
                </a:cubicBezTo>
                <a:cubicBezTo>
                  <a:pt x="543" y="35"/>
                  <a:pt x="543" y="37"/>
                  <a:pt x="545" y="38"/>
                </a:cubicBezTo>
                <a:cubicBezTo>
                  <a:pt x="545" y="39"/>
                  <a:pt x="546" y="39"/>
                  <a:pt x="547" y="39"/>
                </a:cubicBezTo>
                <a:cubicBezTo>
                  <a:pt x="548" y="39"/>
                  <a:pt x="548" y="39"/>
                  <a:pt x="549" y="38"/>
                </a:cubicBezTo>
                <a:cubicBezTo>
                  <a:pt x="569" y="18"/>
                  <a:pt x="569" y="18"/>
                  <a:pt x="569" y="18"/>
                </a:cubicBezTo>
                <a:cubicBezTo>
                  <a:pt x="570" y="17"/>
                  <a:pt x="570" y="17"/>
                  <a:pt x="570" y="17"/>
                </a:cubicBezTo>
                <a:cubicBezTo>
                  <a:pt x="574" y="14"/>
                  <a:pt x="574" y="14"/>
                  <a:pt x="574" y="14"/>
                </a:cubicBezTo>
                <a:cubicBezTo>
                  <a:pt x="578" y="10"/>
                  <a:pt x="578" y="10"/>
                  <a:pt x="578" y="10"/>
                </a:cubicBezTo>
                <a:cubicBezTo>
                  <a:pt x="579" y="8"/>
                  <a:pt x="579" y="6"/>
                  <a:pt x="578" y="5"/>
                </a:cubicBezTo>
                <a:cubicBezTo>
                  <a:pt x="576" y="4"/>
                  <a:pt x="575" y="4"/>
                  <a:pt x="573" y="5"/>
                </a:cubicBezTo>
                <a:cubicBezTo>
                  <a:pt x="565" y="14"/>
                  <a:pt x="565" y="14"/>
                  <a:pt x="565" y="14"/>
                </a:cubicBezTo>
                <a:lnTo>
                  <a:pt x="561" y="18"/>
                </a:lnTo>
                <a:close/>
                <a:moveTo>
                  <a:pt x="433" y="150"/>
                </a:moveTo>
                <a:cubicBezTo>
                  <a:pt x="434" y="150"/>
                  <a:pt x="435" y="151"/>
                  <a:pt x="435" y="151"/>
                </a:cubicBezTo>
                <a:cubicBezTo>
                  <a:pt x="436" y="151"/>
                  <a:pt x="437" y="150"/>
                  <a:pt x="438" y="150"/>
                </a:cubicBezTo>
                <a:cubicBezTo>
                  <a:pt x="470" y="117"/>
                  <a:pt x="470" y="117"/>
                  <a:pt x="470" y="117"/>
                </a:cubicBezTo>
                <a:cubicBezTo>
                  <a:pt x="471" y="116"/>
                  <a:pt x="471" y="114"/>
                  <a:pt x="470" y="113"/>
                </a:cubicBezTo>
                <a:cubicBezTo>
                  <a:pt x="469" y="112"/>
                  <a:pt x="467" y="112"/>
                  <a:pt x="466" y="113"/>
                </a:cubicBezTo>
                <a:cubicBezTo>
                  <a:pt x="433" y="145"/>
                  <a:pt x="433" y="145"/>
                  <a:pt x="433" y="145"/>
                </a:cubicBezTo>
                <a:cubicBezTo>
                  <a:pt x="432" y="147"/>
                  <a:pt x="432" y="148"/>
                  <a:pt x="433" y="150"/>
                </a:cubicBezTo>
                <a:close/>
                <a:moveTo>
                  <a:pt x="515" y="64"/>
                </a:moveTo>
                <a:cubicBezTo>
                  <a:pt x="475" y="104"/>
                  <a:pt x="475" y="104"/>
                  <a:pt x="475" y="104"/>
                </a:cubicBezTo>
                <a:cubicBezTo>
                  <a:pt x="474" y="105"/>
                  <a:pt x="474" y="107"/>
                  <a:pt x="475" y="108"/>
                </a:cubicBezTo>
                <a:cubicBezTo>
                  <a:pt x="476" y="109"/>
                  <a:pt x="476" y="109"/>
                  <a:pt x="477" y="109"/>
                </a:cubicBezTo>
                <a:cubicBezTo>
                  <a:pt x="478" y="109"/>
                  <a:pt x="479" y="109"/>
                  <a:pt x="479" y="108"/>
                </a:cubicBezTo>
                <a:cubicBezTo>
                  <a:pt x="519" y="68"/>
                  <a:pt x="519" y="68"/>
                  <a:pt x="519" y="68"/>
                </a:cubicBezTo>
                <a:cubicBezTo>
                  <a:pt x="520" y="67"/>
                  <a:pt x="520" y="65"/>
                  <a:pt x="519" y="64"/>
                </a:cubicBezTo>
                <a:cubicBezTo>
                  <a:pt x="518" y="63"/>
                  <a:pt x="516" y="63"/>
                  <a:pt x="515" y="64"/>
                </a:cubicBezTo>
                <a:close/>
                <a:moveTo>
                  <a:pt x="198" y="389"/>
                </a:moveTo>
                <a:cubicBezTo>
                  <a:pt x="401" y="186"/>
                  <a:pt x="401" y="186"/>
                  <a:pt x="401" y="186"/>
                </a:cubicBezTo>
                <a:cubicBezTo>
                  <a:pt x="402" y="185"/>
                  <a:pt x="402" y="183"/>
                  <a:pt x="401" y="182"/>
                </a:cubicBezTo>
                <a:cubicBezTo>
                  <a:pt x="400" y="181"/>
                  <a:pt x="398" y="181"/>
                  <a:pt x="397" y="182"/>
                </a:cubicBezTo>
                <a:cubicBezTo>
                  <a:pt x="194" y="385"/>
                  <a:pt x="194" y="385"/>
                  <a:pt x="194" y="385"/>
                </a:cubicBezTo>
                <a:cubicBezTo>
                  <a:pt x="193" y="386"/>
                  <a:pt x="193" y="388"/>
                  <a:pt x="194" y="389"/>
                </a:cubicBezTo>
                <a:cubicBezTo>
                  <a:pt x="195" y="390"/>
                  <a:pt x="195" y="390"/>
                  <a:pt x="196" y="390"/>
                </a:cubicBezTo>
                <a:cubicBezTo>
                  <a:pt x="197" y="390"/>
                  <a:pt x="198" y="390"/>
                  <a:pt x="198" y="389"/>
                </a:cubicBezTo>
                <a:close/>
                <a:moveTo>
                  <a:pt x="410" y="176"/>
                </a:moveTo>
                <a:cubicBezTo>
                  <a:pt x="411" y="176"/>
                  <a:pt x="412" y="176"/>
                  <a:pt x="412" y="175"/>
                </a:cubicBezTo>
                <a:cubicBezTo>
                  <a:pt x="428" y="159"/>
                  <a:pt x="428" y="159"/>
                  <a:pt x="428" y="159"/>
                </a:cubicBezTo>
                <a:cubicBezTo>
                  <a:pt x="430" y="158"/>
                  <a:pt x="430" y="156"/>
                  <a:pt x="428" y="155"/>
                </a:cubicBezTo>
                <a:cubicBezTo>
                  <a:pt x="427" y="153"/>
                  <a:pt x="425" y="153"/>
                  <a:pt x="424" y="155"/>
                </a:cubicBezTo>
                <a:cubicBezTo>
                  <a:pt x="408" y="171"/>
                  <a:pt x="408" y="171"/>
                  <a:pt x="408" y="171"/>
                </a:cubicBezTo>
                <a:cubicBezTo>
                  <a:pt x="407" y="172"/>
                  <a:pt x="407" y="174"/>
                  <a:pt x="408" y="175"/>
                </a:cubicBezTo>
                <a:cubicBezTo>
                  <a:pt x="408" y="176"/>
                  <a:pt x="409" y="176"/>
                  <a:pt x="410" y="176"/>
                </a:cubicBezTo>
                <a:close/>
                <a:moveTo>
                  <a:pt x="560" y="37"/>
                </a:moveTo>
                <a:cubicBezTo>
                  <a:pt x="560" y="38"/>
                  <a:pt x="561" y="38"/>
                  <a:pt x="562" y="38"/>
                </a:cubicBezTo>
                <a:cubicBezTo>
                  <a:pt x="563" y="38"/>
                  <a:pt x="564" y="38"/>
                  <a:pt x="564" y="37"/>
                </a:cubicBezTo>
                <a:cubicBezTo>
                  <a:pt x="584" y="17"/>
                  <a:pt x="584" y="17"/>
                  <a:pt x="584" y="17"/>
                </a:cubicBezTo>
                <a:cubicBezTo>
                  <a:pt x="586" y="16"/>
                  <a:pt x="586" y="14"/>
                  <a:pt x="584" y="13"/>
                </a:cubicBezTo>
                <a:cubicBezTo>
                  <a:pt x="583" y="11"/>
                  <a:pt x="581" y="11"/>
                  <a:pt x="580" y="13"/>
                </a:cubicBezTo>
                <a:cubicBezTo>
                  <a:pt x="560" y="33"/>
                  <a:pt x="560" y="33"/>
                  <a:pt x="560" y="33"/>
                </a:cubicBezTo>
                <a:cubicBezTo>
                  <a:pt x="559" y="34"/>
                  <a:pt x="559" y="36"/>
                  <a:pt x="560" y="37"/>
                </a:cubicBezTo>
                <a:close/>
                <a:moveTo>
                  <a:pt x="267" y="326"/>
                </a:moveTo>
                <a:cubicBezTo>
                  <a:pt x="267" y="326"/>
                  <a:pt x="266" y="326"/>
                  <a:pt x="266" y="326"/>
                </a:cubicBezTo>
                <a:cubicBezTo>
                  <a:pt x="265" y="327"/>
                  <a:pt x="265" y="327"/>
                  <a:pt x="265" y="327"/>
                </a:cubicBezTo>
                <a:cubicBezTo>
                  <a:pt x="264" y="329"/>
                  <a:pt x="264" y="331"/>
                  <a:pt x="265" y="332"/>
                </a:cubicBezTo>
                <a:cubicBezTo>
                  <a:pt x="266" y="332"/>
                  <a:pt x="267" y="333"/>
                  <a:pt x="267" y="333"/>
                </a:cubicBezTo>
                <a:cubicBezTo>
                  <a:pt x="268" y="333"/>
                  <a:pt x="269" y="332"/>
                  <a:pt x="270" y="332"/>
                </a:cubicBezTo>
                <a:cubicBezTo>
                  <a:pt x="271" y="331"/>
                  <a:pt x="271" y="331"/>
                  <a:pt x="271" y="331"/>
                </a:cubicBezTo>
                <a:cubicBezTo>
                  <a:pt x="271" y="330"/>
                  <a:pt x="271" y="330"/>
                  <a:pt x="271" y="330"/>
                </a:cubicBezTo>
                <a:cubicBezTo>
                  <a:pt x="271" y="330"/>
                  <a:pt x="272" y="330"/>
                  <a:pt x="272" y="330"/>
                </a:cubicBezTo>
                <a:cubicBezTo>
                  <a:pt x="478" y="123"/>
                  <a:pt x="478" y="123"/>
                  <a:pt x="478" y="123"/>
                </a:cubicBezTo>
                <a:cubicBezTo>
                  <a:pt x="479" y="122"/>
                  <a:pt x="479" y="120"/>
                  <a:pt x="478" y="119"/>
                </a:cubicBezTo>
                <a:cubicBezTo>
                  <a:pt x="477" y="118"/>
                  <a:pt x="475" y="118"/>
                  <a:pt x="474" y="119"/>
                </a:cubicBezTo>
                <a:cubicBezTo>
                  <a:pt x="267" y="325"/>
                  <a:pt x="267" y="325"/>
                  <a:pt x="267" y="325"/>
                </a:cubicBezTo>
                <a:cubicBezTo>
                  <a:pt x="267" y="325"/>
                  <a:pt x="267" y="326"/>
                  <a:pt x="267" y="326"/>
                </a:cubicBezTo>
                <a:close/>
                <a:moveTo>
                  <a:pt x="519" y="78"/>
                </a:moveTo>
                <a:cubicBezTo>
                  <a:pt x="518" y="77"/>
                  <a:pt x="516" y="77"/>
                  <a:pt x="515" y="78"/>
                </a:cubicBezTo>
                <a:cubicBezTo>
                  <a:pt x="483" y="110"/>
                  <a:pt x="483" y="110"/>
                  <a:pt x="483" y="110"/>
                </a:cubicBezTo>
                <a:cubicBezTo>
                  <a:pt x="482" y="111"/>
                  <a:pt x="482" y="113"/>
                  <a:pt x="483" y="114"/>
                </a:cubicBezTo>
                <a:cubicBezTo>
                  <a:pt x="483" y="115"/>
                  <a:pt x="484" y="115"/>
                  <a:pt x="485" y="115"/>
                </a:cubicBezTo>
                <a:cubicBezTo>
                  <a:pt x="486" y="115"/>
                  <a:pt x="487" y="115"/>
                  <a:pt x="487" y="114"/>
                </a:cubicBezTo>
                <a:cubicBezTo>
                  <a:pt x="519" y="82"/>
                  <a:pt x="519" y="82"/>
                  <a:pt x="519" y="82"/>
                </a:cubicBezTo>
                <a:cubicBezTo>
                  <a:pt x="520" y="81"/>
                  <a:pt x="520" y="79"/>
                  <a:pt x="519" y="78"/>
                </a:cubicBezTo>
                <a:close/>
                <a:moveTo>
                  <a:pt x="253" y="344"/>
                </a:moveTo>
                <a:cubicBezTo>
                  <a:pt x="252" y="343"/>
                  <a:pt x="250" y="343"/>
                  <a:pt x="248" y="344"/>
                </a:cubicBezTo>
                <a:cubicBezTo>
                  <a:pt x="196" y="396"/>
                  <a:pt x="196" y="396"/>
                  <a:pt x="196" y="396"/>
                </a:cubicBezTo>
                <a:cubicBezTo>
                  <a:pt x="195" y="398"/>
                  <a:pt x="195" y="400"/>
                  <a:pt x="196" y="401"/>
                </a:cubicBezTo>
                <a:cubicBezTo>
                  <a:pt x="197" y="401"/>
                  <a:pt x="198" y="402"/>
                  <a:pt x="198" y="402"/>
                </a:cubicBezTo>
                <a:cubicBezTo>
                  <a:pt x="199" y="402"/>
                  <a:pt x="200" y="401"/>
                  <a:pt x="200" y="401"/>
                </a:cubicBezTo>
                <a:cubicBezTo>
                  <a:pt x="253" y="348"/>
                  <a:pt x="253" y="348"/>
                  <a:pt x="253" y="348"/>
                </a:cubicBezTo>
                <a:cubicBezTo>
                  <a:pt x="254" y="347"/>
                  <a:pt x="254" y="345"/>
                  <a:pt x="253" y="344"/>
                </a:cubicBezTo>
                <a:close/>
                <a:moveTo>
                  <a:pt x="284" y="330"/>
                </a:moveTo>
                <a:cubicBezTo>
                  <a:pt x="285" y="330"/>
                  <a:pt x="286" y="329"/>
                  <a:pt x="287" y="329"/>
                </a:cubicBezTo>
                <a:cubicBezTo>
                  <a:pt x="478" y="137"/>
                  <a:pt x="478" y="137"/>
                  <a:pt x="478" y="137"/>
                </a:cubicBezTo>
                <a:cubicBezTo>
                  <a:pt x="480" y="136"/>
                  <a:pt x="480" y="134"/>
                  <a:pt x="478" y="132"/>
                </a:cubicBezTo>
                <a:cubicBezTo>
                  <a:pt x="477" y="131"/>
                  <a:pt x="475" y="131"/>
                  <a:pt x="474" y="132"/>
                </a:cubicBezTo>
                <a:cubicBezTo>
                  <a:pt x="282" y="324"/>
                  <a:pt x="282" y="324"/>
                  <a:pt x="282" y="324"/>
                </a:cubicBezTo>
                <a:cubicBezTo>
                  <a:pt x="281" y="325"/>
                  <a:pt x="281" y="327"/>
                  <a:pt x="282" y="329"/>
                </a:cubicBezTo>
                <a:cubicBezTo>
                  <a:pt x="283" y="329"/>
                  <a:pt x="284" y="330"/>
                  <a:pt x="284" y="330"/>
                </a:cubicBezTo>
                <a:close/>
                <a:moveTo>
                  <a:pt x="513" y="98"/>
                </a:moveTo>
                <a:cubicBezTo>
                  <a:pt x="512" y="97"/>
                  <a:pt x="510" y="97"/>
                  <a:pt x="509" y="98"/>
                </a:cubicBezTo>
                <a:cubicBezTo>
                  <a:pt x="506" y="100"/>
                  <a:pt x="506" y="100"/>
                  <a:pt x="506" y="100"/>
                </a:cubicBezTo>
                <a:cubicBezTo>
                  <a:pt x="493" y="114"/>
                  <a:pt x="493" y="114"/>
                  <a:pt x="493" y="114"/>
                </a:cubicBezTo>
                <a:cubicBezTo>
                  <a:pt x="492" y="115"/>
                  <a:pt x="492" y="117"/>
                  <a:pt x="493" y="118"/>
                </a:cubicBezTo>
                <a:cubicBezTo>
                  <a:pt x="493" y="119"/>
                  <a:pt x="494" y="119"/>
                  <a:pt x="495" y="119"/>
                </a:cubicBezTo>
                <a:cubicBezTo>
                  <a:pt x="496" y="119"/>
                  <a:pt x="497" y="119"/>
                  <a:pt x="497" y="118"/>
                </a:cubicBezTo>
                <a:cubicBezTo>
                  <a:pt x="503" y="112"/>
                  <a:pt x="503" y="112"/>
                  <a:pt x="503" y="112"/>
                </a:cubicBezTo>
                <a:cubicBezTo>
                  <a:pt x="513" y="102"/>
                  <a:pt x="513" y="102"/>
                  <a:pt x="513" y="102"/>
                </a:cubicBezTo>
                <a:cubicBezTo>
                  <a:pt x="514" y="101"/>
                  <a:pt x="514" y="99"/>
                  <a:pt x="513" y="98"/>
                </a:cubicBezTo>
                <a:close/>
                <a:moveTo>
                  <a:pt x="523" y="83"/>
                </a:moveTo>
                <a:cubicBezTo>
                  <a:pt x="513" y="94"/>
                  <a:pt x="513" y="94"/>
                  <a:pt x="513" y="94"/>
                </a:cubicBezTo>
                <a:cubicBezTo>
                  <a:pt x="512" y="95"/>
                  <a:pt x="512" y="97"/>
                  <a:pt x="513" y="98"/>
                </a:cubicBezTo>
                <a:cubicBezTo>
                  <a:pt x="514" y="98"/>
                  <a:pt x="514" y="99"/>
                  <a:pt x="515" y="99"/>
                </a:cubicBezTo>
                <a:cubicBezTo>
                  <a:pt x="516" y="99"/>
                  <a:pt x="517" y="98"/>
                  <a:pt x="517" y="98"/>
                </a:cubicBezTo>
                <a:cubicBezTo>
                  <a:pt x="528" y="88"/>
                  <a:pt x="528" y="88"/>
                  <a:pt x="528" y="88"/>
                </a:cubicBezTo>
                <a:cubicBezTo>
                  <a:pt x="529" y="86"/>
                  <a:pt x="529" y="84"/>
                  <a:pt x="528" y="83"/>
                </a:cubicBezTo>
                <a:cubicBezTo>
                  <a:pt x="527" y="82"/>
                  <a:pt x="525" y="82"/>
                  <a:pt x="523" y="83"/>
                </a:cubicBezTo>
                <a:close/>
                <a:moveTo>
                  <a:pt x="570" y="41"/>
                </a:moveTo>
                <a:cubicBezTo>
                  <a:pt x="571" y="41"/>
                  <a:pt x="571" y="42"/>
                  <a:pt x="572" y="42"/>
                </a:cubicBezTo>
                <a:cubicBezTo>
                  <a:pt x="573" y="42"/>
                  <a:pt x="574" y="41"/>
                  <a:pt x="574" y="41"/>
                </a:cubicBezTo>
                <a:cubicBezTo>
                  <a:pt x="604" y="11"/>
                  <a:pt x="604" y="11"/>
                  <a:pt x="604" y="11"/>
                </a:cubicBezTo>
                <a:cubicBezTo>
                  <a:pt x="605" y="10"/>
                  <a:pt x="605" y="8"/>
                  <a:pt x="604" y="7"/>
                </a:cubicBezTo>
                <a:cubicBezTo>
                  <a:pt x="603" y="6"/>
                  <a:pt x="601" y="6"/>
                  <a:pt x="599" y="7"/>
                </a:cubicBezTo>
                <a:cubicBezTo>
                  <a:pt x="570" y="36"/>
                  <a:pt x="570" y="36"/>
                  <a:pt x="570" y="36"/>
                </a:cubicBezTo>
                <a:cubicBezTo>
                  <a:pt x="569" y="38"/>
                  <a:pt x="569" y="40"/>
                  <a:pt x="570" y="41"/>
                </a:cubicBezTo>
                <a:close/>
                <a:moveTo>
                  <a:pt x="246" y="365"/>
                </a:moveTo>
                <a:cubicBezTo>
                  <a:pt x="245" y="363"/>
                  <a:pt x="243" y="363"/>
                  <a:pt x="242" y="365"/>
                </a:cubicBezTo>
                <a:cubicBezTo>
                  <a:pt x="205" y="402"/>
                  <a:pt x="205" y="402"/>
                  <a:pt x="205" y="402"/>
                </a:cubicBezTo>
                <a:cubicBezTo>
                  <a:pt x="203" y="403"/>
                  <a:pt x="203" y="405"/>
                  <a:pt x="205" y="406"/>
                </a:cubicBezTo>
                <a:cubicBezTo>
                  <a:pt x="205" y="407"/>
                  <a:pt x="206" y="407"/>
                  <a:pt x="207" y="407"/>
                </a:cubicBezTo>
                <a:cubicBezTo>
                  <a:pt x="207" y="407"/>
                  <a:pt x="208" y="407"/>
                  <a:pt x="209" y="406"/>
                </a:cubicBezTo>
                <a:cubicBezTo>
                  <a:pt x="246" y="369"/>
                  <a:pt x="246" y="369"/>
                  <a:pt x="246" y="369"/>
                </a:cubicBezTo>
                <a:cubicBezTo>
                  <a:pt x="248" y="368"/>
                  <a:pt x="248" y="366"/>
                  <a:pt x="246" y="365"/>
                </a:cubicBezTo>
                <a:close/>
                <a:moveTo>
                  <a:pt x="296" y="332"/>
                </a:moveTo>
                <a:cubicBezTo>
                  <a:pt x="296" y="332"/>
                  <a:pt x="297" y="332"/>
                  <a:pt x="298" y="332"/>
                </a:cubicBezTo>
                <a:cubicBezTo>
                  <a:pt x="305" y="324"/>
                  <a:pt x="305" y="324"/>
                  <a:pt x="305" y="324"/>
                </a:cubicBezTo>
                <a:cubicBezTo>
                  <a:pt x="491" y="138"/>
                  <a:pt x="491" y="138"/>
                  <a:pt x="491" y="138"/>
                </a:cubicBezTo>
                <a:cubicBezTo>
                  <a:pt x="493" y="137"/>
                  <a:pt x="493" y="135"/>
                  <a:pt x="491" y="133"/>
                </a:cubicBezTo>
                <a:cubicBezTo>
                  <a:pt x="490" y="132"/>
                  <a:pt x="488" y="132"/>
                  <a:pt x="487" y="133"/>
                </a:cubicBezTo>
                <a:cubicBezTo>
                  <a:pt x="302" y="318"/>
                  <a:pt x="302" y="318"/>
                  <a:pt x="302" y="318"/>
                </a:cubicBezTo>
                <a:cubicBezTo>
                  <a:pt x="293" y="327"/>
                  <a:pt x="293" y="327"/>
                  <a:pt x="293" y="327"/>
                </a:cubicBezTo>
                <a:cubicBezTo>
                  <a:pt x="292" y="328"/>
                  <a:pt x="292" y="330"/>
                  <a:pt x="293" y="332"/>
                </a:cubicBezTo>
                <a:cubicBezTo>
                  <a:pt x="294" y="332"/>
                  <a:pt x="295" y="332"/>
                  <a:pt x="296" y="332"/>
                </a:cubicBezTo>
                <a:close/>
                <a:moveTo>
                  <a:pt x="245" y="380"/>
                </a:moveTo>
                <a:cubicBezTo>
                  <a:pt x="244" y="379"/>
                  <a:pt x="242" y="379"/>
                  <a:pt x="241" y="380"/>
                </a:cubicBezTo>
                <a:cubicBezTo>
                  <a:pt x="214" y="406"/>
                  <a:pt x="214" y="406"/>
                  <a:pt x="214" y="406"/>
                </a:cubicBezTo>
                <a:cubicBezTo>
                  <a:pt x="213" y="407"/>
                  <a:pt x="213" y="409"/>
                  <a:pt x="214" y="411"/>
                </a:cubicBezTo>
                <a:cubicBezTo>
                  <a:pt x="215" y="411"/>
                  <a:pt x="216" y="412"/>
                  <a:pt x="216" y="412"/>
                </a:cubicBezTo>
                <a:cubicBezTo>
                  <a:pt x="217" y="412"/>
                  <a:pt x="218" y="411"/>
                  <a:pt x="219" y="411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6" y="383"/>
                  <a:pt x="246" y="381"/>
                  <a:pt x="245" y="380"/>
                </a:cubicBezTo>
                <a:close/>
                <a:moveTo>
                  <a:pt x="531" y="94"/>
                </a:moveTo>
                <a:cubicBezTo>
                  <a:pt x="532" y="95"/>
                  <a:pt x="532" y="95"/>
                  <a:pt x="533" y="95"/>
                </a:cubicBezTo>
                <a:cubicBezTo>
                  <a:pt x="534" y="95"/>
                  <a:pt x="535" y="95"/>
                  <a:pt x="535" y="94"/>
                </a:cubicBezTo>
                <a:cubicBezTo>
                  <a:pt x="538" y="91"/>
                  <a:pt x="538" y="91"/>
                  <a:pt x="538" y="91"/>
                </a:cubicBezTo>
                <a:cubicBezTo>
                  <a:pt x="539" y="90"/>
                  <a:pt x="539" y="88"/>
                  <a:pt x="538" y="87"/>
                </a:cubicBezTo>
                <a:cubicBezTo>
                  <a:pt x="537" y="85"/>
                  <a:pt x="535" y="85"/>
                  <a:pt x="534" y="87"/>
                </a:cubicBezTo>
                <a:cubicBezTo>
                  <a:pt x="531" y="90"/>
                  <a:pt x="531" y="90"/>
                  <a:pt x="531" y="90"/>
                </a:cubicBezTo>
                <a:cubicBezTo>
                  <a:pt x="530" y="91"/>
                  <a:pt x="530" y="93"/>
                  <a:pt x="531" y="94"/>
                </a:cubicBezTo>
                <a:close/>
                <a:moveTo>
                  <a:pt x="577" y="48"/>
                </a:moveTo>
                <a:cubicBezTo>
                  <a:pt x="577" y="49"/>
                  <a:pt x="578" y="49"/>
                  <a:pt x="579" y="49"/>
                </a:cubicBezTo>
                <a:cubicBezTo>
                  <a:pt x="580" y="49"/>
                  <a:pt x="581" y="49"/>
                  <a:pt x="581" y="48"/>
                </a:cubicBezTo>
                <a:cubicBezTo>
                  <a:pt x="618" y="12"/>
                  <a:pt x="618" y="12"/>
                  <a:pt x="618" y="12"/>
                </a:cubicBezTo>
                <a:cubicBezTo>
                  <a:pt x="619" y="10"/>
                  <a:pt x="619" y="8"/>
                  <a:pt x="618" y="7"/>
                </a:cubicBezTo>
                <a:cubicBezTo>
                  <a:pt x="616" y="6"/>
                  <a:pt x="615" y="6"/>
                  <a:pt x="613" y="7"/>
                </a:cubicBezTo>
                <a:cubicBezTo>
                  <a:pt x="577" y="44"/>
                  <a:pt x="577" y="44"/>
                  <a:pt x="577" y="44"/>
                </a:cubicBezTo>
                <a:cubicBezTo>
                  <a:pt x="576" y="45"/>
                  <a:pt x="576" y="47"/>
                  <a:pt x="577" y="48"/>
                </a:cubicBezTo>
                <a:close/>
                <a:moveTo>
                  <a:pt x="250" y="389"/>
                </a:moveTo>
                <a:cubicBezTo>
                  <a:pt x="248" y="388"/>
                  <a:pt x="247" y="388"/>
                  <a:pt x="245" y="389"/>
                </a:cubicBezTo>
                <a:cubicBezTo>
                  <a:pt x="223" y="412"/>
                  <a:pt x="223" y="412"/>
                  <a:pt x="223" y="412"/>
                </a:cubicBezTo>
                <a:cubicBezTo>
                  <a:pt x="222" y="413"/>
                  <a:pt x="222" y="415"/>
                  <a:pt x="223" y="416"/>
                </a:cubicBezTo>
                <a:cubicBezTo>
                  <a:pt x="223" y="417"/>
                  <a:pt x="224" y="417"/>
                  <a:pt x="225" y="417"/>
                </a:cubicBezTo>
                <a:cubicBezTo>
                  <a:pt x="226" y="417"/>
                  <a:pt x="227" y="417"/>
                  <a:pt x="227" y="416"/>
                </a:cubicBezTo>
                <a:cubicBezTo>
                  <a:pt x="250" y="394"/>
                  <a:pt x="250" y="394"/>
                  <a:pt x="250" y="394"/>
                </a:cubicBezTo>
                <a:cubicBezTo>
                  <a:pt x="251" y="392"/>
                  <a:pt x="251" y="390"/>
                  <a:pt x="250" y="389"/>
                </a:cubicBezTo>
                <a:close/>
                <a:moveTo>
                  <a:pt x="507" y="132"/>
                </a:moveTo>
                <a:cubicBezTo>
                  <a:pt x="506" y="131"/>
                  <a:pt x="504" y="131"/>
                  <a:pt x="502" y="132"/>
                </a:cubicBezTo>
                <a:cubicBezTo>
                  <a:pt x="314" y="320"/>
                  <a:pt x="314" y="320"/>
                  <a:pt x="314" y="320"/>
                </a:cubicBezTo>
                <a:cubicBezTo>
                  <a:pt x="313" y="321"/>
                  <a:pt x="313" y="323"/>
                  <a:pt x="314" y="324"/>
                </a:cubicBezTo>
                <a:cubicBezTo>
                  <a:pt x="315" y="325"/>
                  <a:pt x="316" y="325"/>
                  <a:pt x="317" y="325"/>
                </a:cubicBezTo>
                <a:cubicBezTo>
                  <a:pt x="317" y="325"/>
                  <a:pt x="318" y="325"/>
                  <a:pt x="319" y="324"/>
                </a:cubicBezTo>
                <a:cubicBezTo>
                  <a:pt x="507" y="136"/>
                  <a:pt x="507" y="136"/>
                  <a:pt x="507" y="136"/>
                </a:cubicBezTo>
                <a:cubicBezTo>
                  <a:pt x="508" y="135"/>
                  <a:pt x="508" y="133"/>
                  <a:pt x="507" y="132"/>
                </a:cubicBezTo>
                <a:close/>
                <a:moveTo>
                  <a:pt x="574" y="65"/>
                </a:moveTo>
                <a:cubicBezTo>
                  <a:pt x="574" y="66"/>
                  <a:pt x="575" y="66"/>
                  <a:pt x="576" y="66"/>
                </a:cubicBezTo>
                <a:cubicBezTo>
                  <a:pt x="577" y="66"/>
                  <a:pt x="577" y="66"/>
                  <a:pt x="578" y="65"/>
                </a:cubicBezTo>
                <a:cubicBezTo>
                  <a:pt x="633" y="10"/>
                  <a:pt x="633" y="10"/>
                  <a:pt x="633" y="10"/>
                </a:cubicBezTo>
                <a:cubicBezTo>
                  <a:pt x="634" y="9"/>
                  <a:pt x="634" y="7"/>
                  <a:pt x="633" y="6"/>
                </a:cubicBezTo>
                <a:cubicBezTo>
                  <a:pt x="632" y="5"/>
                  <a:pt x="630" y="5"/>
                  <a:pt x="628" y="6"/>
                </a:cubicBezTo>
                <a:cubicBezTo>
                  <a:pt x="574" y="61"/>
                  <a:pt x="574" y="61"/>
                  <a:pt x="574" y="61"/>
                </a:cubicBezTo>
                <a:cubicBezTo>
                  <a:pt x="572" y="62"/>
                  <a:pt x="572" y="64"/>
                  <a:pt x="574" y="65"/>
                </a:cubicBezTo>
                <a:close/>
                <a:moveTo>
                  <a:pt x="456" y="200"/>
                </a:moveTo>
                <a:cubicBezTo>
                  <a:pt x="456" y="200"/>
                  <a:pt x="457" y="200"/>
                  <a:pt x="458" y="200"/>
                </a:cubicBezTo>
                <a:cubicBezTo>
                  <a:pt x="506" y="151"/>
                  <a:pt x="506" y="151"/>
                  <a:pt x="506" y="151"/>
                </a:cubicBezTo>
                <a:cubicBezTo>
                  <a:pt x="506" y="151"/>
                  <a:pt x="507" y="150"/>
                  <a:pt x="507" y="150"/>
                </a:cubicBezTo>
                <a:cubicBezTo>
                  <a:pt x="507" y="150"/>
                  <a:pt x="507" y="150"/>
                  <a:pt x="508" y="150"/>
                </a:cubicBezTo>
                <a:cubicBezTo>
                  <a:pt x="510" y="147"/>
                  <a:pt x="510" y="147"/>
                  <a:pt x="510" y="147"/>
                </a:cubicBezTo>
                <a:cubicBezTo>
                  <a:pt x="511" y="146"/>
                  <a:pt x="511" y="144"/>
                  <a:pt x="510" y="143"/>
                </a:cubicBezTo>
                <a:cubicBezTo>
                  <a:pt x="509" y="142"/>
                  <a:pt x="507" y="142"/>
                  <a:pt x="506" y="143"/>
                </a:cubicBezTo>
                <a:cubicBezTo>
                  <a:pt x="503" y="145"/>
                  <a:pt x="503" y="145"/>
                  <a:pt x="503" y="145"/>
                </a:cubicBezTo>
                <a:cubicBezTo>
                  <a:pt x="503" y="145"/>
                  <a:pt x="503" y="146"/>
                  <a:pt x="503" y="146"/>
                </a:cubicBezTo>
                <a:cubicBezTo>
                  <a:pt x="502" y="146"/>
                  <a:pt x="502" y="146"/>
                  <a:pt x="502" y="147"/>
                </a:cubicBezTo>
                <a:cubicBezTo>
                  <a:pt x="453" y="195"/>
                  <a:pt x="453" y="195"/>
                  <a:pt x="453" y="195"/>
                </a:cubicBezTo>
                <a:cubicBezTo>
                  <a:pt x="452" y="196"/>
                  <a:pt x="452" y="198"/>
                  <a:pt x="453" y="200"/>
                </a:cubicBezTo>
                <a:cubicBezTo>
                  <a:pt x="454" y="200"/>
                  <a:pt x="455" y="200"/>
                  <a:pt x="456" y="200"/>
                </a:cubicBezTo>
                <a:close/>
                <a:moveTo>
                  <a:pt x="384" y="264"/>
                </a:moveTo>
                <a:cubicBezTo>
                  <a:pt x="326" y="322"/>
                  <a:pt x="326" y="322"/>
                  <a:pt x="326" y="322"/>
                </a:cubicBezTo>
                <a:cubicBezTo>
                  <a:pt x="325" y="323"/>
                  <a:pt x="325" y="325"/>
                  <a:pt x="326" y="326"/>
                </a:cubicBezTo>
                <a:cubicBezTo>
                  <a:pt x="327" y="327"/>
                  <a:pt x="328" y="327"/>
                  <a:pt x="329" y="327"/>
                </a:cubicBezTo>
                <a:cubicBezTo>
                  <a:pt x="329" y="327"/>
                  <a:pt x="330" y="327"/>
                  <a:pt x="331" y="326"/>
                </a:cubicBezTo>
                <a:cubicBezTo>
                  <a:pt x="388" y="269"/>
                  <a:pt x="388" y="269"/>
                  <a:pt x="388" y="269"/>
                </a:cubicBezTo>
                <a:cubicBezTo>
                  <a:pt x="390" y="268"/>
                  <a:pt x="390" y="266"/>
                  <a:pt x="388" y="264"/>
                </a:cubicBezTo>
                <a:cubicBezTo>
                  <a:pt x="387" y="263"/>
                  <a:pt x="385" y="263"/>
                  <a:pt x="384" y="264"/>
                </a:cubicBezTo>
                <a:close/>
                <a:moveTo>
                  <a:pt x="453" y="200"/>
                </a:moveTo>
                <a:cubicBezTo>
                  <a:pt x="452" y="199"/>
                  <a:pt x="450" y="199"/>
                  <a:pt x="448" y="200"/>
                </a:cubicBezTo>
                <a:cubicBezTo>
                  <a:pt x="389" y="260"/>
                  <a:pt x="389" y="260"/>
                  <a:pt x="389" y="260"/>
                </a:cubicBezTo>
                <a:cubicBezTo>
                  <a:pt x="387" y="261"/>
                  <a:pt x="387" y="263"/>
                  <a:pt x="389" y="264"/>
                </a:cubicBezTo>
                <a:cubicBezTo>
                  <a:pt x="389" y="265"/>
                  <a:pt x="390" y="265"/>
                  <a:pt x="391" y="265"/>
                </a:cubicBezTo>
                <a:cubicBezTo>
                  <a:pt x="392" y="265"/>
                  <a:pt x="392" y="265"/>
                  <a:pt x="393" y="264"/>
                </a:cubicBezTo>
                <a:cubicBezTo>
                  <a:pt x="453" y="204"/>
                  <a:pt x="453" y="204"/>
                  <a:pt x="453" y="204"/>
                </a:cubicBezTo>
                <a:cubicBezTo>
                  <a:pt x="454" y="203"/>
                  <a:pt x="454" y="201"/>
                  <a:pt x="453" y="200"/>
                </a:cubicBezTo>
                <a:close/>
                <a:moveTo>
                  <a:pt x="593" y="56"/>
                </a:moveTo>
                <a:cubicBezTo>
                  <a:pt x="586" y="62"/>
                  <a:pt x="586" y="62"/>
                  <a:pt x="586" y="62"/>
                </a:cubicBezTo>
                <a:cubicBezTo>
                  <a:pt x="586" y="62"/>
                  <a:pt x="586" y="62"/>
                  <a:pt x="586" y="62"/>
                </a:cubicBezTo>
                <a:cubicBezTo>
                  <a:pt x="581" y="67"/>
                  <a:pt x="581" y="67"/>
                  <a:pt x="581" y="67"/>
                </a:cubicBezTo>
                <a:cubicBezTo>
                  <a:pt x="581" y="67"/>
                  <a:pt x="581" y="68"/>
                  <a:pt x="581" y="68"/>
                </a:cubicBezTo>
                <a:cubicBezTo>
                  <a:pt x="581" y="68"/>
                  <a:pt x="580" y="68"/>
                  <a:pt x="580" y="68"/>
                </a:cubicBezTo>
                <a:cubicBezTo>
                  <a:pt x="577" y="72"/>
                  <a:pt x="577" y="72"/>
                  <a:pt x="577" y="72"/>
                </a:cubicBezTo>
                <a:cubicBezTo>
                  <a:pt x="576" y="73"/>
                  <a:pt x="576" y="75"/>
                  <a:pt x="577" y="76"/>
                </a:cubicBezTo>
                <a:cubicBezTo>
                  <a:pt x="578" y="77"/>
                  <a:pt x="578" y="77"/>
                  <a:pt x="579" y="77"/>
                </a:cubicBezTo>
                <a:cubicBezTo>
                  <a:pt x="580" y="77"/>
                  <a:pt x="581" y="77"/>
                  <a:pt x="581" y="76"/>
                </a:cubicBezTo>
                <a:cubicBezTo>
                  <a:pt x="584" y="73"/>
                  <a:pt x="584" y="73"/>
                  <a:pt x="584" y="73"/>
                </a:cubicBezTo>
                <a:cubicBezTo>
                  <a:pt x="585" y="73"/>
                  <a:pt x="585" y="72"/>
                  <a:pt x="585" y="72"/>
                </a:cubicBezTo>
                <a:cubicBezTo>
                  <a:pt x="585" y="72"/>
                  <a:pt x="585" y="72"/>
                  <a:pt x="586" y="72"/>
                </a:cubicBezTo>
                <a:cubicBezTo>
                  <a:pt x="597" y="60"/>
                  <a:pt x="597" y="60"/>
                  <a:pt x="597" y="60"/>
                </a:cubicBezTo>
                <a:cubicBezTo>
                  <a:pt x="647" y="10"/>
                  <a:pt x="647" y="10"/>
                  <a:pt x="647" y="10"/>
                </a:cubicBezTo>
                <a:cubicBezTo>
                  <a:pt x="648" y="9"/>
                  <a:pt x="648" y="7"/>
                  <a:pt x="647" y="6"/>
                </a:cubicBezTo>
                <a:cubicBezTo>
                  <a:pt x="646" y="5"/>
                  <a:pt x="644" y="5"/>
                  <a:pt x="643" y="6"/>
                </a:cubicBezTo>
                <a:cubicBezTo>
                  <a:pt x="594" y="54"/>
                  <a:pt x="594" y="54"/>
                  <a:pt x="594" y="54"/>
                </a:cubicBezTo>
                <a:lnTo>
                  <a:pt x="593" y="56"/>
                </a:lnTo>
                <a:close/>
                <a:moveTo>
                  <a:pt x="255" y="397"/>
                </a:moveTo>
                <a:cubicBezTo>
                  <a:pt x="254" y="396"/>
                  <a:pt x="252" y="396"/>
                  <a:pt x="251" y="397"/>
                </a:cubicBezTo>
                <a:cubicBezTo>
                  <a:pt x="232" y="416"/>
                  <a:pt x="232" y="416"/>
                  <a:pt x="232" y="416"/>
                </a:cubicBezTo>
                <a:cubicBezTo>
                  <a:pt x="231" y="418"/>
                  <a:pt x="231" y="420"/>
                  <a:pt x="232" y="421"/>
                </a:cubicBezTo>
                <a:cubicBezTo>
                  <a:pt x="233" y="421"/>
                  <a:pt x="234" y="422"/>
                  <a:pt x="234" y="422"/>
                </a:cubicBezTo>
                <a:cubicBezTo>
                  <a:pt x="235" y="422"/>
                  <a:pt x="236" y="421"/>
                  <a:pt x="237" y="421"/>
                </a:cubicBezTo>
                <a:cubicBezTo>
                  <a:pt x="255" y="402"/>
                  <a:pt x="255" y="402"/>
                  <a:pt x="255" y="402"/>
                </a:cubicBezTo>
                <a:cubicBezTo>
                  <a:pt x="257" y="401"/>
                  <a:pt x="257" y="399"/>
                  <a:pt x="255" y="397"/>
                </a:cubicBezTo>
                <a:close/>
                <a:moveTo>
                  <a:pt x="435" y="235"/>
                </a:moveTo>
                <a:cubicBezTo>
                  <a:pt x="436" y="235"/>
                  <a:pt x="436" y="235"/>
                  <a:pt x="437" y="234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6"/>
                  <a:pt x="465" y="206"/>
                </a:cubicBezTo>
                <a:cubicBezTo>
                  <a:pt x="465" y="206"/>
                  <a:pt x="465" y="206"/>
                  <a:pt x="465" y="206"/>
                </a:cubicBezTo>
                <a:cubicBezTo>
                  <a:pt x="473" y="198"/>
                  <a:pt x="473" y="198"/>
                  <a:pt x="473" y="198"/>
                </a:cubicBezTo>
                <a:cubicBezTo>
                  <a:pt x="474" y="197"/>
                  <a:pt x="474" y="195"/>
                  <a:pt x="473" y="194"/>
                </a:cubicBezTo>
                <a:cubicBezTo>
                  <a:pt x="472" y="192"/>
                  <a:pt x="470" y="192"/>
                  <a:pt x="469" y="194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33" y="230"/>
                  <a:pt x="433" y="230"/>
                  <a:pt x="433" y="230"/>
                </a:cubicBezTo>
                <a:cubicBezTo>
                  <a:pt x="431" y="231"/>
                  <a:pt x="431" y="233"/>
                  <a:pt x="433" y="234"/>
                </a:cubicBezTo>
                <a:cubicBezTo>
                  <a:pt x="433" y="235"/>
                  <a:pt x="434" y="235"/>
                  <a:pt x="435" y="235"/>
                </a:cubicBezTo>
                <a:close/>
                <a:moveTo>
                  <a:pt x="476" y="193"/>
                </a:moveTo>
                <a:cubicBezTo>
                  <a:pt x="477" y="193"/>
                  <a:pt x="478" y="193"/>
                  <a:pt x="479" y="193"/>
                </a:cubicBezTo>
                <a:cubicBezTo>
                  <a:pt x="513" y="159"/>
                  <a:pt x="513" y="159"/>
                  <a:pt x="513" y="159"/>
                </a:cubicBezTo>
                <a:cubicBezTo>
                  <a:pt x="514" y="157"/>
                  <a:pt x="514" y="155"/>
                  <a:pt x="513" y="154"/>
                </a:cubicBezTo>
                <a:cubicBezTo>
                  <a:pt x="511" y="153"/>
                  <a:pt x="509" y="153"/>
                  <a:pt x="508" y="154"/>
                </a:cubicBezTo>
                <a:cubicBezTo>
                  <a:pt x="474" y="188"/>
                  <a:pt x="474" y="188"/>
                  <a:pt x="474" y="188"/>
                </a:cubicBezTo>
                <a:cubicBezTo>
                  <a:pt x="473" y="189"/>
                  <a:pt x="473" y="191"/>
                  <a:pt x="474" y="193"/>
                </a:cubicBezTo>
                <a:cubicBezTo>
                  <a:pt x="475" y="193"/>
                  <a:pt x="476" y="193"/>
                  <a:pt x="476" y="193"/>
                </a:cubicBezTo>
                <a:close/>
                <a:moveTo>
                  <a:pt x="569" y="98"/>
                </a:moveTo>
                <a:cubicBezTo>
                  <a:pt x="569" y="99"/>
                  <a:pt x="570" y="99"/>
                  <a:pt x="571" y="99"/>
                </a:cubicBezTo>
                <a:cubicBezTo>
                  <a:pt x="572" y="99"/>
                  <a:pt x="573" y="99"/>
                  <a:pt x="573" y="98"/>
                </a:cubicBezTo>
                <a:cubicBezTo>
                  <a:pt x="663" y="8"/>
                  <a:pt x="663" y="8"/>
                  <a:pt x="663" y="8"/>
                </a:cubicBezTo>
                <a:cubicBezTo>
                  <a:pt x="664" y="7"/>
                  <a:pt x="664" y="5"/>
                  <a:pt x="663" y="4"/>
                </a:cubicBezTo>
                <a:cubicBezTo>
                  <a:pt x="662" y="2"/>
                  <a:pt x="660" y="2"/>
                  <a:pt x="659" y="4"/>
                </a:cubicBezTo>
                <a:cubicBezTo>
                  <a:pt x="569" y="94"/>
                  <a:pt x="569" y="94"/>
                  <a:pt x="569" y="94"/>
                </a:cubicBezTo>
                <a:cubicBezTo>
                  <a:pt x="568" y="95"/>
                  <a:pt x="568" y="97"/>
                  <a:pt x="569" y="98"/>
                </a:cubicBezTo>
                <a:close/>
                <a:moveTo>
                  <a:pt x="388" y="283"/>
                </a:moveTo>
                <a:cubicBezTo>
                  <a:pt x="389" y="282"/>
                  <a:pt x="389" y="280"/>
                  <a:pt x="388" y="279"/>
                </a:cubicBezTo>
                <a:cubicBezTo>
                  <a:pt x="387" y="278"/>
                  <a:pt x="385" y="278"/>
                  <a:pt x="384" y="279"/>
                </a:cubicBezTo>
                <a:cubicBezTo>
                  <a:pt x="367" y="295"/>
                  <a:pt x="367" y="295"/>
                  <a:pt x="367" y="295"/>
                </a:cubicBezTo>
                <a:cubicBezTo>
                  <a:pt x="366" y="297"/>
                  <a:pt x="366" y="299"/>
                  <a:pt x="367" y="300"/>
                </a:cubicBezTo>
                <a:cubicBezTo>
                  <a:pt x="368" y="300"/>
                  <a:pt x="368" y="301"/>
                  <a:pt x="369" y="301"/>
                </a:cubicBezTo>
                <a:cubicBezTo>
                  <a:pt x="370" y="301"/>
                  <a:pt x="371" y="300"/>
                  <a:pt x="371" y="300"/>
                </a:cubicBezTo>
                <a:lnTo>
                  <a:pt x="388" y="283"/>
                </a:lnTo>
                <a:close/>
                <a:moveTo>
                  <a:pt x="428" y="243"/>
                </a:moveTo>
                <a:cubicBezTo>
                  <a:pt x="428" y="243"/>
                  <a:pt x="428" y="243"/>
                  <a:pt x="428" y="243"/>
                </a:cubicBezTo>
                <a:cubicBezTo>
                  <a:pt x="429" y="242"/>
                  <a:pt x="429" y="242"/>
                  <a:pt x="429" y="242"/>
                </a:cubicBezTo>
                <a:cubicBezTo>
                  <a:pt x="430" y="241"/>
                  <a:pt x="430" y="239"/>
                  <a:pt x="429" y="238"/>
                </a:cubicBezTo>
                <a:cubicBezTo>
                  <a:pt x="428" y="237"/>
                  <a:pt x="426" y="237"/>
                  <a:pt x="425" y="238"/>
                </a:cubicBezTo>
                <a:cubicBezTo>
                  <a:pt x="424" y="239"/>
                  <a:pt x="424" y="239"/>
                  <a:pt x="424" y="239"/>
                </a:cubicBezTo>
                <a:cubicBezTo>
                  <a:pt x="424" y="239"/>
                  <a:pt x="424" y="239"/>
                  <a:pt x="423" y="239"/>
                </a:cubicBezTo>
                <a:cubicBezTo>
                  <a:pt x="423" y="239"/>
                  <a:pt x="423" y="239"/>
                  <a:pt x="423" y="240"/>
                </a:cubicBezTo>
                <a:cubicBezTo>
                  <a:pt x="418" y="245"/>
                  <a:pt x="418" y="245"/>
                  <a:pt x="418" y="245"/>
                </a:cubicBezTo>
                <a:cubicBezTo>
                  <a:pt x="417" y="246"/>
                  <a:pt x="417" y="248"/>
                  <a:pt x="418" y="249"/>
                </a:cubicBezTo>
                <a:cubicBezTo>
                  <a:pt x="418" y="250"/>
                  <a:pt x="419" y="250"/>
                  <a:pt x="420" y="250"/>
                </a:cubicBezTo>
                <a:cubicBezTo>
                  <a:pt x="421" y="250"/>
                  <a:pt x="422" y="250"/>
                  <a:pt x="422" y="249"/>
                </a:cubicBezTo>
                <a:cubicBezTo>
                  <a:pt x="427" y="244"/>
                  <a:pt x="427" y="244"/>
                  <a:pt x="427" y="244"/>
                </a:cubicBezTo>
                <a:cubicBezTo>
                  <a:pt x="427" y="244"/>
                  <a:pt x="427" y="244"/>
                  <a:pt x="428" y="243"/>
                </a:cubicBezTo>
                <a:close/>
                <a:moveTo>
                  <a:pt x="269" y="398"/>
                </a:moveTo>
                <a:cubicBezTo>
                  <a:pt x="268" y="397"/>
                  <a:pt x="266" y="397"/>
                  <a:pt x="265" y="398"/>
                </a:cubicBezTo>
                <a:cubicBezTo>
                  <a:pt x="244" y="418"/>
                  <a:pt x="244" y="418"/>
                  <a:pt x="244" y="418"/>
                </a:cubicBezTo>
                <a:cubicBezTo>
                  <a:pt x="243" y="419"/>
                  <a:pt x="243" y="421"/>
                  <a:pt x="244" y="423"/>
                </a:cubicBezTo>
                <a:cubicBezTo>
                  <a:pt x="245" y="423"/>
                  <a:pt x="246" y="424"/>
                  <a:pt x="246" y="424"/>
                </a:cubicBezTo>
                <a:cubicBezTo>
                  <a:pt x="247" y="424"/>
                  <a:pt x="248" y="423"/>
                  <a:pt x="249" y="423"/>
                </a:cubicBezTo>
                <a:cubicBezTo>
                  <a:pt x="269" y="402"/>
                  <a:pt x="269" y="402"/>
                  <a:pt x="269" y="402"/>
                </a:cubicBezTo>
                <a:cubicBezTo>
                  <a:pt x="270" y="401"/>
                  <a:pt x="270" y="399"/>
                  <a:pt x="269" y="398"/>
                </a:cubicBezTo>
                <a:close/>
                <a:moveTo>
                  <a:pt x="338" y="334"/>
                </a:moveTo>
                <a:cubicBezTo>
                  <a:pt x="348" y="324"/>
                  <a:pt x="348" y="324"/>
                  <a:pt x="348" y="324"/>
                </a:cubicBezTo>
                <a:cubicBezTo>
                  <a:pt x="349" y="322"/>
                  <a:pt x="349" y="320"/>
                  <a:pt x="348" y="319"/>
                </a:cubicBezTo>
                <a:cubicBezTo>
                  <a:pt x="346" y="318"/>
                  <a:pt x="345" y="318"/>
                  <a:pt x="343" y="319"/>
                </a:cubicBezTo>
                <a:cubicBezTo>
                  <a:pt x="333" y="329"/>
                  <a:pt x="333" y="329"/>
                  <a:pt x="333" y="329"/>
                </a:cubicBezTo>
                <a:cubicBezTo>
                  <a:pt x="332" y="330"/>
                  <a:pt x="332" y="332"/>
                  <a:pt x="333" y="334"/>
                </a:cubicBezTo>
                <a:cubicBezTo>
                  <a:pt x="334" y="334"/>
                  <a:pt x="335" y="335"/>
                  <a:pt x="335" y="335"/>
                </a:cubicBezTo>
                <a:cubicBezTo>
                  <a:pt x="336" y="335"/>
                  <a:pt x="337" y="334"/>
                  <a:pt x="338" y="334"/>
                </a:cubicBezTo>
                <a:close/>
                <a:moveTo>
                  <a:pt x="336" y="348"/>
                </a:moveTo>
                <a:cubicBezTo>
                  <a:pt x="336" y="348"/>
                  <a:pt x="337" y="348"/>
                  <a:pt x="338" y="347"/>
                </a:cubicBezTo>
                <a:cubicBezTo>
                  <a:pt x="350" y="336"/>
                  <a:pt x="350" y="336"/>
                  <a:pt x="350" y="336"/>
                </a:cubicBezTo>
                <a:cubicBezTo>
                  <a:pt x="351" y="334"/>
                  <a:pt x="351" y="332"/>
                  <a:pt x="350" y="331"/>
                </a:cubicBezTo>
                <a:cubicBezTo>
                  <a:pt x="348" y="330"/>
                  <a:pt x="346" y="330"/>
                  <a:pt x="345" y="331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2" y="344"/>
                  <a:pt x="332" y="346"/>
                  <a:pt x="333" y="347"/>
                </a:cubicBezTo>
                <a:cubicBezTo>
                  <a:pt x="334" y="348"/>
                  <a:pt x="335" y="348"/>
                  <a:pt x="336" y="348"/>
                </a:cubicBezTo>
                <a:close/>
                <a:moveTo>
                  <a:pt x="570" y="111"/>
                </a:moveTo>
                <a:cubicBezTo>
                  <a:pt x="571" y="111"/>
                  <a:pt x="572" y="112"/>
                  <a:pt x="572" y="112"/>
                </a:cubicBezTo>
                <a:cubicBezTo>
                  <a:pt x="573" y="112"/>
                  <a:pt x="574" y="111"/>
                  <a:pt x="575" y="111"/>
                </a:cubicBezTo>
                <a:cubicBezTo>
                  <a:pt x="678" y="7"/>
                  <a:pt x="678" y="7"/>
                  <a:pt x="678" y="7"/>
                </a:cubicBezTo>
                <a:cubicBezTo>
                  <a:pt x="679" y="6"/>
                  <a:pt x="679" y="4"/>
                  <a:pt x="678" y="3"/>
                </a:cubicBezTo>
                <a:cubicBezTo>
                  <a:pt x="677" y="1"/>
                  <a:pt x="675" y="1"/>
                  <a:pt x="674" y="3"/>
                </a:cubicBezTo>
                <a:cubicBezTo>
                  <a:pt x="570" y="106"/>
                  <a:pt x="570" y="106"/>
                  <a:pt x="570" y="106"/>
                </a:cubicBezTo>
                <a:cubicBezTo>
                  <a:pt x="569" y="108"/>
                  <a:pt x="569" y="109"/>
                  <a:pt x="570" y="111"/>
                </a:cubicBezTo>
                <a:close/>
                <a:moveTo>
                  <a:pt x="523" y="158"/>
                </a:moveTo>
                <a:cubicBezTo>
                  <a:pt x="522" y="157"/>
                  <a:pt x="520" y="157"/>
                  <a:pt x="518" y="158"/>
                </a:cubicBezTo>
                <a:cubicBezTo>
                  <a:pt x="491" y="185"/>
                  <a:pt x="491" y="185"/>
                  <a:pt x="491" y="185"/>
                </a:cubicBezTo>
                <a:cubicBezTo>
                  <a:pt x="488" y="189"/>
                  <a:pt x="488" y="189"/>
                  <a:pt x="488" y="189"/>
                </a:cubicBezTo>
                <a:cubicBezTo>
                  <a:pt x="481" y="196"/>
                  <a:pt x="481" y="196"/>
                  <a:pt x="481" y="196"/>
                </a:cubicBezTo>
                <a:cubicBezTo>
                  <a:pt x="479" y="197"/>
                  <a:pt x="479" y="199"/>
                  <a:pt x="481" y="200"/>
                </a:cubicBezTo>
                <a:cubicBezTo>
                  <a:pt x="481" y="201"/>
                  <a:pt x="482" y="201"/>
                  <a:pt x="483" y="201"/>
                </a:cubicBezTo>
                <a:cubicBezTo>
                  <a:pt x="484" y="201"/>
                  <a:pt x="484" y="201"/>
                  <a:pt x="485" y="200"/>
                </a:cubicBezTo>
                <a:cubicBezTo>
                  <a:pt x="523" y="162"/>
                  <a:pt x="523" y="162"/>
                  <a:pt x="523" y="162"/>
                </a:cubicBezTo>
                <a:cubicBezTo>
                  <a:pt x="524" y="161"/>
                  <a:pt x="524" y="159"/>
                  <a:pt x="523" y="158"/>
                </a:cubicBezTo>
                <a:close/>
                <a:moveTo>
                  <a:pt x="303" y="378"/>
                </a:moveTo>
                <a:cubicBezTo>
                  <a:pt x="302" y="377"/>
                  <a:pt x="300" y="377"/>
                  <a:pt x="298" y="378"/>
                </a:cubicBezTo>
                <a:cubicBezTo>
                  <a:pt x="258" y="419"/>
                  <a:pt x="258" y="419"/>
                  <a:pt x="258" y="419"/>
                </a:cubicBezTo>
                <a:cubicBezTo>
                  <a:pt x="256" y="420"/>
                  <a:pt x="256" y="422"/>
                  <a:pt x="258" y="423"/>
                </a:cubicBezTo>
                <a:cubicBezTo>
                  <a:pt x="258" y="424"/>
                  <a:pt x="259" y="424"/>
                  <a:pt x="260" y="424"/>
                </a:cubicBezTo>
                <a:cubicBezTo>
                  <a:pt x="261" y="424"/>
                  <a:pt x="261" y="424"/>
                  <a:pt x="262" y="423"/>
                </a:cubicBezTo>
                <a:cubicBezTo>
                  <a:pt x="303" y="382"/>
                  <a:pt x="303" y="382"/>
                  <a:pt x="303" y="382"/>
                </a:cubicBezTo>
                <a:cubicBezTo>
                  <a:pt x="304" y="381"/>
                  <a:pt x="304" y="379"/>
                  <a:pt x="303" y="378"/>
                </a:cubicBezTo>
                <a:close/>
                <a:moveTo>
                  <a:pt x="458" y="225"/>
                </a:moveTo>
                <a:cubicBezTo>
                  <a:pt x="459" y="225"/>
                  <a:pt x="460" y="225"/>
                  <a:pt x="461" y="225"/>
                </a:cubicBezTo>
                <a:cubicBezTo>
                  <a:pt x="469" y="216"/>
                  <a:pt x="469" y="216"/>
                  <a:pt x="469" y="216"/>
                </a:cubicBezTo>
                <a:cubicBezTo>
                  <a:pt x="470" y="215"/>
                  <a:pt x="470" y="213"/>
                  <a:pt x="469" y="212"/>
                </a:cubicBezTo>
                <a:cubicBezTo>
                  <a:pt x="468" y="211"/>
                  <a:pt x="466" y="211"/>
                  <a:pt x="465" y="212"/>
                </a:cubicBezTo>
                <a:cubicBezTo>
                  <a:pt x="456" y="220"/>
                  <a:pt x="456" y="220"/>
                  <a:pt x="456" y="220"/>
                </a:cubicBezTo>
                <a:cubicBezTo>
                  <a:pt x="455" y="221"/>
                  <a:pt x="455" y="223"/>
                  <a:pt x="456" y="225"/>
                </a:cubicBezTo>
                <a:cubicBezTo>
                  <a:pt x="457" y="225"/>
                  <a:pt x="458" y="225"/>
                  <a:pt x="458" y="225"/>
                </a:cubicBezTo>
                <a:close/>
                <a:moveTo>
                  <a:pt x="466" y="232"/>
                </a:moveTo>
                <a:cubicBezTo>
                  <a:pt x="467" y="232"/>
                  <a:pt x="468" y="231"/>
                  <a:pt x="468" y="231"/>
                </a:cubicBezTo>
                <a:cubicBezTo>
                  <a:pt x="478" y="221"/>
                  <a:pt x="478" y="221"/>
                  <a:pt x="478" y="221"/>
                </a:cubicBezTo>
                <a:cubicBezTo>
                  <a:pt x="478" y="221"/>
                  <a:pt x="478" y="221"/>
                  <a:pt x="478" y="221"/>
                </a:cubicBezTo>
                <a:cubicBezTo>
                  <a:pt x="478" y="221"/>
                  <a:pt x="479" y="221"/>
                  <a:pt x="479" y="221"/>
                </a:cubicBezTo>
                <a:cubicBezTo>
                  <a:pt x="483" y="216"/>
                  <a:pt x="483" y="216"/>
                  <a:pt x="483" y="216"/>
                </a:cubicBezTo>
                <a:cubicBezTo>
                  <a:pt x="484" y="215"/>
                  <a:pt x="484" y="213"/>
                  <a:pt x="483" y="212"/>
                </a:cubicBezTo>
                <a:cubicBezTo>
                  <a:pt x="482" y="211"/>
                  <a:pt x="480" y="211"/>
                  <a:pt x="478" y="212"/>
                </a:cubicBezTo>
                <a:cubicBezTo>
                  <a:pt x="474" y="216"/>
                  <a:pt x="474" y="216"/>
                  <a:pt x="474" y="216"/>
                </a:cubicBezTo>
                <a:cubicBezTo>
                  <a:pt x="474" y="216"/>
                  <a:pt x="474" y="216"/>
                  <a:pt x="474" y="217"/>
                </a:cubicBezTo>
                <a:cubicBezTo>
                  <a:pt x="474" y="217"/>
                  <a:pt x="474" y="217"/>
                  <a:pt x="474" y="217"/>
                </a:cubicBezTo>
                <a:cubicBezTo>
                  <a:pt x="464" y="227"/>
                  <a:pt x="464" y="227"/>
                  <a:pt x="464" y="227"/>
                </a:cubicBezTo>
                <a:cubicBezTo>
                  <a:pt x="463" y="228"/>
                  <a:pt x="463" y="230"/>
                  <a:pt x="464" y="231"/>
                </a:cubicBezTo>
                <a:cubicBezTo>
                  <a:pt x="465" y="231"/>
                  <a:pt x="465" y="232"/>
                  <a:pt x="466" y="232"/>
                </a:cubicBezTo>
                <a:close/>
                <a:moveTo>
                  <a:pt x="316" y="382"/>
                </a:moveTo>
                <a:cubicBezTo>
                  <a:pt x="317" y="382"/>
                  <a:pt x="318" y="382"/>
                  <a:pt x="318" y="381"/>
                </a:cubicBezTo>
                <a:cubicBezTo>
                  <a:pt x="327" y="373"/>
                  <a:pt x="327" y="373"/>
                  <a:pt x="327" y="373"/>
                </a:cubicBezTo>
                <a:cubicBezTo>
                  <a:pt x="328" y="371"/>
                  <a:pt x="328" y="369"/>
                  <a:pt x="327" y="368"/>
                </a:cubicBezTo>
                <a:cubicBezTo>
                  <a:pt x="325" y="367"/>
                  <a:pt x="323" y="367"/>
                  <a:pt x="322" y="368"/>
                </a:cubicBezTo>
                <a:cubicBezTo>
                  <a:pt x="314" y="377"/>
                  <a:pt x="314" y="377"/>
                  <a:pt x="314" y="377"/>
                </a:cubicBezTo>
                <a:cubicBezTo>
                  <a:pt x="313" y="378"/>
                  <a:pt x="313" y="380"/>
                  <a:pt x="314" y="381"/>
                </a:cubicBezTo>
                <a:cubicBezTo>
                  <a:pt x="314" y="382"/>
                  <a:pt x="315" y="382"/>
                  <a:pt x="316" y="382"/>
                </a:cubicBezTo>
                <a:close/>
                <a:moveTo>
                  <a:pt x="524" y="166"/>
                </a:moveTo>
                <a:cubicBezTo>
                  <a:pt x="510" y="180"/>
                  <a:pt x="510" y="180"/>
                  <a:pt x="510" y="180"/>
                </a:cubicBezTo>
                <a:cubicBezTo>
                  <a:pt x="509" y="182"/>
                  <a:pt x="509" y="184"/>
                  <a:pt x="510" y="185"/>
                </a:cubicBezTo>
                <a:cubicBezTo>
                  <a:pt x="511" y="185"/>
                  <a:pt x="511" y="186"/>
                  <a:pt x="512" y="186"/>
                </a:cubicBezTo>
                <a:cubicBezTo>
                  <a:pt x="513" y="186"/>
                  <a:pt x="514" y="185"/>
                  <a:pt x="514" y="185"/>
                </a:cubicBezTo>
                <a:cubicBezTo>
                  <a:pt x="528" y="171"/>
                  <a:pt x="528" y="171"/>
                  <a:pt x="528" y="171"/>
                </a:cubicBezTo>
                <a:cubicBezTo>
                  <a:pt x="530" y="170"/>
                  <a:pt x="530" y="168"/>
                  <a:pt x="528" y="166"/>
                </a:cubicBezTo>
                <a:cubicBezTo>
                  <a:pt x="527" y="165"/>
                  <a:pt x="525" y="165"/>
                  <a:pt x="524" y="166"/>
                </a:cubicBezTo>
                <a:close/>
                <a:moveTo>
                  <a:pt x="340" y="357"/>
                </a:moveTo>
                <a:cubicBezTo>
                  <a:pt x="341" y="357"/>
                  <a:pt x="342" y="357"/>
                  <a:pt x="343" y="357"/>
                </a:cubicBezTo>
                <a:cubicBezTo>
                  <a:pt x="350" y="349"/>
                  <a:pt x="350" y="349"/>
                  <a:pt x="350" y="349"/>
                </a:cubicBezTo>
                <a:cubicBezTo>
                  <a:pt x="351" y="348"/>
                  <a:pt x="351" y="346"/>
                  <a:pt x="350" y="345"/>
                </a:cubicBezTo>
                <a:cubicBezTo>
                  <a:pt x="349" y="343"/>
                  <a:pt x="347" y="343"/>
                  <a:pt x="346" y="345"/>
                </a:cubicBezTo>
                <a:cubicBezTo>
                  <a:pt x="338" y="352"/>
                  <a:pt x="338" y="352"/>
                  <a:pt x="338" y="352"/>
                </a:cubicBezTo>
                <a:cubicBezTo>
                  <a:pt x="337" y="353"/>
                  <a:pt x="337" y="355"/>
                  <a:pt x="338" y="357"/>
                </a:cubicBezTo>
                <a:cubicBezTo>
                  <a:pt x="339" y="357"/>
                  <a:pt x="340" y="357"/>
                  <a:pt x="340" y="357"/>
                </a:cubicBezTo>
                <a:close/>
                <a:moveTo>
                  <a:pt x="296" y="403"/>
                </a:moveTo>
                <a:cubicBezTo>
                  <a:pt x="296" y="403"/>
                  <a:pt x="297" y="402"/>
                  <a:pt x="297" y="402"/>
                </a:cubicBezTo>
                <a:cubicBezTo>
                  <a:pt x="299" y="400"/>
                  <a:pt x="299" y="400"/>
                  <a:pt x="299" y="400"/>
                </a:cubicBezTo>
                <a:cubicBezTo>
                  <a:pt x="300" y="399"/>
                  <a:pt x="300" y="397"/>
                  <a:pt x="299" y="396"/>
                </a:cubicBezTo>
                <a:cubicBezTo>
                  <a:pt x="298" y="395"/>
                  <a:pt x="296" y="395"/>
                  <a:pt x="294" y="396"/>
                </a:cubicBezTo>
                <a:cubicBezTo>
                  <a:pt x="293" y="398"/>
                  <a:pt x="293" y="398"/>
                  <a:pt x="293" y="398"/>
                </a:cubicBezTo>
                <a:cubicBezTo>
                  <a:pt x="292" y="398"/>
                  <a:pt x="292" y="398"/>
                  <a:pt x="292" y="399"/>
                </a:cubicBezTo>
                <a:cubicBezTo>
                  <a:pt x="292" y="399"/>
                  <a:pt x="291" y="399"/>
                  <a:pt x="291" y="399"/>
                </a:cubicBezTo>
                <a:cubicBezTo>
                  <a:pt x="264" y="426"/>
                  <a:pt x="264" y="426"/>
                  <a:pt x="264" y="426"/>
                </a:cubicBezTo>
                <a:cubicBezTo>
                  <a:pt x="263" y="428"/>
                  <a:pt x="263" y="430"/>
                  <a:pt x="264" y="431"/>
                </a:cubicBezTo>
                <a:cubicBezTo>
                  <a:pt x="265" y="431"/>
                  <a:pt x="265" y="432"/>
                  <a:pt x="266" y="432"/>
                </a:cubicBezTo>
                <a:cubicBezTo>
                  <a:pt x="267" y="432"/>
                  <a:pt x="268" y="431"/>
                  <a:pt x="268" y="431"/>
                </a:cubicBezTo>
                <a:cubicBezTo>
                  <a:pt x="295" y="404"/>
                  <a:pt x="295" y="404"/>
                  <a:pt x="295" y="404"/>
                </a:cubicBezTo>
                <a:cubicBezTo>
                  <a:pt x="296" y="403"/>
                  <a:pt x="296" y="403"/>
                  <a:pt x="296" y="403"/>
                </a:cubicBezTo>
                <a:close/>
                <a:moveTo>
                  <a:pt x="575" y="120"/>
                </a:moveTo>
                <a:cubicBezTo>
                  <a:pt x="576" y="120"/>
                  <a:pt x="577" y="121"/>
                  <a:pt x="577" y="121"/>
                </a:cubicBezTo>
                <a:cubicBezTo>
                  <a:pt x="578" y="121"/>
                  <a:pt x="579" y="120"/>
                  <a:pt x="580" y="120"/>
                </a:cubicBezTo>
                <a:cubicBezTo>
                  <a:pt x="693" y="6"/>
                  <a:pt x="693" y="6"/>
                  <a:pt x="693" y="6"/>
                </a:cubicBezTo>
                <a:cubicBezTo>
                  <a:pt x="694" y="5"/>
                  <a:pt x="694" y="3"/>
                  <a:pt x="693" y="2"/>
                </a:cubicBezTo>
                <a:cubicBezTo>
                  <a:pt x="692" y="1"/>
                  <a:pt x="690" y="1"/>
                  <a:pt x="688" y="2"/>
                </a:cubicBezTo>
                <a:cubicBezTo>
                  <a:pt x="575" y="115"/>
                  <a:pt x="575" y="115"/>
                  <a:pt x="575" y="115"/>
                </a:cubicBezTo>
                <a:cubicBezTo>
                  <a:pt x="574" y="117"/>
                  <a:pt x="574" y="118"/>
                  <a:pt x="575" y="120"/>
                </a:cubicBezTo>
                <a:close/>
                <a:moveTo>
                  <a:pt x="362" y="350"/>
                </a:moveTo>
                <a:cubicBezTo>
                  <a:pt x="362" y="350"/>
                  <a:pt x="363" y="350"/>
                  <a:pt x="364" y="349"/>
                </a:cubicBezTo>
                <a:cubicBezTo>
                  <a:pt x="366" y="348"/>
                  <a:pt x="366" y="348"/>
                  <a:pt x="366" y="348"/>
                </a:cubicBezTo>
                <a:cubicBezTo>
                  <a:pt x="367" y="346"/>
                  <a:pt x="367" y="344"/>
                  <a:pt x="366" y="343"/>
                </a:cubicBezTo>
                <a:cubicBezTo>
                  <a:pt x="364" y="342"/>
                  <a:pt x="362" y="342"/>
                  <a:pt x="361" y="343"/>
                </a:cubicBezTo>
                <a:cubicBezTo>
                  <a:pt x="360" y="345"/>
                  <a:pt x="360" y="345"/>
                  <a:pt x="360" y="345"/>
                </a:cubicBezTo>
                <a:cubicBezTo>
                  <a:pt x="358" y="346"/>
                  <a:pt x="358" y="348"/>
                  <a:pt x="360" y="349"/>
                </a:cubicBezTo>
                <a:cubicBezTo>
                  <a:pt x="360" y="350"/>
                  <a:pt x="361" y="350"/>
                  <a:pt x="362" y="350"/>
                </a:cubicBezTo>
                <a:close/>
                <a:moveTo>
                  <a:pt x="489" y="216"/>
                </a:moveTo>
                <a:cubicBezTo>
                  <a:pt x="487" y="218"/>
                  <a:pt x="487" y="218"/>
                  <a:pt x="487" y="218"/>
                </a:cubicBezTo>
                <a:cubicBezTo>
                  <a:pt x="485" y="219"/>
                  <a:pt x="485" y="221"/>
                  <a:pt x="487" y="222"/>
                </a:cubicBezTo>
                <a:cubicBezTo>
                  <a:pt x="487" y="223"/>
                  <a:pt x="488" y="223"/>
                  <a:pt x="489" y="223"/>
                </a:cubicBezTo>
                <a:cubicBezTo>
                  <a:pt x="490" y="223"/>
                  <a:pt x="490" y="223"/>
                  <a:pt x="491" y="222"/>
                </a:cubicBezTo>
                <a:cubicBezTo>
                  <a:pt x="493" y="220"/>
                  <a:pt x="493" y="220"/>
                  <a:pt x="493" y="220"/>
                </a:cubicBezTo>
                <a:cubicBezTo>
                  <a:pt x="494" y="219"/>
                  <a:pt x="494" y="217"/>
                  <a:pt x="493" y="216"/>
                </a:cubicBezTo>
                <a:cubicBezTo>
                  <a:pt x="492" y="215"/>
                  <a:pt x="490" y="215"/>
                  <a:pt x="489" y="216"/>
                </a:cubicBezTo>
                <a:close/>
                <a:moveTo>
                  <a:pt x="293" y="416"/>
                </a:moveTo>
                <a:cubicBezTo>
                  <a:pt x="292" y="415"/>
                  <a:pt x="290" y="415"/>
                  <a:pt x="288" y="416"/>
                </a:cubicBezTo>
                <a:cubicBezTo>
                  <a:pt x="274" y="431"/>
                  <a:pt x="274" y="431"/>
                  <a:pt x="274" y="431"/>
                </a:cubicBezTo>
                <a:cubicBezTo>
                  <a:pt x="272" y="432"/>
                  <a:pt x="272" y="434"/>
                  <a:pt x="274" y="435"/>
                </a:cubicBezTo>
                <a:cubicBezTo>
                  <a:pt x="274" y="436"/>
                  <a:pt x="275" y="436"/>
                  <a:pt x="276" y="436"/>
                </a:cubicBezTo>
                <a:cubicBezTo>
                  <a:pt x="277" y="436"/>
                  <a:pt x="277" y="436"/>
                  <a:pt x="278" y="435"/>
                </a:cubicBezTo>
                <a:cubicBezTo>
                  <a:pt x="293" y="420"/>
                  <a:pt x="293" y="420"/>
                  <a:pt x="293" y="420"/>
                </a:cubicBezTo>
                <a:cubicBezTo>
                  <a:pt x="294" y="419"/>
                  <a:pt x="294" y="417"/>
                  <a:pt x="293" y="416"/>
                </a:cubicBezTo>
                <a:close/>
                <a:moveTo>
                  <a:pt x="583" y="125"/>
                </a:moveTo>
                <a:cubicBezTo>
                  <a:pt x="584" y="126"/>
                  <a:pt x="585" y="126"/>
                  <a:pt x="586" y="126"/>
                </a:cubicBezTo>
                <a:cubicBezTo>
                  <a:pt x="586" y="126"/>
                  <a:pt x="587" y="126"/>
                  <a:pt x="588" y="125"/>
                </a:cubicBezTo>
                <a:cubicBezTo>
                  <a:pt x="707" y="6"/>
                  <a:pt x="707" y="6"/>
                  <a:pt x="707" y="6"/>
                </a:cubicBezTo>
                <a:cubicBezTo>
                  <a:pt x="708" y="5"/>
                  <a:pt x="708" y="3"/>
                  <a:pt x="707" y="2"/>
                </a:cubicBezTo>
                <a:cubicBezTo>
                  <a:pt x="706" y="0"/>
                  <a:pt x="704" y="0"/>
                  <a:pt x="703" y="2"/>
                </a:cubicBezTo>
                <a:cubicBezTo>
                  <a:pt x="583" y="121"/>
                  <a:pt x="583" y="121"/>
                  <a:pt x="583" y="121"/>
                </a:cubicBezTo>
                <a:cubicBezTo>
                  <a:pt x="582" y="122"/>
                  <a:pt x="582" y="124"/>
                  <a:pt x="583" y="125"/>
                </a:cubicBezTo>
                <a:close/>
                <a:moveTo>
                  <a:pt x="502" y="210"/>
                </a:moveTo>
                <a:cubicBezTo>
                  <a:pt x="503" y="210"/>
                  <a:pt x="503" y="210"/>
                  <a:pt x="504" y="209"/>
                </a:cubicBezTo>
                <a:cubicBezTo>
                  <a:pt x="519" y="194"/>
                  <a:pt x="519" y="194"/>
                  <a:pt x="519" y="194"/>
                </a:cubicBezTo>
                <a:cubicBezTo>
                  <a:pt x="520" y="193"/>
                  <a:pt x="520" y="191"/>
                  <a:pt x="519" y="190"/>
                </a:cubicBezTo>
                <a:cubicBezTo>
                  <a:pt x="518" y="188"/>
                  <a:pt x="516" y="188"/>
                  <a:pt x="515" y="190"/>
                </a:cubicBezTo>
                <a:cubicBezTo>
                  <a:pt x="500" y="205"/>
                  <a:pt x="500" y="205"/>
                  <a:pt x="500" y="205"/>
                </a:cubicBezTo>
                <a:cubicBezTo>
                  <a:pt x="498" y="206"/>
                  <a:pt x="498" y="208"/>
                  <a:pt x="500" y="209"/>
                </a:cubicBezTo>
                <a:cubicBezTo>
                  <a:pt x="500" y="210"/>
                  <a:pt x="501" y="210"/>
                  <a:pt x="502" y="210"/>
                </a:cubicBezTo>
                <a:close/>
                <a:moveTo>
                  <a:pt x="341" y="368"/>
                </a:moveTo>
                <a:cubicBezTo>
                  <a:pt x="340" y="367"/>
                  <a:pt x="338" y="367"/>
                  <a:pt x="336" y="368"/>
                </a:cubicBezTo>
                <a:cubicBezTo>
                  <a:pt x="331" y="374"/>
                  <a:pt x="331" y="374"/>
                  <a:pt x="331" y="374"/>
                </a:cubicBezTo>
                <a:cubicBezTo>
                  <a:pt x="330" y="375"/>
                  <a:pt x="330" y="376"/>
                  <a:pt x="330" y="377"/>
                </a:cubicBezTo>
                <a:cubicBezTo>
                  <a:pt x="329" y="377"/>
                  <a:pt x="328" y="377"/>
                  <a:pt x="327" y="378"/>
                </a:cubicBezTo>
                <a:cubicBezTo>
                  <a:pt x="325" y="380"/>
                  <a:pt x="325" y="380"/>
                  <a:pt x="325" y="380"/>
                </a:cubicBezTo>
                <a:cubicBezTo>
                  <a:pt x="324" y="381"/>
                  <a:pt x="324" y="383"/>
                  <a:pt x="325" y="384"/>
                </a:cubicBezTo>
                <a:cubicBezTo>
                  <a:pt x="325" y="385"/>
                  <a:pt x="326" y="385"/>
                  <a:pt x="327" y="385"/>
                </a:cubicBezTo>
                <a:cubicBezTo>
                  <a:pt x="328" y="385"/>
                  <a:pt x="329" y="385"/>
                  <a:pt x="329" y="384"/>
                </a:cubicBezTo>
                <a:cubicBezTo>
                  <a:pt x="331" y="382"/>
                  <a:pt x="331" y="382"/>
                  <a:pt x="331" y="382"/>
                </a:cubicBezTo>
                <a:cubicBezTo>
                  <a:pt x="332" y="381"/>
                  <a:pt x="332" y="380"/>
                  <a:pt x="332" y="379"/>
                </a:cubicBezTo>
                <a:cubicBezTo>
                  <a:pt x="332" y="379"/>
                  <a:pt x="332" y="379"/>
                  <a:pt x="333" y="379"/>
                </a:cubicBezTo>
                <a:cubicBezTo>
                  <a:pt x="334" y="379"/>
                  <a:pt x="334" y="379"/>
                  <a:pt x="335" y="378"/>
                </a:cubicBezTo>
                <a:cubicBezTo>
                  <a:pt x="341" y="372"/>
                  <a:pt x="341" y="372"/>
                  <a:pt x="341" y="372"/>
                </a:cubicBezTo>
                <a:cubicBezTo>
                  <a:pt x="342" y="371"/>
                  <a:pt x="342" y="369"/>
                  <a:pt x="341" y="368"/>
                </a:cubicBezTo>
                <a:close/>
                <a:moveTo>
                  <a:pt x="340" y="382"/>
                </a:moveTo>
                <a:cubicBezTo>
                  <a:pt x="341" y="383"/>
                  <a:pt x="342" y="383"/>
                  <a:pt x="343" y="383"/>
                </a:cubicBezTo>
                <a:cubicBezTo>
                  <a:pt x="343" y="383"/>
                  <a:pt x="344" y="383"/>
                  <a:pt x="345" y="382"/>
                </a:cubicBezTo>
                <a:cubicBezTo>
                  <a:pt x="350" y="377"/>
                  <a:pt x="350" y="377"/>
                  <a:pt x="350" y="377"/>
                </a:cubicBezTo>
                <a:cubicBezTo>
                  <a:pt x="351" y="376"/>
                  <a:pt x="351" y="374"/>
                  <a:pt x="350" y="373"/>
                </a:cubicBezTo>
                <a:cubicBezTo>
                  <a:pt x="349" y="372"/>
                  <a:pt x="347" y="372"/>
                  <a:pt x="346" y="373"/>
                </a:cubicBezTo>
                <a:cubicBezTo>
                  <a:pt x="340" y="378"/>
                  <a:pt x="340" y="378"/>
                  <a:pt x="340" y="378"/>
                </a:cubicBezTo>
                <a:cubicBezTo>
                  <a:pt x="339" y="379"/>
                  <a:pt x="339" y="381"/>
                  <a:pt x="340" y="382"/>
                </a:cubicBezTo>
                <a:close/>
                <a:moveTo>
                  <a:pt x="308" y="415"/>
                </a:moveTo>
                <a:cubicBezTo>
                  <a:pt x="307" y="414"/>
                  <a:pt x="305" y="414"/>
                  <a:pt x="303" y="415"/>
                </a:cubicBezTo>
                <a:cubicBezTo>
                  <a:pt x="283" y="435"/>
                  <a:pt x="283" y="435"/>
                  <a:pt x="283" y="435"/>
                </a:cubicBezTo>
                <a:cubicBezTo>
                  <a:pt x="282" y="436"/>
                  <a:pt x="282" y="438"/>
                  <a:pt x="283" y="439"/>
                </a:cubicBezTo>
                <a:cubicBezTo>
                  <a:pt x="284" y="440"/>
                  <a:pt x="285" y="440"/>
                  <a:pt x="286" y="440"/>
                </a:cubicBezTo>
                <a:cubicBezTo>
                  <a:pt x="286" y="440"/>
                  <a:pt x="287" y="440"/>
                  <a:pt x="288" y="439"/>
                </a:cubicBezTo>
                <a:cubicBezTo>
                  <a:pt x="308" y="419"/>
                  <a:pt x="308" y="419"/>
                  <a:pt x="308" y="419"/>
                </a:cubicBezTo>
                <a:cubicBezTo>
                  <a:pt x="309" y="418"/>
                  <a:pt x="309" y="416"/>
                  <a:pt x="308" y="415"/>
                </a:cubicBezTo>
                <a:close/>
                <a:moveTo>
                  <a:pt x="516" y="210"/>
                </a:moveTo>
                <a:cubicBezTo>
                  <a:pt x="517" y="210"/>
                  <a:pt x="517" y="210"/>
                  <a:pt x="518" y="209"/>
                </a:cubicBezTo>
                <a:cubicBezTo>
                  <a:pt x="531" y="196"/>
                  <a:pt x="531" y="196"/>
                  <a:pt x="531" y="196"/>
                </a:cubicBezTo>
                <a:cubicBezTo>
                  <a:pt x="532" y="195"/>
                  <a:pt x="532" y="193"/>
                  <a:pt x="531" y="192"/>
                </a:cubicBezTo>
                <a:cubicBezTo>
                  <a:pt x="530" y="191"/>
                  <a:pt x="528" y="191"/>
                  <a:pt x="526" y="192"/>
                </a:cubicBezTo>
                <a:cubicBezTo>
                  <a:pt x="514" y="205"/>
                  <a:pt x="514" y="205"/>
                  <a:pt x="514" y="205"/>
                </a:cubicBezTo>
                <a:cubicBezTo>
                  <a:pt x="512" y="206"/>
                  <a:pt x="512" y="208"/>
                  <a:pt x="514" y="209"/>
                </a:cubicBezTo>
                <a:cubicBezTo>
                  <a:pt x="514" y="210"/>
                  <a:pt x="515" y="210"/>
                  <a:pt x="516" y="210"/>
                </a:cubicBezTo>
                <a:close/>
                <a:moveTo>
                  <a:pt x="719" y="4"/>
                </a:moveTo>
                <a:cubicBezTo>
                  <a:pt x="718" y="2"/>
                  <a:pt x="716" y="2"/>
                  <a:pt x="715" y="4"/>
                </a:cubicBezTo>
                <a:cubicBezTo>
                  <a:pt x="675" y="44"/>
                  <a:pt x="675" y="44"/>
                  <a:pt x="675" y="44"/>
                </a:cubicBezTo>
                <a:cubicBezTo>
                  <a:pt x="675" y="44"/>
                  <a:pt x="675" y="43"/>
                  <a:pt x="675" y="43"/>
                </a:cubicBezTo>
                <a:cubicBezTo>
                  <a:pt x="619" y="98"/>
                  <a:pt x="619" y="98"/>
                  <a:pt x="619" y="98"/>
                </a:cubicBezTo>
                <a:cubicBezTo>
                  <a:pt x="619" y="98"/>
                  <a:pt x="619" y="98"/>
                  <a:pt x="619" y="98"/>
                </a:cubicBezTo>
                <a:cubicBezTo>
                  <a:pt x="618" y="100"/>
                  <a:pt x="618" y="100"/>
                  <a:pt x="618" y="100"/>
                </a:cubicBezTo>
                <a:cubicBezTo>
                  <a:pt x="609" y="109"/>
                  <a:pt x="609" y="109"/>
                  <a:pt x="609" y="109"/>
                </a:cubicBezTo>
                <a:cubicBezTo>
                  <a:pt x="609" y="109"/>
                  <a:pt x="609" y="110"/>
                  <a:pt x="608" y="110"/>
                </a:cubicBezTo>
                <a:cubicBezTo>
                  <a:pt x="608" y="110"/>
                  <a:pt x="608" y="110"/>
                  <a:pt x="608" y="111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1" y="127"/>
                  <a:pt x="591" y="129"/>
                  <a:pt x="592" y="130"/>
                </a:cubicBezTo>
                <a:cubicBezTo>
                  <a:pt x="593" y="131"/>
                  <a:pt x="594" y="131"/>
                  <a:pt x="595" y="131"/>
                </a:cubicBezTo>
                <a:cubicBezTo>
                  <a:pt x="595" y="131"/>
                  <a:pt x="596" y="131"/>
                  <a:pt x="597" y="130"/>
                </a:cubicBezTo>
                <a:cubicBezTo>
                  <a:pt x="612" y="115"/>
                  <a:pt x="612" y="115"/>
                  <a:pt x="612" y="115"/>
                </a:cubicBezTo>
                <a:cubicBezTo>
                  <a:pt x="612" y="115"/>
                  <a:pt x="612" y="115"/>
                  <a:pt x="613" y="114"/>
                </a:cubicBezTo>
                <a:cubicBezTo>
                  <a:pt x="613" y="114"/>
                  <a:pt x="613" y="114"/>
                  <a:pt x="613" y="114"/>
                </a:cubicBezTo>
                <a:cubicBezTo>
                  <a:pt x="622" y="105"/>
                  <a:pt x="622" y="105"/>
                  <a:pt x="622" y="105"/>
                </a:cubicBezTo>
                <a:cubicBezTo>
                  <a:pt x="622" y="105"/>
                  <a:pt x="622" y="105"/>
                  <a:pt x="622" y="105"/>
                </a:cubicBezTo>
                <a:cubicBezTo>
                  <a:pt x="627" y="101"/>
                  <a:pt x="627" y="101"/>
                  <a:pt x="627" y="101"/>
                </a:cubicBezTo>
                <a:cubicBezTo>
                  <a:pt x="719" y="8"/>
                  <a:pt x="719" y="8"/>
                  <a:pt x="719" y="8"/>
                </a:cubicBezTo>
                <a:cubicBezTo>
                  <a:pt x="720" y="7"/>
                  <a:pt x="720" y="5"/>
                  <a:pt x="719" y="4"/>
                </a:cubicBezTo>
                <a:close/>
                <a:moveTo>
                  <a:pt x="370" y="352"/>
                </a:moveTo>
                <a:cubicBezTo>
                  <a:pt x="369" y="351"/>
                  <a:pt x="367" y="351"/>
                  <a:pt x="366" y="352"/>
                </a:cubicBezTo>
                <a:cubicBezTo>
                  <a:pt x="364" y="354"/>
                  <a:pt x="364" y="354"/>
                  <a:pt x="364" y="354"/>
                </a:cubicBezTo>
                <a:cubicBezTo>
                  <a:pt x="363" y="355"/>
                  <a:pt x="363" y="357"/>
                  <a:pt x="364" y="358"/>
                </a:cubicBezTo>
                <a:cubicBezTo>
                  <a:pt x="365" y="359"/>
                  <a:pt x="366" y="359"/>
                  <a:pt x="366" y="359"/>
                </a:cubicBezTo>
                <a:cubicBezTo>
                  <a:pt x="367" y="359"/>
                  <a:pt x="368" y="359"/>
                  <a:pt x="369" y="358"/>
                </a:cubicBezTo>
                <a:cubicBezTo>
                  <a:pt x="370" y="357"/>
                  <a:pt x="370" y="357"/>
                  <a:pt x="370" y="357"/>
                </a:cubicBezTo>
                <a:cubicBezTo>
                  <a:pt x="372" y="356"/>
                  <a:pt x="372" y="354"/>
                  <a:pt x="370" y="352"/>
                </a:cubicBezTo>
                <a:close/>
                <a:moveTo>
                  <a:pt x="317" y="419"/>
                </a:moveTo>
                <a:cubicBezTo>
                  <a:pt x="316" y="418"/>
                  <a:pt x="314" y="418"/>
                  <a:pt x="313" y="419"/>
                </a:cubicBezTo>
                <a:cubicBezTo>
                  <a:pt x="293" y="439"/>
                  <a:pt x="293" y="439"/>
                  <a:pt x="293" y="439"/>
                </a:cubicBezTo>
                <a:cubicBezTo>
                  <a:pt x="292" y="441"/>
                  <a:pt x="292" y="443"/>
                  <a:pt x="293" y="444"/>
                </a:cubicBezTo>
                <a:cubicBezTo>
                  <a:pt x="294" y="444"/>
                  <a:pt x="294" y="445"/>
                  <a:pt x="295" y="445"/>
                </a:cubicBezTo>
                <a:cubicBezTo>
                  <a:pt x="296" y="445"/>
                  <a:pt x="297" y="444"/>
                  <a:pt x="297" y="444"/>
                </a:cubicBezTo>
                <a:cubicBezTo>
                  <a:pt x="317" y="424"/>
                  <a:pt x="317" y="424"/>
                  <a:pt x="317" y="424"/>
                </a:cubicBezTo>
                <a:cubicBezTo>
                  <a:pt x="319" y="423"/>
                  <a:pt x="319" y="421"/>
                  <a:pt x="317" y="419"/>
                </a:cubicBezTo>
                <a:close/>
                <a:moveTo>
                  <a:pt x="722" y="15"/>
                </a:moveTo>
                <a:cubicBezTo>
                  <a:pt x="721" y="13"/>
                  <a:pt x="719" y="13"/>
                  <a:pt x="718" y="15"/>
                </a:cubicBezTo>
                <a:cubicBezTo>
                  <a:pt x="641" y="92"/>
                  <a:pt x="641" y="92"/>
                  <a:pt x="641" y="92"/>
                </a:cubicBezTo>
                <a:cubicBezTo>
                  <a:pt x="639" y="93"/>
                  <a:pt x="639" y="95"/>
                  <a:pt x="641" y="96"/>
                </a:cubicBezTo>
                <a:cubicBezTo>
                  <a:pt x="641" y="97"/>
                  <a:pt x="642" y="97"/>
                  <a:pt x="643" y="97"/>
                </a:cubicBezTo>
                <a:cubicBezTo>
                  <a:pt x="644" y="97"/>
                  <a:pt x="644" y="97"/>
                  <a:pt x="645" y="96"/>
                </a:cubicBezTo>
                <a:cubicBezTo>
                  <a:pt x="722" y="19"/>
                  <a:pt x="722" y="19"/>
                  <a:pt x="722" y="19"/>
                </a:cubicBezTo>
                <a:cubicBezTo>
                  <a:pt x="723" y="18"/>
                  <a:pt x="723" y="16"/>
                  <a:pt x="722" y="15"/>
                </a:cubicBezTo>
                <a:close/>
                <a:moveTo>
                  <a:pt x="524" y="216"/>
                </a:moveTo>
                <a:cubicBezTo>
                  <a:pt x="524" y="216"/>
                  <a:pt x="525" y="216"/>
                  <a:pt x="526" y="215"/>
                </a:cubicBezTo>
                <a:cubicBezTo>
                  <a:pt x="534" y="208"/>
                  <a:pt x="534" y="208"/>
                  <a:pt x="534" y="208"/>
                </a:cubicBezTo>
                <a:cubicBezTo>
                  <a:pt x="535" y="206"/>
                  <a:pt x="535" y="204"/>
                  <a:pt x="534" y="203"/>
                </a:cubicBezTo>
                <a:cubicBezTo>
                  <a:pt x="532" y="202"/>
                  <a:pt x="530" y="202"/>
                  <a:pt x="529" y="203"/>
                </a:cubicBezTo>
                <a:cubicBezTo>
                  <a:pt x="522" y="211"/>
                  <a:pt x="522" y="211"/>
                  <a:pt x="522" y="211"/>
                </a:cubicBezTo>
                <a:cubicBezTo>
                  <a:pt x="520" y="212"/>
                  <a:pt x="520" y="214"/>
                  <a:pt x="522" y="215"/>
                </a:cubicBezTo>
                <a:cubicBezTo>
                  <a:pt x="522" y="216"/>
                  <a:pt x="523" y="216"/>
                  <a:pt x="524" y="216"/>
                </a:cubicBezTo>
                <a:close/>
                <a:moveTo>
                  <a:pt x="351" y="389"/>
                </a:moveTo>
                <a:cubicBezTo>
                  <a:pt x="352" y="389"/>
                  <a:pt x="353" y="388"/>
                  <a:pt x="353" y="388"/>
                </a:cubicBezTo>
                <a:cubicBezTo>
                  <a:pt x="359" y="382"/>
                  <a:pt x="359" y="382"/>
                  <a:pt x="359" y="382"/>
                </a:cubicBezTo>
                <a:cubicBezTo>
                  <a:pt x="360" y="381"/>
                  <a:pt x="360" y="379"/>
                  <a:pt x="359" y="377"/>
                </a:cubicBezTo>
                <a:cubicBezTo>
                  <a:pt x="358" y="376"/>
                  <a:pt x="356" y="376"/>
                  <a:pt x="355" y="377"/>
                </a:cubicBezTo>
                <a:cubicBezTo>
                  <a:pt x="349" y="383"/>
                  <a:pt x="349" y="383"/>
                  <a:pt x="349" y="383"/>
                </a:cubicBezTo>
                <a:cubicBezTo>
                  <a:pt x="348" y="385"/>
                  <a:pt x="348" y="387"/>
                  <a:pt x="349" y="388"/>
                </a:cubicBezTo>
                <a:cubicBezTo>
                  <a:pt x="350" y="388"/>
                  <a:pt x="350" y="389"/>
                  <a:pt x="351" y="389"/>
                </a:cubicBezTo>
                <a:close/>
                <a:moveTo>
                  <a:pt x="741" y="10"/>
                </a:moveTo>
                <a:cubicBezTo>
                  <a:pt x="740" y="9"/>
                  <a:pt x="738" y="9"/>
                  <a:pt x="736" y="10"/>
                </a:cubicBezTo>
                <a:cubicBezTo>
                  <a:pt x="667" y="79"/>
                  <a:pt x="667" y="79"/>
                  <a:pt x="667" y="79"/>
                </a:cubicBezTo>
                <a:cubicBezTo>
                  <a:pt x="666" y="81"/>
                  <a:pt x="666" y="83"/>
                  <a:pt x="667" y="84"/>
                </a:cubicBezTo>
                <a:cubicBezTo>
                  <a:pt x="668" y="84"/>
                  <a:pt x="668" y="85"/>
                  <a:pt x="669" y="85"/>
                </a:cubicBezTo>
                <a:cubicBezTo>
                  <a:pt x="670" y="85"/>
                  <a:pt x="671" y="84"/>
                  <a:pt x="671" y="84"/>
                </a:cubicBezTo>
                <a:cubicBezTo>
                  <a:pt x="741" y="14"/>
                  <a:pt x="741" y="14"/>
                  <a:pt x="741" y="14"/>
                </a:cubicBezTo>
                <a:cubicBezTo>
                  <a:pt x="742" y="13"/>
                  <a:pt x="742" y="11"/>
                  <a:pt x="741" y="10"/>
                </a:cubicBezTo>
                <a:close/>
                <a:moveTo>
                  <a:pt x="319" y="436"/>
                </a:moveTo>
                <a:cubicBezTo>
                  <a:pt x="320" y="435"/>
                  <a:pt x="320" y="433"/>
                  <a:pt x="319" y="432"/>
                </a:cubicBezTo>
                <a:cubicBezTo>
                  <a:pt x="318" y="431"/>
                  <a:pt x="316" y="431"/>
                  <a:pt x="314" y="432"/>
                </a:cubicBezTo>
                <a:cubicBezTo>
                  <a:pt x="299" y="447"/>
                  <a:pt x="299" y="447"/>
                  <a:pt x="299" y="447"/>
                </a:cubicBezTo>
                <a:cubicBezTo>
                  <a:pt x="298" y="448"/>
                  <a:pt x="298" y="450"/>
                  <a:pt x="299" y="452"/>
                </a:cubicBezTo>
                <a:cubicBezTo>
                  <a:pt x="300" y="452"/>
                  <a:pt x="301" y="452"/>
                  <a:pt x="301" y="452"/>
                </a:cubicBezTo>
                <a:cubicBezTo>
                  <a:pt x="302" y="452"/>
                  <a:pt x="303" y="452"/>
                  <a:pt x="304" y="452"/>
                </a:cubicBezTo>
                <a:lnTo>
                  <a:pt x="319" y="436"/>
                </a:lnTo>
                <a:close/>
                <a:moveTo>
                  <a:pt x="369" y="382"/>
                </a:moveTo>
                <a:cubicBezTo>
                  <a:pt x="368" y="380"/>
                  <a:pt x="366" y="380"/>
                  <a:pt x="365" y="382"/>
                </a:cubicBezTo>
                <a:cubicBezTo>
                  <a:pt x="357" y="389"/>
                  <a:pt x="357" y="389"/>
                  <a:pt x="357" y="389"/>
                </a:cubicBezTo>
                <a:cubicBezTo>
                  <a:pt x="356" y="390"/>
                  <a:pt x="356" y="392"/>
                  <a:pt x="357" y="393"/>
                </a:cubicBezTo>
                <a:cubicBezTo>
                  <a:pt x="358" y="394"/>
                  <a:pt x="359" y="394"/>
                  <a:pt x="360" y="394"/>
                </a:cubicBezTo>
                <a:cubicBezTo>
                  <a:pt x="360" y="394"/>
                  <a:pt x="361" y="394"/>
                  <a:pt x="362" y="393"/>
                </a:cubicBezTo>
                <a:cubicBezTo>
                  <a:pt x="369" y="386"/>
                  <a:pt x="369" y="386"/>
                  <a:pt x="369" y="386"/>
                </a:cubicBezTo>
                <a:cubicBezTo>
                  <a:pt x="370" y="385"/>
                  <a:pt x="370" y="383"/>
                  <a:pt x="369" y="382"/>
                </a:cubicBezTo>
                <a:close/>
                <a:moveTo>
                  <a:pt x="376" y="370"/>
                </a:moveTo>
                <a:cubicBezTo>
                  <a:pt x="375" y="371"/>
                  <a:pt x="375" y="371"/>
                  <a:pt x="375" y="371"/>
                </a:cubicBezTo>
                <a:cubicBezTo>
                  <a:pt x="374" y="373"/>
                  <a:pt x="374" y="375"/>
                  <a:pt x="375" y="376"/>
                </a:cubicBezTo>
                <a:cubicBezTo>
                  <a:pt x="375" y="376"/>
                  <a:pt x="376" y="377"/>
                  <a:pt x="377" y="377"/>
                </a:cubicBezTo>
                <a:cubicBezTo>
                  <a:pt x="378" y="377"/>
                  <a:pt x="379" y="376"/>
                  <a:pt x="379" y="376"/>
                </a:cubicBezTo>
                <a:cubicBezTo>
                  <a:pt x="380" y="375"/>
                  <a:pt x="380" y="375"/>
                  <a:pt x="380" y="375"/>
                </a:cubicBezTo>
                <a:cubicBezTo>
                  <a:pt x="381" y="374"/>
                  <a:pt x="381" y="372"/>
                  <a:pt x="380" y="370"/>
                </a:cubicBezTo>
                <a:cubicBezTo>
                  <a:pt x="379" y="369"/>
                  <a:pt x="377" y="369"/>
                  <a:pt x="376" y="370"/>
                </a:cubicBezTo>
                <a:close/>
                <a:moveTo>
                  <a:pt x="698" y="67"/>
                </a:moveTo>
                <a:cubicBezTo>
                  <a:pt x="697" y="65"/>
                  <a:pt x="695" y="65"/>
                  <a:pt x="694" y="67"/>
                </a:cubicBezTo>
                <a:cubicBezTo>
                  <a:pt x="685" y="76"/>
                  <a:pt x="685" y="76"/>
                  <a:pt x="685" y="76"/>
                </a:cubicBezTo>
                <a:cubicBezTo>
                  <a:pt x="683" y="77"/>
                  <a:pt x="683" y="79"/>
                  <a:pt x="685" y="80"/>
                </a:cubicBezTo>
                <a:cubicBezTo>
                  <a:pt x="685" y="81"/>
                  <a:pt x="686" y="81"/>
                  <a:pt x="687" y="81"/>
                </a:cubicBezTo>
                <a:cubicBezTo>
                  <a:pt x="688" y="81"/>
                  <a:pt x="688" y="81"/>
                  <a:pt x="689" y="80"/>
                </a:cubicBezTo>
                <a:cubicBezTo>
                  <a:pt x="698" y="71"/>
                  <a:pt x="698" y="71"/>
                  <a:pt x="698" y="71"/>
                </a:cubicBezTo>
                <a:cubicBezTo>
                  <a:pt x="699" y="70"/>
                  <a:pt x="699" y="68"/>
                  <a:pt x="698" y="67"/>
                </a:cubicBezTo>
                <a:close/>
                <a:moveTo>
                  <a:pt x="735" y="30"/>
                </a:moveTo>
                <a:cubicBezTo>
                  <a:pt x="734" y="28"/>
                  <a:pt x="732" y="28"/>
                  <a:pt x="731" y="30"/>
                </a:cubicBezTo>
                <a:cubicBezTo>
                  <a:pt x="720" y="40"/>
                  <a:pt x="720" y="40"/>
                  <a:pt x="720" y="40"/>
                </a:cubicBezTo>
                <a:cubicBezTo>
                  <a:pt x="720" y="40"/>
                  <a:pt x="720" y="40"/>
                  <a:pt x="720" y="40"/>
                </a:cubicBezTo>
                <a:cubicBezTo>
                  <a:pt x="699" y="62"/>
                  <a:pt x="699" y="62"/>
                  <a:pt x="699" y="62"/>
                </a:cubicBezTo>
                <a:cubicBezTo>
                  <a:pt x="697" y="63"/>
                  <a:pt x="697" y="65"/>
                  <a:pt x="699" y="66"/>
                </a:cubicBezTo>
                <a:cubicBezTo>
                  <a:pt x="699" y="67"/>
                  <a:pt x="700" y="67"/>
                  <a:pt x="701" y="67"/>
                </a:cubicBezTo>
                <a:cubicBezTo>
                  <a:pt x="702" y="67"/>
                  <a:pt x="702" y="67"/>
                  <a:pt x="703" y="66"/>
                </a:cubicBezTo>
                <a:cubicBezTo>
                  <a:pt x="712" y="57"/>
                  <a:pt x="712" y="57"/>
                  <a:pt x="712" y="57"/>
                </a:cubicBezTo>
                <a:cubicBezTo>
                  <a:pt x="712" y="57"/>
                  <a:pt x="712" y="57"/>
                  <a:pt x="712" y="57"/>
                </a:cubicBezTo>
                <a:cubicBezTo>
                  <a:pt x="714" y="55"/>
                  <a:pt x="714" y="55"/>
                  <a:pt x="714" y="55"/>
                </a:cubicBezTo>
                <a:cubicBezTo>
                  <a:pt x="717" y="52"/>
                  <a:pt x="717" y="52"/>
                  <a:pt x="717" y="52"/>
                </a:cubicBezTo>
                <a:cubicBezTo>
                  <a:pt x="717" y="52"/>
                  <a:pt x="717" y="52"/>
                  <a:pt x="717" y="52"/>
                </a:cubicBezTo>
                <a:cubicBezTo>
                  <a:pt x="735" y="34"/>
                  <a:pt x="735" y="34"/>
                  <a:pt x="735" y="34"/>
                </a:cubicBezTo>
                <a:cubicBezTo>
                  <a:pt x="736" y="33"/>
                  <a:pt x="736" y="31"/>
                  <a:pt x="735" y="30"/>
                </a:cubicBezTo>
                <a:close/>
                <a:moveTo>
                  <a:pt x="751" y="17"/>
                </a:moveTo>
                <a:cubicBezTo>
                  <a:pt x="751" y="17"/>
                  <a:pt x="752" y="17"/>
                  <a:pt x="753" y="16"/>
                </a:cubicBezTo>
                <a:cubicBezTo>
                  <a:pt x="755" y="14"/>
                  <a:pt x="755" y="14"/>
                  <a:pt x="755" y="14"/>
                </a:cubicBezTo>
                <a:cubicBezTo>
                  <a:pt x="757" y="12"/>
                  <a:pt x="757" y="10"/>
                  <a:pt x="755" y="9"/>
                </a:cubicBezTo>
                <a:cubicBezTo>
                  <a:pt x="754" y="8"/>
                  <a:pt x="752" y="8"/>
                  <a:pt x="751" y="9"/>
                </a:cubicBezTo>
                <a:cubicBezTo>
                  <a:pt x="748" y="12"/>
                  <a:pt x="748" y="12"/>
                  <a:pt x="748" y="12"/>
                </a:cubicBezTo>
                <a:cubicBezTo>
                  <a:pt x="747" y="13"/>
                  <a:pt x="747" y="15"/>
                  <a:pt x="748" y="16"/>
                </a:cubicBezTo>
                <a:cubicBezTo>
                  <a:pt x="749" y="17"/>
                  <a:pt x="750" y="17"/>
                  <a:pt x="751" y="17"/>
                </a:cubicBezTo>
                <a:close/>
                <a:moveTo>
                  <a:pt x="317" y="448"/>
                </a:moveTo>
                <a:cubicBezTo>
                  <a:pt x="316" y="447"/>
                  <a:pt x="314" y="447"/>
                  <a:pt x="312" y="448"/>
                </a:cubicBezTo>
                <a:cubicBezTo>
                  <a:pt x="305" y="455"/>
                  <a:pt x="305" y="455"/>
                  <a:pt x="305" y="455"/>
                </a:cubicBezTo>
                <a:cubicBezTo>
                  <a:pt x="305" y="455"/>
                  <a:pt x="305" y="455"/>
                  <a:pt x="305" y="455"/>
                </a:cubicBezTo>
                <a:cubicBezTo>
                  <a:pt x="305" y="455"/>
                  <a:pt x="305" y="456"/>
                  <a:pt x="305" y="456"/>
                </a:cubicBezTo>
                <a:cubicBezTo>
                  <a:pt x="303" y="458"/>
                  <a:pt x="303" y="458"/>
                  <a:pt x="303" y="458"/>
                </a:cubicBezTo>
                <a:cubicBezTo>
                  <a:pt x="302" y="459"/>
                  <a:pt x="302" y="461"/>
                  <a:pt x="303" y="462"/>
                </a:cubicBezTo>
                <a:cubicBezTo>
                  <a:pt x="303" y="463"/>
                  <a:pt x="304" y="463"/>
                  <a:pt x="305" y="463"/>
                </a:cubicBezTo>
                <a:cubicBezTo>
                  <a:pt x="306" y="463"/>
                  <a:pt x="306" y="463"/>
                  <a:pt x="307" y="462"/>
                </a:cubicBezTo>
                <a:cubicBezTo>
                  <a:pt x="309" y="460"/>
                  <a:pt x="309" y="460"/>
                  <a:pt x="309" y="460"/>
                </a:cubicBezTo>
                <a:cubicBezTo>
                  <a:pt x="309" y="460"/>
                  <a:pt x="309" y="460"/>
                  <a:pt x="309" y="460"/>
                </a:cubicBezTo>
                <a:cubicBezTo>
                  <a:pt x="309" y="460"/>
                  <a:pt x="310" y="459"/>
                  <a:pt x="310" y="459"/>
                </a:cubicBezTo>
                <a:cubicBezTo>
                  <a:pt x="317" y="452"/>
                  <a:pt x="317" y="452"/>
                  <a:pt x="317" y="452"/>
                </a:cubicBezTo>
                <a:cubicBezTo>
                  <a:pt x="318" y="451"/>
                  <a:pt x="318" y="449"/>
                  <a:pt x="317" y="448"/>
                </a:cubicBezTo>
                <a:close/>
                <a:moveTo>
                  <a:pt x="359" y="401"/>
                </a:moveTo>
                <a:cubicBezTo>
                  <a:pt x="357" y="403"/>
                  <a:pt x="357" y="403"/>
                  <a:pt x="357" y="403"/>
                </a:cubicBezTo>
                <a:cubicBezTo>
                  <a:pt x="356" y="404"/>
                  <a:pt x="356" y="406"/>
                  <a:pt x="357" y="407"/>
                </a:cubicBezTo>
                <a:cubicBezTo>
                  <a:pt x="358" y="408"/>
                  <a:pt x="359" y="408"/>
                  <a:pt x="360" y="408"/>
                </a:cubicBezTo>
                <a:cubicBezTo>
                  <a:pt x="360" y="408"/>
                  <a:pt x="361" y="408"/>
                  <a:pt x="362" y="407"/>
                </a:cubicBezTo>
                <a:cubicBezTo>
                  <a:pt x="364" y="405"/>
                  <a:pt x="364" y="405"/>
                  <a:pt x="364" y="405"/>
                </a:cubicBezTo>
                <a:cubicBezTo>
                  <a:pt x="365" y="404"/>
                  <a:pt x="365" y="402"/>
                  <a:pt x="364" y="401"/>
                </a:cubicBezTo>
                <a:cubicBezTo>
                  <a:pt x="362" y="400"/>
                  <a:pt x="360" y="400"/>
                  <a:pt x="359" y="401"/>
                </a:cubicBezTo>
                <a:close/>
                <a:moveTo>
                  <a:pt x="322" y="457"/>
                </a:moveTo>
                <a:cubicBezTo>
                  <a:pt x="321" y="456"/>
                  <a:pt x="319" y="456"/>
                  <a:pt x="317" y="457"/>
                </a:cubicBezTo>
                <a:cubicBezTo>
                  <a:pt x="311" y="463"/>
                  <a:pt x="311" y="463"/>
                  <a:pt x="311" y="463"/>
                </a:cubicBezTo>
                <a:cubicBezTo>
                  <a:pt x="310" y="465"/>
                  <a:pt x="310" y="467"/>
                  <a:pt x="311" y="468"/>
                </a:cubicBezTo>
                <a:cubicBezTo>
                  <a:pt x="312" y="468"/>
                  <a:pt x="312" y="469"/>
                  <a:pt x="313" y="469"/>
                </a:cubicBezTo>
                <a:cubicBezTo>
                  <a:pt x="314" y="469"/>
                  <a:pt x="315" y="468"/>
                  <a:pt x="315" y="468"/>
                </a:cubicBezTo>
                <a:cubicBezTo>
                  <a:pt x="322" y="461"/>
                  <a:pt x="322" y="461"/>
                  <a:pt x="322" y="461"/>
                </a:cubicBezTo>
                <a:cubicBezTo>
                  <a:pt x="323" y="460"/>
                  <a:pt x="323" y="458"/>
                  <a:pt x="322" y="457"/>
                </a:cubicBezTo>
                <a:close/>
                <a:moveTo>
                  <a:pt x="385" y="389"/>
                </a:moveTo>
                <a:cubicBezTo>
                  <a:pt x="381" y="394"/>
                  <a:pt x="381" y="394"/>
                  <a:pt x="381" y="394"/>
                </a:cubicBezTo>
                <a:cubicBezTo>
                  <a:pt x="379" y="395"/>
                  <a:pt x="379" y="397"/>
                  <a:pt x="380" y="398"/>
                </a:cubicBezTo>
                <a:cubicBezTo>
                  <a:pt x="379" y="397"/>
                  <a:pt x="377" y="397"/>
                  <a:pt x="376" y="398"/>
                </a:cubicBezTo>
                <a:cubicBezTo>
                  <a:pt x="373" y="401"/>
                  <a:pt x="373" y="401"/>
                  <a:pt x="373" y="401"/>
                </a:cubicBezTo>
                <a:cubicBezTo>
                  <a:pt x="372" y="402"/>
                  <a:pt x="372" y="404"/>
                  <a:pt x="373" y="405"/>
                </a:cubicBezTo>
                <a:cubicBezTo>
                  <a:pt x="374" y="406"/>
                  <a:pt x="375" y="406"/>
                  <a:pt x="376" y="406"/>
                </a:cubicBezTo>
                <a:cubicBezTo>
                  <a:pt x="376" y="406"/>
                  <a:pt x="377" y="406"/>
                  <a:pt x="378" y="405"/>
                </a:cubicBezTo>
                <a:cubicBezTo>
                  <a:pt x="381" y="402"/>
                  <a:pt x="381" y="402"/>
                  <a:pt x="381" y="402"/>
                </a:cubicBezTo>
                <a:cubicBezTo>
                  <a:pt x="382" y="401"/>
                  <a:pt x="382" y="400"/>
                  <a:pt x="381" y="398"/>
                </a:cubicBezTo>
                <a:cubicBezTo>
                  <a:pt x="381" y="399"/>
                  <a:pt x="382" y="399"/>
                  <a:pt x="383" y="399"/>
                </a:cubicBezTo>
                <a:cubicBezTo>
                  <a:pt x="384" y="399"/>
                  <a:pt x="384" y="399"/>
                  <a:pt x="385" y="398"/>
                </a:cubicBezTo>
                <a:cubicBezTo>
                  <a:pt x="390" y="394"/>
                  <a:pt x="390" y="394"/>
                  <a:pt x="390" y="394"/>
                </a:cubicBezTo>
                <a:cubicBezTo>
                  <a:pt x="391" y="392"/>
                  <a:pt x="391" y="390"/>
                  <a:pt x="390" y="389"/>
                </a:cubicBezTo>
                <a:cubicBezTo>
                  <a:pt x="388" y="388"/>
                  <a:pt x="386" y="388"/>
                  <a:pt x="385" y="389"/>
                </a:cubicBezTo>
                <a:close/>
                <a:moveTo>
                  <a:pt x="401" y="396"/>
                </a:moveTo>
                <a:cubicBezTo>
                  <a:pt x="402" y="395"/>
                  <a:pt x="402" y="393"/>
                  <a:pt x="401" y="392"/>
                </a:cubicBezTo>
                <a:cubicBezTo>
                  <a:pt x="400" y="391"/>
                  <a:pt x="398" y="391"/>
                  <a:pt x="397" y="392"/>
                </a:cubicBezTo>
                <a:cubicBezTo>
                  <a:pt x="385" y="403"/>
                  <a:pt x="385" y="403"/>
                  <a:pt x="385" y="403"/>
                </a:cubicBezTo>
                <a:cubicBezTo>
                  <a:pt x="384" y="404"/>
                  <a:pt x="384" y="406"/>
                  <a:pt x="385" y="407"/>
                </a:cubicBezTo>
                <a:cubicBezTo>
                  <a:pt x="386" y="408"/>
                  <a:pt x="387" y="408"/>
                  <a:pt x="387" y="408"/>
                </a:cubicBezTo>
                <a:cubicBezTo>
                  <a:pt x="388" y="408"/>
                  <a:pt x="389" y="408"/>
                  <a:pt x="390" y="407"/>
                </a:cubicBezTo>
                <a:lnTo>
                  <a:pt x="401" y="396"/>
                </a:lnTo>
                <a:close/>
                <a:moveTo>
                  <a:pt x="702" y="95"/>
                </a:moveTo>
                <a:cubicBezTo>
                  <a:pt x="704" y="93"/>
                  <a:pt x="704" y="91"/>
                  <a:pt x="702" y="90"/>
                </a:cubicBezTo>
                <a:cubicBezTo>
                  <a:pt x="701" y="89"/>
                  <a:pt x="699" y="89"/>
                  <a:pt x="698" y="90"/>
                </a:cubicBezTo>
                <a:cubicBezTo>
                  <a:pt x="693" y="95"/>
                  <a:pt x="693" y="95"/>
                  <a:pt x="693" y="95"/>
                </a:cubicBezTo>
                <a:cubicBezTo>
                  <a:pt x="692" y="96"/>
                  <a:pt x="692" y="98"/>
                  <a:pt x="693" y="99"/>
                </a:cubicBezTo>
                <a:cubicBezTo>
                  <a:pt x="694" y="100"/>
                  <a:pt x="695" y="100"/>
                  <a:pt x="696" y="100"/>
                </a:cubicBezTo>
                <a:cubicBezTo>
                  <a:pt x="696" y="100"/>
                  <a:pt x="697" y="100"/>
                  <a:pt x="698" y="99"/>
                </a:cubicBezTo>
                <a:lnTo>
                  <a:pt x="702" y="95"/>
                </a:lnTo>
                <a:close/>
                <a:moveTo>
                  <a:pt x="326" y="471"/>
                </a:moveTo>
                <a:cubicBezTo>
                  <a:pt x="332" y="465"/>
                  <a:pt x="332" y="465"/>
                  <a:pt x="332" y="465"/>
                </a:cubicBezTo>
                <a:cubicBezTo>
                  <a:pt x="333" y="464"/>
                  <a:pt x="333" y="462"/>
                  <a:pt x="332" y="461"/>
                </a:cubicBezTo>
                <a:cubicBezTo>
                  <a:pt x="331" y="460"/>
                  <a:pt x="329" y="460"/>
                  <a:pt x="327" y="461"/>
                </a:cubicBezTo>
                <a:cubicBezTo>
                  <a:pt x="321" y="467"/>
                  <a:pt x="321" y="467"/>
                  <a:pt x="321" y="467"/>
                </a:cubicBezTo>
                <a:cubicBezTo>
                  <a:pt x="320" y="468"/>
                  <a:pt x="320" y="470"/>
                  <a:pt x="321" y="471"/>
                </a:cubicBezTo>
                <a:cubicBezTo>
                  <a:pt x="322" y="472"/>
                  <a:pt x="323" y="472"/>
                  <a:pt x="323" y="472"/>
                </a:cubicBezTo>
                <a:cubicBezTo>
                  <a:pt x="324" y="472"/>
                  <a:pt x="325" y="472"/>
                  <a:pt x="326" y="471"/>
                </a:cubicBezTo>
                <a:close/>
                <a:moveTo>
                  <a:pt x="341" y="468"/>
                </a:moveTo>
                <a:cubicBezTo>
                  <a:pt x="342" y="468"/>
                  <a:pt x="343" y="468"/>
                  <a:pt x="344" y="467"/>
                </a:cubicBezTo>
                <a:cubicBezTo>
                  <a:pt x="348" y="464"/>
                  <a:pt x="348" y="464"/>
                  <a:pt x="348" y="464"/>
                </a:cubicBezTo>
                <a:cubicBezTo>
                  <a:pt x="349" y="462"/>
                  <a:pt x="349" y="460"/>
                  <a:pt x="348" y="459"/>
                </a:cubicBezTo>
                <a:cubicBezTo>
                  <a:pt x="346" y="458"/>
                  <a:pt x="344" y="458"/>
                  <a:pt x="343" y="459"/>
                </a:cubicBezTo>
                <a:cubicBezTo>
                  <a:pt x="339" y="463"/>
                  <a:pt x="339" y="463"/>
                  <a:pt x="339" y="463"/>
                </a:cubicBezTo>
                <a:cubicBezTo>
                  <a:pt x="338" y="464"/>
                  <a:pt x="338" y="466"/>
                  <a:pt x="339" y="467"/>
                </a:cubicBezTo>
                <a:cubicBezTo>
                  <a:pt x="340" y="468"/>
                  <a:pt x="341" y="468"/>
                  <a:pt x="341" y="468"/>
                </a:cubicBezTo>
                <a:close/>
                <a:moveTo>
                  <a:pt x="698" y="108"/>
                </a:moveTo>
                <a:cubicBezTo>
                  <a:pt x="699" y="109"/>
                  <a:pt x="700" y="109"/>
                  <a:pt x="701" y="109"/>
                </a:cubicBezTo>
                <a:cubicBezTo>
                  <a:pt x="701" y="109"/>
                  <a:pt x="702" y="109"/>
                  <a:pt x="703" y="108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7" y="94"/>
                  <a:pt x="717" y="92"/>
                  <a:pt x="716" y="91"/>
                </a:cubicBezTo>
                <a:cubicBezTo>
                  <a:pt x="714" y="90"/>
                  <a:pt x="712" y="90"/>
                  <a:pt x="711" y="91"/>
                </a:cubicBezTo>
                <a:cubicBezTo>
                  <a:pt x="698" y="104"/>
                  <a:pt x="698" y="104"/>
                  <a:pt x="698" y="104"/>
                </a:cubicBezTo>
                <a:cubicBezTo>
                  <a:pt x="697" y="105"/>
                  <a:pt x="697" y="107"/>
                  <a:pt x="698" y="108"/>
                </a:cubicBezTo>
                <a:close/>
                <a:moveTo>
                  <a:pt x="410" y="401"/>
                </a:moveTo>
                <a:cubicBezTo>
                  <a:pt x="411" y="400"/>
                  <a:pt x="411" y="398"/>
                  <a:pt x="410" y="397"/>
                </a:cubicBezTo>
                <a:cubicBezTo>
                  <a:pt x="409" y="396"/>
                  <a:pt x="407" y="396"/>
                  <a:pt x="406" y="397"/>
                </a:cubicBezTo>
                <a:cubicBezTo>
                  <a:pt x="402" y="401"/>
                  <a:pt x="402" y="401"/>
                  <a:pt x="402" y="401"/>
                </a:cubicBezTo>
                <a:cubicBezTo>
                  <a:pt x="400" y="402"/>
                  <a:pt x="400" y="404"/>
                  <a:pt x="402" y="405"/>
                </a:cubicBezTo>
                <a:cubicBezTo>
                  <a:pt x="402" y="406"/>
                  <a:pt x="403" y="406"/>
                  <a:pt x="404" y="406"/>
                </a:cubicBezTo>
                <a:cubicBezTo>
                  <a:pt x="405" y="406"/>
                  <a:pt x="405" y="406"/>
                  <a:pt x="406" y="405"/>
                </a:cubicBezTo>
                <a:lnTo>
                  <a:pt x="410" y="401"/>
                </a:lnTo>
                <a:close/>
                <a:moveTo>
                  <a:pt x="332" y="471"/>
                </a:moveTo>
                <a:cubicBezTo>
                  <a:pt x="329" y="474"/>
                  <a:pt x="329" y="474"/>
                  <a:pt x="329" y="474"/>
                </a:cubicBezTo>
                <a:cubicBezTo>
                  <a:pt x="327" y="475"/>
                  <a:pt x="327" y="477"/>
                  <a:pt x="329" y="478"/>
                </a:cubicBezTo>
                <a:cubicBezTo>
                  <a:pt x="329" y="479"/>
                  <a:pt x="330" y="479"/>
                  <a:pt x="331" y="479"/>
                </a:cubicBezTo>
                <a:cubicBezTo>
                  <a:pt x="332" y="479"/>
                  <a:pt x="332" y="479"/>
                  <a:pt x="333" y="478"/>
                </a:cubicBezTo>
                <a:cubicBezTo>
                  <a:pt x="336" y="475"/>
                  <a:pt x="336" y="475"/>
                  <a:pt x="336" y="475"/>
                </a:cubicBezTo>
                <a:cubicBezTo>
                  <a:pt x="337" y="474"/>
                  <a:pt x="337" y="472"/>
                  <a:pt x="336" y="471"/>
                </a:cubicBezTo>
                <a:cubicBezTo>
                  <a:pt x="335" y="469"/>
                  <a:pt x="333" y="469"/>
                  <a:pt x="332" y="471"/>
                </a:cubicBezTo>
                <a:close/>
                <a:moveTo>
                  <a:pt x="346" y="478"/>
                </a:moveTo>
                <a:cubicBezTo>
                  <a:pt x="347" y="478"/>
                  <a:pt x="348" y="477"/>
                  <a:pt x="348" y="477"/>
                </a:cubicBezTo>
                <a:cubicBezTo>
                  <a:pt x="359" y="466"/>
                  <a:pt x="359" y="466"/>
                  <a:pt x="359" y="466"/>
                </a:cubicBezTo>
                <a:cubicBezTo>
                  <a:pt x="361" y="464"/>
                  <a:pt x="361" y="464"/>
                  <a:pt x="361" y="464"/>
                </a:cubicBezTo>
                <a:cubicBezTo>
                  <a:pt x="363" y="462"/>
                  <a:pt x="363" y="462"/>
                  <a:pt x="363" y="462"/>
                </a:cubicBezTo>
                <a:cubicBezTo>
                  <a:pt x="363" y="462"/>
                  <a:pt x="363" y="462"/>
                  <a:pt x="363" y="462"/>
                </a:cubicBezTo>
                <a:cubicBezTo>
                  <a:pt x="367" y="458"/>
                  <a:pt x="367" y="458"/>
                  <a:pt x="367" y="458"/>
                </a:cubicBezTo>
                <a:cubicBezTo>
                  <a:pt x="374" y="451"/>
                  <a:pt x="374" y="451"/>
                  <a:pt x="374" y="451"/>
                </a:cubicBezTo>
                <a:cubicBezTo>
                  <a:pt x="375" y="451"/>
                  <a:pt x="375" y="450"/>
                  <a:pt x="375" y="449"/>
                </a:cubicBezTo>
                <a:cubicBezTo>
                  <a:pt x="375" y="448"/>
                  <a:pt x="375" y="447"/>
                  <a:pt x="374" y="447"/>
                </a:cubicBezTo>
                <a:cubicBezTo>
                  <a:pt x="373" y="445"/>
                  <a:pt x="371" y="445"/>
                  <a:pt x="370" y="447"/>
                </a:cubicBezTo>
                <a:cubicBezTo>
                  <a:pt x="352" y="464"/>
                  <a:pt x="352" y="464"/>
                  <a:pt x="352" y="464"/>
                </a:cubicBezTo>
                <a:cubicBezTo>
                  <a:pt x="352" y="464"/>
                  <a:pt x="352" y="464"/>
                  <a:pt x="352" y="464"/>
                </a:cubicBezTo>
                <a:cubicBezTo>
                  <a:pt x="351" y="465"/>
                  <a:pt x="351" y="465"/>
                  <a:pt x="351" y="465"/>
                </a:cubicBezTo>
                <a:cubicBezTo>
                  <a:pt x="351" y="465"/>
                  <a:pt x="351" y="465"/>
                  <a:pt x="351" y="465"/>
                </a:cubicBezTo>
                <a:cubicBezTo>
                  <a:pt x="344" y="472"/>
                  <a:pt x="344" y="472"/>
                  <a:pt x="344" y="472"/>
                </a:cubicBezTo>
                <a:cubicBezTo>
                  <a:pt x="343" y="474"/>
                  <a:pt x="343" y="475"/>
                  <a:pt x="344" y="477"/>
                </a:cubicBezTo>
                <a:cubicBezTo>
                  <a:pt x="345" y="477"/>
                  <a:pt x="345" y="478"/>
                  <a:pt x="346" y="478"/>
                </a:cubicBezTo>
                <a:close/>
                <a:moveTo>
                  <a:pt x="731" y="94"/>
                </a:moveTo>
                <a:cubicBezTo>
                  <a:pt x="731" y="94"/>
                  <a:pt x="731" y="94"/>
                  <a:pt x="732" y="93"/>
                </a:cubicBezTo>
                <a:cubicBezTo>
                  <a:pt x="733" y="92"/>
                  <a:pt x="733" y="92"/>
                  <a:pt x="733" y="92"/>
                </a:cubicBezTo>
                <a:cubicBezTo>
                  <a:pt x="734" y="91"/>
                  <a:pt x="734" y="89"/>
                  <a:pt x="733" y="88"/>
                </a:cubicBezTo>
                <a:cubicBezTo>
                  <a:pt x="732" y="87"/>
                  <a:pt x="730" y="87"/>
                  <a:pt x="728" y="88"/>
                </a:cubicBezTo>
                <a:cubicBezTo>
                  <a:pt x="727" y="89"/>
                  <a:pt x="727" y="89"/>
                  <a:pt x="727" y="89"/>
                </a:cubicBezTo>
                <a:cubicBezTo>
                  <a:pt x="727" y="89"/>
                  <a:pt x="727" y="89"/>
                  <a:pt x="727" y="90"/>
                </a:cubicBezTo>
                <a:cubicBezTo>
                  <a:pt x="727" y="90"/>
                  <a:pt x="727" y="90"/>
                  <a:pt x="726" y="90"/>
                </a:cubicBezTo>
                <a:cubicBezTo>
                  <a:pt x="711" y="106"/>
                  <a:pt x="711" y="106"/>
                  <a:pt x="711" y="106"/>
                </a:cubicBezTo>
                <a:cubicBezTo>
                  <a:pt x="710" y="107"/>
                  <a:pt x="710" y="109"/>
                  <a:pt x="711" y="110"/>
                </a:cubicBezTo>
                <a:cubicBezTo>
                  <a:pt x="711" y="110"/>
                  <a:pt x="712" y="111"/>
                  <a:pt x="713" y="111"/>
                </a:cubicBezTo>
                <a:cubicBezTo>
                  <a:pt x="714" y="111"/>
                  <a:pt x="715" y="110"/>
                  <a:pt x="715" y="110"/>
                </a:cubicBezTo>
                <a:cubicBezTo>
                  <a:pt x="731" y="94"/>
                  <a:pt x="731" y="94"/>
                  <a:pt x="731" y="94"/>
                </a:cubicBezTo>
                <a:cubicBezTo>
                  <a:pt x="731" y="94"/>
                  <a:pt x="731" y="94"/>
                  <a:pt x="731" y="94"/>
                </a:cubicBezTo>
                <a:close/>
                <a:moveTo>
                  <a:pt x="418" y="407"/>
                </a:moveTo>
                <a:cubicBezTo>
                  <a:pt x="422" y="403"/>
                  <a:pt x="422" y="403"/>
                  <a:pt x="422" y="403"/>
                </a:cubicBezTo>
                <a:cubicBezTo>
                  <a:pt x="423" y="402"/>
                  <a:pt x="423" y="400"/>
                  <a:pt x="422" y="399"/>
                </a:cubicBezTo>
                <a:cubicBezTo>
                  <a:pt x="421" y="397"/>
                  <a:pt x="419" y="397"/>
                  <a:pt x="418" y="399"/>
                </a:cubicBezTo>
                <a:cubicBezTo>
                  <a:pt x="414" y="402"/>
                  <a:pt x="414" y="402"/>
                  <a:pt x="414" y="402"/>
                </a:cubicBezTo>
                <a:cubicBezTo>
                  <a:pt x="413" y="403"/>
                  <a:pt x="413" y="405"/>
                  <a:pt x="414" y="407"/>
                </a:cubicBezTo>
                <a:cubicBezTo>
                  <a:pt x="415" y="407"/>
                  <a:pt x="415" y="407"/>
                  <a:pt x="416" y="407"/>
                </a:cubicBezTo>
                <a:cubicBezTo>
                  <a:pt x="417" y="407"/>
                  <a:pt x="418" y="407"/>
                  <a:pt x="418" y="407"/>
                </a:cubicBezTo>
                <a:close/>
                <a:moveTo>
                  <a:pt x="383" y="448"/>
                </a:moveTo>
                <a:cubicBezTo>
                  <a:pt x="347" y="483"/>
                  <a:pt x="347" y="483"/>
                  <a:pt x="347" y="483"/>
                </a:cubicBezTo>
                <a:cubicBezTo>
                  <a:pt x="346" y="484"/>
                  <a:pt x="346" y="486"/>
                  <a:pt x="347" y="488"/>
                </a:cubicBezTo>
                <a:cubicBezTo>
                  <a:pt x="348" y="488"/>
                  <a:pt x="348" y="488"/>
                  <a:pt x="349" y="488"/>
                </a:cubicBezTo>
                <a:cubicBezTo>
                  <a:pt x="350" y="488"/>
                  <a:pt x="351" y="488"/>
                  <a:pt x="351" y="488"/>
                </a:cubicBezTo>
                <a:cubicBezTo>
                  <a:pt x="387" y="452"/>
                  <a:pt x="387" y="452"/>
                  <a:pt x="387" y="452"/>
                </a:cubicBezTo>
                <a:cubicBezTo>
                  <a:pt x="388" y="451"/>
                  <a:pt x="388" y="449"/>
                  <a:pt x="387" y="448"/>
                </a:cubicBezTo>
                <a:cubicBezTo>
                  <a:pt x="386" y="447"/>
                  <a:pt x="384" y="447"/>
                  <a:pt x="383" y="448"/>
                </a:cubicBezTo>
                <a:close/>
                <a:moveTo>
                  <a:pt x="737" y="93"/>
                </a:moveTo>
                <a:cubicBezTo>
                  <a:pt x="726" y="104"/>
                  <a:pt x="726" y="104"/>
                  <a:pt x="726" y="104"/>
                </a:cubicBezTo>
                <a:cubicBezTo>
                  <a:pt x="725" y="105"/>
                  <a:pt x="725" y="107"/>
                  <a:pt x="726" y="109"/>
                </a:cubicBezTo>
                <a:cubicBezTo>
                  <a:pt x="727" y="109"/>
                  <a:pt x="727" y="110"/>
                  <a:pt x="728" y="110"/>
                </a:cubicBezTo>
                <a:cubicBezTo>
                  <a:pt x="729" y="110"/>
                  <a:pt x="730" y="109"/>
                  <a:pt x="730" y="109"/>
                </a:cubicBezTo>
                <a:cubicBezTo>
                  <a:pt x="741" y="98"/>
                  <a:pt x="741" y="98"/>
                  <a:pt x="741" y="98"/>
                </a:cubicBezTo>
                <a:cubicBezTo>
                  <a:pt x="743" y="96"/>
                  <a:pt x="743" y="94"/>
                  <a:pt x="741" y="93"/>
                </a:cubicBezTo>
                <a:cubicBezTo>
                  <a:pt x="740" y="92"/>
                  <a:pt x="738" y="92"/>
                  <a:pt x="737" y="93"/>
                </a:cubicBezTo>
                <a:close/>
                <a:moveTo>
                  <a:pt x="347" y="505"/>
                </a:moveTo>
                <a:cubicBezTo>
                  <a:pt x="347" y="505"/>
                  <a:pt x="348" y="505"/>
                  <a:pt x="349" y="504"/>
                </a:cubicBezTo>
                <a:cubicBezTo>
                  <a:pt x="403" y="450"/>
                  <a:pt x="403" y="450"/>
                  <a:pt x="403" y="450"/>
                </a:cubicBezTo>
                <a:cubicBezTo>
                  <a:pt x="404" y="449"/>
                  <a:pt x="404" y="447"/>
                  <a:pt x="403" y="446"/>
                </a:cubicBezTo>
                <a:cubicBezTo>
                  <a:pt x="402" y="445"/>
                  <a:pt x="400" y="445"/>
                  <a:pt x="399" y="446"/>
                </a:cubicBezTo>
                <a:cubicBezTo>
                  <a:pt x="344" y="500"/>
                  <a:pt x="344" y="500"/>
                  <a:pt x="344" y="500"/>
                </a:cubicBezTo>
                <a:cubicBezTo>
                  <a:pt x="343" y="501"/>
                  <a:pt x="343" y="503"/>
                  <a:pt x="344" y="504"/>
                </a:cubicBezTo>
                <a:cubicBezTo>
                  <a:pt x="345" y="505"/>
                  <a:pt x="346" y="505"/>
                  <a:pt x="347" y="505"/>
                </a:cubicBezTo>
                <a:close/>
                <a:moveTo>
                  <a:pt x="326" y="540"/>
                </a:moveTo>
                <a:cubicBezTo>
                  <a:pt x="327" y="540"/>
                  <a:pt x="327" y="540"/>
                  <a:pt x="328" y="539"/>
                </a:cubicBezTo>
                <a:cubicBezTo>
                  <a:pt x="411" y="456"/>
                  <a:pt x="411" y="456"/>
                  <a:pt x="411" y="456"/>
                </a:cubicBezTo>
                <a:cubicBezTo>
                  <a:pt x="413" y="454"/>
                  <a:pt x="413" y="452"/>
                  <a:pt x="411" y="451"/>
                </a:cubicBezTo>
                <a:cubicBezTo>
                  <a:pt x="410" y="450"/>
                  <a:pt x="408" y="450"/>
                  <a:pt x="407" y="451"/>
                </a:cubicBezTo>
                <a:cubicBezTo>
                  <a:pt x="324" y="535"/>
                  <a:pt x="324" y="535"/>
                  <a:pt x="324" y="535"/>
                </a:cubicBezTo>
                <a:cubicBezTo>
                  <a:pt x="322" y="536"/>
                  <a:pt x="322" y="538"/>
                  <a:pt x="324" y="539"/>
                </a:cubicBezTo>
                <a:cubicBezTo>
                  <a:pt x="324" y="540"/>
                  <a:pt x="325" y="540"/>
                  <a:pt x="326" y="540"/>
                </a:cubicBezTo>
                <a:close/>
                <a:moveTo>
                  <a:pt x="851" y="29"/>
                </a:moveTo>
                <a:cubicBezTo>
                  <a:pt x="852" y="29"/>
                  <a:pt x="852" y="29"/>
                  <a:pt x="853" y="28"/>
                </a:cubicBezTo>
                <a:cubicBezTo>
                  <a:pt x="855" y="26"/>
                  <a:pt x="855" y="26"/>
                  <a:pt x="855" y="26"/>
                </a:cubicBezTo>
                <a:cubicBezTo>
                  <a:pt x="855" y="26"/>
                  <a:pt x="855" y="25"/>
                  <a:pt x="856" y="25"/>
                </a:cubicBezTo>
                <a:cubicBezTo>
                  <a:pt x="856" y="25"/>
                  <a:pt x="856" y="25"/>
                  <a:pt x="856" y="25"/>
                </a:cubicBezTo>
                <a:cubicBezTo>
                  <a:pt x="859" y="22"/>
                  <a:pt x="859" y="22"/>
                  <a:pt x="859" y="22"/>
                </a:cubicBezTo>
                <a:cubicBezTo>
                  <a:pt x="860" y="21"/>
                  <a:pt x="860" y="19"/>
                  <a:pt x="859" y="18"/>
                </a:cubicBezTo>
                <a:cubicBezTo>
                  <a:pt x="857" y="17"/>
                  <a:pt x="855" y="17"/>
                  <a:pt x="854" y="18"/>
                </a:cubicBezTo>
                <a:cubicBezTo>
                  <a:pt x="852" y="20"/>
                  <a:pt x="852" y="20"/>
                  <a:pt x="852" y="20"/>
                </a:cubicBezTo>
                <a:cubicBezTo>
                  <a:pt x="852" y="20"/>
                  <a:pt x="852" y="21"/>
                  <a:pt x="851" y="21"/>
                </a:cubicBezTo>
                <a:cubicBezTo>
                  <a:pt x="851" y="21"/>
                  <a:pt x="851" y="21"/>
                  <a:pt x="851" y="22"/>
                </a:cubicBezTo>
                <a:cubicBezTo>
                  <a:pt x="849" y="24"/>
                  <a:pt x="849" y="24"/>
                  <a:pt x="849" y="24"/>
                </a:cubicBezTo>
                <a:cubicBezTo>
                  <a:pt x="847" y="25"/>
                  <a:pt x="847" y="27"/>
                  <a:pt x="849" y="28"/>
                </a:cubicBezTo>
                <a:cubicBezTo>
                  <a:pt x="849" y="29"/>
                  <a:pt x="850" y="29"/>
                  <a:pt x="851" y="29"/>
                </a:cubicBezTo>
                <a:close/>
                <a:moveTo>
                  <a:pt x="324" y="552"/>
                </a:moveTo>
                <a:cubicBezTo>
                  <a:pt x="325" y="553"/>
                  <a:pt x="326" y="553"/>
                  <a:pt x="327" y="553"/>
                </a:cubicBezTo>
                <a:cubicBezTo>
                  <a:pt x="327" y="553"/>
                  <a:pt x="328" y="553"/>
                  <a:pt x="329" y="552"/>
                </a:cubicBezTo>
                <a:cubicBezTo>
                  <a:pt x="423" y="458"/>
                  <a:pt x="423" y="458"/>
                  <a:pt x="423" y="458"/>
                </a:cubicBezTo>
                <a:cubicBezTo>
                  <a:pt x="425" y="456"/>
                  <a:pt x="425" y="454"/>
                  <a:pt x="423" y="453"/>
                </a:cubicBezTo>
                <a:cubicBezTo>
                  <a:pt x="422" y="452"/>
                  <a:pt x="420" y="452"/>
                  <a:pt x="419" y="453"/>
                </a:cubicBezTo>
                <a:cubicBezTo>
                  <a:pt x="324" y="548"/>
                  <a:pt x="324" y="548"/>
                  <a:pt x="324" y="548"/>
                </a:cubicBezTo>
                <a:cubicBezTo>
                  <a:pt x="323" y="549"/>
                  <a:pt x="323" y="551"/>
                  <a:pt x="324" y="552"/>
                </a:cubicBezTo>
                <a:close/>
                <a:moveTo>
                  <a:pt x="855" y="35"/>
                </a:moveTo>
                <a:cubicBezTo>
                  <a:pt x="856" y="36"/>
                  <a:pt x="857" y="36"/>
                  <a:pt x="858" y="36"/>
                </a:cubicBezTo>
                <a:cubicBezTo>
                  <a:pt x="858" y="36"/>
                  <a:pt x="859" y="36"/>
                  <a:pt x="860" y="35"/>
                </a:cubicBezTo>
                <a:cubicBezTo>
                  <a:pt x="870" y="25"/>
                  <a:pt x="870" y="25"/>
                  <a:pt x="870" y="25"/>
                </a:cubicBezTo>
                <a:cubicBezTo>
                  <a:pt x="871" y="24"/>
                  <a:pt x="871" y="24"/>
                  <a:pt x="871" y="23"/>
                </a:cubicBezTo>
                <a:cubicBezTo>
                  <a:pt x="871" y="23"/>
                  <a:pt x="872" y="23"/>
                  <a:pt x="872" y="23"/>
                </a:cubicBezTo>
                <a:cubicBezTo>
                  <a:pt x="875" y="20"/>
                  <a:pt x="875" y="20"/>
                  <a:pt x="875" y="20"/>
                </a:cubicBezTo>
                <a:cubicBezTo>
                  <a:pt x="876" y="19"/>
                  <a:pt x="876" y="17"/>
                  <a:pt x="875" y="16"/>
                </a:cubicBezTo>
                <a:cubicBezTo>
                  <a:pt x="874" y="15"/>
                  <a:pt x="872" y="15"/>
                  <a:pt x="870" y="16"/>
                </a:cubicBezTo>
                <a:cubicBezTo>
                  <a:pt x="868" y="18"/>
                  <a:pt x="868" y="18"/>
                  <a:pt x="868" y="18"/>
                </a:cubicBezTo>
                <a:cubicBezTo>
                  <a:pt x="867" y="19"/>
                  <a:pt x="867" y="19"/>
                  <a:pt x="867" y="20"/>
                </a:cubicBezTo>
                <a:cubicBezTo>
                  <a:pt x="867" y="20"/>
                  <a:pt x="866" y="20"/>
                  <a:pt x="866" y="20"/>
                </a:cubicBezTo>
                <a:cubicBezTo>
                  <a:pt x="855" y="31"/>
                  <a:pt x="855" y="31"/>
                  <a:pt x="855" y="31"/>
                </a:cubicBezTo>
                <a:cubicBezTo>
                  <a:pt x="854" y="32"/>
                  <a:pt x="854" y="34"/>
                  <a:pt x="855" y="35"/>
                </a:cubicBezTo>
                <a:close/>
                <a:moveTo>
                  <a:pt x="442" y="449"/>
                </a:moveTo>
                <a:cubicBezTo>
                  <a:pt x="441" y="448"/>
                  <a:pt x="439" y="448"/>
                  <a:pt x="437" y="449"/>
                </a:cubicBezTo>
                <a:cubicBezTo>
                  <a:pt x="324" y="562"/>
                  <a:pt x="324" y="562"/>
                  <a:pt x="324" y="562"/>
                </a:cubicBezTo>
                <a:cubicBezTo>
                  <a:pt x="323" y="564"/>
                  <a:pt x="323" y="565"/>
                  <a:pt x="324" y="567"/>
                </a:cubicBezTo>
                <a:cubicBezTo>
                  <a:pt x="324" y="567"/>
                  <a:pt x="325" y="568"/>
                  <a:pt x="326" y="568"/>
                </a:cubicBezTo>
                <a:cubicBezTo>
                  <a:pt x="327" y="568"/>
                  <a:pt x="328" y="567"/>
                  <a:pt x="328" y="567"/>
                </a:cubicBezTo>
                <a:cubicBezTo>
                  <a:pt x="442" y="453"/>
                  <a:pt x="442" y="453"/>
                  <a:pt x="442" y="453"/>
                </a:cubicBezTo>
                <a:cubicBezTo>
                  <a:pt x="443" y="452"/>
                  <a:pt x="443" y="450"/>
                  <a:pt x="442" y="449"/>
                </a:cubicBezTo>
                <a:close/>
                <a:moveTo>
                  <a:pt x="448" y="461"/>
                </a:moveTo>
                <a:cubicBezTo>
                  <a:pt x="450" y="459"/>
                  <a:pt x="450" y="457"/>
                  <a:pt x="448" y="456"/>
                </a:cubicBezTo>
                <a:cubicBezTo>
                  <a:pt x="447" y="455"/>
                  <a:pt x="445" y="455"/>
                  <a:pt x="444" y="456"/>
                </a:cubicBezTo>
                <a:cubicBezTo>
                  <a:pt x="333" y="567"/>
                  <a:pt x="333" y="567"/>
                  <a:pt x="333" y="567"/>
                </a:cubicBezTo>
                <a:cubicBezTo>
                  <a:pt x="332" y="569"/>
                  <a:pt x="332" y="570"/>
                  <a:pt x="333" y="572"/>
                </a:cubicBezTo>
                <a:cubicBezTo>
                  <a:pt x="333" y="572"/>
                  <a:pt x="334" y="573"/>
                  <a:pt x="335" y="573"/>
                </a:cubicBezTo>
                <a:cubicBezTo>
                  <a:pt x="336" y="573"/>
                  <a:pt x="337" y="572"/>
                  <a:pt x="337" y="572"/>
                </a:cubicBezTo>
                <a:lnTo>
                  <a:pt x="448" y="461"/>
                </a:lnTo>
                <a:close/>
                <a:moveTo>
                  <a:pt x="875" y="29"/>
                </a:moveTo>
                <a:cubicBezTo>
                  <a:pt x="876" y="30"/>
                  <a:pt x="877" y="30"/>
                  <a:pt x="877" y="30"/>
                </a:cubicBezTo>
                <a:cubicBezTo>
                  <a:pt x="878" y="30"/>
                  <a:pt x="879" y="30"/>
                  <a:pt x="880" y="29"/>
                </a:cubicBezTo>
                <a:cubicBezTo>
                  <a:pt x="883" y="26"/>
                  <a:pt x="883" y="26"/>
                  <a:pt x="883" y="26"/>
                </a:cubicBezTo>
                <a:cubicBezTo>
                  <a:pt x="883" y="26"/>
                  <a:pt x="883" y="26"/>
                  <a:pt x="883" y="25"/>
                </a:cubicBezTo>
                <a:cubicBezTo>
                  <a:pt x="884" y="25"/>
                  <a:pt x="884" y="25"/>
                  <a:pt x="884" y="25"/>
                </a:cubicBezTo>
                <a:cubicBezTo>
                  <a:pt x="889" y="20"/>
                  <a:pt x="889" y="20"/>
                  <a:pt x="889" y="20"/>
                </a:cubicBezTo>
                <a:cubicBezTo>
                  <a:pt x="890" y="19"/>
                  <a:pt x="890" y="17"/>
                  <a:pt x="889" y="16"/>
                </a:cubicBezTo>
                <a:cubicBezTo>
                  <a:pt x="887" y="15"/>
                  <a:pt x="886" y="15"/>
                  <a:pt x="884" y="16"/>
                </a:cubicBezTo>
                <a:cubicBezTo>
                  <a:pt x="880" y="20"/>
                  <a:pt x="880" y="20"/>
                  <a:pt x="880" y="20"/>
                </a:cubicBezTo>
                <a:cubicBezTo>
                  <a:pt x="880" y="21"/>
                  <a:pt x="879" y="21"/>
                  <a:pt x="879" y="21"/>
                </a:cubicBezTo>
                <a:cubicBezTo>
                  <a:pt x="879" y="21"/>
                  <a:pt x="879" y="22"/>
                  <a:pt x="878" y="22"/>
                </a:cubicBezTo>
                <a:cubicBezTo>
                  <a:pt x="875" y="25"/>
                  <a:pt x="875" y="25"/>
                  <a:pt x="875" y="25"/>
                </a:cubicBezTo>
                <a:cubicBezTo>
                  <a:pt x="874" y="26"/>
                  <a:pt x="874" y="28"/>
                  <a:pt x="875" y="29"/>
                </a:cubicBezTo>
                <a:close/>
                <a:moveTo>
                  <a:pt x="772" y="149"/>
                </a:moveTo>
                <a:cubicBezTo>
                  <a:pt x="773" y="149"/>
                  <a:pt x="774" y="149"/>
                  <a:pt x="775" y="148"/>
                </a:cubicBezTo>
                <a:cubicBezTo>
                  <a:pt x="784" y="139"/>
                  <a:pt x="784" y="139"/>
                  <a:pt x="784" y="139"/>
                </a:cubicBezTo>
                <a:cubicBezTo>
                  <a:pt x="785" y="138"/>
                  <a:pt x="785" y="136"/>
                  <a:pt x="784" y="135"/>
                </a:cubicBezTo>
                <a:cubicBezTo>
                  <a:pt x="782" y="134"/>
                  <a:pt x="780" y="134"/>
                  <a:pt x="779" y="135"/>
                </a:cubicBezTo>
                <a:cubicBezTo>
                  <a:pt x="770" y="144"/>
                  <a:pt x="770" y="144"/>
                  <a:pt x="770" y="144"/>
                </a:cubicBezTo>
                <a:cubicBezTo>
                  <a:pt x="769" y="145"/>
                  <a:pt x="769" y="147"/>
                  <a:pt x="770" y="148"/>
                </a:cubicBezTo>
                <a:cubicBezTo>
                  <a:pt x="771" y="149"/>
                  <a:pt x="772" y="149"/>
                  <a:pt x="772" y="149"/>
                </a:cubicBezTo>
                <a:close/>
                <a:moveTo>
                  <a:pt x="751" y="163"/>
                </a:moveTo>
                <a:cubicBezTo>
                  <a:pt x="750" y="165"/>
                  <a:pt x="750" y="167"/>
                  <a:pt x="751" y="168"/>
                </a:cubicBezTo>
                <a:cubicBezTo>
                  <a:pt x="751" y="168"/>
                  <a:pt x="752" y="169"/>
                  <a:pt x="753" y="169"/>
                </a:cubicBezTo>
                <a:cubicBezTo>
                  <a:pt x="754" y="169"/>
                  <a:pt x="755" y="168"/>
                  <a:pt x="755" y="168"/>
                </a:cubicBezTo>
                <a:cubicBezTo>
                  <a:pt x="760" y="162"/>
                  <a:pt x="760" y="162"/>
                  <a:pt x="760" y="162"/>
                </a:cubicBezTo>
                <a:cubicBezTo>
                  <a:pt x="762" y="161"/>
                  <a:pt x="762" y="161"/>
                  <a:pt x="762" y="161"/>
                </a:cubicBezTo>
                <a:cubicBezTo>
                  <a:pt x="763" y="160"/>
                  <a:pt x="763" y="158"/>
                  <a:pt x="762" y="157"/>
                </a:cubicBezTo>
                <a:cubicBezTo>
                  <a:pt x="761" y="156"/>
                  <a:pt x="759" y="156"/>
                  <a:pt x="757" y="157"/>
                </a:cubicBezTo>
                <a:cubicBezTo>
                  <a:pt x="756" y="158"/>
                  <a:pt x="756" y="158"/>
                  <a:pt x="756" y="158"/>
                </a:cubicBezTo>
                <a:lnTo>
                  <a:pt x="751" y="163"/>
                </a:lnTo>
                <a:close/>
                <a:moveTo>
                  <a:pt x="454" y="464"/>
                </a:moveTo>
                <a:cubicBezTo>
                  <a:pt x="453" y="463"/>
                  <a:pt x="451" y="463"/>
                  <a:pt x="450" y="464"/>
                </a:cubicBezTo>
                <a:cubicBezTo>
                  <a:pt x="337" y="577"/>
                  <a:pt x="337" y="577"/>
                  <a:pt x="337" y="577"/>
                </a:cubicBezTo>
                <a:cubicBezTo>
                  <a:pt x="336" y="578"/>
                  <a:pt x="336" y="580"/>
                  <a:pt x="337" y="581"/>
                </a:cubicBezTo>
                <a:cubicBezTo>
                  <a:pt x="338" y="582"/>
                  <a:pt x="339" y="582"/>
                  <a:pt x="340" y="582"/>
                </a:cubicBezTo>
                <a:cubicBezTo>
                  <a:pt x="340" y="582"/>
                  <a:pt x="341" y="582"/>
                  <a:pt x="342" y="581"/>
                </a:cubicBezTo>
                <a:cubicBezTo>
                  <a:pt x="454" y="468"/>
                  <a:pt x="454" y="468"/>
                  <a:pt x="454" y="468"/>
                </a:cubicBezTo>
                <a:cubicBezTo>
                  <a:pt x="456" y="467"/>
                  <a:pt x="456" y="465"/>
                  <a:pt x="454" y="464"/>
                </a:cubicBezTo>
                <a:close/>
                <a:moveTo>
                  <a:pt x="896" y="26"/>
                </a:moveTo>
                <a:cubicBezTo>
                  <a:pt x="897" y="26"/>
                  <a:pt x="898" y="25"/>
                  <a:pt x="898" y="25"/>
                </a:cubicBezTo>
                <a:cubicBezTo>
                  <a:pt x="903" y="20"/>
                  <a:pt x="903" y="20"/>
                  <a:pt x="903" y="20"/>
                </a:cubicBezTo>
                <a:cubicBezTo>
                  <a:pt x="904" y="19"/>
                  <a:pt x="904" y="17"/>
                  <a:pt x="903" y="16"/>
                </a:cubicBezTo>
                <a:cubicBezTo>
                  <a:pt x="902" y="14"/>
                  <a:pt x="900" y="14"/>
                  <a:pt x="899" y="16"/>
                </a:cubicBezTo>
                <a:cubicBezTo>
                  <a:pt x="894" y="20"/>
                  <a:pt x="894" y="20"/>
                  <a:pt x="894" y="20"/>
                </a:cubicBezTo>
                <a:cubicBezTo>
                  <a:pt x="893" y="21"/>
                  <a:pt x="893" y="23"/>
                  <a:pt x="894" y="25"/>
                </a:cubicBezTo>
                <a:cubicBezTo>
                  <a:pt x="895" y="25"/>
                  <a:pt x="895" y="26"/>
                  <a:pt x="896" y="26"/>
                </a:cubicBezTo>
                <a:close/>
                <a:moveTo>
                  <a:pt x="775" y="157"/>
                </a:moveTo>
                <a:cubicBezTo>
                  <a:pt x="774" y="156"/>
                  <a:pt x="772" y="156"/>
                  <a:pt x="771" y="157"/>
                </a:cubicBezTo>
                <a:cubicBezTo>
                  <a:pt x="749" y="179"/>
                  <a:pt x="749" y="179"/>
                  <a:pt x="749" y="179"/>
                </a:cubicBezTo>
                <a:cubicBezTo>
                  <a:pt x="748" y="180"/>
                  <a:pt x="748" y="182"/>
                  <a:pt x="749" y="184"/>
                </a:cubicBezTo>
                <a:cubicBezTo>
                  <a:pt x="750" y="184"/>
                  <a:pt x="750" y="184"/>
                  <a:pt x="751" y="184"/>
                </a:cubicBezTo>
                <a:cubicBezTo>
                  <a:pt x="752" y="184"/>
                  <a:pt x="753" y="184"/>
                  <a:pt x="753" y="184"/>
                </a:cubicBezTo>
                <a:cubicBezTo>
                  <a:pt x="775" y="162"/>
                  <a:pt x="775" y="162"/>
                  <a:pt x="775" y="162"/>
                </a:cubicBezTo>
                <a:cubicBezTo>
                  <a:pt x="777" y="160"/>
                  <a:pt x="777" y="158"/>
                  <a:pt x="775" y="157"/>
                </a:cubicBezTo>
                <a:close/>
                <a:moveTo>
                  <a:pt x="776" y="156"/>
                </a:moveTo>
                <a:cubicBezTo>
                  <a:pt x="777" y="157"/>
                  <a:pt x="778" y="157"/>
                  <a:pt x="778" y="157"/>
                </a:cubicBezTo>
                <a:cubicBezTo>
                  <a:pt x="779" y="157"/>
                  <a:pt x="780" y="157"/>
                  <a:pt x="780" y="156"/>
                </a:cubicBezTo>
                <a:cubicBezTo>
                  <a:pt x="794" y="143"/>
                  <a:pt x="794" y="143"/>
                  <a:pt x="794" y="143"/>
                </a:cubicBezTo>
                <a:cubicBezTo>
                  <a:pt x="795" y="142"/>
                  <a:pt x="795" y="140"/>
                  <a:pt x="794" y="139"/>
                </a:cubicBezTo>
                <a:cubicBezTo>
                  <a:pt x="793" y="137"/>
                  <a:pt x="791" y="137"/>
                  <a:pt x="790" y="139"/>
                </a:cubicBezTo>
                <a:cubicBezTo>
                  <a:pt x="776" y="152"/>
                  <a:pt x="776" y="152"/>
                  <a:pt x="776" y="152"/>
                </a:cubicBezTo>
                <a:cubicBezTo>
                  <a:pt x="775" y="153"/>
                  <a:pt x="775" y="155"/>
                  <a:pt x="776" y="156"/>
                </a:cubicBezTo>
                <a:close/>
                <a:moveTo>
                  <a:pt x="462" y="475"/>
                </a:moveTo>
                <a:cubicBezTo>
                  <a:pt x="463" y="474"/>
                  <a:pt x="463" y="472"/>
                  <a:pt x="462" y="471"/>
                </a:cubicBezTo>
                <a:cubicBezTo>
                  <a:pt x="461" y="470"/>
                  <a:pt x="459" y="470"/>
                  <a:pt x="457" y="471"/>
                </a:cubicBezTo>
                <a:cubicBezTo>
                  <a:pt x="343" y="585"/>
                  <a:pt x="343" y="585"/>
                  <a:pt x="343" y="585"/>
                </a:cubicBezTo>
                <a:cubicBezTo>
                  <a:pt x="342" y="586"/>
                  <a:pt x="342" y="588"/>
                  <a:pt x="343" y="589"/>
                </a:cubicBezTo>
                <a:cubicBezTo>
                  <a:pt x="344" y="590"/>
                  <a:pt x="345" y="590"/>
                  <a:pt x="345" y="590"/>
                </a:cubicBezTo>
                <a:cubicBezTo>
                  <a:pt x="346" y="590"/>
                  <a:pt x="347" y="590"/>
                  <a:pt x="347" y="589"/>
                </a:cubicBezTo>
                <a:lnTo>
                  <a:pt x="462" y="475"/>
                </a:lnTo>
                <a:close/>
                <a:moveTo>
                  <a:pt x="791" y="152"/>
                </a:moveTo>
                <a:cubicBezTo>
                  <a:pt x="782" y="160"/>
                  <a:pt x="782" y="160"/>
                  <a:pt x="782" y="160"/>
                </a:cubicBezTo>
                <a:cubicBezTo>
                  <a:pt x="781" y="161"/>
                  <a:pt x="781" y="163"/>
                  <a:pt x="782" y="164"/>
                </a:cubicBezTo>
                <a:cubicBezTo>
                  <a:pt x="783" y="165"/>
                  <a:pt x="784" y="165"/>
                  <a:pt x="784" y="165"/>
                </a:cubicBezTo>
                <a:cubicBezTo>
                  <a:pt x="785" y="165"/>
                  <a:pt x="786" y="165"/>
                  <a:pt x="787" y="164"/>
                </a:cubicBezTo>
                <a:cubicBezTo>
                  <a:pt x="795" y="156"/>
                  <a:pt x="795" y="156"/>
                  <a:pt x="795" y="156"/>
                </a:cubicBezTo>
                <a:cubicBezTo>
                  <a:pt x="796" y="155"/>
                  <a:pt x="796" y="153"/>
                  <a:pt x="795" y="152"/>
                </a:cubicBezTo>
                <a:cubicBezTo>
                  <a:pt x="794" y="150"/>
                  <a:pt x="792" y="150"/>
                  <a:pt x="791" y="152"/>
                </a:cubicBezTo>
                <a:close/>
                <a:moveTo>
                  <a:pt x="867" y="84"/>
                </a:moveTo>
                <a:cubicBezTo>
                  <a:pt x="872" y="80"/>
                  <a:pt x="872" y="80"/>
                  <a:pt x="872" y="80"/>
                </a:cubicBezTo>
                <a:cubicBezTo>
                  <a:pt x="872" y="80"/>
                  <a:pt x="872" y="80"/>
                  <a:pt x="872" y="80"/>
                </a:cubicBezTo>
                <a:cubicBezTo>
                  <a:pt x="874" y="78"/>
                  <a:pt x="874" y="78"/>
                  <a:pt x="874" y="78"/>
                </a:cubicBezTo>
                <a:cubicBezTo>
                  <a:pt x="875" y="77"/>
                  <a:pt x="875" y="74"/>
                  <a:pt x="874" y="73"/>
                </a:cubicBezTo>
                <a:cubicBezTo>
                  <a:pt x="872" y="72"/>
                  <a:pt x="871" y="72"/>
                  <a:pt x="870" y="73"/>
                </a:cubicBezTo>
                <a:cubicBezTo>
                  <a:pt x="869" y="74"/>
                  <a:pt x="869" y="74"/>
                  <a:pt x="869" y="74"/>
                </a:cubicBezTo>
                <a:cubicBezTo>
                  <a:pt x="869" y="74"/>
                  <a:pt x="869" y="74"/>
                  <a:pt x="869" y="74"/>
                </a:cubicBezTo>
                <a:cubicBezTo>
                  <a:pt x="863" y="79"/>
                  <a:pt x="863" y="79"/>
                  <a:pt x="863" y="79"/>
                </a:cubicBezTo>
                <a:cubicBezTo>
                  <a:pt x="862" y="81"/>
                  <a:pt x="862" y="82"/>
                  <a:pt x="863" y="84"/>
                </a:cubicBezTo>
                <a:cubicBezTo>
                  <a:pt x="864" y="84"/>
                  <a:pt x="864" y="85"/>
                  <a:pt x="865" y="85"/>
                </a:cubicBezTo>
                <a:cubicBezTo>
                  <a:pt x="866" y="85"/>
                  <a:pt x="867" y="85"/>
                  <a:pt x="867" y="84"/>
                </a:cubicBezTo>
                <a:close/>
                <a:moveTo>
                  <a:pt x="824" y="125"/>
                </a:moveTo>
                <a:cubicBezTo>
                  <a:pt x="825" y="125"/>
                  <a:pt x="826" y="125"/>
                  <a:pt x="827" y="124"/>
                </a:cubicBezTo>
                <a:cubicBezTo>
                  <a:pt x="838" y="113"/>
                  <a:pt x="838" y="113"/>
                  <a:pt x="838" y="113"/>
                </a:cubicBezTo>
                <a:cubicBezTo>
                  <a:pt x="840" y="111"/>
                  <a:pt x="840" y="109"/>
                  <a:pt x="838" y="108"/>
                </a:cubicBezTo>
                <a:cubicBezTo>
                  <a:pt x="837" y="107"/>
                  <a:pt x="835" y="107"/>
                  <a:pt x="834" y="108"/>
                </a:cubicBezTo>
                <a:cubicBezTo>
                  <a:pt x="822" y="120"/>
                  <a:pt x="822" y="120"/>
                  <a:pt x="822" y="120"/>
                </a:cubicBezTo>
                <a:cubicBezTo>
                  <a:pt x="821" y="121"/>
                  <a:pt x="821" y="123"/>
                  <a:pt x="822" y="124"/>
                </a:cubicBezTo>
                <a:cubicBezTo>
                  <a:pt x="823" y="125"/>
                  <a:pt x="824" y="125"/>
                  <a:pt x="824" y="125"/>
                </a:cubicBezTo>
                <a:close/>
                <a:moveTo>
                  <a:pt x="468" y="483"/>
                </a:moveTo>
                <a:cubicBezTo>
                  <a:pt x="470" y="481"/>
                  <a:pt x="470" y="479"/>
                  <a:pt x="468" y="478"/>
                </a:cubicBezTo>
                <a:cubicBezTo>
                  <a:pt x="467" y="477"/>
                  <a:pt x="465" y="477"/>
                  <a:pt x="464" y="478"/>
                </a:cubicBezTo>
                <a:cubicBezTo>
                  <a:pt x="347" y="595"/>
                  <a:pt x="347" y="595"/>
                  <a:pt x="347" y="595"/>
                </a:cubicBezTo>
                <a:cubicBezTo>
                  <a:pt x="346" y="596"/>
                  <a:pt x="346" y="598"/>
                  <a:pt x="347" y="599"/>
                </a:cubicBezTo>
                <a:cubicBezTo>
                  <a:pt x="348" y="600"/>
                  <a:pt x="348" y="600"/>
                  <a:pt x="349" y="600"/>
                </a:cubicBezTo>
                <a:cubicBezTo>
                  <a:pt x="350" y="600"/>
                  <a:pt x="351" y="600"/>
                  <a:pt x="351" y="599"/>
                </a:cubicBezTo>
                <a:lnTo>
                  <a:pt x="468" y="483"/>
                </a:lnTo>
                <a:close/>
                <a:moveTo>
                  <a:pt x="773" y="173"/>
                </a:moveTo>
                <a:cubicBezTo>
                  <a:pt x="772" y="172"/>
                  <a:pt x="770" y="172"/>
                  <a:pt x="769" y="173"/>
                </a:cubicBezTo>
                <a:cubicBezTo>
                  <a:pt x="767" y="175"/>
                  <a:pt x="767" y="175"/>
                  <a:pt x="767" y="175"/>
                </a:cubicBezTo>
                <a:cubicBezTo>
                  <a:pt x="765" y="177"/>
                  <a:pt x="765" y="179"/>
                  <a:pt x="767" y="180"/>
                </a:cubicBezTo>
                <a:cubicBezTo>
                  <a:pt x="767" y="180"/>
                  <a:pt x="768" y="181"/>
                  <a:pt x="769" y="181"/>
                </a:cubicBezTo>
                <a:cubicBezTo>
                  <a:pt x="770" y="181"/>
                  <a:pt x="770" y="180"/>
                  <a:pt x="771" y="180"/>
                </a:cubicBezTo>
                <a:cubicBezTo>
                  <a:pt x="773" y="178"/>
                  <a:pt x="773" y="178"/>
                  <a:pt x="773" y="178"/>
                </a:cubicBezTo>
                <a:cubicBezTo>
                  <a:pt x="774" y="177"/>
                  <a:pt x="774" y="175"/>
                  <a:pt x="773" y="173"/>
                </a:cubicBezTo>
                <a:close/>
                <a:moveTo>
                  <a:pt x="888" y="68"/>
                </a:moveTo>
                <a:cubicBezTo>
                  <a:pt x="887" y="69"/>
                  <a:pt x="887" y="69"/>
                  <a:pt x="887" y="69"/>
                </a:cubicBezTo>
                <a:cubicBezTo>
                  <a:pt x="887" y="69"/>
                  <a:pt x="887" y="69"/>
                  <a:pt x="887" y="70"/>
                </a:cubicBezTo>
                <a:cubicBezTo>
                  <a:pt x="825" y="131"/>
                  <a:pt x="825" y="131"/>
                  <a:pt x="825" y="131"/>
                </a:cubicBezTo>
                <a:cubicBezTo>
                  <a:pt x="824" y="132"/>
                  <a:pt x="824" y="134"/>
                  <a:pt x="825" y="135"/>
                </a:cubicBezTo>
                <a:cubicBezTo>
                  <a:pt x="826" y="136"/>
                  <a:pt x="827" y="136"/>
                  <a:pt x="828" y="136"/>
                </a:cubicBezTo>
                <a:cubicBezTo>
                  <a:pt x="828" y="136"/>
                  <a:pt x="829" y="136"/>
                  <a:pt x="830" y="135"/>
                </a:cubicBezTo>
                <a:cubicBezTo>
                  <a:pt x="891" y="74"/>
                  <a:pt x="891" y="74"/>
                  <a:pt x="891" y="74"/>
                </a:cubicBezTo>
                <a:cubicBezTo>
                  <a:pt x="891" y="74"/>
                  <a:pt x="891" y="73"/>
                  <a:pt x="891" y="73"/>
                </a:cubicBezTo>
                <a:cubicBezTo>
                  <a:pt x="892" y="73"/>
                  <a:pt x="892" y="73"/>
                  <a:pt x="892" y="73"/>
                </a:cubicBezTo>
                <a:cubicBezTo>
                  <a:pt x="893" y="72"/>
                  <a:pt x="893" y="72"/>
                  <a:pt x="893" y="72"/>
                </a:cubicBezTo>
                <a:cubicBezTo>
                  <a:pt x="894" y="71"/>
                  <a:pt x="894" y="69"/>
                  <a:pt x="893" y="68"/>
                </a:cubicBezTo>
                <a:cubicBezTo>
                  <a:pt x="891" y="67"/>
                  <a:pt x="889" y="67"/>
                  <a:pt x="888" y="68"/>
                </a:cubicBezTo>
                <a:close/>
                <a:moveTo>
                  <a:pt x="478" y="486"/>
                </a:moveTo>
                <a:cubicBezTo>
                  <a:pt x="480" y="485"/>
                  <a:pt x="480" y="483"/>
                  <a:pt x="478" y="482"/>
                </a:cubicBezTo>
                <a:cubicBezTo>
                  <a:pt x="477" y="481"/>
                  <a:pt x="475" y="481"/>
                  <a:pt x="474" y="482"/>
                </a:cubicBezTo>
                <a:cubicBezTo>
                  <a:pt x="352" y="604"/>
                  <a:pt x="352" y="604"/>
                  <a:pt x="352" y="604"/>
                </a:cubicBezTo>
                <a:cubicBezTo>
                  <a:pt x="351" y="605"/>
                  <a:pt x="351" y="607"/>
                  <a:pt x="352" y="608"/>
                </a:cubicBezTo>
                <a:cubicBezTo>
                  <a:pt x="353" y="609"/>
                  <a:pt x="354" y="609"/>
                  <a:pt x="354" y="609"/>
                </a:cubicBezTo>
                <a:cubicBezTo>
                  <a:pt x="355" y="609"/>
                  <a:pt x="356" y="609"/>
                  <a:pt x="357" y="608"/>
                </a:cubicBezTo>
                <a:lnTo>
                  <a:pt x="478" y="486"/>
                </a:lnTo>
                <a:close/>
                <a:moveTo>
                  <a:pt x="777" y="183"/>
                </a:moveTo>
                <a:cubicBezTo>
                  <a:pt x="778" y="184"/>
                  <a:pt x="779" y="184"/>
                  <a:pt x="779" y="184"/>
                </a:cubicBezTo>
                <a:cubicBezTo>
                  <a:pt x="780" y="184"/>
                  <a:pt x="781" y="184"/>
                  <a:pt x="782" y="183"/>
                </a:cubicBezTo>
                <a:cubicBezTo>
                  <a:pt x="801" y="164"/>
                  <a:pt x="801" y="164"/>
                  <a:pt x="801" y="164"/>
                </a:cubicBezTo>
                <a:cubicBezTo>
                  <a:pt x="802" y="163"/>
                  <a:pt x="802" y="161"/>
                  <a:pt x="801" y="160"/>
                </a:cubicBezTo>
                <a:cubicBezTo>
                  <a:pt x="800" y="158"/>
                  <a:pt x="798" y="158"/>
                  <a:pt x="797" y="160"/>
                </a:cubicBezTo>
                <a:cubicBezTo>
                  <a:pt x="777" y="179"/>
                  <a:pt x="777" y="179"/>
                  <a:pt x="777" y="179"/>
                </a:cubicBezTo>
                <a:cubicBezTo>
                  <a:pt x="776" y="180"/>
                  <a:pt x="776" y="182"/>
                  <a:pt x="777" y="183"/>
                </a:cubicBezTo>
                <a:close/>
                <a:moveTo>
                  <a:pt x="490" y="488"/>
                </a:moveTo>
                <a:cubicBezTo>
                  <a:pt x="492" y="487"/>
                  <a:pt x="492" y="485"/>
                  <a:pt x="490" y="484"/>
                </a:cubicBezTo>
                <a:cubicBezTo>
                  <a:pt x="489" y="483"/>
                  <a:pt x="487" y="483"/>
                  <a:pt x="486" y="484"/>
                </a:cubicBezTo>
                <a:cubicBezTo>
                  <a:pt x="357" y="613"/>
                  <a:pt x="357" y="613"/>
                  <a:pt x="357" y="613"/>
                </a:cubicBezTo>
                <a:cubicBezTo>
                  <a:pt x="356" y="615"/>
                  <a:pt x="356" y="617"/>
                  <a:pt x="357" y="618"/>
                </a:cubicBezTo>
                <a:cubicBezTo>
                  <a:pt x="357" y="618"/>
                  <a:pt x="358" y="619"/>
                  <a:pt x="359" y="619"/>
                </a:cubicBezTo>
                <a:cubicBezTo>
                  <a:pt x="360" y="619"/>
                  <a:pt x="360" y="618"/>
                  <a:pt x="361" y="618"/>
                </a:cubicBezTo>
                <a:lnTo>
                  <a:pt x="490" y="488"/>
                </a:lnTo>
                <a:close/>
                <a:moveTo>
                  <a:pt x="785" y="189"/>
                </a:moveTo>
                <a:cubicBezTo>
                  <a:pt x="786" y="190"/>
                  <a:pt x="787" y="190"/>
                  <a:pt x="788" y="190"/>
                </a:cubicBezTo>
                <a:cubicBezTo>
                  <a:pt x="788" y="190"/>
                  <a:pt x="789" y="190"/>
                  <a:pt x="790" y="189"/>
                </a:cubicBezTo>
                <a:cubicBezTo>
                  <a:pt x="807" y="171"/>
                  <a:pt x="807" y="171"/>
                  <a:pt x="807" y="171"/>
                </a:cubicBezTo>
                <a:cubicBezTo>
                  <a:pt x="809" y="170"/>
                  <a:pt x="809" y="168"/>
                  <a:pt x="807" y="167"/>
                </a:cubicBezTo>
                <a:cubicBezTo>
                  <a:pt x="806" y="166"/>
                  <a:pt x="804" y="166"/>
                  <a:pt x="803" y="167"/>
                </a:cubicBezTo>
                <a:cubicBezTo>
                  <a:pt x="785" y="185"/>
                  <a:pt x="785" y="185"/>
                  <a:pt x="785" y="185"/>
                </a:cubicBezTo>
                <a:cubicBezTo>
                  <a:pt x="784" y="186"/>
                  <a:pt x="784" y="188"/>
                  <a:pt x="785" y="189"/>
                </a:cubicBezTo>
                <a:close/>
                <a:moveTo>
                  <a:pt x="832" y="143"/>
                </a:moveTo>
                <a:cubicBezTo>
                  <a:pt x="832" y="143"/>
                  <a:pt x="833" y="144"/>
                  <a:pt x="834" y="144"/>
                </a:cubicBezTo>
                <a:cubicBezTo>
                  <a:pt x="835" y="144"/>
                  <a:pt x="836" y="143"/>
                  <a:pt x="836" y="143"/>
                </a:cubicBezTo>
                <a:cubicBezTo>
                  <a:pt x="911" y="68"/>
                  <a:pt x="911" y="68"/>
                  <a:pt x="911" y="68"/>
                </a:cubicBezTo>
                <a:cubicBezTo>
                  <a:pt x="912" y="66"/>
                  <a:pt x="912" y="65"/>
                  <a:pt x="911" y="63"/>
                </a:cubicBezTo>
                <a:cubicBezTo>
                  <a:pt x="910" y="62"/>
                  <a:pt x="908" y="62"/>
                  <a:pt x="907" y="63"/>
                </a:cubicBezTo>
                <a:cubicBezTo>
                  <a:pt x="832" y="138"/>
                  <a:pt x="832" y="138"/>
                  <a:pt x="832" y="138"/>
                </a:cubicBezTo>
                <a:cubicBezTo>
                  <a:pt x="831" y="139"/>
                  <a:pt x="831" y="141"/>
                  <a:pt x="832" y="143"/>
                </a:cubicBezTo>
                <a:close/>
                <a:moveTo>
                  <a:pt x="786" y="198"/>
                </a:moveTo>
                <a:cubicBezTo>
                  <a:pt x="780" y="204"/>
                  <a:pt x="780" y="204"/>
                  <a:pt x="780" y="204"/>
                </a:cubicBezTo>
                <a:cubicBezTo>
                  <a:pt x="779" y="205"/>
                  <a:pt x="779" y="207"/>
                  <a:pt x="780" y="208"/>
                </a:cubicBezTo>
                <a:cubicBezTo>
                  <a:pt x="781" y="209"/>
                  <a:pt x="782" y="209"/>
                  <a:pt x="782" y="209"/>
                </a:cubicBezTo>
                <a:cubicBezTo>
                  <a:pt x="783" y="209"/>
                  <a:pt x="784" y="209"/>
                  <a:pt x="785" y="208"/>
                </a:cubicBezTo>
                <a:cubicBezTo>
                  <a:pt x="791" y="202"/>
                  <a:pt x="791" y="202"/>
                  <a:pt x="791" y="202"/>
                </a:cubicBezTo>
                <a:cubicBezTo>
                  <a:pt x="792" y="201"/>
                  <a:pt x="792" y="200"/>
                  <a:pt x="791" y="199"/>
                </a:cubicBezTo>
                <a:cubicBezTo>
                  <a:pt x="792" y="199"/>
                  <a:pt x="792" y="199"/>
                  <a:pt x="793" y="199"/>
                </a:cubicBezTo>
                <a:cubicBezTo>
                  <a:pt x="793" y="199"/>
                  <a:pt x="794" y="199"/>
                  <a:pt x="795" y="198"/>
                </a:cubicBezTo>
                <a:cubicBezTo>
                  <a:pt x="797" y="195"/>
                  <a:pt x="797" y="195"/>
                  <a:pt x="797" y="195"/>
                </a:cubicBezTo>
                <a:cubicBezTo>
                  <a:pt x="799" y="194"/>
                  <a:pt x="799" y="192"/>
                  <a:pt x="797" y="191"/>
                </a:cubicBezTo>
                <a:cubicBezTo>
                  <a:pt x="796" y="190"/>
                  <a:pt x="794" y="190"/>
                  <a:pt x="793" y="191"/>
                </a:cubicBezTo>
                <a:cubicBezTo>
                  <a:pt x="790" y="194"/>
                  <a:pt x="790" y="194"/>
                  <a:pt x="790" y="194"/>
                </a:cubicBezTo>
                <a:cubicBezTo>
                  <a:pt x="789" y="195"/>
                  <a:pt x="789" y="196"/>
                  <a:pt x="790" y="197"/>
                </a:cubicBezTo>
                <a:cubicBezTo>
                  <a:pt x="789" y="197"/>
                  <a:pt x="787" y="197"/>
                  <a:pt x="786" y="198"/>
                </a:cubicBezTo>
                <a:close/>
                <a:moveTo>
                  <a:pt x="500" y="488"/>
                </a:moveTo>
                <a:cubicBezTo>
                  <a:pt x="499" y="487"/>
                  <a:pt x="497" y="487"/>
                  <a:pt x="496" y="488"/>
                </a:cubicBezTo>
                <a:cubicBezTo>
                  <a:pt x="362" y="622"/>
                  <a:pt x="362" y="622"/>
                  <a:pt x="362" y="622"/>
                </a:cubicBezTo>
                <a:cubicBezTo>
                  <a:pt x="361" y="624"/>
                  <a:pt x="361" y="626"/>
                  <a:pt x="362" y="627"/>
                </a:cubicBezTo>
                <a:cubicBezTo>
                  <a:pt x="362" y="627"/>
                  <a:pt x="363" y="628"/>
                  <a:pt x="364" y="628"/>
                </a:cubicBezTo>
                <a:cubicBezTo>
                  <a:pt x="365" y="628"/>
                  <a:pt x="365" y="627"/>
                  <a:pt x="366" y="627"/>
                </a:cubicBezTo>
                <a:cubicBezTo>
                  <a:pt x="500" y="493"/>
                  <a:pt x="500" y="493"/>
                  <a:pt x="500" y="493"/>
                </a:cubicBezTo>
                <a:cubicBezTo>
                  <a:pt x="501" y="492"/>
                  <a:pt x="501" y="490"/>
                  <a:pt x="500" y="488"/>
                </a:cubicBezTo>
                <a:close/>
                <a:moveTo>
                  <a:pt x="804" y="180"/>
                </a:moveTo>
                <a:cubicBezTo>
                  <a:pt x="801" y="183"/>
                  <a:pt x="801" y="183"/>
                  <a:pt x="801" y="183"/>
                </a:cubicBezTo>
                <a:cubicBezTo>
                  <a:pt x="800" y="185"/>
                  <a:pt x="800" y="186"/>
                  <a:pt x="801" y="188"/>
                </a:cubicBezTo>
                <a:cubicBezTo>
                  <a:pt x="801" y="188"/>
                  <a:pt x="802" y="189"/>
                  <a:pt x="803" y="189"/>
                </a:cubicBezTo>
                <a:cubicBezTo>
                  <a:pt x="804" y="189"/>
                  <a:pt x="805" y="188"/>
                  <a:pt x="805" y="188"/>
                </a:cubicBezTo>
                <a:cubicBezTo>
                  <a:pt x="809" y="184"/>
                  <a:pt x="809" y="184"/>
                  <a:pt x="809" y="184"/>
                </a:cubicBezTo>
                <a:cubicBezTo>
                  <a:pt x="810" y="183"/>
                  <a:pt x="810" y="181"/>
                  <a:pt x="809" y="180"/>
                </a:cubicBezTo>
                <a:cubicBezTo>
                  <a:pt x="807" y="179"/>
                  <a:pt x="806" y="179"/>
                  <a:pt x="804" y="180"/>
                </a:cubicBezTo>
                <a:close/>
                <a:moveTo>
                  <a:pt x="852" y="136"/>
                </a:moveTo>
                <a:cubicBezTo>
                  <a:pt x="853" y="137"/>
                  <a:pt x="854" y="137"/>
                  <a:pt x="855" y="137"/>
                </a:cubicBezTo>
                <a:cubicBezTo>
                  <a:pt x="855" y="137"/>
                  <a:pt x="856" y="137"/>
                  <a:pt x="857" y="136"/>
                </a:cubicBezTo>
                <a:cubicBezTo>
                  <a:pt x="923" y="69"/>
                  <a:pt x="923" y="69"/>
                  <a:pt x="923" y="69"/>
                </a:cubicBezTo>
                <a:cubicBezTo>
                  <a:pt x="925" y="68"/>
                  <a:pt x="925" y="66"/>
                  <a:pt x="923" y="65"/>
                </a:cubicBezTo>
                <a:cubicBezTo>
                  <a:pt x="922" y="64"/>
                  <a:pt x="920" y="64"/>
                  <a:pt x="919" y="65"/>
                </a:cubicBezTo>
                <a:cubicBezTo>
                  <a:pt x="852" y="132"/>
                  <a:pt x="852" y="132"/>
                  <a:pt x="852" y="132"/>
                </a:cubicBezTo>
                <a:cubicBezTo>
                  <a:pt x="851" y="133"/>
                  <a:pt x="851" y="135"/>
                  <a:pt x="852" y="136"/>
                </a:cubicBezTo>
                <a:close/>
                <a:moveTo>
                  <a:pt x="970" y="22"/>
                </a:moveTo>
                <a:cubicBezTo>
                  <a:pt x="971" y="22"/>
                  <a:pt x="971" y="21"/>
                  <a:pt x="972" y="21"/>
                </a:cubicBezTo>
                <a:cubicBezTo>
                  <a:pt x="975" y="18"/>
                  <a:pt x="975" y="18"/>
                  <a:pt x="975" y="18"/>
                </a:cubicBezTo>
                <a:cubicBezTo>
                  <a:pt x="976" y="17"/>
                  <a:pt x="976" y="15"/>
                  <a:pt x="975" y="14"/>
                </a:cubicBezTo>
                <a:cubicBezTo>
                  <a:pt x="974" y="12"/>
                  <a:pt x="972" y="12"/>
                  <a:pt x="970" y="14"/>
                </a:cubicBezTo>
                <a:cubicBezTo>
                  <a:pt x="968" y="16"/>
                  <a:pt x="968" y="16"/>
                  <a:pt x="968" y="16"/>
                </a:cubicBezTo>
                <a:cubicBezTo>
                  <a:pt x="966" y="18"/>
                  <a:pt x="966" y="20"/>
                  <a:pt x="968" y="21"/>
                </a:cubicBezTo>
                <a:cubicBezTo>
                  <a:pt x="968" y="21"/>
                  <a:pt x="969" y="22"/>
                  <a:pt x="970" y="22"/>
                </a:cubicBezTo>
                <a:close/>
                <a:moveTo>
                  <a:pt x="767" y="231"/>
                </a:moveTo>
                <a:cubicBezTo>
                  <a:pt x="752" y="246"/>
                  <a:pt x="752" y="246"/>
                  <a:pt x="752" y="246"/>
                </a:cubicBezTo>
                <a:cubicBezTo>
                  <a:pt x="751" y="247"/>
                  <a:pt x="751" y="249"/>
                  <a:pt x="752" y="250"/>
                </a:cubicBezTo>
                <a:cubicBezTo>
                  <a:pt x="753" y="251"/>
                  <a:pt x="753" y="251"/>
                  <a:pt x="754" y="251"/>
                </a:cubicBezTo>
                <a:cubicBezTo>
                  <a:pt x="755" y="251"/>
                  <a:pt x="756" y="251"/>
                  <a:pt x="756" y="250"/>
                </a:cubicBezTo>
                <a:cubicBezTo>
                  <a:pt x="771" y="236"/>
                  <a:pt x="771" y="236"/>
                  <a:pt x="771" y="236"/>
                </a:cubicBezTo>
                <a:cubicBezTo>
                  <a:pt x="772" y="234"/>
                  <a:pt x="772" y="232"/>
                  <a:pt x="771" y="231"/>
                </a:cubicBezTo>
                <a:cubicBezTo>
                  <a:pt x="770" y="230"/>
                  <a:pt x="768" y="230"/>
                  <a:pt x="767" y="231"/>
                </a:cubicBezTo>
                <a:close/>
                <a:moveTo>
                  <a:pt x="505" y="497"/>
                </a:moveTo>
                <a:cubicBezTo>
                  <a:pt x="504" y="496"/>
                  <a:pt x="502" y="496"/>
                  <a:pt x="501" y="497"/>
                </a:cubicBezTo>
                <a:cubicBezTo>
                  <a:pt x="369" y="629"/>
                  <a:pt x="369" y="629"/>
                  <a:pt x="369" y="629"/>
                </a:cubicBezTo>
                <a:cubicBezTo>
                  <a:pt x="368" y="630"/>
                  <a:pt x="368" y="632"/>
                  <a:pt x="369" y="633"/>
                </a:cubicBezTo>
                <a:cubicBezTo>
                  <a:pt x="370" y="634"/>
                  <a:pt x="371" y="634"/>
                  <a:pt x="371" y="634"/>
                </a:cubicBezTo>
                <a:cubicBezTo>
                  <a:pt x="372" y="634"/>
                  <a:pt x="373" y="634"/>
                  <a:pt x="374" y="633"/>
                </a:cubicBezTo>
                <a:cubicBezTo>
                  <a:pt x="505" y="501"/>
                  <a:pt x="505" y="501"/>
                  <a:pt x="505" y="501"/>
                </a:cubicBezTo>
                <a:cubicBezTo>
                  <a:pt x="507" y="500"/>
                  <a:pt x="507" y="498"/>
                  <a:pt x="505" y="497"/>
                </a:cubicBezTo>
                <a:close/>
                <a:moveTo>
                  <a:pt x="851" y="147"/>
                </a:moveTo>
                <a:cubicBezTo>
                  <a:pt x="841" y="157"/>
                  <a:pt x="841" y="157"/>
                  <a:pt x="841" y="157"/>
                </a:cubicBezTo>
                <a:cubicBezTo>
                  <a:pt x="840" y="158"/>
                  <a:pt x="840" y="160"/>
                  <a:pt x="841" y="161"/>
                </a:cubicBezTo>
                <a:cubicBezTo>
                  <a:pt x="842" y="162"/>
                  <a:pt x="843" y="162"/>
                  <a:pt x="843" y="162"/>
                </a:cubicBezTo>
                <a:cubicBezTo>
                  <a:pt x="844" y="162"/>
                  <a:pt x="845" y="162"/>
                  <a:pt x="846" y="161"/>
                </a:cubicBezTo>
                <a:cubicBezTo>
                  <a:pt x="855" y="152"/>
                  <a:pt x="855" y="152"/>
                  <a:pt x="855" y="152"/>
                </a:cubicBezTo>
                <a:cubicBezTo>
                  <a:pt x="856" y="151"/>
                  <a:pt x="856" y="149"/>
                  <a:pt x="855" y="147"/>
                </a:cubicBezTo>
                <a:cubicBezTo>
                  <a:pt x="854" y="146"/>
                  <a:pt x="852" y="146"/>
                  <a:pt x="851" y="147"/>
                </a:cubicBezTo>
                <a:close/>
                <a:moveTo>
                  <a:pt x="985" y="21"/>
                </a:moveTo>
                <a:cubicBezTo>
                  <a:pt x="986" y="21"/>
                  <a:pt x="987" y="20"/>
                  <a:pt x="987" y="20"/>
                </a:cubicBezTo>
                <a:cubicBezTo>
                  <a:pt x="988" y="18"/>
                  <a:pt x="988" y="18"/>
                  <a:pt x="988" y="18"/>
                </a:cubicBezTo>
                <a:cubicBezTo>
                  <a:pt x="990" y="17"/>
                  <a:pt x="990" y="15"/>
                  <a:pt x="988" y="14"/>
                </a:cubicBezTo>
                <a:cubicBezTo>
                  <a:pt x="987" y="13"/>
                  <a:pt x="985" y="13"/>
                  <a:pt x="984" y="14"/>
                </a:cubicBezTo>
                <a:cubicBezTo>
                  <a:pt x="983" y="15"/>
                  <a:pt x="983" y="15"/>
                  <a:pt x="983" y="15"/>
                </a:cubicBezTo>
                <a:cubicBezTo>
                  <a:pt x="982" y="16"/>
                  <a:pt x="982" y="18"/>
                  <a:pt x="983" y="20"/>
                </a:cubicBezTo>
                <a:cubicBezTo>
                  <a:pt x="983" y="20"/>
                  <a:pt x="984" y="21"/>
                  <a:pt x="985" y="21"/>
                </a:cubicBezTo>
                <a:close/>
                <a:moveTo>
                  <a:pt x="791" y="215"/>
                </a:moveTo>
                <a:cubicBezTo>
                  <a:pt x="791" y="215"/>
                  <a:pt x="792" y="215"/>
                  <a:pt x="793" y="214"/>
                </a:cubicBezTo>
                <a:cubicBezTo>
                  <a:pt x="824" y="183"/>
                  <a:pt x="824" y="183"/>
                  <a:pt x="824" y="183"/>
                </a:cubicBezTo>
                <a:cubicBezTo>
                  <a:pt x="830" y="177"/>
                  <a:pt x="830" y="177"/>
                  <a:pt x="830" y="177"/>
                </a:cubicBezTo>
                <a:cubicBezTo>
                  <a:pt x="836" y="170"/>
                  <a:pt x="836" y="170"/>
                  <a:pt x="836" y="170"/>
                </a:cubicBezTo>
                <a:cubicBezTo>
                  <a:pt x="838" y="169"/>
                  <a:pt x="838" y="167"/>
                  <a:pt x="836" y="166"/>
                </a:cubicBezTo>
                <a:cubicBezTo>
                  <a:pt x="835" y="165"/>
                  <a:pt x="833" y="165"/>
                  <a:pt x="832" y="166"/>
                </a:cubicBezTo>
                <a:cubicBezTo>
                  <a:pt x="826" y="172"/>
                  <a:pt x="826" y="172"/>
                  <a:pt x="826" y="172"/>
                </a:cubicBezTo>
                <a:cubicBezTo>
                  <a:pt x="788" y="210"/>
                  <a:pt x="788" y="210"/>
                  <a:pt x="788" y="210"/>
                </a:cubicBezTo>
                <a:cubicBezTo>
                  <a:pt x="787" y="211"/>
                  <a:pt x="787" y="213"/>
                  <a:pt x="788" y="214"/>
                </a:cubicBezTo>
                <a:cubicBezTo>
                  <a:pt x="789" y="215"/>
                  <a:pt x="790" y="215"/>
                  <a:pt x="791" y="215"/>
                </a:cubicBezTo>
                <a:close/>
                <a:moveTo>
                  <a:pt x="862" y="145"/>
                </a:moveTo>
                <a:cubicBezTo>
                  <a:pt x="885" y="122"/>
                  <a:pt x="885" y="122"/>
                  <a:pt x="885" y="122"/>
                </a:cubicBezTo>
                <a:cubicBezTo>
                  <a:pt x="886" y="121"/>
                  <a:pt x="886" y="119"/>
                  <a:pt x="885" y="118"/>
                </a:cubicBezTo>
                <a:cubicBezTo>
                  <a:pt x="884" y="116"/>
                  <a:pt x="882" y="116"/>
                  <a:pt x="881" y="118"/>
                </a:cubicBezTo>
                <a:cubicBezTo>
                  <a:pt x="858" y="140"/>
                  <a:pt x="858" y="140"/>
                  <a:pt x="858" y="140"/>
                </a:cubicBezTo>
                <a:cubicBezTo>
                  <a:pt x="857" y="141"/>
                  <a:pt x="857" y="143"/>
                  <a:pt x="858" y="145"/>
                </a:cubicBezTo>
                <a:cubicBezTo>
                  <a:pt x="858" y="145"/>
                  <a:pt x="859" y="146"/>
                  <a:pt x="860" y="146"/>
                </a:cubicBezTo>
                <a:cubicBezTo>
                  <a:pt x="861" y="146"/>
                  <a:pt x="862" y="145"/>
                  <a:pt x="862" y="145"/>
                </a:cubicBezTo>
                <a:close/>
                <a:moveTo>
                  <a:pt x="906" y="97"/>
                </a:moveTo>
                <a:cubicBezTo>
                  <a:pt x="906" y="97"/>
                  <a:pt x="907" y="98"/>
                  <a:pt x="908" y="98"/>
                </a:cubicBezTo>
                <a:cubicBezTo>
                  <a:pt x="909" y="98"/>
                  <a:pt x="910" y="97"/>
                  <a:pt x="910" y="97"/>
                </a:cubicBezTo>
                <a:cubicBezTo>
                  <a:pt x="933" y="74"/>
                  <a:pt x="933" y="74"/>
                  <a:pt x="933" y="74"/>
                </a:cubicBezTo>
                <a:cubicBezTo>
                  <a:pt x="934" y="73"/>
                  <a:pt x="934" y="71"/>
                  <a:pt x="933" y="70"/>
                </a:cubicBezTo>
                <a:cubicBezTo>
                  <a:pt x="932" y="68"/>
                  <a:pt x="930" y="68"/>
                  <a:pt x="928" y="70"/>
                </a:cubicBezTo>
                <a:cubicBezTo>
                  <a:pt x="906" y="92"/>
                  <a:pt x="906" y="92"/>
                  <a:pt x="906" y="92"/>
                </a:cubicBezTo>
                <a:cubicBezTo>
                  <a:pt x="905" y="93"/>
                  <a:pt x="905" y="95"/>
                  <a:pt x="906" y="97"/>
                </a:cubicBezTo>
                <a:close/>
                <a:moveTo>
                  <a:pt x="901" y="106"/>
                </a:moveTo>
                <a:cubicBezTo>
                  <a:pt x="901" y="105"/>
                  <a:pt x="901" y="105"/>
                  <a:pt x="901" y="105"/>
                </a:cubicBezTo>
                <a:cubicBezTo>
                  <a:pt x="903" y="104"/>
                  <a:pt x="903" y="102"/>
                  <a:pt x="901" y="101"/>
                </a:cubicBezTo>
                <a:cubicBezTo>
                  <a:pt x="900" y="100"/>
                  <a:pt x="898" y="100"/>
                  <a:pt x="897" y="101"/>
                </a:cubicBezTo>
                <a:cubicBezTo>
                  <a:pt x="896" y="102"/>
                  <a:pt x="896" y="102"/>
                  <a:pt x="896" y="102"/>
                </a:cubicBezTo>
                <a:cubicBezTo>
                  <a:pt x="895" y="103"/>
                  <a:pt x="895" y="105"/>
                  <a:pt x="896" y="106"/>
                </a:cubicBezTo>
                <a:cubicBezTo>
                  <a:pt x="897" y="107"/>
                  <a:pt x="898" y="107"/>
                  <a:pt x="898" y="107"/>
                </a:cubicBezTo>
                <a:cubicBezTo>
                  <a:pt x="899" y="107"/>
                  <a:pt x="900" y="107"/>
                  <a:pt x="901" y="106"/>
                </a:cubicBezTo>
                <a:close/>
                <a:moveTo>
                  <a:pt x="831" y="181"/>
                </a:moveTo>
                <a:cubicBezTo>
                  <a:pt x="831" y="181"/>
                  <a:pt x="831" y="181"/>
                  <a:pt x="831" y="181"/>
                </a:cubicBezTo>
                <a:cubicBezTo>
                  <a:pt x="794" y="218"/>
                  <a:pt x="794" y="218"/>
                  <a:pt x="794" y="218"/>
                </a:cubicBezTo>
                <a:cubicBezTo>
                  <a:pt x="792" y="220"/>
                  <a:pt x="792" y="222"/>
                  <a:pt x="794" y="223"/>
                </a:cubicBezTo>
                <a:cubicBezTo>
                  <a:pt x="794" y="223"/>
                  <a:pt x="795" y="224"/>
                  <a:pt x="796" y="224"/>
                </a:cubicBezTo>
                <a:cubicBezTo>
                  <a:pt x="797" y="224"/>
                  <a:pt x="797" y="223"/>
                  <a:pt x="798" y="223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56" y="165"/>
                  <a:pt x="856" y="165"/>
                  <a:pt x="856" y="165"/>
                </a:cubicBezTo>
                <a:cubicBezTo>
                  <a:pt x="857" y="164"/>
                  <a:pt x="857" y="162"/>
                  <a:pt x="856" y="161"/>
                </a:cubicBezTo>
                <a:cubicBezTo>
                  <a:pt x="854" y="160"/>
                  <a:pt x="853" y="160"/>
                  <a:pt x="851" y="161"/>
                </a:cubicBezTo>
                <a:cubicBezTo>
                  <a:pt x="831" y="181"/>
                  <a:pt x="831" y="181"/>
                  <a:pt x="831" y="181"/>
                </a:cubicBezTo>
                <a:close/>
                <a:moveTo>
                  <a:pt x="898" y="118"/>
                </a:moveTo>
                <a:cubicBezTo>
                  <a:pt x="899" y="119"/>
                  <a:pt x="900" y="119"/>
                  <a:pt x="900" y="119"/>
                </a:cubicBezTo>
                <a:cubicBezTo>
                  <a:pt x="901" y="119"/>
                  <a:pt x="902" y="119"/>
                  <a:pt x="903" y="118"/>
                </a:cubicBezTo>
                <a:cubicBezTo>
                  <a:pt x="945" y="75"/>
                  <a:pt x="945" y="75"/>
                  <a:pt x="945" y="75"/>
                </a:cubicBezTo>
                <a:cubicBezTo>
                  <a:pt x="946" y="74"/>
                  <a:pt x="946" y="72"/>
                  <a:pt x="945" y="71"/>
                </a:cubicBezTo>
                <a:cubicBezTo>
                  <a:pt x="944" y="70"/>
                  <a:pt x="942" y="70"/>
                  <a:pt x="941" y="71"/>
                </a:cubicBezTo>
                <a:cubicBezTo>
                  <a:pt x="898" y="114"/>
                  <a:pt x="898" y="114"/>
                  <a:pt x="898" y="114"/>
                </a:cubicBezTo>
                <a:cubicBezTo>
                  <a:pt x="897" y="115"/>
                  <a:pt x="897" y="117"/>
                  <a:pt x="898" y="118"/>
                </a:cubicBezTo>
                <a:close/>
                <a:moveTo>
                  <a:pt x="856" y="160"/>
                </a:moveTo>
                <a:cubicBezTo>
                  <a:pt x="857" y="161"/>
                  <a:pt x="858" y="161"/>
                  <a:pt x="859" y="161"/>
                </a:cubicBezTo>
                <a:cubicBezTo>
                  <a:pt x="859" y="161"/>
                  <a:pt x="860" y="161"/>
                  <a:pt x="861" y="160"/>
                </a:cubicBezTo>
                <a:cubicBezTo>
                  <a:pt x="865" y="155"/>
                  <a:pt x="865" y="155"/>
                  <a:pt x="865" y="155"/>
                </a:cubicBezTo>
                <a:cubicBezTo>
                  <a:pt x="866" y="155"/>
                  <a:pt x="866" y="155"/>
                  <a:pt x="866" y="155"/>
                </a:cubicBezTo>
                <a:cubicBezTo>
                  <a:pt x="866" y="155"/>
                  <a:pt x="866" y="155"/>
                  <a:pt x="866" y="155"/>
                </a:cubicBezTo>
                <a:cubicBezTo>
                  <a:pt x="891" y="130"/>
                  <a:pt x="891" y="130"/>
                  <a:pt x="891" y="130"/>
                </a:cubicBezTo>
                <a:cubicBezTo>
                  <a:pt x="892" y="129"/>
                  <a:pt x="892" y="127"/>
                  <a:pt x="891" y="125"/>
                </a:cubicBezTo>
                <a:cubicBezTo>
                  <a:pt x="890" y="124"/>
                  <a:pt x="888" y="124"/>
                  <a:pt x="887" y="125"/>
                </a:cubicBezTo>
                <a:cubicBezTo>
                  <a:pt x="862" y="150"/>
                  <a:pt x="862" y="150"/>
                  <a:pt x="862" y="150"/>
                </a:cubicBezTo>
                <a:cubicBezTo>
                  <a:pt x="862" y="150"/>
                  <a:pt x="862" y="151"/>
                  <a:pt x="862" y="151"/>
                </a:cubicBezTo>
                <a:cubicBezTo>
                  <a:pt x="861" y="151"/>
                  <a:pt x="861" y="151"/>
                  <a:pt x="861" y="151"/>
                </a:cubicBezTo>
                <a:cubicBezTo>
                  <a:pt x="856" y="156"/>
                  <a:pt x="856" y="156"/>
                  <a:pt x="856" y="156"/>
                </a:cubicBezTo>
                <a:cubicBezTo>
                  <a:pt x="855" y="157"/>
                  <a:pt x="855" y="159"/>
                  <a:pt x="856" y="160"/>
                </a:cubicBezTo>
                <a:close/>
                <a:moveTo>
                  <a:pt x="508" y="508"/>
                </a:moveTo>
                <a:cubicBezTo>
                  <a:pt x="507" y="507"/>
                  <a:pt x="505" y="507"/>
                  <a:pt x="504" y="508"/>
                </a:cubicBezTo>
                <a:cubicBezTo>
                  <a:pt x="378" y="634"/>
                  <a:pt x="378" y="634"/>
                  <a:pt x="378" y="634"/>
                </a:cubicBezTo>
                <a:cubicBezTo>
                  <a:pt x="377" y="635"/>
                  <a:pt x="377" y="637"/>
                  <a:pt x="378" y="638"/>
                </a:cubicBezTo>
                <a:cubicBezTo>
                  <a:pt x="379" y="639"/>
                  <a:pt x="380" y="639"/>
                  <a:pt x="380" y="639"/>
                </a:cubicBezTo>
                <a:cubicBezTo>
                  <a:pt x="381" y="639"/>
                  <a:pt x="382" y="639"/>
                  <a:pt x="383" y="638"/>
                </a:cubicBezTo>
                <a:cubicBezTo>
                  <a:pt x="508" y="513"/>
                  <a:pt x="508" y="513"/>
                  <a:pt x="508" y="513"/>
                </a:cubicBezTo>
                <a:cubicBezTo>
                  <a:pt x="509" y="512"/>
                  <a:pt x="509" y="510"/>
                  <a:pt x="508" y="508"/>
                </a:cubicBezTo>
                <a:close/>
                <a:moveTo>
                  <a:pt x="750" y="269"/>
                </a:moveTo>
                <a:cubicBezTo>
                  <a:pt x="751" y="269"/>
                  <a:pt x="752" y="269"/>
                  <a:pt x="752" y="269"/>
                </a:cubicBezTo>
                <a:cubicBezTo>
                  <a:pt x="784" y="237"/>
                  <a:pt x="784" y="237"/>
                  <a:pt x="784" y="237"/>
                </a:cubicBezTo>
                <a:cubicBezTo>
                  <a:pt x="785" y="236"/>
                  <a:pt x="785" y="234"/>
                  <a:pt x="784" y="233"/>
                </a:cubicBezTo>
                <a:cubicBezTo>
                  <a:pt x="783" y="231"/>
                  <a:pt x="781" y="231"/>
                  <a:pt x="779" y="233"/>
                </a:cubicBezTo>
                <a:cubicBezTo>
                  <a:pt x="748" y="264"/>
                  <a:pt x="748" y="264"/>
                  <a:pt x="748" y="264"/>
                </a:cubicBezTo>
                <a:cubicBezTo>
                  <a:pt x="747" y="265"/>
                  <a:pt x="747" y="267"/>
                  <a:pt x="748" y="269"/>
                </a:cubicBezTo>
                <a:cubicBezTo>
                  <a:pt x="748" y="269"/>
                  <a:pt x="749" y="269"/>
                  <a:pt x="750" y="269"/>
                </a:cubicBezTo>
                <a:close/>
                <a:moveTo>
                  <a:pt x="1001" y="18"/>
                </a:moveTo>
                <a:cubicBezTo>
                  <a:pt x="1002" y="18"/>
                  <a:pt x="1003" y="18"/>
                  <a:pt x="1003" y="17"/>
                </a:cubicBezTo>
                <a:cubicBezTo>
                  <a:pt x="1005" y="15"/>
                  <a:pt x="1005" y="15"/>
                  <a:pt x="1005" y="15"/>
                </a:cubicBezTo>
                <a:cubicBezTo>
                  <a:pt x="1007" y="14"/>
                  <a:pt x="1007" y="12"/>
                  <a:pt x="1005" y="11"/>
                </a:cubicBezTo>
                <a:cubicBezTo>
                  <a:pt x="1004" y="10"/>
                  <a:pt x="1002" y="10"/>
                  <a:pt x="1001" y="11"/>
                </a:cubicBezTo>
                <a:cubicBezTo>
                  <a:pt x="999" y="13"/>
                  <a:pt x="999" y="13"/>
                  <a:pt x="999" y="13"/>
                </a:cubicBezTo>
                <a:cubicBezTo>
                  <a:pt x="998" y="14"/>
                  <a:pt x="998" y="16"/>
                  <a:pt x="999" y="17"/>
                </a:cubicBezTo>
                <a:cubicBezTo>
                  <a:pt x="1000" y="18"/>
                  <a:pt x="1001" y="18"/>
                  <a:pt x="1001" y="18"/>
                </a:cubicBezTo>
                <a:close/>
                <a:moveTo>
                  <a:pt x="903" y="128"/>
                </a:moveTo>
                <a:cubicBezTo>
                  <a:pt x="903" y="128"/>
                  <a:pt x="904" y="129"/>
                  <a:pt x="905" y="129"/>
                </a:cubicBezTo>
                <a:cubicBezTo>
                  <a:pt x="906" y="129"/>
                  <a:pt x="906" y="128"/>
                  <a:pt x="907" y="128"/>
                </a:cubicBezTo>
                <a:cubicBezTo>
                  <a:pt x="957" y="78"/>
                  <a:pt x="957" y="78"/>
                  <a:pt x="957" y="78"/>
                </a:cubicBezTo>
                <a:cubicBezTo>
                  <a:pt x="958" y="76"/>
                  <a:pt x="958" y="74"/>
                  <a:pt x="957" y="73"/>
                </a:cubicBezTo>
                <a:cubicBezTo>
                  <a:pt x="956" y="72"/>
                  <a:pt x="954" y="72"/>
                  <a:pt x="953" y="73"/>
                </a:cubicBezTo>
                <a:cubicBezTo>
                  <a:pt x="903" y="123"/>
                  <a:pt x="903" y="123"/>
                  <a:pt x="903" y="123"/>
                </a:cubicBezTo>
                <a:cubicBezTo>
                  <a:pt x="901" y="125"/>
                  <a:pt x="901" y="127"/>
                  <a:pt x="903" y="128"/>
                </a:cubicBezTo>
                <a:close/>
                <a:moveTo>
                  <a:pt x="1011" y="22"/>
                </a:moveTo>
                <a:cubicBezTo>
                  <a:pt x="1012" y="22"/>
                  <a:pt x="1013" y="22"/>
                  <a:pt x="1014" y="21"/>
                </a:cubicBezTo>
                <a:cubicBezTo>
                  <a:pt x="1015" y="20"/>
                  <a:pt x="1015" y="20"/>
                  <a:pt x="1015" y="20"/>
                </a:cubicBezTo>
                <a:cubicBezTo>
                  <a:pt x="1016" y="19"/>
                  <a:pt x="1016" y="17"/>
                  <a:pt x="1015" y="16"/>
                </a:cubicBezTo>
                <a:cubicBezTo>
                  <a:pt x="1014" y="14"/>
                  <a:pt x="1012" y="14"/>
                  <a:pt x="1010" y="16"/>
                </a:cubicBezTo>
                <a:cubicBezTo>
                  <a:pt x="1009" y="17"/>
                  <a:pt x="1009" y="17"/>
                  <a:pt x="1009" y="17"/>
                </a:cubicBezTo>
                <a:cubicBezTo>
                  <a:pt x="1008" y="18"/>
                  <a:pt x="1008" y="20"/>
                  <a:pt x="1009" y="21"/>
                </a:cubicBezTo>
                <a:cubicBezTo>
                  <a:pt x="1010" y="22"/>
                  <a:pt x="1011" y="22"/>
                  <a:pt x="1011" y="22"/>
                </a:cubicBezTo>
                <a:close/>
                <a:moveTo>
                  <a:pt x="505" y="526"/>
                </a:moveTo>
                <a:cubicBezTo>
                  <a:pt x="504" y="524"/>
                  <a:pt x="502" y="524"/>
                  <a:pt x="500" y="526"/>
                </a:cubicBezTo>
                <a:cubicBezTo>
                  <a:pt x="388" y="639"/>
                  <a:pt x="388" y="639"/>
                  <a:pt x="388" y="639"/>
                </a:cubicBezTo>
                <a:cubicBezTo>
                  <a:pt x="386" y="640"/>
                  <a:pt x="386" y="642"/>
                  <a:pt x="388" y="643"/>
                </a:cubicBezTo>
                <a:cubicBezTo>
                  <a:pt x="388" y="644"/>
                  <a:pt x="389" y="644"/>
                  <a:pt x="390" y="644"/>
                </a:cubicBezTo>
                <a:cubicBezTo>
                  <a:pt x="390" y="644"/>
                  <a:pt x="391" y="644"/>
                  <a:pt x="392" y="643"/>
                </a:cubicBezTo>
                <a:cubicBezTo>
                  <a:pt x="505" y="530"/>
                  <a:pt x="505" y="530"/>
                  <a:pt x="505" y="530"/>
                </a:cubicBezTo>
                <a:cubicBezTo>
                  <a:pt x="506" y="529"/>
                  <a:pt x="506" y="527"/>
                  <a:pt x="505" y="526"/>
                </a:cubicBezTo>
                <a:close/>
                <a:moveTo>
                  <a:pt x="883" y="144"/>
                </a:moveTo>
                <a:cubicBezTo>
                  <a:pt x="883" y="144"/>
                  <a:pt x="882" y="144"/>
                  <a:pt x="881" y="145"/>
                </a:cubicBezTo>
                <a:cubicBezTo>
                  <a:pt x="876" y="150"/>
                  <a:pt x="876" y="150"/>
                  <a:pt x="876" y="150"/>
                </a:cubicBezTo>
                <a:cubicBezTo>
                  <a:pt x="875" y="151"/>
                  <a:pt x="875" y="153"/>
                  <a:pt x="876" y="155"/>
                </a:cubicBezTo>
                <a:cubicBezTo>
                  <a:pt x="876" y="155"/>
                  <a:pt x="877" y="156"/>
                  <a:pt x="878" y="156"/>
                </a:cubicBezTo>
                <a:cubicBezTo>
                  <a:pt x="879" y="156"/>
                  <a:pt x="880" y="155"/>
                  <a:pt x="880" y="155"/>
                </a:cubicBezTo>
                <a:cubicBezTo>
                  <a:pt x="886" y="149"/>
                  <a:pt x="886" y="149"/>
                  <a:pt x="886" y="149"/>
                </a:cubicBezTo>
                <a:cubicBezTo>
                  <a:pt x="886" y="149"/>
                  <a:pt x="887" y="148"/>
                  <a:pt x="887" y="147"/>
                </a:cubicBezTo>
                <a:cubicBezTo>
                  <a:pt x="887" y="146"/>
                  <a:pt x="886" y="145"/>
                  <a:pt x="886" y="145"/>
                </a:cubicBezTo>
                <a:cubicBezTo>
                  <a:pt x="885" y="144"/>
                  <a:pt x="884" y="144"/>
                  <a:pt x="883" y="144"/>
                </a:cubicBezTo>
                <a:close/>
                <a:moveTo>
                  <a:pt x="752" y="278"/>
                </a:moveTo>
                <a:cubicBezTo>
                  <a:pt x="753" y="279"/>
                  <a:pt x="753" y="279"/>
                  <a:pt x="754" y="279"/>
                </a:cubicBezTo>
                <a:cubicBezTo>
                  <a:pt x="755" y="279"/>
                  <a:pt x="756" y="279"/>
                  <a:pt x="756" y="278"/>
                </a:cubicBezTo>
                <a:cubicBezTo>
                  <a:pt x="869" y="166"/>
                  <a:pt x="869" y="166"/>
                  <a:pt x="869" y="166"/>
                </a:cubicBezTo>
                <a:cubicBezTo>
                  <a:pt x="870" y="164"/>
                  <a:pt x="870" y="163"/>
                  <a:pt x="869" y="161"/>
                </a:cubicBezTo>
                <a:cubicBezTo>
                  <a:pt x="868" y="160"/>
                  <a:pt x="866" y="160"/>
                  <a:pt x="865" y="161"/>
                </a:cubicBezTo>
                <a:cubicBezTo>
                  <a:pt x="752" y="274"/>
                  <a:pt x="752" y="274"/>
                  <a:pt x="752" y="274"/>
                </a:cubicBezTo>
                <a:cubicBezTo>
                  <a:pt x="751" y="275"/>
                  <a:pt x="751" y="277"/>
                  <a:pt x="752" y="278"/>
                </a:cubicBezTo>
                <a:close/>
                <a:moveTo>
                  <a:pt x="765" y="282"/>
                </a:moveTo>
                <a:cubicBezTo>
                  <a:pt x="766" y="282"/>
                  <a:pt x="767" y="282"/>
                  <a:pt x="767" y="281"/>
                </a:cubicBezTo>
                <a:cubicBezTo>
                  <a:pt x="882" y="166"/>
                  <a:pt x="882" y="166"/>
                  <a:pt x="882" y="166"/>
                </a:cubicBezTo>
                <a:cubicBezTo>
                  <a:pt x="884" y="165"/>
                  <a:pt x="884" y="163"/>
                  <a:pt x="882" y="162"/>
                </a:cubicBezTo>
                <a:cubicBezTo>
                  <a:pt x="881" y="161"/>
                  <a:pt x="879" y="161"/>
                  <a:pt x="878" y="162"/>
                </a:cubicBezTo>
                <a:cubicBezTo>
                  <a:pt x="763" y="277"/>
                  <a:pt x="763" y="277"/>
                  <a:pt x="763" y="277"/>
                </a:cubicBezTo>
                <a:cubicBezTo>
                  <a:pt x="762" y="278"/>
                  <a:pt x="762" y="280"/>
                  <a:pt x="763" y="281"/>
                </a:cubicBezTo>
                <a:cubicBezTo>
                  <a:pt x="764" y="282"/>
                  <a:pt x="764" y="282"/>
                  <a:pt x="765" y="282"/>
                </a:cubicBezTo>
                <a:close/>
                <a:moveTo>
                  <a:pt x="913" y="131"/>
                </a:moveTo>
                <a:cubicBezTo>
                  <a:pt x="914" y="132"/>
                  <a:pt x="915" y="132"/>
                  <a:pt x="915" y="132"/>
                </a:cubicBezTo>
                <a:cubicBezTo>
                  <a:pt x="916" y="132"/>
                  <a:pt x="917" y="132"/>
                  <a:pt x="918" y="131"/>
                </a:cubicBezTo>
                <a:cubicBezTo>
                  <a:pt x="968" y="81"/>
                  <a:pt x="968" y="81"/>
                  <a:pt x="968" y="81"/>
                </a:cubicBezTo>
                <a:cubicBezTo>
                  <a:pt x="969" y="80"/>
                  <a:pt x="969" y="78"/>
                  <a:pt x="968" y="77"/>
                </a:cubicBezTo>
                <a:cubicBezTo>
                  <a:pt x="967" y="75"/>
                  <a:pt x="965" y="75"/>
                  <a:pt x="963" y="77"/>
                </a:cubicBezTo>
                <a:cubicBezTo>
                  <a:pt x="913" y="127"/>
                  <a:pt x="913" y="127"/>
                  <a:pt x="913" y="127"/>
                </a:cubicBezTo>
                <a:cubicBezTo>
                  <a:pt x="912" y="128"/>
                  <a:pt x="912" y="130"/>
                  <a:pt x="913" y="131"/>
                </a:cubicBezTo>
                <a:close/>
                <a:moveTo>
                  <a:pt x="399" y="650"/>
                </a:moveTo>
                <a:cubicBezTo>
                  <a:pt x="521" y="527"/>
                  <a:pt x="521" y="527"/>
                  <a:pt x="521" y="527"/>
                </a:cubicBezTo>
                <a:cubicBezTo>
                  <a:pt x="523" y="526"/>
                  <a:pt x="523" y="524"/>
                  <a:pt x="521" y="523"/>
                </a:cubicBezTo>
                <a:cubicBezTo>
                  <a:pt x="520" y="522"/>
                  <a:pt x="518" y="522"/>
                  <a:pt x="517" y="523"/>
                </a:cubicBezTo>
                <a:cubicBezTo>
                  <a:pt x="395" y="646"/>
                  <a:pt x="395" y="646"/>
                  <a:pt x="395" y="646"/>
                </a:cubicBezTo>
                <a:cubicBezTo>
                  <a:pt x="393" y="647"/>
                  <a:pt x="393" y="649"/>
                  <a:pt x="395" y="650"/>
                </a:cubicBezTo>
                <a:cubicBezTo>
                  <a:pt x="395" y="650"/>
                  <a:pt x="396" y="651"/>
                  <a:pt x="397" y="651"/>
                </a:cubicBezTo>
                <a:cubicBezTo>
                  <a:pt x="397" y="651"/>
                  <a:pt x="398" y="650"/>
                  <a:pt x="399" y="650"/>
                </a:cubicBezTo>
                <a:close/>
                <a:moveTo>
                  <a:pt x="906" y="142"/>
                </a:moveTo>
                <a:cubicBezTo>
                  <a:pt x="906" y="142"/>
                  <a:pt x="907" y="141"/>
                  <a:pt x="908" y="141"/>
                </a:cubicBezTo>
                <a:cubicBezTo>
                  <a:pt x="909" y="139"/>
                  <a:pt x="909" y="139"/>
                  <a:pt x="909" y="139"/>
                </a:cubicBezTo>
                <a:cubicBezTo>
                  <a:pt x="909" y="139"/>
                  <a:pt x="910" y="139"/>
                  <a:pt x="910" y="139"/>
                </a:cubicBezTo>
                <a:cubicBezTo>
                  <a:pt x="910" y="139"/>
                  <a:pt x="910" y="138"/>
                  <a:pt x="911" y="138"/>
                </a:cubicBezTo>
                <a:cubicBezTo>
                  <a:pt x="913" y="136"/>
                  <a:pt x="913" y="136"/>
                  <a:pt x="913" y="136"/>
                </a:cubicBezTo>
                <a:cubicBezTo>
                  <a:pt x="914" y="135"/>
                  <a:pt x="914" y="133"/>
                  <a:pt x="913" y="131"/>
                </a:cubicBezTo>
                <a:cubicBezTo>
                  <a:pt x="912" y="130"/>
                  <a:pt x="910" y="130"/>
                  <a:pt x="909" y="131"/>
                </a:cubicBezTo>
                <a:cubicBezTo>
                  <a:pt x="906" y="134"/>
                  <a:pt x="906" y="134"/>
                  <a:pt x="906" y="134"/>
                </a:cubicBezTo>
                <a:cubicBezTo>
                  <a:pt x="906" y="134"/>
                  <a:pt x="906" y="134"/>
                  <a:pt x="906" y="135"/>
                </a:cubicBezTo>
                <a:cubicBezTo>
                  <a:pt x="905" y="135"/>
                  <a:pt x="905" y="135"/>
                  <a:pt x="905" y="135"/>
                </a:cubicBezTo>
                <a:cubicBezTo>
                  <a:pt x="903" y="137"/>
                  <a:pt x="903" y="137"/>
                  <a:pt x="903" y="137"/>
                </a:cubicBezTo>
                <a:cubicBezTo>
                  <a:pt x="902" y="138"/>
                  <a:pt x="902" y="140"/>
                  <a:pt x="903" y="141"/>
                </a:cubicBezTo>
                <a:cubicBezTo>
                  <a:pt x="904" y="141"/>
                  <a:pt x="905" y="142"/>
                  <a:pt x="906" y="142"/>
                </a:cubicBezTo>
                <a:close/>
                <a:moveTo>
                  <a:pt x="1028" y="19"/>
                </a:moveTo>
                <a:cubicBezTo>
                  <a:pt x="1029" y="19"/>
                  <a:pt x="1030" y="19"/>
                  <a:pt x="1030" y="18"/>
                </a:cubicBezTo>
                <a:cubicBezTo>
                  <a:pt x="1031" y="17"/>
                  <a:pt x="1031" y="17"/>
                  <a:pt x="1031" y="17"/>
                </a:cubicBezTo>
                <a:cubicBezTo>
                  <a:pt x="1033" y="16"/>
                  <a:pt x="1033" y="14"/>
                  <a:pt x="1031" y="13"/>
                </a:cubicBezTo>
                <a:cubicBezTo>
                  <a:pt x="1030" y="12"/>
                  <a:pt x="1028" y="12"/>
                  <a:pt x="1027" y="13"/>
                </a:cubicBezTo>
                <a:cubicBezTo>
                  <a:pt x="1026" y="14"/>
                  <a:pt x="1026" y="14"/>
                  <a:pt x="1026" y="14"/>
                </a:cubicBezTo>
                <a:cubicBezTo>
                  <a:pt x="1025" y="15"/>
                  <a:pt x="1025" y="17"/>
                  <a:pt x="1026" y="18"/>
                </a:cubicBezTo>
                <a:cubicBezTo>
                  <a:pt x="1027" y="19"/>
                  <a:pt x="1028" y="19"/>
                  <a:pt x="1028" y="19"/>
                </a:cubicBezTo>
                <a:close/>
                <a:moveTo>
                  <a:pt x="397" y="661"/>
                </a:moveTo>
                <a:cubicBezTo>
                  <a:pt x="398" y="662"/>
                  <a:pt x="399" y="662"/>
                  <a:pt x="399" y="662"/>
                </a:cubicBezTo>
                <a:cubicBezTo>
                  <a:pt x="400" y="662"/>
                  <a:pt x="401" y="662"/>
                  <a:pt x="402" y="661"/>
                </a:cubicBezTo>
                <a:cubicBezTo>
                  <a:pt x="531" y="531"/>
                  <a:pt x="531" y="531"/>
                  <a:pt x="531" y="531"/>
                </a:cubicBezTo>
                <a:cubicBezTo>
                  <a:pt x="533" y="530"/>
                  <a:pt x="533" y="528"/>
                  <a:pt x="531" y="527"/>
                </a:cubicBezTo>
                <a:cubicBezTo>
                  <a:pt x="530" y="526"/>
                  <a:pt x="528" y="526"/>
                  <a:pt x="527" y="527"/>
                </a:cubicBezTo>
                <a:cubicBezTo>
                  <a:pt x="397" y="657"/>
                  <a:pt x="397" y="657"/>
                  <a:pt x="397" y="657"/>
                </a:cubicBezTo>
                <a:cubicBezTo>
                  <a:pt x="396" y="658"/>
                  <a:pt x="396" y="660"/>
                  <a:pt x="397" y="661"/>
                </a:cubicBezTo>
                <a:close/>
                <a:moveTo>
                  <a:pt x="930" y="124"/>
                </a:moveTo>
                <a:cubicBezTo>
                  <a:pt x="929" y="125"/>
                  <a:pt x="929" y="127"/>
                  <a:pt x="930" y="128"/>
                </a:cubicBezTo>
                <a:cubicBezTo>
                  <a:pt x="931" y="129"/>
                  <a:pt x="932" y="129"/>
                  <a:pt x="933" y="129"/>
                </a:cubicBezTo>
                <a:cubicBezTo>
                  <a:pt x="933" y="129"/>
                  <a:pt x="934" y="129"/>
                  <a:pt x="935" y="128"/>
                </a:cubicBezTo>
                <a:cubicBezTo>
                  <a:pt x="978" y="84"/>
                  <a:pt x="978" y="84"/>
                  <a:pt x="978" y="84"/>
                </a:cubicBezTo>
                <a:cubicBezTo>
                  <a:pt x="979" y="83"/>
                  <a:pt x="979" y="81"/>
                  <a:pt x="978" y="80"/>
                </a:cubicBezTo>
                <a:cubicBezTo>
                  <a:pt x="977" y="79"/>
                  <a:pt x="975" y="79"/>
                  <a:pt x="974" y="80"/>
                </a:cubicBezTo>
                <a:lnTo>
                  <a:pt x="930" y="124"/>
                </a:lnTo>
                <a:close/>
                <a:moveTo>
                  <a:pt x="919" y="143"/>
                </a:moveTo>
                <a:cubicBezTo>
                  <a:pt x="920" y="143"/>
                  <a:pt x="920" y="142"/>
                  <a:pt x="921" y="142"/>
                </a:cubicBezTo>
                <a:cubicBezTo>
                  <a:pt x="930" y="133"/>
                  <a:pt x="930" y="133"/>
                  <a:pt x="930" y="133"/>
                </a:cubicBezTo>
                <a:cubicBezTo>
                  <a:pt x="931" y="132"/>
                  <a:pt x="931" y="130"/>
                  <a:pt x="930" y="129"/>
                </a:cubicBezTo>
                <a:cubicBezTo>
                  <a:pt x="929" y="127"/>
                  <a:pt x="927" y="127"/>
                  <a:pt x="925" y="129"/>
                </a:cubicBezTo>
                <a:cubicBezTo>
                  <a:pt x="917" y="137"/>
                  <a:pt x="917" y="137"/>
                  <a:pt x="917" y="137"/>
                </a:cubicBezTo>
                <a:cubicBezTo>
                  <a:pt x="915" y="139"/>
                  <a:pt x="915" y="141"/>
                  <a:pt x="917" y="142"/>
                </a:cubicBezTo>
                <a:cubicBezTo>
                  <a:pt x="917" y="142"/>
                  <a:pt x="918" y="143"/>
                  <a:pt x="919" y="143"/>
                </a:cubicBezTo>
                <a:close/>
                <a:moveTo>
                  <a:pt x="746" y="316"/>
                </a:moveTo>
                <a:cubicBezTo>
                  <a:pt x="747" y="316"/>
                  <a:pt x="747" y="315"/>
                  <a:pt x="748" y="315"/>
                </a:cubicBezTo>
                <a:cubicBezTo>
                  <a:pt x="761" y="302"/>
                  <a:pt x="761" y="302"/>
                  <a:pt x="761" y="302"/>
                </a:cubicBezTo>
                <a:cubicBezTo>
                  <a:pt x="774" y="289"/>
                  <a:pt x="774" y="289"/>
                  <a:pt x="774" y="289"/>
                </a:cubicBezTo>
                <a:cubicBezTo>
                  <a:pt x="775" y="287"/>
                  <a:pt x="775" y="285"/>
                  <a:pt x="774" y="284"/>
                </a:cubicBezTo>
                <a:cubicBezTo>
                  <a:pt x="773" y="283"/>
                  <a:pt x="771" y="283"/>
                  <a:pt x="770" y="284"/>
                </a:cubicBezTo>
                <a:cubicBezTo>
                  <a:pt x="757" y="297"/>
                  <a:pt x="757" y="297"/>
                  <a:pt x="757" y="297"/>
                </a:cubicBezTo>
                <a:cubicBezTo>
                  <a:pt x="744" y="310"/>
                  <a:pt x="744" y="310"/>
                  <a:pt x="744" y="310"/>
                </a:cubicBezTo>
                <a:cubicBezTo>
                  <a:pt x="742" y="312"/>
                  <a:pt x="742" y="314"/>
                  <a:pt x="744" y="315"/>
                </a:cubicBezTo>
                <a:cubicBezTo>
                  <a:pt x="744" y="315"/>
                  <a:pt x="745" y="316"/>
                  <a:pt x="746" y="316"/>
                </a:cubicBezTo>
                <a:close/>
                <a:moveTo>
                  <a:pt x="903" y="156"/>
                </a:moveTo>
                <a:cubicBezTo>
                  <a:pt x="903" y="156"/>
                  <a:pt x="904" y="157"/>
                  <a:pt x="905" y="157"/>
                </a:cubicBezTo>
                <a:cubicBezTo>
                  <a:pt x="906" y="157"/>
                  <a:pt x="907" y="156"/>
                  <a:pt x="907" y="156"/>
                </a:cubicBezTo>
                <a:cubicBezTo>
                  <a:pt x="916" y="147"/>
                  <a:pt x="916" y="147"/>
                  <a:pt x="916" y="147"/>
                </a:cubicBezTo>
                <a:cubicBezTo>
                  <a:pt x="917" y="146"/>
                  <a:pt x="917" y="144"/>
                  <a:pt x="916" y="143"/>
                </a:cubicBezTo>
                <a:cubicBezTo>
                  <a:pt x="914" y="142"/>
                  <a:pt x="912" y="142"/>
                  <a:pt x="911" y="143"/>
                </a:cubicBezTo>
                <a:cubicBezTo>
                  <a:pt x="903" y="151"/>
                  <a:pt x="903" y="151"/>
                  <a:pt x="903" y="151"/>
                </a:cubicBezTo>
                <a:cubicBezTo>
                  <a:pt x="902" y="152"/>
                  <a:pt x="902" y="154"/>
                  <a:pt x="903" y="156"/>
                </a:cubicBezTo>
                <a:close/>
                <a:moveTo>
                  <a:pt x="892" y="162"/>
                </a:moveTo>
                <a:cubicBezTo>
                  <a:pt x="821" y="233"/>
                  <a:pt x="821" y="233"/>
                  <a:pt x="821" y="233"/>
                </a:cubicBezTo>
                <a:cubicBezTo>
                  <a:pt x="820" y="234"/>
                  <a:pt x="820" y="236"/>
                  <a:pt x="821" y="237"/>
                </a:cubicBezTo>
                <a:cubicBezTo>
                  <a:pt x="822" y="238"/>
                  <a:pt x="823" y="238"/>
                  <a:pt x="824" y="238"/>
                </a:cubicBezTo>
                <a:cubicBezTo>
                  <a:pt x="824" y="238"/>
                  <a:pt x="825" y="238"/>
                  <a:pt x="826" y="237"/>
                </a:cubicBezTo>
                <a:cubicBezTo>
                  <a:pt x="896" y="166"/>
                  <a:pt x="896" y="166"/>
                  <a:pt x="896" y="166"/>
                </a:cubicBezTo>
                <a:cubicBezTo>
                  <a:pt x="898" y="165"/>
                  <a:pt x="898" y="163"/>
                  <a:pt x="896" y="162"/>
                </a:cubicBezTo>
                <a:cubicBezTo>
                  <a:pt x="895" y="161"/>
                  <a:pt x="893" y="161"/>
                  <a:pt x="892" y="162"/>
                </a:cubicBezTo>
                <a:close/>
                <a:moveTo>
                  <a:pt x="779" y="282"/>
                </a:moveTo>
                <a:cubicBezTo>
                  <a:pt x="780" y="282"/>
                  <a:pt x="781" y="282"/>
                  <a:pt x="781" y="281"/>
                </a:cubicBezTo>
                <a:cubicBezTo>
                  <a:pt x="821" y="242"/>
                  <a:pt x="821" y="242"/>
                  <a:pt x="821" y="242"/>
                </a:cubicBezTo>
                <a:cubicBezTo>
                  <a:pt x="822" y="241"/>
                  <a:pt x="822" y="239"/>
                  <a:pt x="821" y="238"/>
                </a:cubicBezTo>
                <a:cubicBezTo>
                  <a:pt x="820" y="236"/>
                  <a:pt x="818" y="236"/>
                  <a:pt x="816" y="238"/>
                </a:cubicBezTo>
                <a:cubicBezTo>
                  <a:pt x="802" y="252"/>
                  <a:pt x="802" y="252"/>
                  <a:pt x="802" y="252"/>
                </a:cubicBezTo>
                <a:cubicBezTo>
                  <a:pt x="777" y="277"/>
                  <a:pt x="777" y="277"/>
                  <a:pt x="777" y="277"/>
                </a:cubicBezTo>
                <a:cubicBezTo>
                  <a:pt x="776" y="278"/>
                  <a:pt x="776" y="280"/>
                  <a:pt x="777" y="281"/>
                </a:cubicBezTo>
                <a:cubicBezTo>
                  <a:pt x="778" y="282"/>
                  <a:pt x="778" y="282"/>
                  <a:pt x="779" y="282"/>
                </a:cubicBezTo>
                <a:close/>
                <a:moveTo>
                  <a:pt x="941" y="127"/>
                </a:moveTo>
                <a:cubicBezTo>
                  <a:pt x="941" y="127"/>
                  <a:pt x="941" y="127"/>
                  <a:pt x="941" y="127"/>
                </a:cubicBezTo>
                <a:cubicBezTo>
                  <a:pt x="833" y="235"/>
                  <a:pt x="833" y="235"/>
                  <a:pt x="833" y="235"/>
                </a:cubicBezTo>
                <a:cubicBezTo>
                  <a:pt x="832" y="236"/>
                  <a:pt x="832" y="238"/>
                  <a:pt x="833" y="240"/>
                </a:cubicBezTo>
                <a:cubicBezTo>
                  <a:pt x="833" y="240"/>
                  <a:pt x="834" y="241"/>
                  <a:pt x="835" y="241"/>
                </a:cubicBezTo>
                <a:cubicBezTo>
                  <a:pt x="836" y="241"/>
                  <a:pt x="836" y="240"/>
                  <a:pt x="837" y="240"/>
                </a:cubicBezTo>
                <a:cubicBezTo>
                  <a:pt x="945" y="132"/>
                  <a:pt x="945" y="132"/>
                  <a:pt x="945" y="132"/>
                </a:cubicBezTo>
                <a:cubicBezTo>
                  <a:pt x="945" y="131"/>
                  <a:pt x="945" y="131"/>
                  <a:pt x="946" y="131"/>
                </a:cubicBezTo>
                <a:cubicBezTo>
                  <a:pt x="946" y="131"/>
                  <a:pt x="946" y="131"/>
                  <a:pt x="946" y="131"/>
                </a:cubicBezTo>
                <a:cubicBezTo>
                  <a:pt x="986" y="91"/>
                  <a:pt x="986" y="91"/>
                  <a:pt x="986" y="91"/>
                </a:cubicBezTo>
                <a:cubicBezTo>
                  <a:pt x="987" y="90"/>
                  <a:pt x="987" y="88"/>
                  <a:pt x="986" y="86"/>
                </a:cubicBezTo>
                <a:cubicBezTo>
                  <a:pt x="985" y="85"/>
                  <a:pt x="983" y="85"/>
                  <a:pt x="982" y="86"/>
                </a:cubicBezTo>
                <a:cubicBezTo>
                  <a:pt x="942" y="126"/>
                  <a:pt x="942" y="126"/>
                  <a:pt x="942" y="126"/>
                </a:cubicBezTo>
                <a:cubicBezTo>
                  <a:pt x="941" y="127"/>
                  <a:pt x="941" y="127"/>
                  <a:pt x="941" y="127"/>
                </a:cubicBezTo>
                <a:close/>
                <a:moveTo>
                  <a:pt x="1015" y="57"/>
                </a:moveTo>
                <a:cubicBezTo>
                  <a:pt x="1016" y="58"/>
                  <a:pt x="1017" y="58"/>
                  <a:pt x="1017" y="58"/>
                </a:cubicBezTo>
                <a:cubicBezTo>
                  <a:pt x="1018" y="58"/>
                  <a:pt x="1019" y="58"/>
                  <a:pt x="1019" y="57"/>
                </a:cubicBezTo>
                <a:cubicBezTo>
                  <a:pt x="1022" y="55"/>
                  <a:pt x="1022" y="55"/>
                  <a:pt x="1022" y="55"/>
                </a:cubicBezTo>
                <a:cubicBezTo>
                  <a:pt x="1022" y="55"/>
                  <a:pt x="1022" y="55"/>
                  <a:pt x="1022" y="54"/>
                </a:cubicBezTo>
                <a:cubicBezTo>
                  <a:pt x="1023" y="54"/>
                  <a:pt x="1023" y="54"/>
                  <a:pt x="1023" y="54"/>
                </a:cubicBezTo>
                <a:cubicBezTo>
                  <a:pt x="1035" y="41"/>
                  <a:pt x="1035" y="41"/>
                  <a:pt x="1035" y="41"/>
                </a:cubicBezTo>
                <a:cubicBezTo>
                  <a:pt x="1037" y="40"/>
                  <a:pt x="1037" y="38"/>
                  <a:pt x="1035" y="37"/>
                </a:cubicBezTo>
                <a:cubicBezTo>
                  <a:pt x="1034" y="36"/>
                  <a:pt x="1032" y="36"/>
                  <a:pt x="1031" y="37"/>
                </a:cubicBezTo>
                <a:cubicBezTo>
                  <a:pt x="1019" y="49"/>
                  <a:pt x="1019" y="49"/>
                  <a:pt x="1019" y="49"/>
                </a:cubicBezTo>
                <a:cubicBezTo>
                  <a:pt x="1018" y="50"/>
                  <a:pt x="1018" y="50"/>
                  <a:pt x="1018" y="50"/>
                </a:cubicBezTo>
                <a:cubicBezTo>
                  <a:pt x="1018" y="50"/>
                  <a:pt x="1018" y="50"/>
                  <a:pt x="1017" y="51"/>
                </a:cubicBezTo>
                <a:cubicBezTo>
                  <a:pt x="1015" y="53"/>
                  <a:pt x="1015" y="53"/>
                  <a:pt x="1015" y="53"/>
                </a:cubicBezTo>
                <a:cubicBezTo>
                  <a:pt x="1014" y="54"/>
                  <a:pt x="1014" y="56"/>
                  <a:pt x="1015" y="57"/>
                </a:cubicBezTo>
                <a:close/>
                <a:moveTo>
                  <a:pt x="397" y="676"/>
                </a:moveTo>
                <a:cubicBezTo>
                  <a:pt x="397" y="676"/>
                  <a:pt x="398" y="677"/>
                  <a:pt x="399" y="677"/>
                </a:cubicBezTo>
                <a:cubicBezTo>
                  <a:pt x="400" y="677"/>
                  <a:pt x="400" y="676"/>
                  <a:pt x="401" y="676"/>
                </a:cubicBezTo>
                <a:cubicBezTo>
                  <a:pt x="541" y="536"/>
                  <a:pt x="541" y="536"/>
                  <a:pt x="541" y="536"/>
                </a:cubicBezTo>
                <a:cubicBezTo>
                  <a:pt x="542" y="535"/>
                  <a:pt x="542" y="533"/>
                  <a:pt x="541" y="532"/>
                </a:cubicBezTo>
                <a:cubicBezTo>
                  <a:pt x="540" y="530"/>
                  <a:pt x="538" y="530"/>
                  <a:pt x="536" y="532"/>
                </a:cubicBezTo>
                <a:cubicBezTo>
                  <a:pt x="397" y="671"/>
                  <a:pt x="397" y="671"/>
                  <a:pt x="397" y="671"/>
                </a:cubicBezTo>
                <a:cubicBezTo>
                  <a:pt x="395" y="673"/>
                  <a:pt x="395" y="675"/>
                  <a:pt x="397" y="676"/>
                </a:cubicBezTo>
                <a:close/>
                <a:moveTo>
                  <a:pt x="990" y="82"/>
                </a:moveTo>
                <a:cubicBezTo>
                  <a:pt x="991" y="83"/>
                  <a:pt x="991" y="83"/>
                  <a:pt x="992" y="83"/>
                </a:cubicBezTo>
                <a:cubicBezTo>
                  <a:pt x="993" y="83"/>
                  <a:pt x="994" y="83"/>
                  <a:pt x="994" y="82"/>
                </a:cubicBezTo>
                <a:cubicBezTo>
                  <a:pt x="997" y="80"/>
                  <a:pt x="997" y="80"/>
                  <a:pt x="997" y="80"/>
                </a:cubicBezTo>
                <a:cubicBezTo>
                  <a:pt x="998" y="79"/>
                  <a:pt x="998" y="77"/>
                  <a:pt x="997" y="76"/>
                </a:cubicBezTo>
                <a:cubicBezTo>
                  <a:pt x="996" y="74"/>
                  <a:pt x="994" y="74"/>
                  <a:pt x="992" y="76"/>
                </a:cubicBezTo>
                <a:cubicBezTo>
                  <a:pt x="990" y="78"/>
                  <a:pt x="990" y="78"/>
                  <a:pt x="990" y="78"/>
                </a:cubicBezTo>
                <a:cubicBezTo>
                  <a:pt x="989" y="79"/>
                  <a:pt x="989" y="81"/>
                  <a:pt x="990" y="82"/>
                </a:cubicBezTo>
                <a:close/>
                <a:moveTo>
                  <a:pt x="807" y="261"/>
                </a:moveTo>
                <a:cubicBezTo>
                  <a:pt x="806" y="262"/>
                  <a:pt x="806" y="262"/>
                  <a:pt x="806" y="262"/>
                </a:cubicBezTo>
                <a:cubicBezTo>
                  <a:pt x="805" y="263"/>
                  <a:pt x="805" y="265"/>
                  <a:pt x="806" y="267"/>
                </a:cubicBezTo>
                <a:cubicBezTo>
                  <a:pt x="806" y="267"/>
                  <a:pt x="807" y="267"/>
                  <a:pt x="808" y="267"/>
                </a:cubicBezTo>
                <a:cubicBezTo>
                  <a:pt x="809" y="267"/>
                  <a:pt x="810" y="267"/>
                  <a:pt x="810" y="267"/>
                </a:cubicBezTo>
                <a:cubicBezTo>
                  <a:pt x="812" y="265"/>
                  <a:pt x="812" y="265"/>
                  <a:pt x="812" y="265"/>
                </a:cubicBezTo>
                <a:cubicBezTo>
                  <a:pt x="813" y="264"/>
                  <a:pt x="813" y="262"/>
                  <a:pt x="812" y="261"/>
                </a:cubicBezTo>
                <a:cubicBezTo>
                  <a:pt x="811" y="259"/>
                  <a:pt x="809" y="259"/>
                  <a:pt x="807" y="261"/>
                </a:cubicBezTo>
                <a:close/>
                <a:moveTo>
                  <a:pt x="714" y="358"/>
                </a:moveTo>
                <a:cubicBezTo>
                  <a:pt x="715" y="359"/>
                  <a:pt x="716" y="359"/>
                  <a:pt x="716" y="359"/>
                </a:cubicBezTo>
                <a:cubicBezTo>
                  <a:pt x="717" y="359"/>
                  <a:pt x="718" y="359"/>
                  <a:pt x="719" y="358"/>
                </a:cubicBezTo>
                <a:cubicBezTo>
                  <a:pt x="787" y="290"/>
                  <a:pt x="787" y="290"/>
                  <a:pt x="787" y="290"/>
                </a:cubicBezTo>
                <a:cubicBezTo>
                  <a:pt x="788" y="289"/>
                  <a:pt x="788" y="287"/>
                  <a:pt x="787" y="286"/>
                </a:cubicBezTo>
                <a:cubicBezTo>
                  <a:pt x="785" y="284"/>
                  <a:pt x="784" y="284"/>
                  <a:pt x="782" y="286"/>
                </a:cubicBezTo>
                <a:cubicBezTo>
                  <a:pt x="714" y="354"/>
                  <a:pt x="714" y="354"/>
                  <a:pt x="714" y="354"/>
                </a:cubicBezTo>
                <a:cubicBezTo>
                  <a:pt x="713" y="355"/>
                  <a:pt x="713" y="357"/>
                  <a:pt x="714" y="358"/>
                </a:cubicBezTo>
                <a:close/>
                <a:moveTo>
                  <a:pt x="1041" y="49"/>
                </a:moveTo>
                <a:cubicBezTo>
                  <a:pt x="1041" y="49"/>
                  <a:pt x="1042" y="49"/>
                  <a:pt x="1043" y="48"/>
                </a:cubicBezTo>
                <a:cubicBezTo>
                  <a:pt x="1052" y="38"/>
                  <a:pt x="1052" y="38"/>
                  <a:pt x="1052" y="38"/>
                </a:cubicBezTo>
                <a:cubicBezTo>
                  <a:pt x="1053" y="37"/>
                  <a:pt x="1053" y="35"/>
                  <a:pt x="1052" y="34"/>
                </a:cubicBezTo>
                <a:cubicBezTo>
                  <a:pt x="1051" y="33"/>
                  <a:pt x="1049" y="33"/>
                  <a:pt x="1048" y="34"/>
                </a:cubicBezTo>
                <a:cubicBezTo>
                  <a:pt x="1038" y="44"/>
                  <a:pt x="1038" y="44"/>
                  <a:pt x="1038" y="44"/>
                </a:cubicBezTo>
                <a:cubicBezTo>
                  <a:pt x="1037" y="45"/>
                  <a:pt x="1037" y="47"/>
                  <a:pt x="1038" y="48"/>
                </a:cubicBezTo>
                <a:cubicBezTo>
                  <a:pt x="1039" y="49"/>
                  <a:pt x="1040" y="49"/>
                  <a:pt x="1041" y="49"/>
                </a:cubicBezTo>
                <a:close/>
                <a:moveTo>
                  <a:pt x="399" y="690"/>
                </a:moveTo>
                <a:cubicBezTo>
                  <a:pt x="400" y="690"/>
                  <a:pt x="401" y="690"/>
                  <a:pt x="401" y="689"/>
                </a:cubicBezTo>
                <a:cubicBezTo>
                  <a:pt x="548" y="543"/>
                  <a:pt x="548" y="543"/>
                  <a:pt x="548" y="543"/>
                </a:cubicBezTo>
                <a:cubicBezTo>
                  <a:pt x="549" y="542"/>
                  <a:pt x="549" y="540"/>
                  <a:pt x="548" y="538"/>
                </a:cubicBezTo>
                <a:cubicBezTo>
                  <a:pt x="547" y="537"/>
                  <a:pt x="545" y="537"/>
                  <a:pt x="544" y="538"/>
                </a:cubicBezTo>
                <a:cubicBezTo>
                  <a:pt x="397" y="685"/>
                  <a:pt x="397" y="685"/>
                  <a:pt x="397" y="685"/>
                </a:cubicBezTo>
                <a:cubicBezTo>
                  <a:pt x="396" y="686"/>
                  <a:pt x="396" y="688"/>
                  <a:pt x="397" y="689"/>
                </a:cubicBezTo>
                <a:cubicBezTo>
                  <a:pt x="398" y="690"/>
                  <a:pt x="398" y="690"/>
                  <a:pt x="399" y="690"/>
                </a:cubicBezTo>
                <a:close/>
                <a:moveTo>
                  <a:pt x="703" y="387"/>
                </a:moveTo>
                <a:cubicBezTo>
                  <a:pt x="704" y="387"/>
                  <a:pt x="704" y="386"/>
                  <a:pt x="705" y="386"/>
                </a:cubicBezTo>
                <a:cubicBezTo>
                  <a:pt x="804" y="287"/>
                  <a:pt x="804" y="287"/>
                  <a:pt x="804" y="287"/>
                </a:cubicBezTo>
                <a:cubicBezTo>
                  <a:pt x="804" y="286"/>
                  <a:pt x="804" y="286"/>
                  <a:pt x="805" y="286"/>
                </a:cubicBezTo>
                <a:cubicBezTo>
                  <a:pt x="805" y="286"/>
                  <a:pt x="805" y="286"/>
                  <a:pt x="805" y="286"/>
                </a:cubicBezTo>
                <a:cubicBezTo>
                  <a:pt x="808" y="283"/>
                  <a:pt x="808" y="283"/>
                  <a:pt x="808" y="283"/>
                </a:cubicBezTo>
                <a:cubicBezTo>
                  <a:pt x="809" y="281"/>
                  <a:pt x="809" y="279"/>
                  <a:pt x="808" y="278"/>
                </a:cubicBezTo>
                <a:cubicBezTo>
                  <a:pt x="807" y="277"/>
                  <a:pt x="805" y="277"/>
                  <a:pt x="804" y="278"/>
                </a:cubicBezTo>
                <a:cubicBezTo>
                  <a:pt x="801" y="281"/>
                  <a:pt x="801" y="281"/>
                  <a:pt x="801" y="281"/>
                </a:cubicBezTo>
                <a:cubicBezTo>
                  <a:pt x="801" y="281"/>
                  <a:pt x="800" y="282"/>
                  <a:pt x="800" y="282"/>
                </a:cubicBezTo>
                <a:cubicBezTo>
                  <a:pt x="800" y="282"/>
                  <a:pt x="800" y="282"/>
                  <a:pt x="800" y="282"/>
                </a:cubicBezTo>
                <a:cubicBezTo>
                  <a:pt x="701" y="381"/>
                  <a:pt x="701" y="381"/>
                  <a:pt x="701" y="381"/>
                </a:cubicBezTo>
                <a:cubicBezTo>
                  <a:pt x="699" y="382"/>
                  <a:pt x="699" y="384"/>
                  <a:pt x="701" y="386"/>
                </a:cubicBezTo>
                <a:cubicBezTo>
                  <a:pt x="701" y="386"/>
                  <a:pt x="702" y="387"/>
                  <a:pt x="703" y="387"/>
                </a:cubicBezTo>
                <a:close/>
                <a:moveTo>
                  <a:pt x="933" y="157"/>
                </a:moveTo>
                <a:cubicBezTo>
                  <a:pt x="933" y="157"/>
                  <a:pt x="933" y="157"/>
                  <a:pt x="933" y="157"/>
                </a:cubicBezTo>
                <a:cubicBezTo>
                  <a:pt x="999" y="91"/>
                  <a:pt x="999" y="91"/>
                  <a:pt x="999" y="91"/>
                </a:cubicBezTo>
                <a:cubicBezTo>
                  <a:pt x="1002" y="89"/>
                  <a:pt x="1002" y="89"/>
                  <a:pt x="1002" y="89"/>
                </a:cubicBezTo>
                <a:cubicBezTo>
                  <a:pt x="1002" y="89"/>
                  <a:pt x="1002" y="89"/>
                  <a:pt x="1002" y="89"/>
                </a:cubicBezTo>
                <a:cubicBezTo>
                  <a:pt x="1006" y="84"/>
                  <a:pt x="1006" y="84"/>
                  <a:pt x="1006" y="84"/>
                </a:cubicBezTo>
                <a:cubicBezTo>
                  <a:pt x="1007" y="84"/>
                  <a:pt x="1007" y="83"/>
                  <a:pt x="1007" y="82"/>
                </a:cubicBezTo>
                <a:cubicBezTo>
                  <a:pt x="1007" y="81"/>
                  <a:pt x="1007" y="81"/>
                  <a:pt x="1006" y="80"/>
                </a:cubicBezTo>
                <a:cubicBezTo>
                  <a:pt x="1006" y="80"/>
                  <a:pt x="1006" y="80"/>
                  <a:pt x="1005" y="79"/>
                </a:cubicBezTo>
                <a:cubicBezTo>
                  <a:pt x="1005" y="79"/>
                  <a:pt x="1005" y="79"/>
                  <a:pt x="1005" y="79"/>
                </a:cubicBezTo>
                <a:cubicBezTo>
                  <a:pt x="1005" y="79"/>
                  <a:pt x="1005" y="79"/>
                  <a:pt x="1005" y="79"/>
                </a:cubicBezTo>
                <a:cubicBezTo>
                  <a:pt x="1005" y="79"/>
                  <a:pt x="1005" y="79"/>
                  <a:pt x="1004" y="79"/>
                </a:cubicBezTo>
                <a:cubicBezTo>
                  <a:pt x="1004" y="79"/>
                  <a:pt x="1003" y="79"/>
                  <a:pt x="1002" y="80"/>
                </a:cubicBezTo>
                <a:cubicBezTo>
                  <a:pt x="1002" y="80"/>
                  <a:pt x="1002" y="80"/>
                  <a:pt x="1002" y="80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852" y="229"/>
                  <a:pt x="852" y="229"/>
                  <a:pt x="852" y="229"/>
                </a:cubicBezTo>
                <a:cubicBezTo>
                  <a:pt x="851" y="231"/>
                  <a:pt x="851" y="233"/>
                  <a:pt x="852" y="234"/>
                </a:cubicBezTo>
                <a:cubicBezTo>
                  <a:pt x="853" y="234"/>
                  <a:pt x="854" y="235"/>
                  <a:pt x="855" y="235"/>
                </a:cubicBezTo>
                <a:cubicBezTo>
                  <a:pt x="855" y="235"/>
                  <a:pt x="856" y="234"/>
                  <a:pt x="857" y="234"/>
                </a:cubicBezTo>
                <a:cubicBezTo>
                  <a:pt x="933" y="158"/>
                  <a:pt x="933" y="158"/>
                  <a:pt x="933" y="158"/>
                </a:cubicBezTo>
                <a:cubicBezTo>
                  <a:pt x="933" y="158"/>
                  <a:pt x="933" y="157"/>
                  <a:pt x="933" y="157"/>
                </a:cubicBezTo>
                <a:close/>
                <a:moveTo>
                  <a:pt x="1009" y="80"/>
                </a:moveTo>
                <a:cubicBezTo>
                  <a:pt x="1010" y="80"/>
                  <a:pt x="1011" y="80"/>
                  <a:pt x="1012" y="79"/>
                </a:cubicBezTo>
                <a:cubicBezTo>
                  <a:pt x="1015" y="76"/>
                  <a:pt x="1015" y="76"/>
                  <a:pt x="1015" y="76"/>
                </a:cubicBezTo>
                <a:cubicBezTo>
                  <a:pt x="1016" y="75"/>
                  <a:pt x="1016" y="73"/>
                  <a:pt x="1015" y="71"/>
                </a:cubicBezTo>
                <a:cubicBezTo>
                  <a:pt x="1014" y="70"/>
                  <a:pt x="1012" y="70"/>
                  <a:pt x="1011" y="71"/>
                </a:cubicBezTo>
                <a:cubicBezTo>
                  <a:pt x="1007" y="75"/>
                  <a:pt x="1007" y="75"/>
                  <a:pt x="1007" y="75"/>
                </a:cubicBezTo>
                <a:cubicBezTo>
                  <a:pt x="1006" y="76"/>
                  <a:pt x="1006" y="78"/>
                  <a:pt x="1007" y="79"/>
                </a:cubicBezTo>
                <a:cubicBezTo>
                  <a:pt x="1008" y="80"/>
                  <a:pt x="1009" y="80"/>
                  <a:pt x="1009" y="80"/>
                </a:cubicBezTo>
                <a:close/>
                <a:moveTo>
                  <a:pt x="1027" y="55"/>
                </a:moveTo>
                <a:cubicBezTo>
                  <a:pt x="1020" y="62"/>
                  <a:pt x="1020" y="62"/>
                  <a:pt x="1020" y="62"/>
                </a:cubicBezTo>
                <a:cubicBezTo>
                  <a:pt x="1018" y="63"/>
                  <a:pt x="1018" y="65"/>
                  <a:pt x="1020" y="67"/>
                </a:cubicBezTo>
                <a:cubicBezTo>
                  <a:pt x="1020" y="67"/>
                  <a:pt x="1021" y="68"/>
                  <a:pt x="1022" y="68"/>
                </a:cubicBezTo>
                <a:cubicBezTo>
                  <a:pt x="1023" y="68"/>
                  <a:pt x="1023" y="67"/>
                  <a:pt x="1024" y="67"/>
                </a:cubicBezTo>
                <a:cubicBezTo>
                  <a:pt x="1031" y="59"/>
                  <a:pt x="1031" y="59"/>
                  <a:pt x="1031" y="59"/>
                </a:cubicBezTo>
                <a:cubicBezTo>
                  <a:pt x="1032" y="58"/>
                  <a:pt x="1032" y="56"/>
                  <a:pt x="1031" y="55"/>
                </a:cubicBezTo>
                <a:cubicBezTo>
                  <a:pt x="1030" y="54"/>
                  <a:pt x="1028" y="54"/>
                  <a:pt x="1027" y="55"/>
                </a:cubicBezTo>
                <a:close/>
                <a:moveTo>
                  <a:pt x="860" y="243"/>
                </a:moveTo>
                <a:cubicBezTo>
                  <a:pt x="861" y="243"/>
                  <a:pt x="862" y="243"/>
                  <a:pt x="863" y="242"/>
                </a:cubicBezTo>
                <a:cubicBezTo>
                  <a:pt x="872" y="232"/>
                  <a:pt x="872" y="232"/>
                  <a:pt x="872" y="232"/>
                </a:cubicBezTo>
                <a:cubicBezTo>
                  <a:pt x="874" y="231"/>
                  <a:pt x="874" y="229"/>
                  <a:pt x="872" y="228"/>
                </a:cubicBezTo>
                <a:cubicBezTo>
                  <a:pt x="871" y="227"/>
                  <a:pt x="869" y="227"/>
                  <a:pt x="868" y="228"/>
                </a:cubicBezTo>
                <a:cubicBezTo>
                  <a:pt x="858" y="238"/>
                  <a:pt x="858" y="238"/>
                  <a:pt x="858" y="238"/>
                </a:cubicBezTo>
                <a:cubicBezTo>
                  <a:pt x="857" y="239"/>
                  <a:pt x="857" y="241"/>
                  <a:pt x="858" y="242"/>
                </a:cubicBezTo>
                <a:cubicBezTo>
                  <a:pt x="859" y="243"/>
                  <a:pt x="860" y="243"/>
                  <a:pt x="860" y="243"/>
                </a:cubicBezTo>
                <a:close/>
                <a:moveTo>
                  <a:pt x="1034" y="62"/>
                </a:moveTo>
                <a:cubicBezTo>
                  <a:pt x="1031" y="65"/>
                  <a:pt x="1031" y="65"/>
                  <a:pt x="1031" y="65"/>
                </a:cubicBezTo>
                <a:cubicBezTo>
                  <a:pt x="1030" y="66"/>
                  <a:pt x="1030" y="68"/>
                  <a:pt x="1031" y="69"/>
                </a:cubicBezTo>
                <a:cubicBezTo>
                  <a:pt x="1032" y="70"/>
                  <a:pt x="1033" y="70"/>
                  <a:pt x="1033" y="70"/>
                </a:cubicBezTo>
                <a:cubicBezTo>
                  <a:pt x="1034" y="70"/>
                  <a:pt x="1035" y="70"/>
                  <a:pt x="1036" y="69"/>
                </a:cubicBezTo>
                <a:cubicBezTo>
                  <a:pt x="1038" y="66"/>
                  <a:pt x="1038" y="66"/>
                  <a:pt x="1038" y="66"/>
                </a:cubicBezTo>
                <a:cubicBezTo>
                  <a:pt x="1039" y="65"/>
                  <a:pt x="1039" y="63"/>
                  <a:pt x="1038" y="62"/>
                </a:cubicBezTo>
                <a:cubicBezTo>
                  <a:pt x="1037" y="61"/>
                  <a:pt x="1035" y="61"/>
                  <a:pt x="1034" y="62"/>
                </a:cubicBezTo>
                <a:close/>
                <a:moveTo>
                  <a:pt x="705" y="399"/>
                </a:moveTo>
                <a:cubicBezTo>
                  <a:pt x="706" y="399"/>
                  <a:pt x="706" y="398"/>
                  <a:pt x="707" y="398"/>
                </a:cubicBezTo>
                <a:cubicBezTo>
                  <a:pt x="825" y="280"/>
                  <a:pt x="825" y="280"/>
                  <a:pt x="825" y="280"/>
                </a:cubicBezTo>
                <a:cubicBezTo>
                  <a:pt x="826" y="278"/>
                  <a:pt x="826" y="277"/>
                  <a:pt x="825" y="275"/>
                </a:cubicBezTo>
                <a:cubicBezTo>
                  <a:pt x="824" y="274"/>
                  <a:pt x="822" y="274"/>
                  <a:pt x="821" y="275"/>
                </a:cubicBezTo>
                <a:cubicBezTo>
                  <a:pt x="703" y="393"/>
                  <a:pt x="703" y="393"/>
                  <a:pt x="703" y="393"/>
                </a:cubicBezTo>
                <a:cubicBezTo>
                  <a:pt x="701" y="395"/>
                  <a:pt x="701" y="396"/>
                  <a:pt x="703" y="398"/>
                </a:cubicBezTo>
                <a:cubicBezTo>
                  <a:pt x="703" y="398"/>
                  <a:pt x="704" y="399"/>
                  <a:pt x="705" y="399"/>
                </a:cubicBezTo>
                <a:close/>
                <a:moveTo>
                  <a:pt x="853" y="251"/>
                </a:moveTo>
                <a:cubicBezTo>
                  <a:pt x="854" y="250"/>
                  <a:pt x="854" y="248"/>
                  <a:pt x="853" y="247"/>
                </a:cubicBezTo>
                <a:cubicBezTo>
                  <a:pt x="852" y="246"/>
                  <a:pt x="850" y="246"/>
                  <a:pt x="849" y="247"/>
                </a:cubicBezTo>
                <a:cubicBezTo>
                  <a:pt x="844" y="252"/>
                  <a:pt x="844" y="252"/>
                  <a:pt x="844" y="252"/>
                </a:cubicBezTo>
                <a:cubicBezTo>
                  <a:pt x="842" y="254"/>
                  <a:pt x="842" y="256"/>
                  <a:pt x="844" y="257"/>
                </a:cubicBezTo>
                <a:cubicBezTo>
                  <a:pt x="844" y="257"/>
                  <a:pt x="845" y="258"/>
                  <a:pt x="846" y="258"/>
                </a:cubicBezTo>
                <a:cubicBezTo>
                  <a:pt x="847" y="258"/>
                  <a:pt x="847" y="257"/>
                  <a:pt x="848" y="257"/>
                </a:cubicBezTo>
                <a:lnTo>
                  <a:pt x="853" y="251"/>
                </a:lnTo>
                <a:close/>
                <a:moveTo>
                  <a:pt x="400" y="703"/>
                </a:moveTo>
                <a:cubicBezTo>
                  <a:pt x="401" y="703"/>
                  <a:pt x="402" y="703"/>
                  <a:pt x="402" y="702"/>
                </a:cubicBezTo>
                <a:cubicBezTo>
                  <a:pt x="559" y="545"/>
                  <a:pt x="559" y="545"/>
                  <a:pt x="559" y="545"/>
                </a:cubicBezTo>
                <a:cubicBezTo>
                  <a:pt x="561" y="544"/>
                  <a:pt x="561" y="542"/>
                  <a:pt x="559" y="541"/>
                </a:cubicBezTo>
                <a:cubicBezTo>
                  <a:pt x="558" y="540"/>
                  <a:pt x="556" y="540"/>
                  <a:pt x="555" y="541"/>
                </a:cubicBezTo>
                <a:cubicBezTo>
                  <a:pt x="398" y="698"/>
                  <a:pt x="398" y="698"/>
                  <a:pt x="398" y="698"/>
                </a:cubicBezTo>
                <a:cubicBezTo>
                  <a:pt x="397" y="699"/>
                  <a:pt x="397" y="701"/>
                  <a:pt x="398" y="702"/>
                </a:cubicBezTo>
                <a:cubicBezTo>
                  <a:pt x="399" y="703"/>
                  <a:pt x="399" y="703"/>
                  <a:pt x="400" y="703"/>
                </a:cubicBezTo>
                <a:close/>
                <a:moveTo>
                  <a:pt x="873" y="223"/>
                </a:moveTo>
                <a:cubicBezTo>
                  <a:pt x="872" y="224"/>
                  <a:pt x="872" y="226"/>
                  <a:pt x="873" y="228"/>
                </a:cubicBezTo>
                <a:cubicBezTo>
                  <a:pt x="873" y="228"/>
                  <a:pt x="874" y="229"/>
                  <a:pt x="875" y="229"/>
                </a:cubicBezTo>
                <a:cubicBezTo>
                  <a:pt x="876" y="229"/>
                  <a:pt x="876" y="228"/>
                  <a:pt x="877" y="228"/>
                </a:cubicBezTo>
                <a:cubicBezTo>
                  <a:pt x="1023" y="82"/>
                  <a:pt x="1023" y="82"/>
                  <a:pt x="1023" y="82"/>
                </a:cubicBezTo>
                <a:cubicBezTo>
                  <a:pt x="1024" y="81"/>
                  <a:pt x="1024" y="79"/>
                  <a:pt x="1023" y="78"/>
                </a:cubicBezTo>
                <a:cubicBezTo>
                  <a:pt x="1021" y="77"/>
                  <a:pt x="1019" y="77"/>
                  <a:pt x="1018" y="78"/>
                </a:cubicBezTo>
                <a:lnTo>
                  <a:pt x="873" y="223"/>
                </a:lnTo>
                <a:close/>
                <a:moveTo>
                  <a:pt x="1062" y="42"/>
                </a:moveTo>
                <a:cubicBezTo>
                  <a:pt x="1063" y="42"/>
                  <a:pt x="1063" y="41"/>
                  <a:pt x="1064" y="41"/>
                </a:cubicBezTo>
                <a:cubicBezTo>
                  <a:pt x="1069" y="36"/>
                  <a:pt x="1069" y="36"/>
                  <a:pt x="1069" y="36"/>
                </a:cubicBezTo>
                <a:cubicBezTo>
                  <a:pt x="1070" y="35"/>
                  <a:pt x="1070" y="33"/>
                  <a:pt x="1069" y="32"/>
                </a:cubicBezTo>
                <a:cubicBezTo>
                  <a:pt x="1067" y="30"/>
                  <a:pt x="1066" y="30"/>
                  <a:pt x="1064" y="32"/>
                </a:cubicBezTo>
                <a:cubicBezTo>
                  <a:pt x="1060" y="36"/>
                  <a:pt x="1060" y="36"/>
                  <a:pt x="1060" y="36"/>
                </a:cubicBezTo>
                <a:cubicBezTo>
                  <a:pt x="1058" y="38"/>
                  <a:pt x="1058" y="39"/>
                  <a:pt x="1060" y="41"/>
                </a:cubicBezTo>
                <a:cubicBezTo>
                  <a:pt x="1060" y="41"/>
                  <a:pt x="1061" y="42"/>
                  <a:pt x="1062" y="42"/>
                </a:cubicBezTo>
                <a:close/>
                <a:moveTo>
                  <a:pt x="867" y="250"/>
                </a:moveTo>
                <a:cubicBezTo>
                  <a:pt x="868" y="250"/>
                  <a:pt x="869" y="250"/>
                  <a:pt x="870" y="249"/>
                </a:cubicBezTo>
                <a:cubicBezTo>
                  <a:pt x="878" y="240"/>
                  <a:pt x="878" y="240"/>
                  <a:pt x="878" y="240"/>
                </a:cubicBezTo>
                <a:cubicBezTo>
                  <a:pt x="880" y="239"/>
                  <a:pt x="880" y="237"/>
                  <a:pt x="878" y="236"/>
                </a:cubicBezTo>
                <a:cubicBezTo>
                  <a:pt x="877" y="235"/>
                  <a:pt x="875" y="235"/>
                  <a:pt x="874" y="236"/>
                </a:cubicBezTo>
                <a:cubicBezTo>
                  <a:pt x="865" y="245"/>
                  <a:pt x="865" y="245"/>
                  <a:pt x="865" y="245"/>
                </a:cubicBezTo>
                <a:cubicBezTo>
                  <a:pt x="864" y="246"/>
                  <a:pt x="864" y="248"/>
                  <a:pt x="865" y="249"/>
                </a:cubicBezTo>
                <a:cubicBezTo>
                  <a:pt x="866" y="250"/>
                  <a:pt x="867" y="250"/>
                  <a:pt x="867" y="250"/>
                </a:cubicBezTo>
                <a:close/>
                <a:moveTo>
                  <a:pt x="708" y="410"/>
                </a:moveTo>
                <a:cubicBezTo>
                  <a:pt x="709" y="410"/>
                  <a:pt x="709" y="409"/>
                  <a:pt x="710" y="409"/>
                </a:cubicBezTo>
                <a:cubicBezTo>
                  <a:pt x="840" y="279"/>
                  <a:pt x="840" y="279"/>
                  <a:pt x="840" y="279"/>
                </a:cubicBezTo>
                <a:cubicBezTo>
                  <a:pt x="841" y="278"/>
                  <a:pt x="841" y="276"/>
                  <a:pt x="840" y="275"/>
                </a:cubicBezTo>
                <a:cubicBezTo>
                  <a:pt x="839" y="273"/>
                  <a:pt x="837" y="273"/>
                  <a:pt x="835" y="275"/>
                </a:cubicBezTo>
                <a:cubicBezTo>
                  <a:pt x="706" y="404"/>
                  <a:pt x="706" y="404"/>
                  <a:pt x="706" y="404"/>
                </a:cubicBezTo>
                <a:cubicBezTo>
                  <a:pt x="704" y="406"/>
                  <a:pt x="704" y="407"/>
                  <a:pt x="706" y="409"/>
                </a:cubicBezTo>
                <a:cubicBezTo>
                  <a:pt x="706" y="409"/>
                  <a:pt x="707" y="410"/>
                  <a:pt x="708" y="410"/>
                </a:cubicBezTo>
                <a:close/>
                <a:moveTo>
                  <a:pt x="1037" y="82"/>
                </a:moveTo>
                <a:cubicBezTo>
                  <a:pt x="1038" y="81"/>
                  <a:pt x="1038" y="79"/>
                  <a:pt x="1037" y="78"/>
                </a:cubicBezTo>
                <a:cubicBezTo>
                  <a:pt x="1035" y="77"/>
                  <a:pt x="1033" y="77"/>
                  <a:pt x="1032" y="78"/>
                </a:cubicBezTo>
                <a:cubicBezTo>
                  <a:pt x="880" y="230"/>
                  <a:pt x="880" y="230"/>
                  <a:pt x="880" y="230"/>
                </a:cubicBezTo>
                <a:cubicBezTo>
                  <a:pt x="879" y="231"/>
                  <a:pt x="879" y="233"/>
                  <a:pt x="880" y="234"/>
                </a:cubicBezTo>
                <a:cubicBezTo>
                  <a:pt x="881" y="235"/>
                  <a:pt x="881" y="235"/>
                  <a:pt x="882" y="235"/>
                </a:cubicBezTo>
                <a:cubicBezTo>
                  <a:pt x="883" y="235"/>
                  <a:pt x="884" y="235"/>
                  <a:pt x="884" y="234"/>
                </a:cubicBezTo>
                <a:lnTo>
                  <a:pt x="1037" y="82"/>
                </a:lnTo>
                <a:close/>
                <a:moveTo>
                  <a:pt x="849" y="268"/>
                </a:moveTo>
                <a:cubicBezTo>
                  <a:pt x="850" y="268"/>
                  <a:pt x="851" y="268"/>
                  <a:pt x="852" y="267"/>
                </a:cubicBezTo>
                <a:cubicBezTo>
                  <a:pt x="856" y="262"/>
                  <a:pt x="856" y="262"/>
                  <a:pt x="856" y="262"/>
                </a:cubicBezTo>
                <a:cubicBezTo>
                  <a:pt x="858" y="261"/>
                  <a:pt x="858" y="259"/>
                  <a:pt x="856" y="258"/>
                </a:cubicBezTo>
                <a:cubicBezTo>
                  <a:pt x="855" y="257"/>
                  <a:pt x="853" y="257"/>
                  <a:pt x="852" y="258"/>
                </a:cubicBezTo>
                <a:cubicBezTo>
                  <a:pt x="847" y="263"/>
                  <a:pt x="847" y="263"/>
                  <a:pt x="847" y="263"/>
                </a:cubicBezTo>
                <a:cubicBezTo>
                  <a:pt x="846" y="264"/>
                  <a:pt x="846" y="266"/>
                  <a:pt x="847" y="267"/>
                </a:cubicBezTo>
                <a:cubicBezTo>
                  <a:pt x="848" y="268"/>
                  <a:pt x="849" y="268"/>
                  <a:pt x="849" y="268"/>
                </a:cubicBezTo>
                <a:close/>
                <a:moveTo>
                  <a:pt x="401" y="717"/>
                </a:moveTo>
                <a:cubicBezTo>
                  <a:pt x="401" y="717"/>
                  <a:pt x="402" y="716"/>
                  <a:pt x="403" y="716"/>
                </a:cubicBezTo>
                <a:cubicBezTo>
                  <a:pt x="572" y="546"/>
                  <a:pt x="572" y="546"/>
                  <a:pt x="572" y="546"/>
                </a:cubicBezTo>
                <a:cubicBezTo>
                  <a:pt x="574" y="545"/>
                  <a:pt x="574" y="543"/>
                  <a:pt x="572" y="542"/>
                </a:cubicBezTo>
                <a:cubicBezTo>
                  <a:pt x="571" y="541"/>
                  <a:pt x="569" y="541"/>
                  <a:pt x="568" y="542"/>
                </a:cubicBezTo>
                <a:cubicBezTo>
                  <a:pt x="399" y="711"/>
                  <a:pt x="399" y="711"/>
                  <a:pt x="399" y="711"/>
                </a:cubicBezTo>
                <a:cubicBezTo>
                  <a:pt x="397" y="713"/>
                  <a:pt x="397" y="715"/>
                  <a:pt x="399" y="716"/>
                </a:cubicBezTo>
                <a:cubicBezTo>
                  <a:pt x="399" y="716"/>
                  <a:pt x="400" y="717"/>
                  <a:pt x="401" y="717"/>
                </a:cubicBezTo>
                <a:close/>
                <a:moveTo>
                  <a:pt x="1053" y="75"/>
                </a:moveTo>
                <a:cubicBezTo>
                  <a:pt x="1054" y="76"/>
                  <a:pt x="1055" y="76"/>
                  <a:pt x="1056" y="76"/>
                </a:cubicBezTo>
                <a:cubicBezTo>
                  <a:pt x="1056" y="76"/>
                  <a:pt x="1057" y="76"/>
                  <a:pt x="1058" y="75"/>
                </a:cubicBezTo>
                <a:cubicBezTo>
                  <a:pt x="1059" y="74"/>
                  <a:pt x="1059" y="74"/>
                  <a:pt x="1059" y="74"/>
                </a:cubicBezTo>
                <a:cubicBezTo>
                  <a:pt x="1060" y="72"/>
                  <a:pt x="1060" y="71"/>
                  <a:pt x="1059" y="69"/>
                </a:cubicBezTo>
                <a:cubicBezTo>
                  <a:pt x="1058" y="68"/>
                  <a:pt x="1056" y="68"/>
                  <a:pt x="1055" y="69"/>
                </a:cubicBezTo>
                <a:cubicBezTo>
                  <a:pt x="1053" y="71"/>
                  <a:pt x="1053" y="71"/>
                  <a:pt x="1053" y="71"/>
                </a:cubicBezTo>
                <a:cubicBezTo>
                  <a:pt x="1052" y="72"/>
                  <a:pt x="1052" y="74"/>
                  <a:pt x="1053" y="75"/>
                </a:cubicBezTo>
                <a:close/>
                <a:moveTo>
                  <a:pt x="1052" y="76"/>
                </a:moveTo>
                <a:cubicBezTo>
                  <a:pt x="1051" y="75"/>
                  <a:pt x="1049" y="75"/>
                  <a:pt x="1048" y="76"/>
                </a:cubicBezTo>
                <a:cubicBezTo>
                  <a:pt x="890" y="234"/>
                  <a:pt x="890" y="234"/>
                  <a:pt x="890" y="234"/>
                </a:cubicBezTo>
                <a:cubicBezTo>
                  <a:pt x="889" y="235"/>
                  <a:pt x="889" y="237"/>
                  <a:pt x="890" y="238"/>
                </a:cubicBezTo>
                <a:cubicBezTo>
                  <a:pt x="891" y="239"/>
                  <a:pt x="891" y="239"/>
                  <a:pt x="892" y="239"/>
                </a:cubicBezTo>
                <a:cubicBezTo>
                  <a:pt x="893" y="239"/>
                  <a:pt x="894" y="239"/>
                  <a:pt x="894" y="238"/>
                </a:cubicBezTo>
                <a:cubicBezTo>
                  <a:pt x="1052" y="81"/>
                  <a:pt x="1052" y="81"/>
                  <a:pt x="1052" y="81"/>
                </a:cubicBezTo>
                <a:cubicBezTo>
                  <a:pt x="1053" y="79"/>
                  <a:pt x="1053" y="77"/>
                  <a:pt x="1052" y="76"/>
                </a:cubicBezTo>
                <a:close/>
                <a:moveTo>
                  <a:pt x="874" y="254"/>
                </a:moveTo>
                <a:cubicBezTo>
                  <a:pt x="875" y="254"/>
                  <a:pt x="876" y="255"/>
                  <a:pt x="877" y="255"/>
                </a:cubicBezTo>
                <a:cubicBezTo>
                  <a:pt x="877" y="255"/>
                  <a:pt x="878" y="254"/>
                  <a:pt x="879" y="254"/>
                </a:cubicBezTo>
                <a:cubicBezTo>
                  <a:pt x="887" y="246"/>
                  <a:pt x="887" y="246"/>
                  <a:pt x="887" y="246"/>
                </a:cubicBezTo>
                <a:cubicBezTo>
                  <a:pt x="888" y="245"/>
                  <a:pt x="888" y="243"/>
                  <a:pt x="887" y="242"/>
                </a:cubicBezTo>
                <a:cubicBezTo>
                  <a:pt x="886" y="240"/>
                  <a:pt x="884" y="240"/>
                  <a:pt x="882" y="242"/>
                </a:cubicBezTo>
                <a:cubicBezTo>
                  <a:pt x="874" y="249"/>
                  <a:pt x="874" y="249"/>
                  <a:pt x="874" y="249"/>
                </a:cubicBezTo>
                <a:cubicBezTo>
                  <a:pt x="873" y="251"/>
                  <a:pt x="873" y="253"/>
                  <a:pt x="874" y="254"/>
                </a:cubicBezTo>
                <a:close/>
                <a:moveTo>
                  <a:pt x="401" y="732"/>
                </a:moveTo>
                <a:cubicBezTo>
                  <a:pt x="580" y="552"/>
                  <a:pt x="580" y="552"/>
                  <a:pt x="580" y="552"/>
                </a:cubicBezTo>
                <a:cubicBezTo>
                  <a:pt x="582" y="551"/>
                  <a:pt x="582" y="549"/>
                  <a:pt x="580" y="548"/>
                </a:cubicBezTo>
                <a:cubicBezTo>
                  <a:pt x="579" y="547"/>
                  <a:pt x="577" y="547"/>
                  <a:pt x="576" y="548"/>
                </a:cubicBezTo>
                <a:cubicBezTo>
                  <a:pt x="396" y="727"/>
                  <a:pt x="396" y="727"/>
                  <a:pt x="396" y="727"/>
                </a:cubicBezTo>
                <a:cubicBezTo>
                  <a:pt x="395" y="729"/>
                  <a:pt x="395" y="731"/>
                  <a:pt x="396" y="732"/>
                </a:cubicBezTo>
                <a:cubicBezTo>
                  <a:pt x="397" y="732"/>
                  <a:pt x="398" y="733"/>
                  <a:pt x="399" y="733"/>
                </a:cubicBezTo>
                <a:cubicBezTo>
                  <a:pt x="399" y="733"/>
                  <a:pt x="400" y="732"/>
                  <a:pt x="401" y="732"/>
                </a:cubicBezTo>
                <a:close/>
                <a:moveTo>
                  <a:pt x="703" y="430"/>
                </a:moveTo>
                <a:cubicBezTo>
                  <a:pt x="856" y="276"/>
                  <a:pt x="856" y="276"/>
                  <a:pt x="856" y="276"/>
                </a:cubicBezTo>
                <a:cubicBezTo>
                  <a:pt x="858" y="275"/>
                  <a:pt x="858" y="273"/>
                  <a:pt x="856" y="272"/>
                </a:cubicBezTo>
                <a:cubicBezTo>
                  <a:pt x="855" y="271"/>
                  <a:pt x="853" y="271"/>
                  <a:pt x="852" y="272"/>
                </a:cubicBezTo>
                <a:cubicBezTo>
                  <a:pt x="698" y="426"/>
                  <a:pt x="698" y="426"/>
                  <a:pt x="698" y="426"/>
                </a:cubicBezTo>
                <a:cubicBezTo>
                  <a:pt x="697" y="427"/>
                  <a:pt x="697" y="429"/>
                  <a:pt x="698" y="430"/>
                </a:cubicBezTo>
                <a:cubicBezTo>
                  <a:pt x="699" y="431"/>
                  <a:pt x="700" y="431"/>
                  <a:pt x="700" y="431"/>
                </a:cubicBezTo>
                <a:cubicBezTo>
                  <a:pt x="701" y="431"/>
                  <a:pt x="702" y="431"/>
                  <a:pt x="703" y="430"/>
                </a:cubicBezTo>
                <a:close/>
                <a:moveTo>
                  <a:pt x="870" y="276"/>
                </a:moveTo>
                <a:cubicBezTo>
                  <a:pt x="871" y="276"/>
                  <a:pt x="871" y="275"/>
                  <a:pt x="872" y="275"/>
                </a:cubicBezTo>
                <a:cubicBezTo>
                  <a:pt x="875" y="271"/>
                  <a:pt x="875" y="271"/>
                  <a:pt x="875" y="271"/>
                </a:cubicBezTo>
                <a:cubicBezTo>
                  <a:pt x="877" y="270"/>
                  <a:pt x="877" y="268"/>
                  <a:pt x="875" y="267"/>
                </a:cubicBezTo>
                <a:cubicBezTo>
                  <a:pt x="874" y="266"/>
                  <a:pt x="872" y="266"/>
                  <a:pt x="871" y="267"/>
                </a:cubicBezTo>
                <a:cubicBezTo>
                  <a:pt x="868" y="270"/>
                  <a:pt x="868" y="270"/>
                  <a:pt x="868" y="270"/>
                </a:cubicBezTo>
                <a:cubicBezTo>
                  <a:pt x="866" y="271"/>
                  <a:pt x="866" y="273"/>
                  <a:pt x="868" y="275"/>
                </a:cubicBezTo>
                <a:cubicBezTo>
                  <a:pt x="868" y="275"/>
                  <a:pt x="869" y="276"/>
                  <a:pt x="870" y="276"/>
                </a:cubicBezTo>
                <a:close/>
                <a:moveTo>
                  <a:pt x="862" y="280"/>
                </a:moveTo>
                <a:cubicBezTo>
                  <a:pt x="861" y="279"/>
                  <a:pt x="859" y="279"/>
                  <a:pt x="858" y="280"/>
                </a:cubicBezTo>
                <a:cubicBezTo>
                  <a:pt x="700" y="438"/>
                  <a:pt x="700" y="438"/>
                  <a:pt x="700" y="438"/>
                </a:cubicBezTo>
                <a:cubicBezTo>
                  <a:pt x="699" y="439"/>
                  <a:pt x="699" y="441"/>
                  <a:pt x="700" y="442"/>
                </a:cubicBezTo>
                <a:cubicBezTo>
                  <a:pt x="701" y="443"/>
                  <a:pt x="702" y="443"/>
                  <a:pt x="702" y="443"/>
                </a:cubicBezTo>
                <a:cubicBezTo>
                  <a:pt x="703" y="443"/>
                  <a:pt x="704" y="443"/>
                  <a:pt x="704" y="442"/>
                </a:cubicBezTo>
                <a:cubicBezTo>
                  <a:pt x="862" y="285"/>
                  <a:pt x="862" y="285"/>
                  <a:pt x="862" y="285"/>
                </a:cubicBezTo>
                <a:cubicBezTo>
                  <a:pt x="863" y="283"/>
                  <a:pt x="863" y="281"/>
                  <a:pt x="862" y="280"/>
                </a:cubicBezTo>
                <a:close/>
                <a:moveTo>
                  <a:pt x="583" y="555"/>
                </a:moveTo>
                <a:cubicBezTo>
                  <a:pt x="399" y="738"/>
                  <a:pt x="399" y="738"/>
                  <a:pt x="399" y="738"/>
                </a:cubicBezTo>
                <a:cubicBezTo>
                  <a:pt x="398" y="740"/>
                  <a:pt x="398" y="742"/>
                  <a:pt x="399" y="743"/>
                </a:cubicBezTo>
                <a:cubicBezTo>
                  <a:pt x="400" y="743"/>
                  <a:pt x="401" y="744"/>
                  <a:pt x="402" y="744"/>
                </a:cubicBezTo>
                <a:cubicBezTo>
                  <a:pt x="402" y="744"/>
                  <a:pt x="403" y="743"/>
                  <a:pt x="404" y="743"/>
                </a:cubicBezTo>
                <a:cubicBezTo>
                  <a:pt x="587" y="559"/>
                  <a:pt x="587" y="559"/>
                  <a:pt x="587" y="559"/>
                </a:cubicBezTo>
                <a:cubicBezTo>
                  <a:pt x="589" y="558"/>
                  <a:pt x="589" y="556"/>
                  <a:pt x="587" y="555"/>
                </a:cubicBezTo>
                <a:cubicBezTo>
                  <a:pt x="586" y="554"/>
                  <a:pt x="584" y="554"/>
                  <a:pt x="583" y="555"/>
                </a:cubicBezTo>
                <a:close/>
                <a:moveTo>
                  <a:pt x="1084" y="61"/>
                </a:moveTo>
                <a:cubicBezTo>
                  <a:pt x="1085" y="61"/>
                  <a:pt x="1086" y="61"/>
                  <a:pt x="1087" y="60"/>
                </a:cubicBezTo>
                <a:cubicBezTo>
                  <a:pt x="1090" y="57"/>
                  <a:pt x="1090" y="57"/>
                  <a:pt x="1090" y="57"/>
                </a:cubicBezTo>
                <a:cubicBezTo>
                  <a:pt x="1091" y="56"/>
                  <a:pt x="1091" y="54"/>
                  <a:pt x="1090" y="53"/>
                </a:cubicBezTo>
                <a:cubicBezTo>
                  <a:pt x="1088" y="51"/>
                  <a:pt x="1087" y="51"/>
                  <a:pt x="1085" y="53"/>
                </a:cubicBezTo>
                <a:cubicBezTo>
                  <a:pt x="1082" y="56"/>
                  <a:pt x="1082" y="56"/>
                  <a:pt x="1082" y="56"/>
                </a:cubicBezTo>
                <a:cubicBezTo>
                  <a:pt x="1081" y="57"/>
                  <a:pt x="1081" y="59"/>
                  <a:pt x="1082" y="60"/>
                </a:cubicBezTo>
                <a:cubicBezTo>
                  <a:pt x="1083" y="61"/>
                  <a:pt x="1084" y="61"/>
                  <a:pt x="1084" y="61"/>
                </a:cubicBezTo>
                <a:close/>
                <a:moveTo>
                  <a:pt x="885" y="261"/>
                </a:moveTo>
                <a:cubicBezTo>
                  <a:pt x="885" y="261"/>
                  <a:pt x="886" y="260"/>
                  <a:pt x="887" y="260"/>
                </a:cubicBezTo>
                <a:cubicBezTo>
                  <a:pt x="895" y="252"/>
                  <a:pt x="895" y="252"/>
                  <a:pt x="895" y="252"/>
                </a:cubicBezTo>
                <a:cubicBezTo>
                  <a:pt x="896" y="251"/>
                  <a:pt x="896" y="249"/>
                  <a:pt x="895" y="248"/>
                </a:cubicBezTo>
                <a:cubicBezTo>
                  <a:pt x="893" y="247"/>
                  <a:pt x="891" y="247"/>
                  <a:pt x="890" y="248"/>
                </a:cubicBezTo>
                <a:cubicBezTo>
                  <a:pt x="883" y="255"/>
                  <a:pt x="883" y="255"/>
                  <a:pt x="883" y="255"/>
                </a:cubicBezTo>
                <a:cubicBezTo>
                  <a:pt x="881" y="257"/>
                  <a:pt x="881" y="259"/>
                  <a:pt x="883" y="260"/>
                </a:cubicBezTo>
                <a:cubicBezTo>
                  <a:pt x="883" y="260"/>
                  <a:pt x="884" y="261"/>
                  <a:pt x="885" y="261"/>
                </a:cubicBezTo>
                <a:close/>
                <a:moveTo>
                  <a:pt x="937" y="200"/>
                </a:moveTo>
                <a:cubicBezTo>
                  <a:pt x="898" y="240"/>
                  <a:pt x="898" y="240"/>
                  <a:pt x="898" y="240"/>
                </a:cubicBezTo>
                <a:cubicBezTo>
                  <a:pt x="897" y="241"/>
                  <a:pt x="897" y="243"/>
                  <a:pt x="898" y="244"/>
                </a:cubicBezTo>
                <a:cubicBezTo>
                  <a:pt x="898" y="245"/>
                  <a:pt x="899" y="245"/>
                  <a:pt x="900" y="245"/>
                </a:cubicBezTo>
                <a:cubicBezTo>
                  <a:pt x="901" y="245"/>
                  <a:pt x="902" y="245"/>
                  <a:pt x="902" y="244"/>
                </a:cubicBezTo>
                <a:cubicBezTo>
                  <a:pt x="942" y="205"/>
                  <a:pt x="942" y="205"/>
                  <a:pt x="942" y="205"/>
                </a:cubicBezTo>
                <a:cubicBezTo>
                  <a:pt x="1072" y="75"/>
                  <a:pt x="1072" y="75"/>
                  <a:pt x="1072" y="75"/>
                </a:cubicBezTo>
                <a:cubicBezTo>
                  <a:pt x="1073" y="74"/>
                  <a:pt x="1073" y="72"/>
                  <a:pt x="1072" y="70"/>
                </a:cubicBezTo>
                <a:cubicBezTo>
                  <a:pt x="1071" y="69"/>
                  <a:pt x="1069" y="69"/>
                  <a:pt x="1068" y="70"/>
                </a:cubicBezTo>
                <a:lnTo>
                  <a:pt x="937" y="200"/>
                </a:lnTo>
                <a:close/>
                <a:moveTo>
                  <a:pt x="860" y="300"/>
                </a:moveTo>
                <a:cubicBezTo>
                  <a:pt x="861" y="299"/>
                  <a:pt x="861" y="297"/>
                  <a:pt x="860" y="296"/>
                </a:cubicBezTo>
                <a:cubicBezTo>
                  <a:pt x="859" y="295"/>
                  <a:pt x="857" y="295"/>
                  <a:pt x="856" y="296"/>
                </a:cubicBezTo>
                <a:cubicBezTo>
                  <a:pt x="708" y="444"/>
                  <a:pt x="708" y="444"/>
                  <a:pt x="708" y="444"/>
                </a:cubicBezTo>
                <a:cubicBezTo>
                  <a:pt x="707" y="445"/>
                  <a:pt x="707" y="447"/>
                  <a:pt x="708" y="448"/>
                </a:cubicBezTo>
                <a:cubicBezTo>
                  <a:pt x="708" y="449"/>
                  <a:pt x="709" y="449"/>
                  <a:pt x="710" y="449"/>
                </a:cubicBezTo>
                <a:cubicBezTo>
                  <a:pt x="711" y="449"/>
                  <a:pt x="712" y="449"/>
                  <a:pt x="712" y="448"/>
                </a:cubicBezTo>
                <a:lnTo>
                  <a:pt x="860" y="300"/>
                </a:lnTo>
                <a:close/>
                <a:moveTo>
                  <a:pt x="904" y="253"/>
                </a:moveTo>
                <a:cubicBezTo>
                  <a:pt x="904" y="253"/>
                  <a:pt x="905" y="254"/>
                  <a:pt x="906" y="254"/>
                </a:cubicBezTo>
                <a:cubicBezTo>
                  <a:pt x="906" y="254"/>
                  <a:pt x="907" y="253"/>
                  <a:pt x="908" y="253"/>
                </a:cubicBezTo>
                <a:cubicBezTo>
                  <a:pt x="1083" y="77"/>
                  <a:pt x="1083" y="77"/>
                  <a:pt x="1083" y="77"/>
                </a:cubicBezTo>
                <a:cubicBezTo>
                  <a:pt x="1102" y="59"/>
                  <a:pt x="1102" y="59"/>
                  <a:pt x="1102" y="59"/>
                </a:cubicBezTo>
                <a:cubicBezTo>
                  <a:pt x="1103" y="58"/>
                  <a:pt x="1103" y="56"/>
                  <a:pt x="1102" y="54"/>
                </a:cubicBezTo>
                <a:cubicBezTo>
                  <a:pt x="1101" y="53"/>
                  <a:pt x="1099" y="53"/>
                  <a:pt x="1098" y="54"/>
                </a:cubicBezTo>
                <a:cubicBezTo>
                  <a:pt x="1079" y="73"/>
                  <a:pt x="1079" y="73"/>
                  <a:pt x="1079" y="73"/>
                </a:cubicBezTo>
                <a:cubicBezTo>
                  <a:pt x="904" y="248"/>
                  <a:pt x="904" y="248"/>
                  <a:pt x="904" y="248"/>
                </a:cubicBezTo>
                <a:cubicBezTo>
                  <a:pt x="902" y="250"/>
                  <a:pt x="902" y="252"/>
                  <a:pt x="904" y="253"/>
                </a:cubicBezTo>
                <a:close/>
                <a:moveTo>
                  <a:pt x="1137" y="22"/>
                </a:moveTo>
                <a:cubicBezTo>
                  <a:pt x="1138" y="22"/>
                  <a:pt x="1139" y="22"/>
                  <a:pt x="1139" y="21"/>
                </a:cubicBezTo>
                <a:cubicBezTo>
                  <a:pt x="1144" y="16"/>
                  <a:pt x="1144" y="16"/>
                  <a:pt x="1144" y="16"/>
                </a:cubicBezTo>
                <a:cubicBezTo>
                  <a:pt x="1146" y="15"/>
                  <a:pt x="1146" y="13"/>
                  <a:pt x="1144" y="12"/>
                </a:cubicBezTo>
                <a:cubicBezTo>
                  <a:pt x="1143" y="11"/>
                  <a:pt x="1141" y="11"/>
                  <a:pt x="1140" y="12"/>
                </a:cubicBezTo>
                <a:cubicBezTo>
                  <a:pt x="1135" y="17"/>
                  <a:pt x="1135" y="17"/>
                  <a:pt x="1135" y="17"/>
                </a:cubicBezTo>
                <a:cubicBezTo>
                  <a:pt x="1134" y="18"/>
                  <a:pt x="1134" y="20"/>
                  <a:pt x="1135" y="21"/>
                </a:cubicBezTo>
                <a:cubicBezTo>
                  <a:pt x="1136" y="22"/>
                  <a:pt x="1136" y="22"/>
                  <a:pt x="1137" y="22"/>
                </a:cubicBezTo>
                <a:close/>
                <a:moveTo>
                  <a:pt x="879" y="280"/>
                </a:moveTo>
                <a:cubicBezTo>
                  <a:pt x="880" y="280"/>
                  <a:pt x="881" y="280"/>
                  <a:pt x="881" y="279"/>
                </a:cubicBezTo>
                <a:cubicBezTo>
                  <a:pt x="888" y="272"/>
                  <a:pt x="888" y="272"/>
                  <a:pt x="888" y="272"/>
                </a:cubicBezTo>
                <a:cubicBezTo>
                  <a:pt x="888" y="272"/>
                  <a:pt x="888" y="272"/>
                  <a:pt x="889" y="272"/>
                </a:cubicBezTo>
                <a:cubicBezTo>
                  <a:pt x="889" y="272"/>
                  <a:pt x="889" y="272"/>
                  <a:pt x="889" y="272"/>
                </a:cubicBezTo>
                <a:cubicBezTo>
                  <a:pt x="900" y="260"/>
                  <a:pt x="900" y="260"/>
                  <a:pt x="900" y="260"/>
                </a:cubicBezTo>
                <a:cubicBezTo>
                  <a:pt x="900" y="260"/>
                  <a:pt x="900" y="260"/>
                  <a:pt x="900" y="260"/>
                </a:cubicBezTo>
                <a:cubicBezTo>
                  <a:pt x="903" y="258"/>
                  <a:pt x="903" y="258"/>
                  <a:pt x="903" y="258"/>
                </a:cubicBezTo>
                <a:cubicBezTo>
                  <a:pt x="904" y="257"/>
                  <a:pt x="904" y="255"/>
                  <a:pt x="903" y="253"/>
                </a:cubicBezTo>
                <a:cubicBezTo>
                  <a:pt x="902" y="252"/>
                  <a:pt x="900" y="252"/>
                  <a:pt x="899" y="253"/>
                </a:cubicBezTo>
                <a:cubicBezTo>
                  <a:pt x="897" y="256"/>
                  <a:pt x="897" y="256"/>
                  <a:pt x="897" y="256"/>
                </a:cubicBezTo>
                <a:cubicBezTo>
                  <a:pt x="897" y="256"/>
                  <a:pt x="897" y="256"/>
                  <a:pt x="897" y="256"/>
                </a:cubicBezTo>
                <a:cubicBezTo>
                  <a:pt x="885" y="267"/>
                  <a:pt x="885" y="267"/>
                  <a:pt x="885" y="267"/>
                </a:cubicBezTo>
                <a:cubicBezTo>
                  <a:pt x="885" y="267"/>
                  <a:pt x="885" y="268"/>
                  <a:pt x="885" y="268"/>
                </a:cubicBezTo>
                <a:cubicBezTo>
                  <a:pt x="884" y="268"/>
                  <a:pt x="884" y="268"/>
                  <a:pt x="884" y="268"/>
                </a:cubicBezTo>
                <a:cubicBezTo>
                  <a:pt x="877" y="275"/>
                  <a:pt x="877" y="275"/>
                  <a:pt x="877" y="275"/>
                </a:cubicBezTo>
                <a:cubicBezTo>
                  <a:pt x="876" y="276"/>
                  <a:pt x="876" y="278"/>
                  <a:pt x="877" y="279"/>
                </a:cubicBezTo>
                <a:cubicBezTo>
                  <a:pt x="877" y="280"/>
                  <a:pt x="878" y="280"/>
                  <a:pt x="879" y="280"/>
                </a:cubicBezTo>
                <a:close/>
                <a:moveTo>
                  <a:pt x="399" y="757"/>
                </a:moveTo>
                <a:cubicBezTo>
                  <a:pt x="400" y="758"/>
                  <a:pt x="400" y="758"/>
                  <a:pt x="401" y="758"/>
                </a:cubicBezTo>
                <a:cubicBezTo>
                  <a:pt x="402" y="758"/>
                  <a:pt x="403" y="758"/>
                  <a:pt x="403" y="757"/>
                </a:cubicBezTo>
                <a:cubicBezTo>
                  <a:pt x="598" y="563"/>
                  <a:pt x="598" y="563"/>
                  <a:pt x="598" y="563"/>
                </a:cubicBezTo>
                <a:cubicBezTo>
                  <a:pt x="599" y="561"/>
                  <a:pt x="599" y="559"/>
                  <a:pt x="598" y="558"/>
                </a:cubicBezTo>
                <a:cubicBezTo>
                  <a:pt x="597" y="557"/>
                  <a:pt x="595" y="557"/>
                  <a:pt x="594" y="558"/>
                </a:cubicBezTo>
                <a:cubicBezTo>
                  <a:pt x="399" y="753"/>
                  <a:pt x="399" y="753"/>
                  <a:pt x="399" y="753"/>
                </a:cubicBezTo>
                <a:cubicBezTo>
                  <a:pt x="398" y="754"/>
                  <a:pt x="398" y="756"/>
                  <a:pt x="399" y="757"/>
                </a:cubicBezTo>
                <a:close/>
                <a:moveTo>
                  <a:pt x="1146" y="24"/>
                </a:moveTo>
                <a:cubicBezTo>
                  <a:pt x="1147" y="25"/>
                  <a:pt x="1147" y="25"/>
                  <a:pt x="1148" y="25"/>
                </a:cubicBezTo>
                <a:cubicBezTo>
                  <a:pt x="1149" y="25"/>
                  <a:pt x="1150" y="25"/>
                  <a:pt x="1150" y="24"/>
                </a:cubicBezTo>
                <a:cubicBezTo>
                  <a:pt x="1154" y="20"/>
                  <a:pt x="1154" y="20"/>
                  <a:pt x="1154" y="20"/>
                </a:cubicBezTo>
                <a:cubicBezTo>
                  <a:pt x="1154" y="20"/>
                  <a:pt x="1154" y="20"/>
                  <a:pt x="1154" y="20"/>
                </a:cubicBezTo>
                <a:cubicBezTo>
                  <a:pt x="1155" y="20"/>
                  <a:pt x="1155" y="20"/>
                  <a:pt x="1155" y="20"/>
                </a:cubicBezTo>
                <a:cubicBezTo>
                  <a:pt x="1157" y="18"/>
                  <a:pt x="1157" y="18"/>
                  <a:pt x="1157" y="18"/>
                </a:cubicBezTo>
                <a:cubicBezTo>
                  <a:pt x="1158" y="17"/>
                  <a:pt x="1158" y="15"/>
                  <a:pt x="1157" y="13"/>
                </a:cubicBezTo>
                <a:cubicBezTo>
                  <a:pt x="1156" y="12"/>
                  <a:pt x="1154" y="12"/>
                  <a:pt x="1152" y="13"/>
                </a:cubicBezTo>
                <a:cubicBezTo>
                  <a:pt x="1150" y="15"/>
                  <a:pt x="1150" y="15"/>
                  <a:pt x="1150" y="15"/>
                </a:cubicBezTo>
                <a:cubicBezTo>
                  <a:pt x="1150" y="16"/>
                  <a:pt x="1150" y="16"/>
                  <a:pt x="1150" y="16"/>
                </a:cubicBezTo>
                <a:cubicBezTo>
                  <a:pt x="1150" y="16"/>
                  <a:pt x="1150" y="16"/>
                  <a:pt x="1150" y="16"/>
                </a:cubicBezTo>
                <a:cubicBezTo>
                  <a:pt x="1146" y="20"/>
                  <a:pt x="1146" y="20"/>
                  <a:pt x="1146" y="20"/>
                </a:cubicBezTo>
                <a:cubicBezTo>
                  <a:pt x="1145" y="21"/>
                  <a:pt x="1145" y="23"/>
                  <a:pt x="1146" y="24"/>
                </a:cubicBezTo>
                <a:close/>
                <a:moveTo>
                  <a:pt x="870" y="301"/>
                </a:moveTo>
                <a:cubicBezTo>
                  <a:pt x="868" y="299"/>
                  <a:pt x="866" y="299"/>
                  <a:pt x="865" y="301"/>
                </a:cubicBezTo>
                <a:cubicBezTo>
                  <a:pt x="713" y="453"/>
                  <a:pt x="713" y="453"/>
                  <a:pt x="713" y="453"/>
                </a:cubicBezTo>
                <a:cubicBezTo>
                  <a:pt x="712" y="454"/>
                  <a:pt x="712" y="456"/>
                  <a:pt x="713" y="457"/>
                </a:cubicBezTo>
                <a:cubicBezTo>
                  <a:pt x="714" y="458"/>
                  <a:pt x="714" y="458"/>
                  <a:pt x="715" y="458"/>
                </a:cubicBezTo>
                <a:cubicBezTo>
                  <a:pt x="716" y="458"/>
                  <a:pt x="717" y="458"/>
                  <a:pt x="717" y="457"/>
                </a:cubicBezTo>
                <a:cubicBezTo>
                  <a:pt x="870" y="305"/>
                  <a:pt x="870" y="305"/>
                  <a:pt x="870" y="305"/>
                </a:cubicBezTo>
                <a:cubicBezTo>
                  <a:pt x="871" y="304"/>
                  <a:pt x="871" y="302"/>
                  <a:pt x="870" y="301"/>
                </a:cubicBezTo>
                <a:close/>
                <a:moveTo>
                  <a:pt x="1091" y="73"/>
                </a:moveTo>
                <a:cubicBezTo>
                  <a:pt x="1091" y="73"/>
                  <a:pt x="1091" y="73"/>
                  <a:pt x="1091" y="73"/>
                </a:cubicBezTo>
                <a:cubicBezTo>
                  <a:pt x="906" y="259"/>
                  <a:pt x="906" y="259"/>
                  <a:pt x="906" y="259"/>
                </a:cubicBezTo>
                <a:cubicBezTo>
                  <a:pt x="905" y="260"/>
                  <a:pt x="905" y="262"/>
                  <a:pt x="906" y="264"/>
                </a:cubicBezTo>
                <a:cubicBezTo>
                  <a:pt x="907" y="264"/>
                  <a:pt x="908" y="265"/>
                  <a:pt x="909" y="265"/>
                </a:cubicBezTo>
                <a:cubicBezTo>
                  <a:pt x="909" y="265"/>
                  <a:pt x="910" y="264"/>
                  <a:pt x="911" y="264"/>
                </a:cubicBezTo>
                <a:cubicBezTo>
                  <a:pt x="1109" y="65"/>
                  <a:pt x="1109" y="65"/>
                  <a:pt x="1109" y="65"/>
                </a:cubicBezTo>
                <a:cubicBezTo>
                  <a:pt x="1114" y="60"/>
                  <a:pt x="1114" y="60"/>
                  <a:pt x="1114" y="60"/>
                </a:cubicBezTo>
                <a:cubicBezTo>
                  <a:pt x="1116" y="59"/>
                  <a:pt x="1116" y="57"/>
                  <a:pt x="1114" y="56"/>
                </a:cubicBezTo>
                <a:cubicBezTo>
                  <a:pt x="1113" y="55"/>
                  <a:pt x="1111" y="55"/>
                  <a:pt x="1110" y="56"/>
                </a:cubicBezTo>
                <a:cubicBezTo>
                  <a:pt x="1105" y="61"/>
                  <a:pt x="1105" y="61"/>
                  <a:pt x="1105" y="61"/>
                </a:cubicBezTo>
                <a:cubicBezTo>
                  <a:pt x="1103" y="63"/>
                  <a:pt x="1103" y="63"/>
                  <a:pt x="1103" y="63"/>
                </a:cubicBezTo>
                <a:cubicBezTo>
                  <a:pt x="1103" y="63"/>
                  <a:pt x="1102" y="63"/>
                  <a:pt x="1102" y="63"/>
                </a:cubicBezTo>
                <a:lnTo>
                  <a:pt x="1091" y="73"/>
                </a:lnTo>
                <a:close/>
                <a:moveTo>
                  <a:pt x="597" y="569"/>
                </a:moveTo>
                <a:cubicBezTo>
                  <a:pt x="399" y="767"/>
                  <a:pt x="399" y="767"/>
                  <a:pt x="399" y="767"/>
                </a:cubicBezTo>
                <a:cubicBezTo>
                  <a:pt x="398" y="768"/>
                  <a:pt x="398" y="770"/>
                  <a:pt x="399" y="771"/>
                </a:cubicBezTo>
                <a:cubicBezTo>
                  <a:pt x="399" y="772"/>
                  <a:pt x="400" y="772"/>
                  <a:pt x="401" y="772"/>
                </a:cubicBezTo>
                <a:cubicBezTo>
                  <a:pt x="402" y="772"/>
                  <a:pt x="403" y="772"/>
                  <a:pt x="403" y="771"/>
                </a:cubicBezTo>
                <a:cubicBezTo>
                  <a:pt x="601" y="573"/>
                  <a:pt x="601" y="573"/>
                  <a:pt x="601" y="573"/>
                </a:cubicBezTo>
                <a:cubicBezTo>
                  <a:pt x="603" y="572"/>
                  <a:pt x="603" y="570"/>
                  <a:pt x="601" y="569"/>
                </a:cubicBezTo>
                <a:cubicBezTo>
                  <a:pt x="600" y="568"/>
                  <a:pt x="598" y="568"/>
                  <a:pt x="597" y="569"/>
                </a:cubicBezTo>
                <a:close/>
                <a:moveTo>
                  <a:pt x="880" y="308"/>
                </a:moveTo>
                <a:cubicBezTo>
                  <a:pt x="881" y="307"/>
                  <a:pt x="881" y="305"/>
                  <a:pt x="880" y="304"/>
                </a:cubicBezTo>
                <a:cubicBezTo>
                  <a:pt x="879" y="303"/>
                  <a:pt x="877" y="303"/>
                  <a:pt x="876" y="304"/>
                </a:cubicBezTo>
                <a:cubicBezTo>
                  <a:pt x="720" y="460"/>
                  <a:pt x="720" y="460"/>
                  <a:pt x="720" y="460"/>
                </a:cubicBezTo>
                <a:cubicBezTo>
                  <a:pt x="719" y="461"/>
                  <a:pt x="719" y="463"/>
                  <a:pt x="720" y="464"/>
                </a:cubicBezTo>
                <a:cubicBezTo>
                  <a:pt x="720" y="465"/>
                  <a:pt x="721" y="465"/>
                  <a:pt x="722" y="465"/>
                </a:cubicBezTo>
                <a:cubicBezTo>
                  <a:pt x="723" y="465"/>
                  <a:pt x="724" y="465"/>
                  <a:pt x="724" y="464"/>
                </a:cubicBezTo>
                <a:lnTo>
                  <a:pt x="880" y="308"/>
                </a:lnTo>
                <a:close/>
                <a:moveTo>
                  <a:pt x="966" y="214"/>
                </a:moveTo>
                <a:cubicBezTo>
                  <a:pt x="965" y="215"/>
                  <a:pt x="965" y="217"/>
                  <a:pt x="966" y="218"/>
                </a:cubicBezTo>
                <a:cubicBezTo>
                  <a:pt x="967" y="219"/>
                  <a:pt x="968" y="219"/>
                  <a:pt x="968" y="219"/>
                </a:cubicBezTo>
                <a:cubicBezTo>
                  <a:pt x="969" y="219"/>
                  <a:pt x="970" y="219"/>
                  <a:pt x="971" y="218"/>
                </a:cubicBezTo>
                <a:cubicBezTo>
                  <a:pt x="1116" y="73"/>
                  <a:pt x="1116" y="73"/>
                  <a:pt x="1116" y="73"/>
                </a:cubicBezTo>
                <a:cubicBezTo>
                  <a:pt x="1116" y="72"/>
                  <a:pt x="1116" y="72"/>
                  <a:pt x="1116" y="72"/>
                </a:cubicBezTo>
                <a:cubicBezTo>
                  <a:pt x="1124" y="65"/>
                  <a:pt x="1124" y="65"/>
                  <a:pt x="1124" y="65"/>
                </a:cubicBezTo>
                <a:cubicBezTo>
                  <a:pt x="1128" y="60"/>
                  <a:pt x="1128" y="60"/>
                  <a:pt x="1128" y="60"/>
                </a:cubicBezTo>
                <a:cubicBezTo>
                  <a:pt x="1133" y="56"/>
                  <a:pt x="1133" y="56"/>
                  <a:pt x="1133" y="56"/>
                </a:cubicBezTo>
                <a:cubicBezTo>
                  <a:pt x="1136" y="53"/>
                  <a:pt x="1136" y="53"/>
                  <a:pt x="1136" y="53"/>
                </a:cubicBezTo>
                <a:cubicBezTo>
                  <a:pt x="1137" y="52"/>
                  <a:pt x="1137" y="50"/>
                  <a:pt x="1136" y="49"/>
                </a:cubicBezTo>
                <a:cubicBezTo>
                  <a:pt x="1134" y="47"/>
                  <a:pt x="1132" y="47"/>
                  <a:pt x="1131" y="49"/>
                </a:cubicBezTo>
                <a:cubicBezTo>
                  <a:pt x="1128" y="52"/>
                  <a:pt x="1128" y="52"/>
                  <a:pt x="1128" y="52"/>
                </a:cubicBezTo>
                <a:cubicBezTo>
                  <a:pt x="1118" y="62"/>
                  <a:pt x="1118" y="62"/>
                  <a:pt x="1118" y="62"/>
                </a:cubicBezTo>
                <a:cubicBezTo>
                  <a:pt x="1118" y="62"/>
                  <a:pt x="1118" y="62"/>
                  <a:pt x="1118" y="62"/>
                </a:cubicBezTo>
                <a:cubicBezTo>
                  <a:pt x="1112" y="68"/>
                  <a:pt x="1112" y="68"/>
                  <a:pt x="1112" y="68"/>
                </a:cubicBezTo>
                <a:lnTo>
                  <a:pt x="966" y="214"/>
                </a:lnTo>
                <a:close/>
                <a:moveTo>
                  <a:pt x="956" y="229"/>
                </a:moveTo>
                <a:cubicBezTo>
                  <a:pt x="954" y="227"/>
                  <a:pt x="952" y="227"/>
                  <a:pt x="951" y="229"/>
                </a:cubicBezTo>
                <a:cubicBezTo>
                  <a:pt x="923" y="257"/>
                  <a:pt x="923" y="257"/>
                  <a:pt x="923" y="257"/>
                </a:cubicBezTo>
                <a:cubicBezTo>
                  <a:pt x="914" y="265"/>
                  <a:pt x="914" y="265"/>
                  <a:pt x="914" y="265"/>
                </a:cubicBezTo>
                <a:cubicBezTo>
                  <a:pt x="913" y="267"/>
                  <a:pt x="913" y="269"/>
                  <a:pt x="914" y="270"/>
                </a:cubicBezTo>
                <a:cubicBezTo>
                  <a:pt x="915" y="270"/>
                  <a:pt x="916" y="271"/>
                  <a:pt x="917" y="271"/>
                </a:cubicBezTo>
                <a:cubicBezTo>
                  <a:pt x="917" y="271"/>
                  <a:pt x="918" y="270"/>
                  <a:pt x="919" y="270"/>
                </a:cubicBezTo>
                <a:cubicBezTo>
                  <a:pt x="927" y="261"/>
                  <a:pt x="927" y="261"/>
                  <a:pt x="927" y="261"/>
                </a:cubicBezTo>
                <a:cubicBezTo>
                  <a:pt x="956" y="233"/>
                  <a:pt x="956" y="233"/>
                  <a:pt x="956" y="233"/>
                </a:cubicBezTo>
                <a:cubicBezTo>
                  <a:pt x="957" y="232"/>
                  <a:pt x="957" y="230"/>
                  <a:pt x="956" y="229"/>
                </a:cubicBezTo>
                <a:close/>
                <a:moveTo>
                  <a:pt x="1158" y="27"/>
                </a:moveTo>
                <a:cubicBezTo>
                  <a:pt x="1158" y="27"/>
                  <a:pt x="1159" y="28"/>
                  <a:pt x="1160" y="28"/>
                </a:cubicBezTo>
                <a:cubicBezTo>
                  <a:pt x="1161" y="28"/>
                  <a:pt x="1161" y="27"/>
                  <a:pt x="1162" y="27"/>
                </a:cubicBezTo>
                <a:cubicBezTo>
                  <a:pt x="1167" y="21"/>
                  <a:pt x="1167" y="21"/>
                  <a:pt x="1167" y="21"/>
                </a:cubicBezTo>
                <a:cubicBezTo>
                  <a:pt x="1168" y="20"/>
                  <a:pt x="1168" y="18"/>
                  <a:pt x="1167" y="17"/>
                </a:cubicBezTo>
                <a:cubicBezTo>
                  <a:pt x="1166" y="16"/>
                  <a:pt x="1164" y="16"/>
                  <a:pt x="1163" y="17"/>
                </a:cubicBezTo>
                <a:cubicBezTo>
                  <a:pt x="1158" y="22"/>
                  <a:pt x="1158" y="22"/>
                  <a:pt x="1158" y="22"/>
                </a:cubicBezTo>
                <a:cubicBezTo>
                  <a:pt x="1156" y="23"/>
                  <a:pt x="1156" y="25"/>
                  <a:pt x="1158" y="27"/>
                </a:cubicBezTo>
                <a:close/>
                <a:moveTo>
                  <a:pt x="593" y="594"/>
                </a:moveTo>
                <a:cubicBezTo>
                  <a:pt x="592" y="594"/>
                  <a:pt x="593" y="594"/>
                  <a:pt x="592" y="593"/>
                </a:cubicBezTo>
                <a:cubicBezTo>
                  <a:pt x="592" y="593"/>
                  <a:pt x="592" y="593"/>
                  <a:pt x="592" y="593"/>
                </a:cubicBezTo>
                <a:cubicBezTo>
                  <a:pt x="592" y="593"/>
                  <a:pt x="592" y="593"/>
                  <a:pt x="592" y="593"/>
                </a:cubicBezTo>
                <a:cubicBezTo>
                  <a:pt x="592" y="593"/>
                  <a:pt x="592" y="593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0" y="592"/>
                  <a:pt x="590" y="592"/>
                  <a:pt x="590" y="592"/>
                </a:cubicBezTo>
                <a:cubicBezTo>
                  <a:pt x="590" y="592"/>
                  <a:pt x="590" y="592"/>
                  <a:pt x="590" y="592"/>
                </a:cubicBezTo>
                <a:cubicBezTo>
                  <a:pt x="590" y="592"/>
                  <a:pt x="589" y="592"/>
                  <a:pt x="589" y="592"/>
                </a:cubicBezTo>
                <a:cubicBezTo>
                  <a:pt x="589" y="592"/>
                  <a:pt x="589" y="592"/>
                  <a:pt x="589" y="592"/>
                </a:cubicBezTo>
                <a:cubicBezTo>
                  <a:pt x="589" y="592"/>
                  <a:pt x="589" y="592"/>
                  <a:pt x="589" y="592"/>
                </a:cubicBezTo>
                <a:cubicBezTo>
                  <a:pt x="589" y="592"/>
                  <a:pt x="589" y="592"/>
                  <a:pt x="588" y="592"/>
                </a:cubicBezTo>
                <a:cubicBezTo>
                  <a:pt x="588" y="592"/>
                  <a:pt x="588" y="592"/>
                  <a:pt x="588" y="592"/>
                </a:cubicBezTo>
                <a:cubicBezTo>
                  <a:pt x="588" y="592"/>
                  <a:pt x="588" y="592"/>
                  <a:pt x="588" y="592"/>
                </a:cubicBezTo>
                <a:cubicBezTo>
                  <a:pt x="588" y="592"/>
                  <a:pt x="588" y="592"/>
                  <a:pt x="587" y="592"/>
                </a:cubicBezTo>
                <a:cubicBezTo>
                  <a:pt x="401" y="779"/>
                  <a:pt x="401" y="779"/>
                  <a:pt x="401" y="779"/>
                </a:cubicBezTo>
                <a:cubicBezTo>
                  <a:pt x="400" y="780"/>
                  <a:pt x="400" y="782"/>
                  <a:pt x="401" y="784"/>
                </a:cubicBezTo>
                <a:cubicBezTo>
                  <a:pt x="401" y="784"/>
                  <a:pt x="402" y="784"/>
                  <a:pt x="403" y="784"/>
                </a:cubicBezTo>
                <a:cubicBezTo>
                  <a:pt x="404" y="784"/>
                  <a:pt x="404" y="784"/>
                  <a:pt x="405" y="784"/>
                </a:cubicBezTo>
                <a:cubicBezTo>
                  <a:pt x="591" y="598"/>
                  <a:pt x="591" y="598"/>
                  <a:pt x="591" y="598"/>
                </a:cubicBezTo>
                <a:cubicBezTo>
                  <a:pt x="591" y="598"/>
                  <a:pt x="591" y="598"/>
                  <a:pt x="591" y="598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6"/>
                  <a:pt x="592" y="596"/>
                </a:cubicBezTo>
                <a:cubicBezTo>
                  <a:pt x="592" y="596"/>
                  <a:pt x="592" y="596"/>
                  <a:pt x="592" y="596"/>
                </a:cubicBezTo>
                <a:cubicBezTo>
                  <a:pt x="592" y="596"/>
                  <a:pt x="592" y="596"/>
                  <a:pt x="592" y="596"/>
                </a:cubicBezTo>
                <a:cubicBezTo>
                  <a:pt x="593" y="596"/>
                  <a:pt x="592" y="596"/>
                  <a:pt x="593" y="595"/>
                </a:cubicBezTo>
                <a:cubicBezTo>
                  <a:pt x="593" y="595"/>
                  <a:pt x="593" y="595"/>
                  <a:pt x="593" y="595"/>
                </a:cubicBezTo>
                <a:cubicBezTo>
                  <a:pt x="593" y="595"/>
                  <a:pt x="593" y="595"/>
                  <a:pt x="593" y="595"/>
                </a:cubicBezTo>
                <a:cubicBezTo>
                  <a:pt x="593" y="595"/>
                  <a:pt x="593" y="594"/>
                  <a:pt x="593" y="594"/>
                </a:cubicBezTo>
                <a:cubicBezTo>
                  <a:pt x="593" y="594"/>
                  <a:pt x="593" y="594"/>
                  <a:pt x="593" y="594"/>
                </a:cubicBezTo>
                <a:close/>
                <a:moveTo>
                  <a:pt x="1115" y="79"/>
                </a:moveTo>
                <a:cubicBezTo>
                  <a:pt x="1106" y="87"/>
                  <a:pt x="1106" y="87"/>
                  <a:pt x="1106" y="87"/>
                </a:cubicBezTo>
                <a:cubicBezTo>
                  <a:pt x="1106" y="88"/>
                  <a:pt x="1106" y="88"/>
                  <a:pt x="1106" y="88"/>
                </a:cubicBezTo>
                <a:cubicBezTo>
                  <a:pt x="1106" y="88"/>
                  <a:pt x="1106" y="88"/>
                  <a:pt x="1105" y="88"/>
                </a:cubicBezTo>
                <a:cubicBezTo>
                  <a:pt x="973" y="220"/>
                  <a:pt x="973" y="220"/>
                  <a:pt x="973" y="220"/>
                </a:cubicBezTo>
                <a:cubicBezTo>
                  <a:pt x="972" y="222"/>
                  <a:pt x="972" y="224"/>
                  <a:pt x="973" y="225"/>
                </a:cubicBezTo>
                <a:cubicBezTo>
                  <a:pt x="974" y="225"/>
                  <a:pt x="975" y="226"/>
                  <a:pt x="976" y="226"/>
                </a:cubicBezTo>
                <a:cubicBezTo>
                  <a:pt x="976" y="226"/>
                  <a:pt x="977" y="225"/>
                  <a:pt x="978" y="225"/>
                </a:cubicBezTo>
                <a:cubicBezTo>
                  <a:pt x="1110" y="93"/>
                  <a:pt x="1110" y="93"/>
                  <a:pt x="1110" y="93"/>
                </a:cubicBezTo>
                <a:cubicBezTo>
                  <a:pt x="1110" y="93"/>
                  <a:pt x="1110" y="92"/>
                  <a:pt x="1110" y="92"/>
                </a:cubicBezTo>
                <a:cubicBezTo>
                  <a:pt x="1110" y="92"/>
                  <a:pt x="1111" y="92"/>
                  <a:pt x="1111" y="92"/>
                </a:cubicBezTo>
                <a:cubicBezTo>
                  <a:pt x="1119" y="83"/>
                  <a:pt x="1119" y="83"/>
                  <a:pt x="1119" y="83"/>
                </a:cubicBezTo>
                <a:cubicBezTo>
                  <a:pt x="1121" y="82"/>
                  <a:pt x="1121" y="80"/>
                  <a:pt x="1119" y="79"/>
                </a:cubicBezTo>
                <a:cubicBezTo>
                  <a:pt x="1118" y="78"/>
                  <a:pt x="1116" y="78"/>
                  <a:pt x="1115" y="79"/>
                </a:cubicBezTo>
                <a:close/>
                <a:moveTo>
                  <a:pt x="889" y="309"/>
                </a:moveTo>
                <a:cubicBezTo>
                  <a:pt x="888" y="308"/>
                  <a:pt x="886" y="308"/>
                  <a:pt x="885" y="309"/>
                </a:cubicBezTo>
                <a:cubicBezTo>
                  <a:pt x="724" y="470"/>
                  <a:pt x="724" y="470"/>
                  <a:pt x="724" y="470"/>
                </a:cubicBezTo>
                <a:cubicBezTo>
                  <a:pt x="723" y="471"/>
                  <a:pt x="723" y="473"/>
                  <a:pt x="724" y="474"/>
                </a:cubicBezTo>
                <a:cubicBezTo>
                  <a:pt x="725" y="475"/>
                  <a:pt x="726" y="475"/>
                  <a:pt x="726" y="475"/>
                </a:cubicBezTo>
                <a:cubicBezTo>
                  <a:pt x="727" y="475"/>
                  <a:pt x="728" y="475"/>
                  <a:pt x="729" y="474"/>
                </a:cubicBezTo>
                <a:cubicBezTo>
                  <a:pt x="889" y="313"/>
                  <a:pt x="889" y="313"/>
                  <a:pt x="889" y="313"/>
                </a:cubicBezTo>
                <a:cubicBezTo>
                  <a:pt x="891" y="312"/>
                  <a:pt x="891" y="310"/>
                  <a:pt x="889" y="309"/>
                </a:cubicBezTo>
                <a:close/>
                <a:moveTo>
                  <a:pt x="929" y="273"/>
                </a:moveTo>
                <a:cubicBezTo>
                  <a:pt x="929" y="273"/>
                  <a:pt x="929" y="273"/>
                  <a:pt x="929" y="273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5" y="268"/>
                  <a:pt x="935" y="268"/>
                  <a:pt x="935" y="268"/>
                </a:cubicBezTo>
                <a:cubicBezTo>
                  <a:pt x="936" y="266"/>
                  <a:pt x="936" y="264"/>
                  <a:pt x="935" y="263"/>
                </a:cubicBezTo>
                <a:cubicBezTo>
                  <a:pt x="934" y="262"/>
                  <a:pt x="932" y="262"/>
                  <a:pt x="931" y="263"/>
                </a:cubicBezTo>
                <a:cubicBezTo>
                  <a:pt x="929" y="265"/>
                  <a:pt x="929" y="265"/>
                  <a:pt x="929" y="265"/>
                </a:cubicBezTo>
                <a:cubicBezTo>
                  <a:pt x="929" y="265"/>
                  <a:pt x="928" y="265"/>
                  <a:pt x="928" y="265"/>
                </a:cubicBezTo>
                <a:cubicBezTo>
                  <a:pt x="928" y="266"/>
                  <a:pt x="928" y="266"/>
                  <a:pt x="928" y="266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18" y="276"/>
                  <a:pt x="918" y="276"/>
                  <a:pt x="918" y="276"/>
                </a:cubicBezTo>
                <a:cubicBezTo>
                  <a:pt x="917" y="277"/>
                  <a:pt x="917" y="279"/>
                  <a:pt x="918" y="280"/>
                </a:cubicBezTo>
                <a:cubicBezTo>
                  <a:pt x="919" y="281"/>
                  <a:pt x="919" y="281"/>
                  <a:pt x="920" y="281"/>
                </a:cubicBezTo>
                <a:cubicBezTo>
                  <a:pt x="921" y="281"/>
                  <a:pt x="922" y="281"/>
                  <a:pt x="922" y="280"/>
                </a:cubicBezTo>
                <a:cubicBezTo>
                  <a:pt x="929" y="274"/>
                  <a:pt x="929" y="274"/>
                  <a:pt x="929" y="274"/>
                </a:cubicBezTo>
                <a:cubicBezTo>
                  <a:pt x="929" y="274"/>
                  <a:pt x="929" y="274"/>
                  <a:pt x="929" y="273"/>
                </a:cubicBezTo>
                <a:close/>
                <a:moveTo>
                  <a:pt x="950" y="244"/>
                </a:moveTo>
                <a:cubicBezTo>
                  <a:pt x="942" y="252"/>
                  <a:pt x="942" y="252"/>
                  <a:pt x="942" y="252"/>
                </a:cubicBezTo>
                <a:cubicBezTo>
                  <a:pt x="941" y="253"/>
                  <a:pt x="941" y="255"/>
                  <a:pt x="942" y="256"/>
                </a:cubicBezTo>
                <a:cubicBezTo>
                  <a:pt x="943" y="257"/>
                  <a:pt x="943" y="257"/>
                  <a:pt x="944" y="257"/>
                </a:cubicBezTo>
                <a:cubicBezTo>
                  <a:pt x="945" y="257"/>
                  <a:pt x="946" y="257"/>
                  <a:pt x="946" y="256"/>
                </a:cubicBezTo>
                <a:cubicBezTo>
                  <a:pt x="954" y="248"/>
                  <a:pt x="954" y="248"/>
                  <a:pt x="954" y="248"/>
                </a:cubicBezTo>
                <a:cubicBezTo>
                  <a:pt x="955" y="247"/>
                  <a:pt x="955" y="245"/>
                  <a:pt x="954" y="244"/>
                </a:cubicBezTo>
                <a:cubicBezTo>
                  <a:pt x="953" y="243"/>
                  <a:pt x="951" y="243"/>
                  <a:pt x="950" y="244"/>
                </a:cubicBezTo>
                <a:close/>
                <a:moveTo>
                  <a:pt x="574" y="620"/>
                </a:moveTo>
                <a:cubicBezTo>
                  <a:pt x="401" y="792"/>
                  <a:pt x="401" y="792"/>
                  <a:pt x="401" y="792"/>
                </a:cubicBezTo>
                <a:cubicBezTo>
                  <a:pt x="400" y="794"/>
                  <a:pt x="400" y="796"/>
                  <a:pt x="401" y="797"/>
                </a:cubicBezTo>
                <a:cubicBezTo>
                  <a:pt x="402" y="797"/>
                  <a:pt x="403" y="798"/>
                  <a:pt x="404" y="798"/>
                </a:cubicBezTo>
                <a:cubicBezTo>
                  <a:pt x="404" y="798"/>
                  <a:pt x="405" y="797"/>
                  <a:pt x="406" y="797"/>
                </a:cubicBezTo>
                <a:cubicBezTo>
                  <a:pt x="578" y="625"/>
                  <a:pt x="578" y="625"/>
                  <a:pt x="578" y="625"/>
                </a:cubicBezTo>
                <a:cubicBezTo>
                  <a:pt x="579" y="623"/>
                  <a:pt x="579" y="622"/>
                  <a:pt x="578" y="620"/>
                </a:cubicBezTo>
                <a:cubicBezTo>
                  <a:pt x="577" y="619"/>
                  <a:pt x="575" y="619"/>
                  <a:pt x="574" y="620"/>
                </a:cubicBezTo>
                <a:close/>
                <a:moveTo>
                  <a:pt x="1150" y="52"/>
                </a:moveTo>
                <a:cubicBezTo>
                  <a:pt x="1152" y="50"/>
                  <a:pt x="1152" y="50"/>
                  <a:pt x="1152" y="50"/>
                </a:cubicBezTo>
                <a:cubicBezTo>
                  <a:pt x="1153" y="50"/>
                  <a:pt x="1153" y="50"/>
                  <a:pt x="1153" y="50"/>
                </a:cubicBezTo>
                <a:cubicBezTo>
                  <a:pt x="1155" y="48"/>
                  <a:pt x="1155" y="48"/>
                  <a:pt x="1155" y="48"/>
                </a:cubicBezTo>
                <a:cubicBezTo>
                  <a:pt x="1155" y="48"/>
                  <a:pt x="1155" y="48"/>
                  <a:pt x="1155" y="48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2" y="41"/>
                  <a:pt x="1162" y="39"/>
                  <a:pt x="1160" y="38"/>
                </a:cubicBezTo>
                <a:cubicBezTo>
                  <a:pt x="1159" y="37"/>
                  <a:pt x="1157" y="37"/>
                  <a:pt x="1156" y="38"/>
                </a:cubicBezTo>
                <a:cubicBezTo>
                  <a:pt x="1149" y="45"/>
                  <a:pt x="1149" y="45"/>
                  <a:pt x="1149" y="45"/>
                </a:cubicBezTo>
                <a:cubicBezTo>
                  <a:pt x="1121" y="73"/>
                  <a:pt x="1121" y="73"/>
                  <a:pt x="1121" y="73"/>
                </a:cubicBezTo>
                <a:cubicBezTo>
                  <a:pt x="1119" y="75"/>
                  <a:pt x="1119" y="76"/>
                  <a:pt x="1121" y="78"/>
                </a:cubicBezTo>
                <a:cubicBezTo>
                  <a:pt x="1121" y="78"/>
                  <a:pt x="1122" y="79"/>
                  <a:pt x="1123" y="79"/>
                </a:cubicBezTo>
                <a:cubicBezTo>
                  <a:pt x="1123" y="79"/>
                  <a:pt x="1124" y="78"/>
                  <a:pt x="1125" y="78"/>
                </a:cubicBezTo>
                <a:cubicBezTo>
                  <a:pt x="1142" y="60"/>
                  <a:pt x="1142" y="60"/>
                  <a:pt x="1142" y="60"/>
                </a:cubicBezTo>
                <a:cubicBezTo>
                  <a:pt x="1142" y="60"/>
                  <a:pt x="1142" y="60"/>
                  <a:pt x="1142" y="60"/>
                </a:cubicBezTo>
                <a:cubicBezTo>
                  <a:pt x="1150" y="52"/>
                  <a:pt x="1150" y="52"/>
                  <a:pt x="1150" y="52"/>
                </a:cubicBezTo>
                <a:close/>
                <a:moveTo>
                  <a:pt x="945" y="272"/>
                </a:moveTo>
                <a:cubicBezTo>
                  <a:pt x="950" y="266"/>
                  <a:pt x="950" y="266"/>
                  <a:pt x="950" y="266"/>
                </a:cubicBezTo>
                <a:cubicBezTo>
                  <a:pt x="961" y="256"/>
                  <a:pt x="961" y="256"/>
                  <a:pt x="961" y="256"/>
                </a:cubicBezTo>
                <a:cubicBezTo>
                  <a:pt x="961" y="256"/>
                  <a:pt x="961" y="255"/>
                  <a:pt x="961" y="255"/>
                </a:cubicBezTo>
                <a:cubicBezTo>
                  <a:pt x="961" y="255"/>
                  <a:pt x="962" y="255"/>
                  <a:pt x="962" y="255"/>
                </a:cubicBezTo>
                <a:cubicBezTo>
                  <a:pt x="965" y="252"/>
                  <a:pt x="965" y="252"/>
                  <a:pt x="965" y="252"/>
                </a:cubicBezTo>
                <a:cubicBezTo>
                  <a:pt x="966" y="251"/>
                  <a:pt x="966" y="249"/>
                  <a:pt x="965" y="247"/>
                </a:cubicBezTo>
                <a:cubicBezTo>
                  <a:pt x="964" y="246"/>
                  <a:pt x="962" y="246"/>
                  <a:pt x="960" y="247"/>
                </a:cubicBezTo>
                <a:cubicBezTo>
                  <a:pt x="958" y="250"/>
                  <a:pt x="958" y="250"/>
                  <a:pt x="958" y="250"/>
                </a:cubicBezTo>
                <a:cubicBezTo>
                  <a:pt x="957" y="250"/>
                  <a:pt x="957" y="251"/>
                  <a:pt x="957" y="251"/>
                </a:cubicBezTo>
                <a:cubicBezTo>
                  <a:pt x="957" y="251"/>
                  <a:pt x="957" y="251"/>
                  <a:pt x="956" y="251"/>
                </a:cubicBezTo>
                <a:cubicBezTo>
                  <a:pt x="946" y="262"/>
                  <a:pt x="946" y="262"/>
                  <a:pt x="946" y="262"/>
                </a:cubicBezTo>
                <a:cubicBezTo>
                  <a:pt x="940" y="267"/>
                  <a:pt x="940" y="267"/>
                  <a:pt x="940" y="267"/>
                </a:cubicBezTo>
                <a:cubicBezTo>
                  <a:pt x="939" y="269"/>
                  <a:pt x="939" y="271"/>
                  <a:pt x="940" y="272"/>
                </a:cubicBezTo>
                <a:cubicBezTo>
                  <a:pt x="941" y="272"/>
                  <a:pt x="942" y="273"/>
                  <a:pt x="943" y="273"/>
                </a:cubicBezTo>
                <a:cubicBezTo>
                  <a:pt x="943" y="273"/>
                  <a:pt x="944" y="272"/>
                  <a:pt x="945" y="272"/>
                </a:cubicBezTo>
                <a:close/>
                <a:moveTo>
                  <a:pt x="1184" y="31"/>
                </a:moveTo>
                <a:cubicBezTo>
                  <a:pt x="1185" y="31"/>
                  <a:pt x="1186" y="31"/>
                  <a:pt x="1186" y="30"/>
                </a:cubicBezTo>
                <a:cubicBezTo>
                  <a:pt x="1190" y="27"/>
                  <a:pt x="1190" y="27"/>
                  <a:pt x="1190" y="27"/>
                </a:cubicBezTo>
                <a:cubicBezTo>
                  <a:pt x="1191" y="25"/>
                  <a:pt x="1191" y="23"/>
                  <a:pt x="1190" y="22"/>
                </a:cubicBezTo>
                <a:cubicBezTo>
                  <a:pt x="1189" y="21"/>
                  <a:pt x="1187" y="21"/>
                  <a:pt x="1186" y="22"/>
                </a:cubicBezTo>
                <a:cubicBezTo>
                  <a:pt x="1182" y="26"/>
                  <a:pt x="1182" y="26"/>
                  <a:pt x="1182" y="26"/>
                </a:cubicBezTo>
                <a:cubicBezTo>
                  <a:pt x="1181" y="27"/>
                  <a:pt x="1181" y="29"/>
                  <a:pt x="1182" y="30"/>
                </a:cubicBezTo>
                <a:cubicBezTo>
                  <a:pt x="1182" y="31"/>
                  <a:pt x="1183" y="31"/>
                  <a:pt x="1184" y="31"/>
                </a:cubicBezTo>
                <a:close/>
                <a:moveTo>
                  <a:pt x="897" y="315"/>
                </a:moveTo>
                <a:cubicBezTo>
                  <a:pt x="896" y="314"/>
                  <a:pt x="894" y="314"/>
                  <a:pt x="893" y="315"/>
                </a:cubicBezTo>
                <a:cubicBezTo>
                  <a:pt x="731" y="477"/>
                  <a:pt x="731" y="477"/>
                  <a:pt x="731" y="477"/>
                </a:cubicBezTo>
                <a:cubicBezTo>
                  <a:pt x="729" y="478"/>
                  <a:pt x="729" y="480"/>
                  <a:pt x="731" y="482"/>
                </a:cubicBezTo>
                <a:cubicBezTo>
                  <a:pt x="731" y="482"/>
                  <a:pt x="732" y="483"/>
                  <a:pt x="733" y="483"/>
                </a:cubicBezTo>
                <a:cubicBezTo>
                  <a:pt x="734" y="483"/>
                  <a:pt x="734" y="482"/>
                  <a:pt x="735" y="482"/>
                </a:cubicBezTo>
                <a:cubicBezTo>
                  <a:pt x="897" y="319"/>
                  <a:pt x="897" y="319"/>
                  <a:pt x="897" y="319"/>
                </a:cubicBezTo>
                <a:cubicBezTo>
                  <a:pt x="899" y="318"/>
                  <a:pt x="899" y="316"/>
                  <a:pt x="897" y="315"/>
                </a:cubicBezTo>
                <a:close/>
                <a:moveTo>
                  <a:pt x="573" y="634"/>
                </a:moveTo>
                <a:cubicBezTo>
                  <a:pt x="406" y="802"/>
                  <a:pt x="406" y="802"/>
                  <a:pt x="406" y="802"/>
                </a:cubicBezTo>
                <a:cubicBezTo>
                  <a:pt x="406" y="802"/>
                  <a:pt x="406" y="802"/>
                  <a:pt x="406" y="802"/>
                </a:cubicBezTo>
                <a:cubicBezTo>
                  <a:pt x="403" y="804"/>
                  <a:pt x="403" y="804"/>
                  <a:pt x="403" y="804"/>
                </a:cubicBezTo>
                <a:cubicBezTo>
                  <a:pt x="402" y="806"/>
                  <a:pt x="402" y="808"/>
                  <a:pt x="403" y="809"/>
                </a:cubicBezTo>
                <a:cubicBezTo>
                  <a:pt x="404" y="809"/>
                  <a:pt x="405" y="810"/>
                  <a:pt x="406" y="810"/>
                </a:cubicBezTo>
                <a:cubicBezTo>
                  <a:pt x="406" y="810"/>
                  <a:pt x="407" y="809"/>
                  <a:pt x="407" y="809"/>
                </a:cubicBezTo>
                <a:cubicBezTo>
                  <a:pt x="409" y="806"/>
                  <a:pt x="409" y="806"/>
                  <a:pt x="409" y="806"/>
                </a:cubicBezTo>
                <a:cubicBezTo>
                  <a:pt x="409" y="806"/>
                  <a:pt x="409" y="806"/>
                  <a:pt x="409" y="806"/>
                </a:cubicBezTo>
                <a:cubicBezTo>
                  <a:pt x="577" y="639"/>
                  <a:pt x="577" y="639"/>
                  <a:pt x="577" y="639"/>
                </a:cubicBezTo>
                <a:cubicBezTo>
                  <a:pt x="578" y="638"/>
                  <a:pt x="579" y="636"/>
                  <a:pt x="577" y="635"/>
                </a:cubicBezTo>
                <a:cubicBezTo>
                  <a:pt x="576" y="633"/>
                  <a:pt x="574" y="633"/>
                  <a:pt x="573" y="634"/>
                </a:cubicBezTo>
                <a:close/>
                <a:moveTo>
                  <a:pt x="988" y="219"/>
                </a:moveTo>
                <a:cubicBezTo>
                  <a:pt x="987" y="221"/>
                  <a:pt x="987" y="221"/>
                  <a:pt x="987" y="221"/>
                </a:cubicBezTo>
                <a:cubicBezTo>
                  <a:pt x="985" y="223"/>
                  <a:pt x="985" y="224"/>
                  <a:pt x="987" y="226"/>
                </a:cubicBezTo>
                <a:cubicBezTo>
                  <a:pt x="987" y="226"/>
                  <a:pt x="988" y="227"/>
                  <a:pt x="989" y="227"/>
                </a:cubicBezTo>
                <a:cubicBezTo>
                  <a:pt x="989" y="227"/>
                  <a:pt x="990" y="226"/>
                  <a:pt x="991" y="226"/>
                </a:cubicBezTo>
                <a:cubicBezTo>
                  <a:pt x="993" y="224"/>
                  <a:pt x="993" y="224"/>
                  <a:pt x="993" y="224"/>
                </a:cubicBezTo>
                <a:cubicBezTo>
                  <a:pt x="994" y="223"/>
                  <a:pt x="994" y="221"/>
                  <a:pt x="993" y="219"/>
                </a:cubicBezTo>
                <a:cubicBezTo>
                  <a:pt x="992" y="218"/>
                  <a:pt x="990" y="218"/>
                  <a:pt x="988" y="219"/>
                </a:cubicBezTo>
                <a:close/>
                <a:moveTo>
                  <a:pt x="1125" y="82"/>
                </a:moveTo>
                <a:cubicBezTo>
                  <a:pt x="998" y="210"/>
                  <a:pt x="998" y="210"/>
                  <a:pt x="998" y="210"/>
                </a:cubicBezTo>
                <a:cubicBezTo>
                  <a:pt x="997" y="211"/>
                  <a:pt x="997" y="213"/>
                  <a:pt x="998" y="214"/>
                </a:cubicBezTo>
                <a:cubicBezTo>
                  <a:pt x="999" y="215"/>
                  <a:pt x="1000" y="215"/>
                  <a:pt x="1000" y="215"/>
                </a:cubicBezTo>
                <a:cubicBezTo>
                  <a:pt x="1001" y="215"/>
                  <a:pt x="1002" y="215"/>
                  <a:pt x="1002" y="214"/>
                </a:cubicBezTo>
                <a:cubicBezTo>
                  <a:pt x="1134" y="81"/>
                  <a:pt x="1134" y="81"/>
                  <a:pt x="1134" y="81"/>
                </a:cubicBezTo>
                <a:cubicBezTo>
                  <a:pt x="1134" y="81"/>
                  <a:pt x="1134" y="81"/>
                  <a:pt x="1134" y="81"/>
                </a:cubicBezTo>
                <a:cubicBezTo>
                  <a:pt x="1176" y="41"/>
                  <a:pt x="1176" y="41"/>
                  <a:pt x="1176" y="41"/>
                </a:cubicBezTo>
                <a:cubicBezTo>
                  <a:pt x="1177" y="39"/>
                  <a:pt x="1177" y="38"/>
                  <a:pt x="1176" y="36"/>
                </a:cubicBezTo>
                <a:cubicBezTo>
                  <a:pt x="1174" y="35"/>
                  <a:pt x="1172" y="35"/>
                  <a:pt x="1171" y="36"/>
                </a:cubicBezTo>
                <a:cubicBezTo>
                  <a:pt x="1125" y="82"/>
                  <a:pt x="1125" y="82"/>
                  <a:pt x="1125" y="82"/>
                </a:cubicBezTo>
                <a:close/>
                <a:moveTo>
                  <a:pt x="936" y="293"/>
                </a:moveTo>
                <a:cubicBezTo>
                  <a:pt x="937" y="293"/>
                  <a:pt x="938" y="293"/>
                  <a:pt x="939" y="292"/>
                </a:cubicBezTo>
                <a:cubicBezTo>
                  <a:pt x="941" y="290"/>
                  <a:pt x="941" y="290"/>
                  <a:pt x="941" y="290"/>
                </a:cubicBezTo>
                <a:cubicBezTo>
                  <a:pt x="942" y="288"/>
                  <a:pt x="942" y="286"/>
                  <a:pt x="941" y="285"/>
                </a:cubicBezTo>
                <a:cubicBezTo>
                  <a:pt x="940" y="284"/>
                  <a:pt x="938" y="284"/>
                  <a:pt x="937" y="285"/>
                </a:cubicBezTo>
                <a:cubicBezTo>
                  <a:pt x="934" y="288"/>
                  <a:pt x="934" y="288"/>
                  <a:pt x="934" y="288"/>
                </a:cubicBezTo>
                <a:cubicBezTo>
                  <a:pt x="933" y="289"/>
                  <a:pt x="933" y="291"/>
                  <a:pt x="934" y="292"/>
                </a:cubicBezTo>
                <a:cubicBezTo>
                  <a:pt x="935" y="293"/>
                  <a:pt x="936" y="293"/>
                  <a:pt x="936" y="293"/>
                </a:cubicBezTo>
                <a:close/>
                <a:moveTo>
                  <a:pt x="951" y="278"/>
                </a:moveTo>
                <a:cubicBezTo>
                  <a:pt x="952" y="278"/>
                  <a:pt x="953" y="278"/>
                  <a:pt x="954" y="277"/>
                </a:cubicBezTo>
                <a:cubicBezTo>
                  <a:pt x="984" y="246"/>
                  <a:pt x="984" y="246"/>
                  <a:pt x="984" y="246"/>
                </a:cubicBezTo>
                <a:cubicBezTo>
                  <a:pt x="985" y="245"/>
                  <a:pt x="985" y="243"/>
                  <a:pt x="984" y="242"/>
                </a:cubicBezTo>
                <a:cubicBezTo>
                  <a:pt x="983" y="241"/>
                  <a:pt x="981" y="241"/>
                  <a:pt x="980" y="242"/>
                </a:cubicBezTo>
                <a:cubicBezTo>
                  <a:pt x="949" y="273"/>
                  <a:pt x="949" y="273"/>
                  <a:pt x="949" y="273"/>
                </a:cubicBezTo>
                <a:cubicBezTo>
                  <a:pt x="948" y="274"/>
                  <a:pt x="948" y="276"/>
                  <a:pt x="949" y="277"/>
                </a:cubicBezTo>
                <a:cubicBezTo>
                  <a:pt x="950" y="278"/>
                  <a:pt x="951" y="278"/>
                  <a:pt x="951" y="278"/>
                </a:cubicBezTo>
                <a:close/>
                <a:moveTo>
                  <a:pt x="911" y="315"/>
                </a:moveTo>
                <a:cubicBezTo>
                  <a:pt x="912" y="316"/>
                  <a:pt x="912" y="316"/>
                  <a:pt x="913" y="316"/>
                </a:cubicBezTo>
                <a:cubicBezTo>
                  <a:pt x="914" y="316"/>
                  <a:pt x="915" y="316"/>
                  <a:pt x="915" y="315"/>
                </a:cubicBezTo>
                <a:cubicBezTo>
                  <a:pt x="924" y="306"/>
                  <a:pt x="924" y="306"/>
                  <a:pt x="924" y="306"/>
                </a:cubicBezTo>
                <a:cubicBezTo>
                  <a:pt x="926" y="305"/>
                  <a:pt x="926" y="303"/>
                  <a:pt x="924" y="302"/>
                </a:cubicBezTo>
                <a:cubicBezTo>
                  <a:pt x="923" y="301"/>
                  <a:pt x="921" y="301"/>
                  <a:pt x="920" y="302"/>
                </a:cubicBezTo>
                <a:cubicBezTo>
                  <a:pt x="911" y="311"/>
                  <a:pt x="911" y="311"/>
                  <a:pt x="911" y="311"/>
                </a:cubicBezTo>
                <a:cubicBezTo>
                  <a:pt x="910" y="312"/>
                  <a:pt x="910" y="314"/>
                  <a:pt x="911" y="315"/>
                </a:cubicBezTo>
                <a:close/>
                <a:moveTo>
                  <a:pt x="572" y="650"/>
                </a:moveTo>
                <a:cubicBezTo>
                  <a:pt x="545" y="677"/>
                  <a:pt x="545" y="677"/>
                  <a:pt x="545" y="677"/>
                </a:cubicBezTo>
                <a:cubicBezTo>
                  <a:pt x="543" y="678"/>
                  <a:pt x="543" y="680"/>
                  <a:pt x="545" y="681"/>
                </a:cubicBezTo>
                <a:cubicBezTo>
                  <a:pt x="545" y="682"/>
                  <a:pt x="546" y="682"/>
                  <a:pt x="547" y="682"/>
                </a:cubicBezTo>
                <a:cubicBezTo>
                  <a:pt x="548" y="682"/>
                  <a:pt x="548" y="682"/>
                  <a:pt x="549" y="681"/>
                </a:cubicBezTo>
                <a:cubicBezTo>
                  <a:pt x="577" y="654"/>
                  <a:pt x="577" y="654"/>
                  <a:pt x="577" y="654"/>
                </a:cubicBezTo>
                <a:cubicBezTo>
                  <a:pt x="578" y="653"/>
                  <a:pt x="578" y="651"/>
                  <a:pt x="577" y="650"/>
                </a:cubicBezTo>
                <a:cubicBezTo>
                  <a:pt x="575" y="648"/>
                  <a:pt x="574" y="648"/>
                  <a:pt x="572" y="650"/>
                </a:cubicBezTo>
                <a:close/>
                <a:moveTo>
                  <a:pt x="523" y="699"/>
                </a:moveTo>
                <a:cubicBezTo>
                  <a:pt x="412" y="810"/>
                  <a:pt x="412" y="810"/>
                  <a:pt x="412" y="810"/>
                </a:cubicBezTo>
                <a:cubicBezTo>
                  <a:pt x="410" y="811"/>
                  <a:pt x="410" y="813"/>
                  <a:pt x="412" y="814"/>
                </a:cubicBezTo>
                <a:cubicBezTo>
                  <a:pt x="412" y="815"/>
                  <a:pt x="413" y="815"/>
                  <a:pt x="414" y="815"/>
                </a:cubicBezTo>
                <a:cubicBezTo>
                  <a:pt x="415" y="815"/>
                  <a:pt x="415" y="815"/>
                  <a:pt x="416" y="814"/>
                </a:cubicBezTo>
                <a:cubicBezTo>
                  <a:pt x="527" y="703"/>
                  <a:pt x="527" y="703"/>
                  <a:pt x="527" y="703"/>
                </a:cubicBezTo>
                <a:cubicBezTo>
                  <a:pt x="529" y="702"/>
                  <a:pt x="529" y="700"/>
                  <a:pt x="527" y="699"/>
                </a:cubicBezTo>
                <a:cubicBezTo>
                  <a:pt x="526" y="697"/>
                  <a:pt x="524" y="697"/>
                  <a:pt x="523" y="699"/>
                </a:cubicBezTo>
                <a:close/>
                <a:moveTo>
                  <a:pt x="908" y="318"/>
                </a:moveTo>
                <a:cubicBezTo>
                  <a:pt x="907" y="317"/>
                  <a:pt x="905" y="317"/>
                  <a:pt x="903" y="318"/>
                </a:cubicBezTo>
                <a:cubicBezTo>
                  <a:pt x="739" y="483"/>
                  <a:pt x="739" y="483"/>
                  <a:pt x="739" y="483"/>
                </a:cubicBezTo>
                <a:cubicBezTo>
                  <a:pt x="738" y="484"/>
                  <a:pt x="738" y="486"/>
                  <a:pt x="739" y="487"/>
                </a:cubicBezTo>
                <a:cubicBezTo>
                  <a:pt x="740" y="488"/>
                  <a:pt x="740" y="488"/>
                  <a:pt x="741" y="488"/>
                </a:cubicBezTo>
                <a:cubicBezTo>
                  <a:pt x="742" y="488"/>
                  <a:pt x="743" y="488"/>
                  <a:pt x="743" y="487"/>
                </a:cubicBezTo>
                <a:cubicBezTo>
                  <a:pt x="908" y="323"/>
                  <a:pt x="908" y="323"/>
                  <a:pt x="908" y="323"/>
                </a:cubicBezTo>
                <a:cubicBezTo>
                  <a:pt x="909" y="321"/>
                  <a:pt x="909" y="320"/>
                  <a:pt x="908" y="318"/>
                </a:cubicBezTo>
                <a:close/>
                <a:moveTo>
                  <a:pt x="1140" y="82"/>
                </a:moveTo>
                <a:cubicBezTo>
                  <a:pt x="1140" y="82"/>
                  <a:pt x="1140" y="82"/>
                  <a:pt x="1140" y="82"/>
                </a:cubicBezTo>
                <a:cubicBezTo>
                  <a:pt x="1140" y="82"/>
                  <a:pt x="1139" y="82"/>
                  <a:pt x="1139" y="82"/>
                </a:cubicBezTo>
                <a:cubicBezTo>
                  <a:pt x="1139" y="83"/>
                  <a:pt x="1139" y="83"/>
                  <a:pt x="1139" y="83"/>
                </a:cubicBezTo>
                <a:cubicBezTo>
                  <a:pt x="1139" y="83"/>
                  <a:pt x="1139" y="83"/>
                  <a:pt x="1139" y="83"/>
                </a:cubicBezTo>
                <a:cubicBezTo>
                  <a:pt x="998" y="224"/>
                  <a:pt x="998" y="224"/>
                  <a:pt x="998" y="224"/>
                </a:cubicBezTo>
                <a:cubicBezTo>
                  <a:pt x="997" y="225"/>
                  <a:pt x="997" y="227"/>
                  <a:pt x="998" y="228"/>
                </a:cubicBezTo>
                <a:cubicBezTo>
                  <a:pt x="999" y="229"/>
                  <a:pt x="999" y="229"/>
                  <a:pt x="1000" y="229"/>
                </a:cubicBezTo>
                <a:cubicBezTo>
                  <a:pt x="1001" y="229"/>
                  <a:pt x="1002" y="229"/>
                  <a:pt x="1002" y="228"/>
                </a:cubicBezTo>
                <a:cubicBezTo>
                  <a:pt x="1143" y="87"/>
                  <a:pt x="1143" y="87"/>
                  <a:pt x="1143" y="87"/>
                </a:cubicBezTo>
                <a:cubicBezTo>
                  <a:pt x="1144" y="87"/>
                  <a:pt x="1144" y="87"/>
                  <a:pt x="1145" y="86"/>
                </a:cubicBezTo>
                <a:cubicBezTo>
                  <a:pt x="1198" y="33"/>
                  <a:pt x="1198" y="33"/>
                  <a:pt x="1198" y="33"/>
                </a:cubicBezTo>
                <a:cubicBezTo>
                  <a:pt x="1199" y="32"/>
                  <a:pt x="1199" y="30"/>
                  <a:pt x="1198" y="28"/>
                </a:cubicBezTo>
                <a:cubicBezTo>
                  <a:pt x="1196" y="27"/>
                  <a:pt x="1195" y="27"/>
                  <a:pt x="1193" y="28"/>
                </a:cubicBezTo>
                <a:cubicBezTo>
                  <a:pt x="1189" y="33"/>
                  <a:pt x="1189" y="33"/>
                  <a:pt x="1189" y="33"/>
                </a:cubicBezTo>
                <a:lnTo>
                  <a:pt x="1140" y="82"/>
                </a:lnTo>
                <a:close/>
                <a:moveTo>
                  <a:pt x="960" y="283"/>
                </a:moveTo>
                <a:cubicBezTo>
                  <a:pt x="961" y="283"/>
                  <a:pt x="961" y="283"/>
                  <a:pt x="962" y="282"/>
                </a:cubicBezTo>
                <a:cubicBezTo>
                  <a:pt x="997" y="248"/>
                  <a:pt x="997" y="248"/>
                  <a:pt x="997" y="248"/>
                </a:cubicBezTo>
                <a:cubicBezTo>
                  <a:pt x="998" y="247"/>
                  <a:pt x="998" y="245"/>
                  <a:pt x="997" y="243"/>
                </a:cubicBezTo>
                <a:cubicBezTo>
                  <a:pt x="996" y="242"/>
                  <a:pt x="994" y="242"/>
                  <a:pt x="992" y="243"/>
                </a:cubicBezTo>
                <a:cubicBezTo>
                  <a:pt x="958" y="278"/>
                  <a:pt x="958" y="278"/>
                  <a:pt x="958" y="278"/>
                </a:cubicBezTo>
                <a:cubicBezTo>
                  <a:pt x="956" y="279"/>
                  <a:pt x="956" y="281"/>
                  <a:pt x="958" y="282"/>
                </a:cubicBezTo>
                <a:cubicBezTo>
                  <a:pt x="958" y="283"/>
                  <a:pt x="959" y="283"/>
                  <a:pt x="960" y="283"/>
                </a:cubicBezTo>
                <a:close/>
                <a:moveTo>
                  <a:pt x="1007" y="234"/>
                </a:moveTo>
                <a:cubicBezTo>
                  <a:pt x="1007" y="234"/>
                  <a:pt x="1008" y="235"/>
                  <a:pt x="1009" y="235"/>
                </a:cubicBezTo>
                <a:cubicBezTo>
                  <a:pt x="1009" y="235"/>
                  <a:pt x="1010" y="234"/>
                  <a:pt x="1011" y="234"/>
                </a:cubicBezTo>
                <a:cubicBezTo>
                  <a:pt x="1209" y="36"/>
                  <a:pt x="1209" y="36"/>
                  <a:pt x="1209" y="36"/>
                </a:cubicBezTo>
                <a:cubicBezTo>
                  <a:pt x="1210" y="35"/>
                  <a:pt x="1210" y="33"/>
                  <a:pt x="1209" y="31"/>
                </a:cubicBezTo>
                <a:cubicBezTo>
                  <a:pt x="1208" y="30"/>
                  <a:pt x="1206" y="30"/>
                  <a:pt x="1204" y="31"/>
                </a:cubicBezTo>
                <a:cubicBezTo>
                  <a:pt x="1007" y="229"/>
                  <a:pt x="1007" y="229"/>
                  <a:pt x="1007" y="229"/>
                </a:cubicBezTo>
                <a:cubicBezTo>
                  <a:pt x="1005" y="230"/>
                  <a:pt x="1005" y="232"/>
                  <a:pt x="1007" y="234"/>
                </a:cubicBezTo>
                <a:close/>
                <a:moveTo>
                  <a:pt x="522" y="714"/>
                </a:moveTo>
                <a:cubicBezTo>
                  <a:pt x="486" y="749"/>
                  <a:pt x="486" y="749"/>
                  <a:pt x="486" y="749"/>
                </a:cubicBezTo>
                <a:cubicBezTo>
                  <a:pt x="486" y="749"/>
                  <a:pt x="486" y="749"/>
                  <a:pt x="486" y="749"/>
                </a:cubicBezTo>
                <a:cubicBezTo>
                  <a:pt x="413" y="823"/>
                  <a:pt x="413" y="823"/>
                  <a:pt x="413" y="823"/>
                </a:cubicBezTo>
                <a:cubicBezTo>
                  <a:pt x="413" y="823"/>
                  <a:pt x="413" y="823"/>
                  <a:pt x="413" y="823"/>
                </a:cubicBezTo>
                <a:cubicBezTo>
                  <a:pt x="411" y="825"/>
                  <a:pt x="411" y="825"/>
                  <a:pt x="411" y="825"/>
                </a:cubicBezTo>
                <a:cubicBezTo>
                  <a:pt x="411" y="825"/>
                  <a:pt x="411" y="825"/>
                  <a:pt x="411" y="825"/>
                </a:cubicBezTo>
                <a:cubicBezTo>
                  <a:pt x="410" y="826"/>
                  <a:pt x="410" y="826"/>
                  <a:pt x="410" y="826"/>
                </a:cubicBezTo>
                <a:cubicBezTo>
                  <a:pt x="410" y="826"/>
                  <a:pt x="410" y="826"/>
                  <a:pt x="410" y="826"/>
                </a:cubicBezTo>
                <a:cubicBezTo>
                  <a:pt x="410" y="827"/>
                  <a:pt x="410" y="827"/>
                  <a:pt x="410" y="828"/>
                </a:cubicBezTo>
                <a:cubicBezTo>
                  <a:pt x="410" y="829"/>
                  <a:pt x="411" y="829"/>
                  <a:pt x="411" y="829"/>
                </a:cubicBezTo>
                <a:cubicBezTo>
                  <a:pt x="411" y="829"/>
                  <a:pt x="412" y="830"/>
                  <a:pt x="412" y="830"/>
                </a:cubicBezTo>
                <a:cubicBezTo>
                  <a:pt x="412" y="830"/>
                  <a:pt x="412" y="830"/>
                  <a:pt x="412" y="830"/>
                </a:cubicBezTo>
                <a:cubicBezTo>
                  <a:pt x="412" y="830"/>
                  <a:pt x="413" y="830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8"/>
                  <a:pt x="416" y="828"/>
                  <a:pt x="416" y="828"/>
                </a:cubicBezTo>
                <a:cubicBezTo>
                  <a:pt x="488" y="755"/>
                  <a:pt x="488" y="755"/>
                  <a:pt x="488" y="755"/>
                </a:cubicBezTo>
                <a:cubicBezTo>
                  <a:pt x="488" y="755"/>
                  <a:pt x="488" y="755"/>
                  <a:pt x="488" y="755"/>
                </a:cubicBezTo>
                <a:cubicBezTo>
                  <a:pt x="526" y="718"/>
                  <a:pt x="526" y="718"/>
                  <a:pt x="526" y="718"/>
                </a:cubicBezTo>
                <a:cubicBezTo>
                  <a:pt x="528" y="716"/>
                  <a:pt x="528" y="715"/>
                  <a:pt x="526" y="713"/>
                </a:cubicBezTo>
                <a:cubicBezTo>
                  <a:pt x="525" y="712"/>
                  <a:pt x="523" y="712"/>
                  <a:pt x="522" y="714"/>
                </a:cubicBezTo>
                <a:close/>
                <a:moveTo>
                  <a:pt x="932" y="308"/>
                </a:moveTo>
                <a:cubicBezTo>
                  <a:pt x="931" y="307"/>
                  <a:pt x="929" y="307"/>
                  <a:pt x="928" y="308"/>
                </a:cubicBezTo>
                <a:cubicBezTo>
                  <a:pt x="746" y="490"/>
                  <a:pt x="746" y="490"/>
                  <a:pt x="746" y="490"/>
                </a:cubicBezTo>
                <a:cubicBezTo>
                  <a:pt x="745" y="491"/>
                  <a:pt x="745" y="493"/>
                  <a:pt x="746" y="494"/>
                </a:cubicBezTo>
                <a:cubicBezTo>
                  <a:pt x="746" y="495"/>
                  <a:pt x="747" y="495"/>
                  <a:pt x="748" y="495"/>
                </a:cubicBezTo>
                <a:cubicBezTo>
                  <a:pt x="749" y="495"/>
                  <a:pt x="750" y="495"/>
                  <a:pt x="750" y="494"/>
                </a:cubicBezTo>
                <a:cubicBezTo>
                  <a:pt x="932" y="312"/>
                  <a:pt x="932" y="312"/>
                  <a:pt x="932" y="312"/>
                </a:cubicBezTo>
                <a:cubicBezTo>
                  <a:pt x="933" y="311"/>
                  <a:pt x="933" y="309"/>
                  <a:pt x="932" y="308"/>
                </a:cubicBezTo>
                <a:close/>
                <a:moveTo>
                  <a:pt x="944" y="310"/>
                </a:moveTo>
                <a:cubicBezTo>
                  <a:pt x="943" y="309"/>
                  <a:pt x="941" y="309"/>
                  <a:pt x="940" y="310"/>
                </a:cubicBezTo>
                <a:cubicBezTo>
                  <a:pt x="762" y="488"/>
                  <a:pt x="762" y="488"/>
                  <a:pt x="762" y="488"/>
                </a:cubicBezTo>
                <a:cubicBezTo>
                  <a:pt x="761" y="489"/>
                  <a:pt x="761" y="491"/>
                  <a:pt x="762" y="492"/>
                </a:cubicBezTo>
                <a:cubicBezTo>
                  <a:pt x="763" y="493"/>
                  <a:pt x="763" y="493"/>
                  <a:pt x="764" y="493"/>
                </a:cubicBezTo>
                <a:cubicBezTo>
                  <a:pt x="765" y="493"/>
                  <a:pt x="766" y="493"/>
                  <a:pt x="766" y="492"/>
                </a:cubicBezTo>
                <a:cubicBezTo>
                  <a:pt x="944" y="315"/>
                  <a:pt x="944" y="315"/>
                  <a:pt x="944" y="315"/>
                </a:cubicBezTo>
                <a:cubicBezTo>
                  <a:pt x="945" y="313"/>
                  <a:pt x="945" y="311"/>
                  <a:pt x="944" y="310"/>
                </a:cubicBezTo>
                <a:close/>
                <a:moveTo>
                  <a:pt x="507" y="742"/>
                </a:moveTo>
                <a:cubicBezTo>
                  <a:pt x="495" y="754"/>
                  <a:pt x="495" y="754"/>
                  <a:pt x="495" y="754"/>
                </a:cubicBezTo>
                <a:cubicBezTo>
                  <a:pt x="494" y="756"/>
                  <a:pt x="494" y="758"/>
                  <a:pt x="495" y="759"/>
                </a:cubicBezTo>
                <a:cubicBezTo>
                  <a:pt x="496" y="759"/>
                  <a:pt x="497" y="760"/>
                  <a:pt x="498" y="760"/>
                </a:cubicBezTo>
                <a:cubicBezTo>
                  <a:pt x="498" y="760"/>
                  <a:pt x="499" y="759"/>
                  <a:pt x="500" y="759"/>
                </a:cubicBezTo>
                <a:cubicBezTo>
                  <a:pt x="512" y="747"/>
                  <a:pt x="512" y="747"/>
                  <a:pt x="512" y="747"/>
                </a:cubicBezTo>
                <a:cubicBezTo>
                  <a:pt x="513" y="745"/>
                  <a:pt x="513" y="743"/>
                  <a:pt x="512" y="742"/>
                </a:cubicBezTo>
                <a:cubicBezTo>
                  <a:pt x="511" y="741"/>
                  <a:pt x="509" y="741"/>
                  <a:pt x="507" y="742"/>
                </a:cubicBezTo>
                <a:close/>
                <a:moveTo>
                  <a:pt x="975" y="282"/>
                </a:moveTo>
                <a:cubicBezTo>
                  <a:pt x="976" y="282"/>
                  <a:pt x="976" y="282"/>
                  <a:pt x="977" y="282"/>
                </a:cubicBezTo>
                <a:cubicBezTo>
                  <a:pt x="1007" y="252"/>
                  <a:pt x="1007" y="252"/>
                  <a:pt x="1007" y="252"/>
                </a:cubicBezTo>
                <a:cubicBezTo>
                  <a:pt x="1008" y="250"/>
                  <a:pt x="1008" y="248"/>
                  <a:pt x="1007" y="247"/>
                </a:cubicBezTo>
                <a:cubicBezTo>
                  <a:pt x="1006" y="246"/>
                  <a:pt x="1004" y="246"/>
                  <a:pt x="1003" y="247"/>
                </a:cubicBezTo>
                <a:cubicBezTo>
                  <a:pt x="973" y="277"/>
                  <a:pt x="973" y="277"/>
                  <a:pt x="973" y="277"/>
                </a:cubicBezTo>
                <a:cubicBezTo>
                  <a:pt x="971" y="278"/>
                  <a:pt x="971" y="280"/>
                  <a:pt x="973" y="282"/>
                </a:cubicBezTo>
                <a:cubicBezTo>
                  <a:pt x="973" y="282"/>
                  <a:pt x="974" y="282"/>
                  <a:pt x="975" y="282"/>
                </a:cubicBezTo>
                <a:close/>
                <a:moveTo>
                  <a:pt x="1017" y="237"/>
                </a:moveTo>
                <a:cubicBezTo>
                  <a:pt x="1017" y="238"/>
                  <a:pt x="1018" y="238"/>
                  <a:pt x="1019" y="238"/>
                </a:cubicBezTo>
                <a:cubicBezTo>
                  <a:pt x="1020" y="238"/>
                  <a:pt x="1020" y="238"/>
                  <a:pt x="1021" y="237"/>
                </a:cubicBezTo>
                <a:cubicBezTo>
                  <a:pt x="1220" y="39"/>
                  <a:pt x="1220" y="39"/>
                  <a:pt x="1220" y="39"/>
                </a:cubicBezTo>
                <a:cubicBezTo>
                  <a:pt x="1221" y="38"/>
                  <a:pt x="1221" y="36"/>
                  <a:pt x="1220" y="35"/>
                </a:cubicBezTo>
                <a:cubicBezTo>
                  <a:pt x="1218" y="33"/>
                  <a:pt x="1216" y="33"/>
                  <a:pt x="1215" y="35"/>
                </a:cubicBezTo>
                <a:cubicBezTo>
                  <a:pt x="1017" y="233"/>
                  <a:pt x="1017" y="233"/>
                  <a:pt x="1017" y="233"/>
                </a:cubicBezTo>
                <a:cubicBezTo>
                  <a:pt x="1016" y="234"/>
                  <a:pt x="1016" y="236"/>
                  <a:pt x="1017" y="237"/>
                </a:cubicBezTo>
                <a:close/>
                <a:moveTo>
                  <a:pt x="486" y="764"/>
                </a:moveTo>
                <a:cubicBezTo>
                  <a:pt x="468" y="782"/>
                  <a:pt x="468" y="782"/>
                  <a:pt x="468" y="782"/>
                </a:cubicBezTo>
                <a:cubicBezTo>
                  <a:pt x="467" y="783"/>
                  <a:pt x="467" y="785"/>
                  <a:pt x="468" y="786"/>
                </a:cubicBezTo>
                <a:cubicBezTo>
                  <a:pt x="468" y="787"/>
                  <a:pt x="469" y="787"/>
                  <a:pt x="470" y="787"/>
                </a:cubicBezTo>
                <a:cubicBezTo>
                  <a:pt x="471" y="787"/>
                  <a:pt x="472" y="787"/>
                  <a:pt x="472" y="786"/>
                </a:cubicBezTo>
                <a:cubicBezTo>
                  <a:pt x="491" y="768"/>
                  <a:pt x="491" y="768"/>
                  <a:pt x="491" y="768"/>
                </a:cubicBezTo>
                <a:cubicBezTo>
                  <a:pt x="492" y="767"/>
                  <a:pt x="492" y="765"/>
                  <a:pt x="491" y="764"/>
                </a:cubicBezTo>
                <a:cubicBezTo>
                  <a:pt x="489" y="762"/>
                  <a:pt x="487" y="762"/>
                  <a:pt x="486" y="764"/>
                </a:cubicBezTo>
                <a:close/>
                <a:moveTo>
                  <a:pt x="420" y="838"/>
                </a:moveTo>
                <a:cubicBezTo>
                  <a:pt x="467" y="791"/>
                  <a:pt x="467" y="791"/>
                  <a:pt x="467" y="791"/>
                </a:cubicBezTo>
                <a:cubicBezTo>
                  <a:pt x="469" y="790"/>
                  <a:pt x="469" y="788"/>
                  <a:pt x="467" y="787"/>
                </a:cubicBezTo>
                <a:cubicBezTo>
                  <a:pt x="466" y="786"/>
                  <a:pt x="464" y="786"/>
                  <a:pt x="463" y="787"/>
                </a:cubicBezTo>
                <a:cubicBezTo>
                  <a:pt x="455" y="795"/>
                  <a:pt x="455" y="795"/>
                  <a:pt x="455" y="795"/>
                </a:cubicBezTo>
                <a:cubicBezTo>
                  <a:pt x="455" y="795"/>
                  <a:pt x="455" y="795"/>
                  <a:pt x="455" y="795"/>
                </a:cubicBezTo>
                <a:cubicBezTo>
                  <a:pt x="416" y="834"/>
                  <a:pt x="416" y="834"/>
                  <a:pt x="416" y="834"/>
                </a:cubicBezTo>
                <a:cubicBezTo>
                  <a:pt x="415" y="835"/>
                  <a:pt x="415" y="837"/>
                  <a:pt x="416" y="838"/>
                </a:cubicBezTo>
                <a:cubicBezTo>
                  <a:pt x="417" y="839"/>
                  <a:pt x="417" y="839"/>
                  <a:pt x="418" y="839"/>
                </a:cubicBezTo>
                <a:cubicBezTo>
                  <a:pt x="419" y="839"/>
                  <a:pt x="420" y="839"/>
                  <a:pt x="420" y="838"/>
                </a:cubicBezTo>
                <a:close/>
                <a:moveTo>
                  <a:pt x="423" y="850"/>
                </a:moveTo>
                <a:cubicBezTo>
                  <a:pt x="462" y="810"/>
                  <a:pt x="462" y="810"/>
                  <a:pt x="462" y="810"/>
                </a:cubicBezTo>
                <a:cubicBezTo>
                  <a:pt x="465" y="807"/>
                  <a:pt x="465" y="807"/>
                  <a:pt x="465" y="807"/>
                </a:cubicBezTo>
                <a:cubicBezTo>
                  <a:pt x="466" y="806"/>
                  <a:pt x="466" y="804"/>
                  <a:pt x="465" y="803"/>
                </a:cubicBezTo>
                <a:cubicBezTo>
                  <a:pt x="464" y="802"/>
                  <a:pt x="462" y="802"/>
                  <a:pt x="461" y="803"/>
                </a:cubicBezTo>
                <a:cubicBezTo>
                  <a:pt x="458" y="806"/>
                  <a:pt x="458" y="806"/>
                  <a:pt x="458" y="806"/>
                </a:cubicBezTo>
                <a:cubicBezTo>
                  <a:pt x="433" y="831"/>
                  <a:pt x="433" y="831"/>
                  <a:pt x="433" y="831"/>
                </a:cubicBezTo>
                <a:cubicBezTo>
                  <a:pt x="413" y="851"/>
                  <a:pt x="413" y="851"/>
                  <a:pt x="413" y="851"/>
                </a:cubicBezTo>
                <a:cubicBezTo>
                  <a:pt x="412" y="852"/>
                  <a:pt x="412" y="854"/>
                  <a:pt x="413" y="855"/>
                </a:cubicBezTo>
                <a:cubicBezTo>
                  <a:pt x="413" y="856"/>
                  <a:pt x="414" y="856"/>
                  <a:pt x="415" y="856"/>
                </a:cubicBezTo>
                <a:cubicBezTo>
                  <a:pt x="416" y="856"/>
                  <a:pt x="416" y="856"/>
                  <a:pt x="417" y="855"/>
                </a:cubicBezTo>
                <a:cubicBezTo>
                  <a:pt x="423" y="850"/>
                  <a:pt x="423" y="850"/>
                  <a:pt x="423" y="850"/>
                </a:cubicBezTo>
                <a:cubicBezTo>
                  <a:pt x="423" y="850"/>
                  <a:pt x="423" y="850"/>
                  <a:pt x="423" y="850"/>
                </a:cubicBezTo>
                <a:close/>
                <a:moveTo>
                  <a:pt x="983" y="281"/>
                </a:moveTo>
                <a:cubicBezTo>
                  <a:pt x="982" y="282"/>
                  <a:pt x="982" y="284"/>
                  <a:pt x="983" y="285"/>
                </a:cubicBezTo>
                <a:cubicBezTo>
                  <a:pt x="984" y="286"/>
                  <a:pt x="984" y="286"/>
                  <a:pt x="985" y="286"/>
                </a:cubicBezTo>
                <a:cubicBezTo>
                  <a:pt x="986" y="286"/>
                  <a:pt x="987" y="286"/>
                  <a:pt x="987" y="285"/>
                </a:cubicBezTo>
                <a:cubicBezTo>
                  <a:pt x="1235" y="38"/>
                  <a:pt x="1235" y="38"/>
                  <a:pt x="1235" y="38"/>
                </a:cubicBezTo>
                <a:cubicBezTo>
                  <a:pt x="1236" y="37"/>
                  <a:pt x="1236" y="35"/>
                  <a:pt x="1235" y="33"/>
                </a:cubicBezTo>
                <a:cubicBezTo>
                  <a:pt x="1234" y="32"/>
                  <a:pt x="1232" y="32"/>
                  <a:pt x="1230" y="33"/>
                </a:cubicBezTo>
                <a:cubicBezTo>
                  <a:pt x="1018" y="246"/>
                  <a:pt x="1018" y="246"/>
                  <a:pt x="1018" y="246"/>
                </a:cubicBezTo>
                <a:lnTo>
                  <a:pt x="983" y="281"/>
                </a:lnTo>
                <a:close/>
                <a:moveTo>
                  <a:pt x="955" y="313"/>
                </a:moveTo>
                <a:cubicBezTo>
                  <a:pt x="954" y="312"/>
                  <a:pt x="952" y="312"/>
                  <a:pt x="951" y="313"/>
                </a:cubicBezTo>
                <a:cubicBezTo>
                  <a:pt x="777" y="486"/>
                  <a:pt x="777" y="486"/>
                  <a:pt x="777" y="486"/>
                </a:cubicBezTo>
                <a:cubicBezTo>
                  <a:pt x="776" y="488"/>
                  <a:pt x="776" y="490"/>
                  <a:pt x="777" y="491"/>
                </a:cubicBezTo>
                <a:cubicBezTo>
                  <a:pt x="778" y="491"/>
                  <a:pt x="779" y="492"/>
                  <a:pt x="780" y="492"/>
                </a:cubicBezTo>
                <a:cubicBezTo>
                  <a:pt x="780" y="492"/>
                  <a:pt x="781" y="491"/>
                  <a:pt x="782" y="491"/>
                </a:cubicBezTo>
                <a:cubicBezTo>
                  <a:pt x="955" y="318"/>
                  <a:pt x="955" y="318"/>
                  <a:pt x="955" y="318"/>
                </a:cubicBezTo>
                <a:cubicBezTo>
                  <a:pt x="956" y="316"/>
                  <a:pt x="956" y="314"/>
                  <a:pt x="955" y="313"/>
                </a:cubicBezTo>
                <a:close/>
                <a:moveTo>
                  <a:pt x="1068" y="214"/>
                </a:moveTo>
                <a:cubicBezTo>
                  <a:pt x="1069" y="214"/>
                  <a:pt x="1070" y="215"/>
                  <a:pt x="1070" y="215"/>
                </a:cubicBezTo>
                <a:cubicBezTo>
                  <a:pt x="1071" y="215"/>
                  <a:pt x="1072" y="214"/>
                  <a:pt x="1073" y="214"/>
                </a:cubicBezTo>
                <a:cubicBezTo>
                  <a:pt x="1246" y="41"/>
                  <a:pt x="1246" y="41"/>
                  <a:pt x="1246" y="41"/>
                </a:cubicBezTo>
                <a:cubicBezTo>
                  <a:pt x="1247" y="39"/>
                  <a:pt x="1247" y="38"/>
                  <a:pt x="1246" y="36"/>
                </a:cubicBezTo>
                <a:cubicBezTo>
                  <a:pt x="1245" y="35"/>
                  <a:pt x="1243" y="35"/>
                  <a:pt x="1241" y="36"/>
                </a:cubicBezTo>
                <a:cubicBezTo>
                  <a:pt x="1068" y="209"/>
                  <a:pt x="1068" y="209"/>
                  <a:pt x="1068" y="209"/>
                </a:cubicBezTo>
                <a:cubicBezTo>
                  <a:pt x="1067" y="211"/>
                  <a:pt x="1067" y="213"/>
                  <a:pt x="1068" y="214"/>
                </a:cubicBezTo>
                <a:close/>
                <a:moveTo>
                  <a:pt x="998" y="287"/>
                </a:moveTo>
                <a:cubicBezTo>
                  <a:pt x="999" y="287"/>
                  <a:pt x="1000" y="287"/>
                  <a:pt x="1001" y="286"/>
                </a:cubicBezTo>
                <a:cubicBezTo>
                  <a:pt x="1054" y="232"/>
                  <a:pt x="1054" y="232"/>
                  <a:pt x="1054" y="232"/>
                </a:cubicBezTo>
                <a:cubicBezTo>
                  <a:pt x="1055" y="231"/>
                  <a:pt x="1055" y="229"/>
                  <a:pt x="1054" y="228"/>
                </a:cubicBezTo>
                <a:cubicBezTo>
                  <a:pt x="1053" y="227"/>
                  <a:pt x="1051" y="227"/>
                  <a:pt x="1050" y="228"/>
                </a:cubicBezTo>
                <a:cubicBezTo>
                  <a:pt x="996" y="282"/>
                  <a:pt x="996" y="282"/>
                  <a:pt x="996" y="282"/>
                </a:cubicBezTo>
                <a:cubicBezTo>
                  <a:pt x="995" y="283"/>
                  <a:pt x="995" y="285"/>
                  <a:pt x="996" y="286"/>
                </a:cubicBezTo>
                <a:cubicBezTo>
                  <a:pt x="997" y="287"/>
                  <a:pt x="998" y="287"/>
                  <a:pt x="998" y="287"/>
                </a:cubicBezTo>
                <a:close/>
                <a:moveTo>
                  <a:pt x="965" y="317"/>
                </a:moveTo>
                <a:cubicBezTo>
                  <a:pt x="964" y="316"/>
                  <a:pt x="962" y="316"/>
                  <a:pt x="961" y="317"/>
                </a:cubicBezTo>
                <a:cubicBezTo>
                  <a:pt x="792" y="486"/>
                  <a:pt x="792" y="486"/>
                  <a:pt x="792" y="486"/>
                </a:cubicBezTo>
                <a:cubicBezTo>
                  <a:pt x="790" y="487"/>
                  <a:pt x="790" y="489"/>
                  <a:pt x="792" y="491"/>
                </a:cubicBezTo>
                <a:cubicBezTo>
                  <a:pt x="792" y="491"/>
                  <a:pt x="793" y="491"/>
                  <a:pt x="794" y="491"/>
                </a:cubicBezTo>
                <a:cubicBezTo>
                  <a:pt x="795" y="491"/>
                  <a:pt x="795" y="491"/>
                  <a:pt x="796" y="491"/>
                </a:cubicBezTo>
                <a:cubicBezTo>
                  <a:pt x="965" y="321"/>
                  <a:pt x="965" y="321"/>
                  <a:pt x="965" y="321"/>
                </a:cubicBezTo>
                <a:cubicBezTo>
                  <a:pt x="967" y="320"/>
                  <a:pt x="967" y="318"/>
                  <a:pt x="965" y="317"/>
                </a:cubicBezTo>
                <a:close/>
                <a:moveTo>
                  <a:pt x="453" y="829"/>
                </a:moveTo>
                <a:cubicBezTo>
                  <a:pt x="451" y="828"/>
                  <a:pt x="449" y="828"/>
                  <a:pt x="448" y="829"/>
                </a:cubicBezTo>
                <a:cubicBezTo>
                  <a:pt x="422" y="856"/>
                  <a:pt x="422" y="856"/>
                  <a:pt x="422" y="856"/>
                </a:cubicBezTo>
                <a:cubicBezTo>
                  <a:pt x="421" y="857"/>
                  <a:pt x="421" y="859"/>
                  <a:pt x="422" y="860"/>
                </a:cubicBezTo>
                <a:cubicBezTo>
                  <a:pt x="423" y="861"/>
                  <a:pt x="424" y="861"/>
                  <a:pt x="424" y="861"/>
                </a:cubicBezTo>
                <a:cubicBezTo>
                  <a:pt x="425" y="861"/>
                  <a:pt x="426" y="861"/>
                  <a:pt x="427" y="860"/>
                </a:cubicBezTo>
                <a:cubicBezTo>
                  <a:pt x="453" y="834"/>
                  <a:pt x="453" y="834"/>
                  <a:pt x="453" y="834"/>
                </a:cubicBezTo>
                <a:cubicBezTo>
                  <a:pt x="454" y="833"/>
                  <a:pt x="454" y="831"/>
                  <a:pt x="453" y="829"/>
                </a:cubicBezTo>
                <a:close/>
                <a:moveTo>
                  <a:pt x="983" y="313"/>
                </a:moveTo>
                <a:cubicBezTo>
                  <a:pt x="982" y="312"/>
                  <a:pt x="980" y="312"/>
                  <a:pt x="979" y="313"/>
                </a:cubicBezTo>
                <a:cubicBezTo>
                  <a:pt x="812" y="479"/>
                  <a:pt x="812" y="479"/>
                  <a:pt x="812" y="479"/>
                </a:cubicBezTo>
                <a:cubicBezTo>
                  <a:pt x="811" y="480"/>
                  <a:pt x="811" y="482"/>
                  <a:pt x="812" y="484"/>
                </a:cubicBezTo>
                <a:cubicBezTo>
                  <a:pt x="813" y="484"/>
                  <a:pt x="814" y="485"/>
                  <a:pt x="815" y="485"/>
                </a:cubicBezTo>
                <a:cubicBezTo>
                  <a:pt x="815" y="485"/>
                  <a:pt x="816" y="484"/>
                  <a:pt x="817" y="484"/>
                </a:cubicBezTo>
                <a:cubicBezTo>
                  <a:pt x="983" y="318"/>
                  <a:pt x="983" y="318"/>
                  <a:pt x="983" y="318"/>
                </a:cubicBezTo>
                <a:cubicBezTo>
                  <a:pt x="984" y="316"/>
                  <a:pt x="984" y="314"/>
                  <a:pt x="983" y="313"/>
                </a:cubicBezTo>
                <a:close/>
                <a:moveTo>
                  <a:pt x="1242" y="50"/>
                </a:moveTo>
                <a:cubicBezTo>
                  <a:pt x="1242" y="50"/>
                  <a:pt x="1242" y="50"/>
                  <a:pt x="1242" y="50"/>
                </a:cubicBezTo>
                <a:cubicBezTo>
                  <a:pt x="1242" y="50"/>
                  <a:pt x="1242" y="50"/>
                  <a:pt x="1242" y="50"/>
                </a:cubicBezTo>
                <a:cubicBezTo>
                  <a:pt x="1076" y="215"/>
                  <a:pt x="1076" y="215"/>
                  <a:pt x="1076" y="215"/>
                </a:cubicBezTo>
                <a:cubicBezTo>
                  <a:pt x="1065" y="227"/>
                  <a:pt x="1065" y="227"/>
                  <a:pt x="1065" y="227"/>
                </a:cubicBezTo>
                <a:cubicBezTo>
                  <a:pt x="1064" y="228"/>
                  <a:pt x="1064" y="230"/>
                  <a:pt x="1065" y="231"/>
                </a:cubicBezTo>
                <a:cubicBezTo>
                  <a:pt x="1066" y="232"/>
                  <a:pt x="1067" y="232"/>
                  <a:pt x="1067" y="232"/>
                </a:cubicBezTo>
                <a:cubicBezTo>
                  <a:pt x="1068" y="232"/>
                  <a:pt x="1069" y="232"/>
                  <a:pt x="1070" y="231"/>
                </a:cubicBezTo>
                <a:cubicBezTo>
                  <a:pt x="1081" y="220"/>
                  <a:pt x="1081" y="220"/>
                  <a:pt x="1081" y="220"/>
                </a:cubicBezTo>
                <a:cubicBezTo>
                  <a:pt x="1246" y="55"/>
                  <a:pt x="1246" y="55"/>
                  <a:pt x="1246" y="55"/>
                </a:cubicBezTo>
                <a:cubicBezTo>
                  <a:pt x="1246" y="54"/>
                  <a:pt x="1246" y="54"/>
                  <a:pt x="1246" y="54"/>
                </a:cubicBezTo>
                <a:cubicBezTo>
                  <a:pt x="1246" y="54"/>
                  <a:pt x="1246" y="54"/>
                  <a:pt x="1246" y="54"/>
                </a:cubicBezTo>
                <a:cubicBezTo>
                  <a:pt x="1249" y="51"/>
                  <a:pt x="1249" y="51"/>
                  <a:pt x="1249" y="51"/>
                </a:cubicBezTo>
                <a:cubicBezTo>
                  <a:pt x="1250" y="50"/>
                  <a:pt x="1250" y="48"/>
                  <a:pt x="1249" y="47"/>
                </a:cubicBezTo>
                <a:cubicBezTo>
                  <a:pt x="1248" y="46"/>
                  <a:pt x="1246" y="46"/>
                  <a:pt x="1245" y="47"/>
                </a:cubicBezTo>
                <a:lnTo>
                  <a:pt x="1242" y="50"/>
                </a:lnTo>
                <a:close/>
                <a:moveTo>
                  <a:pt x="996" y="301"/>
                </a:moveTo>
                <a:cubicBezTo>
                  <a:pt x="996" y="301"/>
                  <a:pt x="997" y="301"/>
                  <a:pt x="998" y="301"/>
                </a:cubicBezTo>
                <a:cubicBezTo>
                  <a:pt x="998" y="301"/>
                  <a:pt x="999" y="301"/>
                  <a:pt x="1000" y="301"/>
                </a:cubicBezTo>
                <a:cubicBezTo>
                  <a:pt x="1059" y="242"/>
                  <a:pt x="1059" y="242"/>
                  <a:pt x="1059" y="242"/>
                </a:cubicBezTo>
                <a:cubicBezTo>
                  <a:pt x="1060" y="241"/>
                  <a:pt x="1060" y="239"/>
                  <a:pt x="1059" y="238"/>
                </a:cubicBezTo>
                <a:cubicBezTo>
                  <a:pt x="1057" y="236"/>
                  <a:pt x="1055" y="236"/>
                  <a:pt x="1054" y="238"/>
                </a:cubicBezTo>
                <a:cubicBezTo>
                  <a:pt x="996" y="296"/>
                  <a:pt x="996" y="296"/>
                  <a:pt x="996" y="296"/>
                </a:cubicBezTo>
                <a:cubicBezTo>
                  <a:pt x="994" y="297"/>
                  <a:pt x="994" y="299"/>
                  <a:pt x="996" y="301"/>
                </a:cubicBezTo>
                <a:close/>
                <a:moveTo>
                  <a:pt x="433" y="867"/>
                </a:moveTo>
                <a:cubicBezTo>
                  <a:pt x="461" y="840"/>
                  <a:pt x="461" y="840"/>
                  <a:pt x="461" y="840"/>
                </a:cubicBezTo>
                <a:cubicBezTo>
                  <a:pt x="462" y="839"/>
                  <a:pt x="462" y="837"/>
                  <a:pt x="461" y="835"/>
                </a:cubicBezTo>
                <a:cubicBezTo>
                  <a:pt x="459" y="834"/>
                  <a:pt x="457" y="834"/>
                  <a:pt x="456" y="835"/>
                </a:cubicBezTo>
                <a:cubicBezTo>
                  <a:pt x="429" y="863"/>
                  <a:pt x="429" y="863"/>
                  <a:pt x="429" y="863"/>
                </a:cubicBezTo>
                <a:cubicBezTo>
                  <a:pt x="428" y="864"/>
                  <a:pt x="428" y="866"/>
                  <a:pt x="429" y="867"/>
                </a:cubicBezTo>
                <a:cubicBezTo>
                  <a:pt x="429" y="868"/>
                  <a:pt x="430" y="868"/>
                  <a:pt x="431" y="868"/>
                </a:cubicBezTo>
                <a:cubicBezTo>
                  <a:pt x="432" y="868"/>
                  <a:pt x="432" y="868"/>
                  <a:pt x="433" y="867"/>
                </a:cubicBezTo>
                <a:close/>
                <a:moveTo>
                  <a:pt x="459" y="851"/>
                </a:moveTo>
                <a:cubicBezTo>
                  <a:pt x="458" y="850"/>
                  <a:pt x="456" y="850"/>
                  <a:pt x="455" y="851"/>
                </a:cubicBezTo>
                <a:cubicBezTo>
                  <a:pt x="434" y="872"/>
                  <a:pt x="434" y="872"/>
                  <a:pt x="434" y="872"/>
                </a:cubicBezTo>
                <a:cubicBezTo>
                  <a:pt x="430" y="875"/>
                  <a:pt x="430" y="875"/>
                  <a:pt x="430" y="875"/>
                </a:cubicBezTo>
                <a:cubicBezTo>
                  <a:pt x="429" y="877"/>
                  <a:pt x="429" y="879"/>
                  <a:pt x="430" y="880"/>
                </a:cubicBezTo>
                <a:cubicBezTo>
                  <a:pt x="431" y="880"/>
                  <a:pt x="432" y="881"/>
                  <a:pt x="433" y="881"/>
                </a:cubicBezTo>
                <a:cubicBezTo>
                  <a:pt x="433" y="881"/>
                  <a:pt x="434" y="880"/>
                  <a:pt x="435" y="880"/>
                </a:cubicBezTo>
                <a:cubicBezTo>
                  <a:pt x="459" y="856"/>
                  <a:pt x="459" y="856"/>
                  <a:pt x="459" y="856"/>
                </a:cubicBezTo>
                <a:cubicBezTo>
                  <a:pt x="460" y="854"/>
                  <a:pt x="460" y="852"/>
                  <a:pt x="459" y="851"/>
                </a:cubicBezTo>
                <a:close/>
                <a:moveTo>
                  <a:pt x="1072" y="238"/>
                </a:moveTo>
                <a:cubicBezTo>
                  <a:pt x="1073" y="239"/>
                  <a:pt x="1074" y="239"/>
                  <a:pt x="1074" y="239"/>
                </a:cubicBezTo>
                <a:cubicBezTo>
                  <a:pt x="1075" y="239"/>
                  <a:pt x="1076" y="239"/>
                  <a:pt x="1077" y="238"/>
                </a:cubicBezTo>
                <a:cubicBezTo>
                  <a:pt x="1261" y="53"/>
                  <a:pt x="1261" y="53"/>
                  <a:pt x="1261" y="53"/>
                </a:cubicBezTo>
                <a:cubicBezTo>
                  <a:pt x="1262" y="52"/>
                  <a:pt x="1262" y="50"/>
                  <a:pt x="1261" y="49"/>
                </a:cubicBezTo>
                <a:cubicBezTo>
                  <a:pt x="1260" y="48"/>
                  <a:pt x="1258" y="48"/>
                  <a:pt x="1257" y="49"/>
                </a:cubicBezTo>
                <a:cubicBezTo>
                  <a:pt x="1072" y="234"/>
                  <a:pt x="1072" y="234"/>
                  <a:pt x="1072" y="234"/>
                </a:cubicBezTo>
                <a:cubicBezTo>
                  <a:pt x="1071" y="235"/>
                  <a:pt x="1071" y="237"/>
                  <a:pt x="1072" y="238"/>
                </a:cubicBezTo>
                <a:close/>
                <a:moveTo>
                  <a:pt x="986" y="328"/>
                </a:moveTo>
                <a:cubicBezTo>
                  <a:pt x="986" y="328"/>
                  <a:pt x="986" y="328"/>
                  <a:pt x="987" y="328"/>
                </a:cubicBezTo>
                <a:cubicBezTo>
                  <a:pt x="987" y="328"/>
                  <a:pt x="987" y="328"/>
                  <a:pt x="987" y="327"/>
                </a:cubicBezTo>
                <a:cubicBezTo>
                  <a:pt x="1065" y="249"/>
                  <a:pt x="1065" y="249"/>
                  <a:pt x="1065" y="249"/>
                </a:cubicBezTo>
                <a:cubicBezTo>
                  <a:pt x="1066" y="248"/>
                  <a:pt x="1066" y="246"/>
                  <a:pt x="1065" y="245"/>
                </a:cubicBezTo>
                <a:cubicBezTo>
                  <a:pt x="1064" y="244"/>
                  <a:pt x="1062" y="244"/>
                  <a:pt x="1061" y="245"/>
                </a:cubicBezTo>
                <a:cubicBezTo>
                  <a:pt x="983" y="323"/>
                  <a:pt x="983" y="323"/>
                  <a:pt x="983" y="323"/>
                </a:cubicBezTo>
                <a:cubicBezTo>
                  <a:pt x="983" y="323"/>
                  <a:pt x="982" y="323"/>
                  <a:pt x="982" y="323"/>
                </a:cubicBezTo>
                <a:cubicBezTo>
                  <a:pt x="982" y="324"/>
                  <a:pt x="982" y="324"/>
                  <a:pt x="982" y="324"/>
                </a:cubicBezTo>
                <a:cubicBezTo>
                  <a:pt x="825" y="481"/>
                  <a:pt x="825" y="481"/>
                  <a:pt x="825" y="481"/>
                </a:cubicBezTo>
                <a:cubicBezTo>
                  <a:pt x="824" y="482"/>
                  <a:pt x="824" y="484"/>
                  <a:pt x="825" y="485"/>
                </a:cubicBezTo>
                <a:cubicBezTo>
                  <a:pt x="825" y="486"/>
                  <a:pt x="826" y="486"/>
                  <a:pt x="827" y="486"/>
                </a:cubicBezTo>
                <a:cubicBezTo>
                  <a:pt x="828" y="486"/>
                  <a:pt x="828" y="486"/>
                  <a:pt x="829" y="485"/>
                </a:cubicBezTo>
                <a:lnTo>
                  <a:pt x="986" y="328"/>
                </a:lnTo>
                <a:close/>
                <a:moveTo>
                  <a:pt x="1080" y="244"/>
                </a:moveTo>
                <a:cubicBezTo>
                  <a:pt x="1080" y="245"/>
                  <a:pt x="1081" y="245"/>
                  <a:pt x="1082" y="245"/>
                </a:cubicBezTo>
                <a:cubicBezTo>
                  <a:pt x="1083" y="245"/>
                  <a:pt x="1083" y="245"/>
                  <a:pt x="1084" y="244"/>
                </a:cubicBezTo>
                <a:cubicBezTo>
                  <a:pt x="1275" y="54"/>
                  <a:pt x="1275" y="54"/>
                  <a:pt x="1275" y="54"/>
                </a:cubicBezTo>
                <a:cubicBezTo>
                  <a:pt x="1276" y="52"/>
                  <a:pt x="1276" y="50"/>
                  <a:pt x="1275" y="49"/>
                </a:cubicBezTo>
                <a:cubicBezTo>
                  <a:pt x="1274" y="48"/>
                  <a:pt x="1272" y="48"/>
                  <a:pt x="1270" y="49"/>
                </a:cubicBezTo>
                <a:cubicBezTo>
                  <a:pt x="1080" y="240"/>
                  <a:pt x="1080" y="240"/>
                  <a:pt x="1080" y="240"/>
                </a:cubicBezTo>
                <a:cubicBezTo>
                  <a:pt x="1078" y="241"/>
                  <a:pt x="1078" y="243"/>
                  <a:pt x="1080" y="244"/>
                </a:cubicBezTo>
                <a:close/>
                <a:moveTo>
                  <a:pt x="991" y="337"/>
                </a:moveTo>
                <a:cubicBezTo>
                  <a:pt x="991" y="337"/>
                  <a:pt x="992" y="337"/>
                  <a:pt x="992" y="337"/>
                </a:cubicBezTo>
                <a:cubicBezTo>
                  <a:pt x="1072" y="256"/>
                  <a:pt x="1072" y="256"/>
                  <a:pt x="1072" y="256"/>
                </a:cubicBezTo>
                <a:cubicBezTo>
                  <a:pt x="1074" y="255"/>
                  <a:pt x="1074" y="253"/>
                  <a:pt x="1072" y="252"/>
                </a:cubicBezTo>
                <a:cubicBezTo>
                  <a:pt x="1071" y="250"/>
                  <a:pt x="1069" y="250"/>
                  <a:pt x="1068" y="252"/>
                </a:cubicBezTo>
                <a:cubicBezTo>
                  <a:pt x="987" y="332"/>
                  <a:pt x="987" y="332"/>
                  <a:pt x="987" y="332"/>
                </a:cubicBezTo>
                <a:cubicBezTo>
                  <a:pt x="987" y="333"/>
                  <a:pt x="987" y="333"/>
                  <a:pt x="987" y="333"/>
                </a:cubicBezTo>
                <a:cubicBezTo>
                  <a:pt x="986" y="333"/>
                  <a:pt x="986" y="334"/>
                  <a:pt x="986" y="334"/>
                </a:cubicBezTo>
                <a:cubicBezTo>
                  <a:pt x="830" y="490"/>
                  <a:pt x="830" y="490"/>
                  <a:pt x="830" y="490"/>
                </a:cubicBezTo>
                <a:cubicBezTo>
                  <a:pt x="829" y="491"/>
                  <a:pt x="829" y="493"/>
                  <a:pt x="830" y="494"/>
                </a:cubicBezTo>
                <a:cubicBezTo>
                  <a:pt x="830" y="495"/>
                  <a:pt x="831" y="495"/>
                  <a:pt x="832" y="495"/>
                </a:cubicBezTo>
                <a:cubicBezTo>
                  <a:pt x="833" y="495"/>
                  <a:pt x="833" y="495"/>
                  <a:pt x="834" y="494"/>
                </a:cubicBezTo>
                <a:cubicBezTo>
                  <a:pt x="990" y="338"/>
                  <a:pt x="990" y="338"/>
                  <a:pt x="990" y="338"/>
                </a:cubicBezTo>
                <a:cubicBezTo>
                  <a:pt x="990" y="338"/>
                  <a:pt x="991" y="338"/>
                  <a:pt x="991" y="337"/>
                </a:cubicBezTo>
                <a:close/>
                <a:moveTo>
                  <a:pt x="458" y="866"/>
                </a:moveTo>
                <a:cubicBezTo>
                  <a:pt x="457" y="865"/>
                  <a:pt x="454" y="865"/>
                  <a:pt x="453" y="866"/>
                </a:cubicBezTo>
                <a:cubicBezTo>
                  <a:pt x="440" y="878"/>
                  <a:pt x="440" y="878"/>
                  <a:pt x="440" y="878"/>
                </a:cubicBezTo>
                <a:cubicBezTo>
                  <a:pt x="440" y="878"/>
                  <a:pt x="440" y="878"/>
                  <a:pt x="440" y="878"/>
                </a:cubicBezTo>
                <a:cubicBezTo>
                  <a:pt x="438" y="882"/>
                  <a:pt x="438" y="882"/>
                  <a:pt x="438" y="882"/>
                </a:cubicBezTo>
                <a:cubicBezTo>
                  <a:pt x="436" y="883"/>
                  <a:pt x="437" y="885"/>
                  <a:pt x="438" y="886"/>
                </a:cubicBezTo>
                <a:cubicBezTo>
                  <a:pt x="438" y="887"/>
                  <a:pt x="439" y="887"/>
                  <a:pt x="440" y="887"/>
                </a:cubicBezTo>
                <a:cubicBezTo>
                  <a:pt x="441" y="887"/>
                  <a:pt x="442" y="887"/>
                  <a:pt x="442" y="886"/>
                </a:cubicBezTo>
                <a:cubicBezTo>
                  <a:pt x="458" y="870"/>
                  <a:pt x="458" y="870"/>
                  <a:pt x="458" y="870"/>
                </a:cubicBezTo>
                <a:cubicBezTo>
                  <a:pt x="459" y="869"/>
                  <a:pt x="459" y="867"/>
                  <a:pt x="458" y="866"/>
                </a:cubicBezTo>
                <a:close/>
                <a:moveTo>
                  <a:pt x="1120" y="218"/>
                </a:moveTo>
                <a:cubicBezTo>
                  <a:pt x="1120" y="219"/>
                  <a:pt x="1121" y="219"/>
                  <a:pt x="1122" y="219"/>
                </a:cubicBezTo>
                <a:cubicBezTo>
                  <a:pt x="1123" y="219"/>
                  <a:pt x="1123" y="219"/>
                  <a:pt x="1124" y="218"/>
                </a:cubicBezTo>
                <a:cubicBezTo>
                  <a:pt x="1287" y="56"/>
                  <a:pt x="1287" y="56"/>
                  <a:pt x="1287" y="56"/>
                </a:cubicBezTo>
                <a:cubicBezTo>
                  <a:pt x="1288" y="55"/>
                  <a:pt x="1288" y="53"/>
                  <a:pt x="1287" y="52"/>
                </a:cubicBezTo>
                <a:cubicBezTo>
                  <a:pt x="1285" y="50"/>
                  <a:pt x="1283" y="50"/>
                  <a:pt x="1282" y="52"/>
                </a:cubicBezTo>
                <a:cubicBezTo>
                  <a:pt x="1120" y="214"/>
                  <a:pt x="1120" y="214"/>
                  <a:pt x="1120" y="214"/>
                </a:cubicBezTo>
                <a:cubicBezTo>
                  <a:pt x="1119" y="215"/>
                  <a:pt x="1119" y="217"/>
                  <a:pt x="1120" y="218"/>
                </a:cubicBezTo>
                <a:close/>
                <a:moveTo>
                  <a:pt x="1094" y="249"/>
                </a:moveTo>
                <a:cubicBezTo>
                  <a:pt x="1111" y="231"/>
                  <a:pt x="1111" y="231"/>
                  <a:pt x="1111" y="231"/>
                </a:cubicBezTo>
                <a:cubicBezTo>
                  <a:pt x="1112" y="230"/>
                  <a:pt x="1112" y="228"/>
                  <a:pt x="1111" y="227"/>
                </a:cubicBezTo>
                <a:cubicBezTo>
                  <a:pt x="1110" y="226"/>
                  <a:pt x="1108" y="226"/>
                  <a:pt x="1107" y="227"/>
                </a:cubicBezTo>
                <a:cubicBezTo>
                  <a:pt x="1089" y="244"/>
                  <a:pt x="1089" y="244"/>
                  <a:pt x="1089" y="244"/>
                </a:cubicBezTo>
                <a:cubicBezTo>
                  <a:pt x="1088" y="246"/>
                  <a:pt x="1088" y="248"/>
                  <a:pt x="1089" y="249"/>
                </a:cubicBezTo>
                <a:cubicBezTo>
                  <a:pt x="1090" y="249"/>
                  <a:pt x="1091" y="250"/>
                  <a:pt x="1092" y="250"/>
                </a:cubicBezTo>
                <a:cubicBezTo>
                  <a:pt x="1092" y="250"/>
                  <a:pt x="1093" y="249"/>
                  <a:pt x="1094" y="249"/>
                </a:cubicBezTo>
                <a:close/>
                <a:moveTo>
                  <a:pt x="1070" y="272"/>
                </a:moveTo>
                <a:cubicBezTo>
                  <a:pt x="1072" y="271"/>
                  <a:pt x="1072" y="269"/>
                  <a:pt x="1070" y="268"/>
                </a:cubicBezTo>
                <a:cubicBezTo>
                  <a:pt x="1069" y="266"/>
                  <a:pt x="1067" y="266"/>
                  <a:pt x="1066" y="268"/>
                </a:cubicBezTo>
                <a:cubicBezTo>
                  <a:pt x="996" y="337"/>
                  <a:pt x="996" y="337"/>
                  <a:pt x="996" y="337"/>
                </a:cubicBezTo>
                <a:cubicBezTo>
                  <a:pt x="995" y="339"/>
                  <a:pt x="995" y="341"/>
                  <a:pt x="996" y="342"/>
                </a:cubicBezTo>
                <a:cubicBezTo>
                  <a:pt x="997" y="342"/>
                  <a:pt x="998" y="343"/>
                  <a:pt x="998" y="343"/>
                </a:cubicBezTo>
                <a:cubicBezTo>
                  <a:pt x="999" y="343"/>
                  <a:pt x="1000" y="342"/>
                  <a:pt x="1001" y="342"/>
                </a:cubicBezTo>
                <a:lnTo>
                  <a:pt x="1070" y="272"/>
                </a:lnTo>
                <a:close/>
                <a:moveTo>
                  <a:pt x="995" y="343"/>
                </a:moveTo>
                <a:cubicBezTo>
                  <a:pt x="994" y="341"/>
                  <a:pt x="992" y="341"/>
                  <a:pt x="991" y="343"/>
                </a:cubicBezTo>
                <a:cubicBezTo>
                  <a:pt x="843" y="491"/>
                  <a:pt x="843" y="491"/>
                  <a:pt x="843" y="491"/>
                </a:cubicBezTo>
                <a:cubicBezTo>
                  <a:pt x="842" y="492"/>
                  <a:pt x="842" y="494"/>
                  <a:pt x="843" y="495"/>
                </a:cubicBezTo>
                <a:cubicBezTo>
                  <a:pt x="844" y="496"/>
                  <a:pt x="844" y="496"/>
                  <a:pt x="845" y="496"/>
                </a:cubicBezTo>
                <a:cubicBezTo>
                  <a:pt x="846" y="496"/>
                  <a:pt x="847" y="496"/>
                  <a:pt x="847" y="495"/>
                </a:cubicBezTo>
                <a:cubicBezTo>
                  <a:pt x="995" y="347"/>
                  <a:pt x="995" y="347"/>
                  <a:pt x="995" y="347"/>
                </a:cubicBezTo>
                <a:cubicBezTo>
                  <a:pt x="997" y="346"/>
                  <a:pt x="997" y="344"/>
                  <a:pt x="995" y="343"/>
                </a:cubicBezTo>
                <a:close/>
                <a:moveTo>
                  <a:pt x="852" y="500"/>
                </a:moveTo>
                <a:cubicBezTo>
                  <a:pt x="853" y="501"/>
                  <a:pt x="853" y="501"/>
                  <a:pt x="854" y="501"/>
                </a:cubicBezTo>
                <a:cubicBezTo>
                  <a:pt x="855" y="501"/>
                  <a:pt x="856" y="501"/>
                  <a:pt x="856" y="500"/>
                </a:cubicBezTo>
                <a:cubicBezTo>
                  <a:pt x="1001" y="355"/>
                  <a:pt x="1001" y="355"/>
                  <a:pt x="1001" y="355"/>
                </a:cubicBezTo>
                <a:cubicBezTo>
                  <a:pt x="1002" y="354"/>
                  <a:pt x="1002" y="352"/>
                  <a:pt x="1001" y="351"/>
                </a:cubicBezTo>
                <a:cubicBezTo>
                  <a:pt x="1000" y="350"/>
                  <a:pt x="998" y="350"/>
                  <a:pt x="997" y="351"/>
                </a:cubicBezTo>
                <a:cubicBezTo>
                  <a:pt x="852" y="496"/>
                  <a:pt x="852" y="496"/>
                  <a:pt x="852" y="496"/>
                </a:cubicBezTo>
                <a:cubicBezTo>
                  <a:pt x="851" y="497"/>
                  <a:pt x="851" y="499"/>
                  <a:pt x="852" y="500"/>
                </a:cubicBezTo>
                <a:close/>
                <a:moveTo>
                  <a:pt x="472" y="880"/>
                </a:moveTo>
                <a:cubicBezTo>
                  <a:pt x="471" y="879"/>
                  <a:pt x="469" y="879"/>
                  <a:pt x="468" y="880"/>
                </a:cubicBezTo>
                <a:cubicBezTo>
                  <a:pt x="461" y="886"/>
                  <a:pt x="461" y="886"/>
                  <a:pt x="461" y="886"/>
                </a:cubicBezTo>
                <a:cubicBezTo>
                  <a:pt x="460" y="887"/>
                  <a:pt x="460" y="889"/>
                  <a:pt x="461" y="891"/>
                </a:cubicBezTo>
                <a:cubicBezTo>
                  <a:pt x="462" y="891"/>
                  <a:pt x="463" y="892"/>
                  <a:pt x="464" y="892"/>
                </a:cubicBezTo>
                <a:cubicBezTo>
                  <a:pt x="464" y="892"/>
                  <a:pt x="465" y="891"/>
                  <a:pt x="466" y="891"/>
                </a:cubicBezTo>
                <a:cubicBezTo>
                  <a:pt x="472" y="884"/>
                  <a:pt x="472" y="884"/>
                  <a:pt x="472" y="884"/>
                </a:cubicBezTo>
                <a:cubicBezTo>
                  <a:pt x="473" y="883"/>
                  <a:pt x="473" y="881"/>
                  <a:pt x="472" y="880"/>
                </a:cubicBezTo>
                <a:close/>
                <a:moveTo>
                  <a:pt x="1087" y="265"/>
                </a:moveTo>
                <a:cubicBezTo>
                  <a:pt x="1088" y="265"/>
                  <a:pt x="1089" y="266"/>
                  <a:pt x="1089" y="266"/>
                </a:cubicBezTo>
                <a:cubicBezTo>
                  <a:pt x="1090" y="266"/>
                  <a:pt x="1091" y="265"/>
                  <a:pt x="1092" y="265"/>
                </a:cubicBezTo>
                <a:cubicBezTo>
                  <a:pt x="1120" y="236"/>
                  <a:pt x="1120" y="236"/>
                  <a:pt x="1120" y="236"/>
                </a:cubicBezTo>
                <a:cubicBezTo>
                  <a:pt x="1121" y="235"/>
                  <a:pt x="1121" y="233"/>
                  <a:pt x="1120" y="232"/>
                </a:cubicBezTo>
                <a:cubicBezTo>
                  <a:pt x="1119" y="231"/>
                  <a:pt x="1117" y="231"/>
                  <a:pt x="1116" y="232"/>
                </a:cubicBezTo>
                <a:cubicBezTo>
                  <a:pt x="1087" y="260"/>
                  <a:pt x="1087" y="260"/>
                  <a:pt x="1087" y="260"/>
                </a:cubicBezTo>
                <a:cubicBezTo>
                  <a:pt x="1086" y="262"/>
                  <a:pt x="1086" y="264"/>
                  <a:pt x="1087" y="265"/>
                </a:cubicBezTo>
                <a:close/>
                <a:moveTo>
                  <a:pt x="1079" y="277"/>
                </a:moveTo>
                <a:cubicBezTo>
                  <a:pt x="1080" y="276"/>
                  <a:pt x="1080" y="274"/>
                  <a:pt x="1079" y="273"/>
                </a:cubicBezTo>
                <a:cubicBezTo>
                  <a:pt x="1078" y="272"/>
                  <a:pt x="1076" y="272"/>
                  <a:pt x="1075" y="273"/>
                </a:cubicBezTo>
                <a:cubicBezTo>
                  <a:pt x="1004" y="344"/>
                  <a:pt x="1004" y="344"/>
                  <a:pt x="1004" y="344"/>
                </a:cubicBezTo>
                <a:cubicBezTo>
                  <a:pt x="1003" y="345"/>
                  <a:pt x="1003" y="347"/>
                  <a:pt x="1004" y="348"/>
                </a:cubicBezTo>
                <a:cubicBezTo>
                  <a:pt x="1004" y="349"/>
                  <a:pt x="1005" y="349"/>
                  <a:pt x="1006" y="349"/>
                </a:cubicBezTo>
                <a:cubicBezTo>
                  <a:pt x="1007" y="349"/>
                  <a:pt x="1008" y="349"/>
                  <a:pt x="1008" y="348"/>
                </a:cubicBezTo>
                <a:lnTo>
                  <a:pt x="1079" y="277"/>
                </a:lnTo>
                <a:close/>
                <a:moveTo>
                  <a:pt x="1121" y="231"/>
                </a:moveTo>
                <a:cubicBezTo>
                  <a:pt x="1122" y="231"/>
                  <a:pt x="1123" y="232"/>
                  <a:pt x="1123" y="232"/>
                </a:cubicBezTo>
                <a:cubicBezTo>
                  <a:pt x="1124" y="232"/>
                  <a:pt x="1125" y="231"/>
                  <a:pt x="1125" y="231"/>
                </a:cubicBezTo>
                <a:cubicBezTo>
                  <a:pt x="1299" y="58"/>
                  <a:pt x="1299" y="58"/>
                  <a:pt x="1299" y="58"/>
                </a:cubicBezTo>
                <a:cubicBezTo>
                  <a:pt x="1300" y="56"/>
                  <a:pt x="1300" y="55"/>
                  <a:pt x="1299" y="53"/>
                </a:cubicBezTo>
                <a:cubicBezTo>
                  <a:pt x="1298" y="52"/>
                  <a:pt x="1296" y="52"/>
                  <a:pt x="1294" y="53"/>
                </a:cubicBezTo>
                <a:cubicBezTo>
                  <a:pt x="1121" y="227"/>
                  <a:pt x="1121" y="227"/>
                  <a:pt x="1121" y="227"/>
                </a:cubicBezTo>
                <a:cubicBezTo>
                  <a:pt x="1120" y="228"/>
                  <a:pt x="1120" y="230"/>
                  <a:pt x="1121" y="231"/>
                </a:cubicBezTo>
                <a:close/>
                <a:moveTo>
                  <a:pt x="856" y="513"/>
                </a:moveTo>
                <a:cubicBezTo>
                  <a:pt x="857" y="513"/>
                  <a:pt x="858" y="512"/>
                  <a:pt x="859" y="512"/>
                </a:cubicBezTo>
                <a:cubicBezTo>
                  <a:pt x="1006" y="365"/>
                  <a:pt x="1006" y="365"/>
                  <a:pt x="1006" y="365"/>
                </a:cubicBezTo>
                <a:cubicBezTo>
                  <a:pt x="1007" y="364"/>
                  <a:pt x="1007" y="362"/>
                  <a:pt x="1006" y="360"/>
                </a:cubicBezTo>
                <a:cubicBezTo>
                  <a:pt x="1004" y="359"/>
                  <a:pt x="1002" y="359"/>
                  <a:pt x="1001" y="360"/>
                </a:cubicBezTo>
                <a:cubicBezTo>
                  <a:pt x="854" y="507"/>
                  <a:pt x="854" y="507"/>
                  <a:pt x="854" y="507"/>
                </a:cubicBezTo>
                <a:cubicBezTo>
                  <a:pt x="853" y="509"/>
                  <a:pt x="853" y="511"/>
                  <a:pt x="854" y="512"/>
                </a:cubicBezTo>
                <a:cubicBezTo>
                  <a:pt x="855" y="512"/>
                  <a:pt x="856" y="513"/>
                  <a:pt x="856" y="513"/>
                </a:cubicBezTo>
                <a:close/>
                <a:moveTo>
                  <a:pt x="1012" y="357"/>
                </a:moveTo>
                <a:cubicBezTo>
                  <a:pt x="1013" y="357"/>
                  <a:pt x="1014" y="357"/>
                  <a:pt x="1014" y="356"/>
                </a:cubicBezTo>
                <a:cubicBezTo>
                  <a:pt x="1090" y="281"/>
                  <a:pt x="1090" y="281"/>
                  <a:pt x="1090" y="281"/>
                </a:cubicBezTo>
                <a:cubicBezTo>
                  <a:pt x="1091" y="279"/>
                  <a:pt x="1091" y="277"/>
                  <a:pt x="1090" y="276"/>
                </a:cubicBezTo>
                <a:cubicBezTo>
                  <a:pt x="1089" y="275"/>
                  <a:pt x="1087" y="275"/>
                  <a:pt x="1085" y="276"/>
                </a:cubicBezTo>
                <a:cubicBezTo>
                  <a:pt x="1010" y="352"/>
                  <a:pt x="1010" y="352"/>
                  <a:pt x="1010" y="352"/>
                </a:cubicBezTo>
                <a:cubicBezTo>
                  <a:pt x="1009" y="353"/>
                  <a:pt x="1009" y="355"/>
                  <a:pt x="1010" y="356"/>
                </a:cubicBezTo>
                <a:cubicBezTo>
                  <a:pt x="1010" y="357"/>
                  <a:pt x="1011" y="357"/>
                  <a:pt x="1012" y="357"/>
                </a:cubicBezTo>
                <a:close/>
                <a:moveTo>
                  <a:pt x="1093" y="273"/>
                </a:moveTo>
                <a:cubicBezTo>
                  <a:pt x="1094" y="273"/>
                  <a:pt x="1095" y="274"/>
                  <a:pt x="1095" y="274"/>
                </a:cubicBezTo>
                <a:cubicBezTo>
                  <a:pt x="1096" y="274"/>
                  <a:pt x="1097" y="273"/>
                  <a:pt x="1098" y="273"/>
                </a:cubicBezTo>
                <a:cubicBezTo>
                  <a:pt x="1315" y="55"/>
                  <a:pt x="1315" y="55"/>
                  <a:pt x="1315" y="55"/>
                </a:cubicBezTo>
                <a:cubicBezTo>
                  <a:pt x="1316" y="54"/>
                  <a:pt x="1316" y="52"/>
                  <a:pt x="1315" y="51"/>
                </a:cubicBezTo>
                <a:cubicBezTo>
                  <a:pt x="1314" y="50"/>
                  <a:pt x="1312" y="50"/>
                  <a:pt x="1311" y="51"/>
                </a:cubicBezTo>
                <a:cubicBezTo>
                  <a:pt x="1093" y="268"/>
                  <a:pt x="1093" y="268"/>
                  <a:pt x="1093" y="268"/>
                </a:cubicBezTo>
                <a:cubicBezTo>
                  <a:pt x="1092" y="270"/>
                  <a:pt x="1092" y="271"/>
                  <a:pt x="1093" y="273"/>
                </a:cubicBezTo>
                <a:close/>
                <a:moveTo>
                  <a:pt x="478" y="884"/>
                </a:moveTo>
                <a:cubicBezTo>
                  <a:pt x="476" y="886"/>
                  <a:pt x="476" y="886"/>
                  <a:pt x="476" y="886"/>
                </a:cubicBezTo>
                <a:cubicBezTo>
                  <a:pt x="475" y="887"/>
                  <a:pt x="473" y="889"/>
                  <a:pt x="472" y="890"/>
                </a:cubicBezTo>
                <a:cubicBezTo>
                  <a:pt x="471" y="890"/>
                  <a:pt x="471" y="890"/>
                  <a:pt x="471" y="890"/>
                </a:cubicBezTo>
                <a:cubicBezTo>
                  <a:pt x="471" y="890"/>
                  <a:pt x="471" y="891"/>
                  <a:pt x="471" y="891"/>
                </a:cubicBezTo>
                <a:cubicBezTo>
                  <a:pt x="471" y="891"/>
                  <a:pt x="471" y="891"/>
                  <a:pt x="471" y="891"/>
                </a:cubicBezTo>
                <a:cubicBezTo>
                  <a:pt x="471" y="891"/>
                  <a:pt x="471" y="891"/>
                  <a:pt x="471" y="891"/>
                </a:cubicBezTo>
                <a:cubicBezTo>
                  <a:pt x="471" y="892"/>
                  <a:pt x="470" y="892"/>
                  <a:pt x="470" y="892"/>
                </a:cubicBezTo>
                <a:cubicBezTo>
                  <a:pt x="470" y="893"/>
                  <a:pt x="471" y="893"/>
                  <a:pt x="471" y="893"/>
                </a:cubicBezTo>
                <a:cubicBezTo>
                  <a:pt x="471" y="893"/>
                  <a:pt x="471" y="894"/>
                  <a:pt x="471" y="894"/>
                </a:cubicBezTo>
                <a:cubicBezTo>
                  <a:pt x="471" y="894"/>
                  <a:pt x="471" y="894"/>
                  <a:pt x="471" y="895"/>
                </a:cubicBezTo>
                <a:cubicBezTo>
                  <a:pt x="471" y="895"/>
                  <a:pt x="471" y="895"/>
                  <a:pt x="471" y="895"/>
                </a:cubicBezTo>
                <a:cubicBezTo>
                  <a:pt x="472" y="895"/>
                  <a:pt x="472" y="894"/>
                  <a:pt x="472" y="894"/>
                </a:cubicBezTo>
                <a:cubicBezTo>
                  <a:pt x="472" y="895"/>
                  <a:pt x="472" y="894"/>
                  <a:pt x="472" y="894"/>
                </a:cubicBezTo>
                <a:cubicBezTo>
                  <a:pt x="472" y="894"/>
                  <a:pt x="472" y="894"/>
                  <a:pt x="472" y="894"/>
                </a:cubicBezTo>
                <a:cubicBezTo>
                  <a:pt x="473" y="894"/>
                  <a:pt x="473" y="895"/>
                  <a:pt x="473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5" y="895"/>
                </a:cubicBezTo>
                <a:cubicBezTo>
                  <a:pt x="475" y="895"/>
                  <a:pt x="475" y="895"/>
                  <a:pt x="475" y="895"/>
                </a:cubicBezTo>
                <a:cubicBezTo>
                  <a:pt x="475" y="895"/>
                  <a:pt x="476" y="895"/>
                  <a:pt x="476" y="895"/>
                </a:cubicBezTo>
                <a:cubicBezTo>
                  <a:pt x="476" y="894"/>
                  <a:pt x="476" y="894"/>
                  <a:pt x="476" y="894"/>
                </a:cubicBezTo>
                <a:cubicBezTo>
                  <a:pt x="476" y="894"/>
                  <a:pt x="476" y="894"/>
                  <a:pt x="476" y="894"/>
                </a:cubicBezTo>
                <a:cubicBezTo>
                  <a:pt x="477" y="893"/>
                  <a:pt x="478" y="892"/>
                  <a:pt x="479" y="891"/>
                </a:cubicBezTo>
                <a:cubicBezTo>
                  <a:pt x="479" y="891"/>
                  <a:pt x="480" y="891"/>
                  <a:pt x="480" y="891"/>
                </a:cubicBezTo>
                <a:cubicBezTo>
                  <a:pt x="482" y="888"/>
                  <a:pt x="482" y="888"/>
                  <a:pt x="482" y="888"/>
                </a:cubicBezTo>
                <a:cubicBezTo>
                  <a:pt x="484" y="887"/>
                  <a:pt x="484" y="885"/>
                  <a:pt x="482" y="884"/>
                </a:cubicBezTo>
                <a:cubicBezTo>
                  <a:pt x="481" y="882"/>
                  <a:pt x="479" y="882"/>
                  <a:pt x="478" y="884"/>
                </a:cubicBezTo>
                <a:close/>
                <a:moveTo>
                  <a:pt x="1010" y="375"/>
                </a:moveTo>
                <a:cubicBezTo>
                  <a:pt x="1011" y="373"/>
                  <a:pt x="1011" y="371"/>
                  <a:pt x="1010" y="370"/>
                </a:cubicBezTo>
                <a:cubicBezTo>
                  <a:pt x="1009" y="369"/>
                  <a:pt x="1007" y="369"/>
                  <a:pt x="1005" y="370"/>
                </a:cubicBezTo>
                <a:cubicBezTo>
                  <a:pt x="850" y="526"/>
                  <a:pt x="850" y="526"/>
                  <a:pt x="850" y="526"/>
                </a:cubicBezTo>
                <a:cubicBezTo>
                  <a:pt x="849" y="527"/>
                  <a:pt x="849" y="529"/>
                  <a:pt x="850" y="530"/>
                </a:cubicBezTo>
                <a:cubicBezTo>
                  <a:pt x="851" y="531"/>
                  <a:pt x="851" y="531"/>
                  <a:pt x="852" y="531"/>
                </a:cubicBezTo>
                <a:cubicBezTo>
                  <a:pt x="853" y="531"/>
                  <a:pt x="854" y="531"/>
                  <a:pt x="854" y="530"/>
                </a:cubicBezTo>
                <a:lnTo>
                  <a:pt x="1010" y="375"/>
                </a:lnTo>
                <a:close/>
                <a:moveTo>
                  <a:pt x="1340" y="43"/>
                </a:moveTo>
                <a:cubicBezTo>
                  <a:pt x="1340" y="43"/>
                  <a:pt x="1341" y="43"/>
                  <a:pt x="1342" y="43"/>
                </a:cubicBezTo>
                <a:cubicBezTo>
                  <a:pt x="1345" y="40"/>
                  <a:pt x="1345" y="40"/>
                  <a:pt x="1345" y="40"/>
                </a:cubicBezTo>
                <a:cubicBezTo>
                  <a:pt x="1346" y="39"/>
                  <a:pt x="1346" y="37"/>
                  <a:pt x="1345" y="35"/>
                </a:cubicBezTo>
                <a:cubicBezTo>
                  <a:pt x="1343" y="34"/>
                  <a:pt x="1341" y="34"/>
                  <a:pt x="1340" y="35"/>
                </a:cubicBezTo>
                <a:cubicBezTo>
                  <a:pt x="1337" y="38"/>
                  <a:pt x="1337" y="38"/>
                  <a:pt x="1337" y="38"/>
                </a:cubicBezTo>
                <a:cubicBezTo>
                  <a:pt x="1336" y="39"/>
                  <a:pt x="1336" y="41"/>
                  <a:pt x="1337" y="43"/>
                </a:cubicBezTo>
                <a:cubicBezTo>
                  <a:pt x="1338" y="43"/>
                  <a:pt x="1339" y="43"/>
                  <a:pt x="1340" y="43"/>
                </a:cubicBezTo>
                <a:close/>
                <a:moveTo>
                  <a:pt x="1015" y="365"/>
                </a:moveTo>
                <a:cubicBezTo>
                  <a:pt x="1015" y="366"/>
                  <a:pt x="1016" y="366"/>
                  <a:pt x="1017" y="366"/>
                </a:cubicBezTo>
                <a:cubicBezTo>
                  <a:pt x="1018" y="366"/>
                  <a:pt x="1018" y="366"/>
                  <a:pt x="1019" y="365"/>
                </a:cubicBezTo>
                <a:cubicBezTo>
                  <a:pt x="1326" y="58"/>
                  <a:pt x="1326" y="58"/>
                  <a:pt x="1326" y="58"/>
                </a:cubicBezTo>
                <a:cubicBezTo>
                  <a:pt x="1328" y="56"/>
                  <a:pt x="1328" y="56"/>
                  <a:pt x="1328" y="56"/>
                </a:cubicBezTo>
                <a:cubicBezTo>
                  <a:pt x="1329" y="56"/>
                  <a:pt x="1329" y="55"/>
                  <a:pt x="1329" y="54"/>
                </a:cubicBezTo>
                <a:cubicBezTo>
                  <a:pt x="1329" y="53"/>
                  <a:pt x="1329" y="52"/>
                  <a:pt x="1328" y="52"/>
                </a:cubicBezTo>
                <a:cubicBezTo>
                  <a:pt x="1327" y="51"/>
                  <a:pt x="1326" y="51"/>
                  <a:pt x="1325" y="51"/>
                </a:cubicBezTo>
                <a:cubicBezTo>
                  <a:pt x="1325" y="51"/>
                  <a:pt x="1324" y="51"/>
                  <a:pt x="1324" y="52"/>
                </a:cubicBezTo>
                <a:cubicBezTo>
                  <a:pt x="1322" y="54"/>
                  <a:pt x="1322" y="54"/>
                  <a:pt x="1322" y="54"/>
                </a:cubicBezTo>
                <a:cubicBezTo>
                  <a:pt x="1322" y="54"/>
                  <a:pt x="1322" y="54"/>
                  <a:pt x="1322" y="54"/>
                </a:cubicBezTo>
                <a:cubicBezTo>
                  <a:pt x="1015" y="361"/>
                  <a:pt x="1015" y="361"/>
                  <a:pt x="1015" y="361"/>
                </a:cubicBezTo>
                <a:cubicBezTo>
                  <a:pt x="1013" y="362"/>
                  <a:pt x="1013" y="364"/>
                  <a:pt x="1015" y="365"/>
                </a:cubicBezTo>
                <a:close/>
                <a:moveTo>
                  <a:pt x="1022" y="372"/>
                </a:moveTo>
                <a:cubicBezTo>
                  <a:pt x="1022" y="373"/>
                  <a:pt x="1023" y="373"/>
                  <a:pt x="1024" y="373"/>
                </a:cubicBezTo>
                <a:cubicBezTo>
                  <a:pt x="1025" y="373"/>
                  <a:pt x="1025" y="373"/>
                  <a:pt x="1026" y="372"/>
                </a:cubicBezTo>
                <a:cubicBezTo>
                  <a:pt x="1335" y="63"/>
                  <a:pt x="1335" y="63"/>
                  <a:pt x="1335" y="63"/>
                </a:cubicBezTo>
                <a:cubicBezTo>
                  <a:pt x="1337" y="62"/>
                  <a:pt x="1337" y="60"/>
                  <a:pt x="1335" y="59"/>
                </a:cubicBezTo>
                <a:cubicBezTo>
                  <a:pt x="1334" y="57"/>
                  <a:pt x="1332" y="57"/>
                  <a:pt x="1331" y="59"/>
                </a:cubicBezTo>
                <a:cubicBezTo>
                  <a:pt x="1022" y="368"/>
                  <a:pt x="1022" y="368"/>
                  <a:pt x="1022" y="368"/>
                </a:cubicBezTo>
                <a:cubicBezTo>
                  <a:pt x="1020" y="369"/>
                  <a:pt x="1020" y="371"/>
                  <a:pt x="1022" y="372"/>
                </a:cubicBezTo>
                <a:close/>
                <a:moveTo>
                  <a:pt x="1349" y="48"/>
                </a:moveTo>
                <a:cubicBezTo>
                  <a:pt x="1349" y="48"/>
                  <a:pt x="1350" y="48"/>
                  <a:pt x="1351" y="48"/>
                </a:cubicBezTo>
                <a:cubicBezTo>
                  <a:pt x="1357" y="41"/>
                  <a:pt x="1357" y="41"/>
                  <a:pt x="1357" y="41"/>
                </a:cubicBezTo>
                <a:cubicBezTo>
                  <a:pt x="1358" y="40"/>
                  <a:pt x="1358" y="38"/>
                  <a:pt x="1357" y="37"/>
                </a:cubicBezTo>
                <a:cubicBezTo>
                  <a:pt x="1356" y="35"/>
                  <a:pt x="1354" y="35"/>
                  <a:pt x="1353" y="37"/>
                </a:cubicBezTo>
                <a:cubicBezTo>
                  <a:pt x="1346" y="43"/>
                  <a:pt x="1346" y="43"/>
                  <a:pt x="1346" y="43"/>
                </a:cubicBezTo>
                <a:cubicBezTo>
                  <a:pt x="1345" y="44"/>
                  <a:pt x="1345" y="46"/>
                  <a:pt x="1346" y="48"/>
                </a:cubicBezTo>
                <a:cubicBezTo>
                  <a:pt x="1347" y="48"/>
                  <a:pt x="1348" y="48"/>
                  <a:pt x="1349" y="48"/>
                </a:cubicBezTo>
                <a:close/>
                <a:moveTo>
                  <a:pt x="1016" y="378"/>
                </a:moveTo>
                <a:cubicBezTo>
                  <a:pt x="1015" y="377"/>
                  <a:pt x="1013" y="377"/>
                  <a:pt x="1011" y="378"/>
                </a:cubicBezTo>
                <a:cubicBezTo>
                  <a:pt x="853" y="536"/>
                  <a:pt x="853" y="536"/>
                  <a:pt x="853" y="536"/>
                </a:cubicBezTo>
                <a:cubicBezTo>
                  <a:pt x="852" y="537"/>
                  <a:pt x="852" y="539"/>
                  <a:pt x="853" y="541"/>
                </a:cubicBezTo>
                <a:cubicBezTo>
                  <a:pt x="854" y="541"/>
                  <a:pt x="855" y="541"/>
                  <a:pt x="856" y="541"/>
                </a:cubicBezTo>
                <a:cubicBezTo>
                  <a:pt x="856" y="541"/>
                  <a:pt x="857" y="541"/>
                  <a:pt x="858" y="541"/>
                </a:cubicBezTo>
                <a:cubicBezTo>
                  <a:pt x="1016" y="383"/>
                  <a:pt x="1016" y="383"/>
                  <a:pt x="1016" y="383"/>
                </a:cubicBezTo>
                <a:cubicBezTo>
                  <a:pt x="1017" y="381"/>
                  <a:pt x="1017" y="379"/>
                  <a:pt x="1016" y="378"/>
                </a:cubicBezTo>
                <a:close/>
                <a:moveTo>
                  <a:pt x="1017" y="395"/>
                </a:moveTo>
                <a:cubicBezTo>
                  <a:pt x="1019" y="394"/>
                  <a:pt x="1019" y="392"/>
                  <a:pt x="1017" y="391"/>
                </a:cubicBezTo>
                <a:cubicBezTo>
                  <a:pt x="1016" y="389"/>
                  <a:pt x="1014" y="389"/>
                  <a:pt x="1013" y="391"/>
                </a:cubicBezTo>
                <a:cubicBezTo>
                  <a:pt x="859" y="544"/>
                  <a:pt x="859" y="544"/>
                  <a:pt x="859" y="544"/>
                </a:cubicBezTo>
                <a:cubicBezTo>
                  <a:pt x="858" y="546"/>
                  <a:pt x="858" y="547"/>
                  <a:pt x="859" y="549"/>
                </a:cubicBezTo>
                <a:cubicBezTo>
                  <a:pt x="860" y="549"/>
                  <a:pt x="861" y="550"/>
                  <a:pt x="861" y="550"/>
                </a:cubicBezTo>
                <a:cubicBezTo>
                  <a:pt x="862" y="550"/>
                  <a:pt x="863" y="549"/>
                  <a:pt x="864" y="549"/>
                </a:cubicBezTo>
                <a:lnTo>
                  <a:pt x="1017" y="395"/>
                </a:lnTo>
                <a:close/>
                <a:moveTo>
                  <a:pt x="1364" y="47"/>
                </a:moveTo>
                <a:cubicBezTo>
                  <a:pt x="1365" y="47"/>
                  <a:pt x="1365" y="47"/>
                  <a:pt x="1366" y="46"/>
                </a:cubicBezTo>
                <a:cubicBezTo>
                  <a:pt x="1369" y="43"/>
                  <a:pt x="1369" y="43"/>
                  <a:pt x="1369" y="43"/>
                </a:cubicBezTo>
                <a:cubicBezTo>
                  <a:pt x="1371" y="42"/>
                  <a:pt x="1371" y="40"/>
                  <a:pt x="1369" y="39"/>
                </a:cubicBezTo>
                <a:cubicBezTo>
                  <a:pt x="1368" y="37"/>
                  <a:pt x="1366" y="37"/>
                  <a:pt x="1365" y="39"/>
                </a:cubicBezTo>
                <a:cubicBezTo>
                  <a:pt x="1362" y="42"/>
                  <a:pt x="1362" y="42"/>
                  <a:pt x="1362" y="42"/>
                </a:cubicBezTo>
                <a:cubicBezTo>
                  <a:pt x="1360" y="43"/>
                  <a:pt x="1360" y="45"/>
                  <a:pt x="1362" y="46"/>
                </a:cubicBezTo>
                <a:cubicBezTo>
                  <a:pt x="1362" y="47"/>
                  <a:pt x="1363" y="47"/>
                  <a:pt x="1364" y="47"/>
                </a:cubicBezTo>
                <a:close/>
                <a:moveTo>
                  <a:pt x="1345" y="63"/>
                </a:moveTo>
                <a:cubicBezTo>
                  <a:pt x="1344" y="62"/>
                  <a:pt x="1342" y="62"/>
                  <a:pt x="1341" y="63"/>
                </a:cubicBezTo>
                <a:cubicBezTo>
                  <a:pt x="1081" y="322"/>
                  <a:pt x="1081" y="322"/>
                  <a:pt x="1081" y="322"/>
                </a:cubicBezTo>
                <a:cubicBezTo>
                  <a:pt x="1080" y="324"/>
                  <a:pt x="1080" y="326"/>
                  <a:pt x="1081" y="327"/>
                </a:cubicBezTo>
                <a:cubicBezTo>
                  <a:pt x="1082" y="327"/>
                  <a:pt x="1082" y="328"/>
                  <a:pt x="1083" y="328"/>
                </a:cubicBezTo>
                <a:cubicBezTo>
                  <a:pt x="1084" y="328"/>
                  <a:pt x="1085" y="327"/>
                  <a:pt x="1085" y="327"/>
                </a:cubicBezTo>
                <a:cubicBezTo>
                  <a:pt x="1345" y="67"/>
                  <a:pt x="1345" y="67"/>
                  <a:pt x="1345" y="67"/>
                </a:cubicBezTo>
                <a:cubicBezTo>
                  <a:pt x="1346" y="66"/>
                  <a:pt x="1346" y="64"/>
                  <a:pt x="1345" y="63"/>
                </a:cubicBezTo>
                <a:close/>
                <a:moveTo>
                  <a:pt x="1072" y="331"/>
                </a:moveTo>
                <a:cubicBezTo>
                  <a:pt x="1023" y="380"/>
                  <a:pt x="1023" y="380"/>
                  <a:pt x="1023" y="380"/>
                </a:cubicBezTo>
                <a:cubicBezTo>
                  <a:pt x="1022" y="382"/>
                  <a:pt x="1022" y="384"/>
                  <a:pt x="1023" y="385"/>
                </a:cubicBezTo>
                <a:cubicBezTo>
                  <a:pt x="1024" y="385"/>
                  <a:pt x="1025" y="386"/>
                  <a:pt x="1025" y="386"/>
                </a:cubicBezTo>
                <a:cubicBezTo>
                  <a:pt x="1026" y="386"/>
                  <a:pt x="1027" y="385"/>
                  <a:pt x="1028" y="385"/>
                </a:cubicBezTo>
                <a:cubicBezTo>
                  <a:pt x="1077" y="336"/>
                  <a:pt x="1077" y="336"/>
                  <a:pt x="1077" y="336"/>
                </a:cubicBezTo>
                <a:cubicBezTo>
                  <a:pt x="1078" y="334"/>
                  <a:pt x="1078" y="333"/>
                  <a:pt x="1077" y="331"/>
                </a:cubicBezTo>
                <a:cubicBezTo>
                  <a:pt x="1075" y="330"/>
                  <a:pt x="1073" y="330"/>
                  <a:pt x="1072" y="331"/>
                </a:cubicBezTo>
                <a:close/>
                <a:moveTo>
                  <a:pt x="1367" y="51"/>
                </a:moveTo>
                <a:cubicBezTo>
                  <a:pt x="1365" y="52"/>
                  <a:pt x="1365" y="54"/>
                  <a:pt x="1367" y="55"/>
                </a:cubicBezTo>
                <a:cubicBezTo>
                  <a:pt x="1367" y="56"/>
                  <a:pt x="1368" y="56"/>
                  <a:pt x="1369" y="56"/>
                </a:cubicBezTo>
                <a:cubicBezTo>
                  <a:pt x="1369" y="56"/>
                  <a:pt x="1370" y="56"/>
                  <a:pt x="1371" y="55"/>
                </a:cubicBezTo>
                <a:cubicBezTo>
                  <a:pt x="1374" y="52"/>
                  <a:pt x="1374" y="52"/>
                  <a:pt x="1374" y="52"/>
                </a:cubicBezTo>
                <a:cubicBezTo>
                  <a:pt x="1375" y="51"/>
                  <a:pt x="1375" y="49"/>
                  <a:pt x="1374" y="48"/>
                </a:cubicBezTo>
                <a:cubicBezTo>
                  <a:pt x="1373" y="47"/>
                  <a:pt x="1371" y="47"/>
                  <a:pt x="1370" y="48"/>
                </a:cubicBezTo>
                <a:lnTo>
                  <a:pt x="1367" y="51"/>
                </a:lnTo>
                <a:close/>
                <a:moveTo>
                  <a:pt x="1030" y="387"/>
                </a:moveTo>
                <a:cubicBezTo>
                  <a:pt x="1029" y="388"/>
                  <a:pt x="1029" y="390"/>
                  <a:pt x="1030" y="392"/>
                </a:cubicBezTo>
                <a:cubicBezTo>
                  <a:pt x="1031" y="392"/>
                  <a:pt x="1032" y="393"/>
                  <a:pt x="1033" y="393"/>
                </a:cubicBezTo>
                <a:cubicBezTo>
                  <a:pt x="1033" y="393"/>
                  <a:pt x="1034" y="392"/>
                  <a:pt x="1035" y="392"/>
                </a:cubicBezTo>
                <a:cubicBezTo>
                  <a:pt x="1083" y="344"/>
                  <a:pt x="1083" y="344"/>
                  <a:pt x="1083" y="344"/>
                </a:cubicBezTo>
                <a:cubicBezTo>
                  <a:pt x="1084" y="342"/>
                  <a:pt x="1084" y="341"/>
                  <a:pt x="1083" y="339"/>
                </a:cubicBezTo>
                <a:cubicBezTo>
                  <a:pt x="1081" y="338"/>
                  <a:pt x="1079" y="338"/>
                  <a:pt x="1078" y="339"/>
                </a:cubicBezTo>
                <a:lnTo>
                  <a:pt x="1030" y="387"/>
                </a:lnTo>
                <a:close/>
                <a:moveTo>
                  <a:pt x="1019" y="399"/>
                </a:moveTo>
                <a:cubicBezTo>
                  <a:pt x="865" y="553"/>
                  <a:pt x="865" y="553"/>
                  <a:pt x="865" y="553"/>
                </a:cubicBezTo>
                <a:cubicBezTo>
                  <a:pt x="863" y="554"/>
                  <a:pt x="863" y="556"/>
                  <a:pt x="865" y="557"/>
                </a:cubicBezTo>
                <a:cubicBezTo>
                  <a:pt x="865" y="558"/>
                  <a:pt x="866" y="558"/>
                  <a:pt x="867" y="558"/>
                </a:cubicBezTo>
                <a:cubicBezTo>
                  <a:pt x="867" y="558"/>
                  <a:pt x="868" y="558"/>
                  <a:pt x="869" y="557"/>
                </a:cubicBezTo>
                <a:cubicBezTo>
                  <a:pt x="1023" y="403"/>
                  <a:pt x="1023" y="403"/>
                  <a:pt x="1023" y="403"/>
                </a:cubicBezTo>
                <a:cubicBezTo>
                  <a:pt x="1024" y="402"/>
                  <a:pt x="1024" y="400"/>
                  <a:pt x="1023" y="399"/>
                </a:cubicBezTo>
                <a:cubicBezTo>
                  <a:pt x="1022" y="398"/>
                  <a:pt x="1020" y="398"/>
                  <a:pt x="1019" y="399"/>
                </a:cubicBezTo>
                <a:close/>
                <a:moveTo>
                  <a:pt x="1356" y="62"/>
                </a:moveTo>
                <a:cubicBezTo>
                  <a:pt x="1087" y="331"/>
                  <a:pt x="1087" y="331"/>
                  <a:pt x="1087" y="331"/>
                </a:cubicBezTo>
                <a:cubicBezTo>
                  <a:pt x="1085" y="332"/>
                  <a:pt x="1085" y="334"/>
                  <a:pt x="1087" y="335"/>
                </a:cubicBezTo>
                <a:cubicBezTo>
                  <a:pt x="1087" y="336"/>
                  <a:pt x="1088" y="336"/>
                  <a:pt x="1089" y="336"/>
                </a:cubicBezTo>
                <a:cubicBezTo>
                  <a:pt x="1090" y="336"/>
                  <a:pt x="1090" y="336"/>
                  <a:pt x="1091" y="335"/>
                </a:cubicBezTo>
                <a:cubicBezTo>
                  <a:pt x="1360" y="66"/>
                  <a:pt x="1360" y="66"/>
                  <a:pt x="1360" y="66"/>
                </a:cubicBezTo>
                <a:cubicBezTo>
                  <a:pt x="1361" y="65"/>
                  <a:pt x="1361" y="63"/>
                  <a:pt x="1360" y="62"/>
                </a:cubicBezTo>
                <a:cubicBezTo>
                  <a:pt x="1359" y="60"/>
                  <a:pt x="1357" y="60"/>
                  <a:pt x="1356" y="62"/>
                </a:cubicBezTo>
                <a:close/>
                <a:moveTo>
                  <a:pt x="1378" y="47"/>
                </a:moveTo>
                <a:cubicBezTo>
                  <a:pt x="1379" y="47"/>
                  <a:pt x="1379" y="47"/>
                  <a:pt x="1380" y="46"/>
                </a:cubicBezTo>
                <a:cubicBezTo>
                  <a:pt x="1382" y="44"/>
                  <a:pt x="1382" y="44"/>
                  <a:pt x="1382" y="44"/>
                </a:cubicBezTo>
                <a:cubicBezTo>
                  <a:pt x="1383" y="43"/>
                  <a:pt x="1383" y="41"/>
                  <a:pt x="1382" y="40"/>
                </a:cubicBezTo>
                <a:cubicBezTo>
                  <a:pt x="1381" y="39"/>
                  <a:pt x="1379" y="39"/>
                  <a:pt x="1377" y="40"/>
                </a:cubicBezTo>
                <a:cubicBezTo>
                  <a:pt x="1376" y="42"/>
                  <a:pt x="1376" y="42"/>
                  <a:pt x="1376" y="42"/>
                </a:cubicBezTo>
                <a:cubicBezTo>
                  <a:pt x="1374" y="43"/>
                  <a:pt x="1374" y="45"/>
                  <a:pt x="1376" y="46"/>
                </a:cubicBezTo>
                <a:cubicBezTo>
                  <a:pt x="1376" y="47"/>
                  <a:pt x="1377" y="47"/>
                  <a:pt x="1378" y="47"/>
                </a:cubicBezTo>
                <a:close/>
                <a:moveTo>
                  <a:pt x="1371" y="61"/>
                </a:moveTo>
                <a:cubicBezTo>
                  <a:pt x="1093" y="339"/>
                  <a:pt x="1093" y="339"/>
                  <a:pt x="1093" y="339"/>
                </a:cubicBezTo>
                <a:cubicBezTo>
                  <a:pt x="1092" y="340"/>
                  <a:pt x="1092" y="342"/>
                  <a:pt x="1093" y="343"/>
                </a:cubicBezTo>
                <a:cubicBezTo>
                  <a:pt x="1094" y="344"/>
                  <a:pt x="1094" y="344"/>
                  <a:pt x="1095" y="344"/>
                </a:cubicBezTo>
                <a:cubicBezTo>
                  <a:pt x="1096" y="344"/>
                  <a:pt x="1097" y="344"/>
                  <a:pt x="1097" y="343"/>
                </a:cubicBezTo>
                <a:cubicBezTo>
                  <a:pt x="1375" y="65"/>
                  <a:pt x="1375" y="65"/>
                  <a:pt x="1375" y="65"/>
                </a:cubicBezTo>
                <a:cubicBezTo>
                  <a:pt x="1385" y="55"/>
                  <a:pt x="1385" y="55"/>
                  <a:pt x="1385" y="55"/>
                </a:cubicBezTo>
                <a:cubicBezTo>
                  <a:pt x="1386" y="55"/>
                  <a:pt x="1386" y="54"/>
                  <a:pt x="1386" y="53"/>
                </a:cubicBezTo>
                <a:cubicBezTo>
                  <a:pt x="1386" y="52"/>
                  <a:pt x="1386" y="52"/>
                  <a:pt x="1385" y="51"/>
                </a:cubicBezTo>
                <a:cubicBezTo>
                  <a:pt x="1384" y="50"/>
                  <a:pt x="1384" y="50"/>
                  <a:pt x="1383" y="50"/>
                </a:cubicBezTo>
                <a:cubicBezTo>
                  <a:pt x="1382" y="50"/>
                  <a:pt x="1381" y="50"/>
                  <a:pt x="1381" y="51"/>
                </a:cubicBezTo>
                <a:lnTo>
                  <a:pt x="1371" y="61"/>
                </a:lnTo>
                <a:close/>
                <a:moveTo>
                  <a:pt x="1390" y="49"/>
                </a:moveTo>
                <a:cubicBezTo>
                  <a:pt x="1390" y="49"/>
                  <a:pt x="1391" y="49"/>
                  <a:pt x="1392" y="48"/>
                </a:cubicBezTo>
                <a:cubicBezTo>
                  <a:pt x="1394" y="46"/>
                  <a:pt x="1394" y="46"/>
                  <a:pt x="1394" y="46"/>
                </a:cubicBezTo>
                <a:cubicBezTo>
                  <a:pt x="1396" y="45"/>
                  <a:pt x="1396" y="43"/>
                  <a:pt x="1394" y="42"/>
                </a:cubicBezTo>
                <a:cubicBezTo>
                  <a:pt x="1393" y="40"/>
                  <a:pt x="1391" y="40"/>
                  <a:pt x="1390" y="42"/>
                </a:cubicBezTo>
                <a:cubicBezTo>
                  <a:pt x="1388" y="44"/>
                  <a:pt x="1388" y="44"/>
                  <a:pt x="1388" y="44"/>
                </a:cubicBezTo>
                <a:cubicBezTo>
                  <a:pt x="1386" y="45"/>
                  <a:pt x="1386" y="47"/>
                  <a:pt x="1388" y="48"/>
                </a:cubicBezTo>
                <a:cubicBezTo>
                  <a:pt x="1388" y="49"/>
                  <a:pt x="1389" y="49"/>
                  <a:pt x="1390" y="49"/>
                </a:cubicBezTo>
                <a:close/>
                <a:moveTo>
                  <a:pt x="1086" y="346"/>
                </a:moveTo>
                <a:cubicBezTo>
                  <a:pt x="1084" y="347"/>
                  <a:pt x="1084" y="347"/>
                  <a:pt x="1084" y="347"/>
                </a:cubicBezTo>
                <a:cubicBezTo>
                  <a:pt x="1084" y="347"/>
                  <a:pt x="1084" y="347"/>
                  <a:pt x="1084" y="348"/>
                </a:cubicBezTo>
                <a:cubicBezTo>
                  <a:pt x="1084" y="348"/>
                  <a:pt x="1084" y="348"/>
                  <a:pt x="1083" y="348"/>
                </a:cubicBezTo>
                <a:cubicBezTo>
                  <a:pt x="1036" y="396"/>
                  <a:pt x="1036" y="396"/>
                  <a:pt x="1036" y="396"/>
                </a:cubicBezTo>
                <a:cubicBezTo>
                  <a:pt x="1034" y="397"/>
                  <a:pt x="1034" y="399"/>
                  <a:pt x="1036" y="400"/>
                </a:cubicBezTo>
                <a:cubicBezTo>
                  <a:pt x="1036" y="401"/>
                  <a:pt x="1037" y="401"/>
                  <a:pt x="1038" y="401"/>
                </a:cubicBezTo>
                <a:cubicBezTo>
                  <a:pt x="1039" y="401"/>
                  <a:pt x="1039" y="401"/>
                  <a:pt x="1040" y="400"/>
                </a:cubicBezTo>
                <a:cubicBezTo>
                  <a:pt x="1088" y="352"/>
                  <a:pt x="1088" y="352"/>
                  <a:pt x="1088" y="352"/>
                </a:cubicBezTo>
                <a:cubicBezTo>
                  <a:pt x="1088" y="352"/>
                  <a:pt x="1088" y="352"/>
                  <a:pt x="1088" y="352"/>
                </a:cubicBezTo>
                <a:cubicBezTo>
                  <a:pt x="1088" y="352"/>
                  <a:pt x="1089" y="352"/>
                  <a:pt x="1089" y="351"/>
                </a:cubicBezTo>
                <a:cubicBezTo>
                  <a:pt x="1090" y="350"/>
                  <a:pt x="1090" y="350"/>
                  <a:pt x="1090" y="350"/>
                </a:cubicBezTo>
                <a:cubicBezTo>
                  <a:pt x="1091" y="349"/>
                  <a:pt x="1091" y="347"/>
                  <a:pt x="1090" y="346"/>
                </a:cubicBezTo>
                <a:cubicBezTo>
                  <a:pt x="1089" y="345"/>
                  <a:pt x="1087" y="345"/>
                  <a:pt x="1086" y="346"/>
                </a:cubicBezTo>
                <a:close/>
                <a:moveTo>
                  <a:pt x="1029" y="407"/>
                </a:moveTo>
                <a:cubicBezTo>
                  <a:pt x="1027" y="406"/>
                  <a:pt x="1025" y="406"/>
                  <a:pt x="1024" y="407"/>
                </a:cubicBezTo>
                <a:cubicBezTo>
                  <a:pt x="868" y="564"/>
                  <a:pt x="868" y="564"/>
                  <a:pt x="868" y="564"/>
                </a:cubicBezTo>
                <a:cubicBezTo>
                  <a:pt x="866" y="565"/>
                  <a:pt x="866" y="567"/>
                  <a:pt x="868" y="568"/>
                </a:cubicBezTo>
                <a:cubicBezTo>
                  <a:pt x="868" y="569"/>
                  <a:pt x="869" y="569"/>
                  <a:pt x="870" y="569"/>
                </a:cubicBezTo>
                <a:cubicBezTo>
                  <a:pt x="871" y="569"/>
                  <a:pt x="871" y="569"/>
                  <a:pt x="872" y="568"/>
                </a:cubicBezTo>
                <a:cubicBezTo>
                  <a:pt x="1029" y="412"/>
                  <a:pt x="1029" y="412"/>
                  <a:pt x="1029" y="412"/>
                </a:cubicBezTo>
                <a:cubicBezTo>
                  <a:pt x="1030" y="411"/>
                  <a:pt x="1030" y="409"/>
                  <a:pt x="1029" y="407"/>
                </a:cubicBezTo>
                <a:close/>
                <a:moveTo>
                  <a:pt x="1093" y="353"/>
                </a:moveTo>
                <a:cubicBezTo>
                  <a:pt x="1090" y="356"/>
                  <a:pt x="1090" y="356"/>
                  <a:pt x="1090" y="356"/>
                </a:cubicBezTo>
                <a:cubicBezTo>
                  <a:pt x="1089" y="356"/>
                  <a:pt x="1089" y="356"/>
                  <a:pt x="1089" y="357"/>
                </a:cubicBezTo>
                <a:cubicBezTo>
                  <a:pt x="1089" y="357"/>
                  <a:pt x="1089" y="357"/>
                  <a:pt x="1089" y="357"/>
                </a:cubicBezTo>
                <a:cubicBezTo>
                  <a:pt x="1041" y="404"/>
                  <a:pt x="1041" y="404"/>
                  <a:pt x="1041" y="404"/>
                </a:cubicBezTo>
                <a:cubicBezTo>
                  <a:pt x="1040" y="405"/>
                  <a:pt x="1040" y="407"/>
                  <a:pt x="1041" y="408"/>
                </a:cubicBezTo>
                <a:cubicBezTo>
                  <a:pt x="1042" y="409"/>
                  <a:pt x="1043" y="409"/>
                  <a:pt x="1044" y="409"/>
                </a:cubicBezTo>
                <a:cubicBezTo>
                  <a:pt x="1044" y="409"/>
                  <a:pt x="1045" y="409"/>
                  <a:pt x="1046" y="408"/>
                </a:cubicBezTo>
                <a:cubicBezTo>
                  <a:pt x="1093" y="361"/>
                  <a:pt x="1093" y="361"/>
                  <a:pt x="1093" y="361"/>
                </a:cubicBezTo>
                <a:cubicBezTo>
                  <a:pt x="1093" y="361"/>
                  <a:pt x="1093" y="361"/>
                  <a:pt x="1093" y="361"/>
                </a:cubicBezTo>
                <a:cubicBezTo>
                  <a:pt x="1094" y="361"/>
                  <a:pt x="1094" y="361"/>
                  <a:pt x="1094" y="360"/>
                </a:cubicBezTo>
                <a:cubicBezTo>
                  <a:pt x="1097" y="357"/>
                  <a:pt x="1097" y="357"/>
                  <a:pt x="1097" y="357"/>
                </a:cubicBezTo>
                <a:cubicBezTo>
                  <a:pt x="1098" y="356"/>
                  <a:pt x="1098" y="354"/>
                  <a:pt x="1097" y="353"/>
                </a:cubicBezTo>
                <a:cubicBezTo>
                  <a:pt x="1096" y="351"/>
                  <a:pt x="1094" y="351"/>
                  <a:pt x="1093" y="353"/>
                </a:cubicBezTo>
                <a:close/>
                <a:moveTo>
                  <a:pt x="1391" y="55"/>
                </a:moveTo>
                <a:cubicBezTo>
                  <a:pt x="1102" y="343"/>
                  <a:pt x="1102" y="343"/>
                  <a:pt x="1102" y="343"/>
                </a:cubicBezTo>
                <a:cubicBezTo>
                  <a:pt x="1101" y="344"/>
                  <a:pt x="1101" y="346"/>
                  <a:pt x="1102" y="348"/>
                </a:cubicBezTo>
                <a:cubicBezTo>
                  <a:pt x="1103" y="348"/>
                  <a:pt x="1104" y="349"/>
                  <a:pt x="1104" y="349"/>
                </a:cubicBezTo>
                <a:cubicBezTo>
                  <a:pt x="1105" y="349"/>
                  <a:pt x="1106" y="348"/>
                  <a:pt x="1107" y="348"/>
                </a:cubicBezTo>
                <a:cubicBezTo>
                  <a:pt x="1395" y="59"/>
                  <a:pt x="1395" y="59"/>
                  <a:pt x="1395" y="59"/>
                </a:cubicBezTo>
                <a:cubicBezTo>
                  <a:pt x="1396" y="58"/>
                  <a:pt x="1396" y="56"/>
                  <a:pt x="1395" y="55"/>
                </a:cubicBezTo>
                <a:cubicBezTo>
                  <a:pt x="1394" y="54"/>
                  <a:pt x="1392" y="54"/>
                  <a:pt x="1391" y="55"/>
                </a:cubicBezTo>
                <a:close/>
                <a:moveTo>
                  <a:pt x="874" y="579"/>
                </a:moveTo>
                <a:cubicBezTo>
                  <a:pt x="875" y="579"/>
                  <a:pt x="876" y="578"/>
                  <a:pt x="876" y="578"/>
                </a:cubicBezTo>
                <a:cubicBezTo>
                  <a:pt x="1032" y="423"/>
                  <a:pt x="1032" y="423"/>
                  <a:pt x="1032" y="423"/>
                </a:cubicBezTo>
                <a:cubicBezTo>
                  <a:pt x="1033" y="421"/>
                  <a:pt x="1033" y="419"/>
                  <a:pt x="1032" y="418"/>
                </a:cubicBezTo>
                <a:cubicBezTo>
                  <a:pt x="1030" y="417"/>
                  <a:pt x="1029" y="417"/>
                  <a:pt x="1027" y="418"/>
                </a:cubicBezTo>
                <a:cubicBezTo>
                  <a:pt x="872" y="573"/>
                  <a:pt x="872" y="573"/>
                  <a:pt x="872" y="573"/>
                </a:cubicBezTo>
                <a:cubicBezTo>
                  <a:pt x="871" y="575"/>
                  <a:pt x="871" y="577"/>
                  <a:pt x="872" y="578"/>
                </a:cubicBezTo>
                <a:cubicBezTo>
                  <a:pt x="873" y="578"/>
                  <a:pt x="874" y="579"/>
                  <a:pt x="874" y="579"/>
                </a:cubicBezTo>
                <a:close/>
                <a:moveTo>
                  <a:pt x="1052" y="416"/>
                </a:moveTo>
                <a:cubicBezTo>
                  <a:pt x="1102" y="367"/>
                  <a:pt x="1102" y="367"/>
                  <a:pt x="1102" y="367"/>
                </a:cubicBezTo>
                <a:cubicBezTo>
                  <a:pt x="1103" y="365"/>
                  <a:pt x="1103" y="364"/>
                  <a:pt x="1102" y="362"/>
                </a:cubicBezTo>
                <a:cubicBezTo>
                  <a:pt x="1100" y="361"/>
                  <a:pt x="1098" y="361"/>
                  <a:pt x="1097" y="362"/>
                </a:cubicBezTo>
                <a:cubicBezTo>
                  <a:pt x="1047" y="412"/>
                  <a:pt x="1047" y="412"/>
                  <a:pt x="1047" y="412"/>
                </a:cubicBezTo>
                <a:cubicBezTo>
                  <a:pt x="1046" y="413"/>
                  <a:pt x="1046" y="415"/>
                  <a:pt x="1047" y="416"/>
                </a:cubicBezTo>
                <a:cubicBezTo>
                  <a:pt x="1048" y="417"/>
                  <a:pt x="1049" y="417"/>
                  <a:pt x="1050" y="417"/>
                </a:cubicBezTo>
                <a:cubicBezTo>
                  <a:pt x="1050" y="417"/>
                  <a:pt x="1051" y="417"/>
                  <a:pt x="1052" y="416"/>
                </a:cubicBezTo>
                <a:close/>
                <a:moveTo>
                  <a:pt x="1118" y="342"/>
                </a:moveTo>
                <a:cubicBezTo>
                  <a:pt x="1118" y="342"/>
                  <a:pt x="1117" y="342"/>
                  <a:pt x="1117" y="342"/>
                </a:cubicBezTo>
                <a:cubicBezTo>
                  <a:pt x="1114" y="345"/>
                  <a:pt x="1114" y="345"/>
                  <a:pt x="1114" y="345"/>
                </a:cubicBezTo>
                <a:cubicBezTo>
                  <a:pt x="1113" y="346"/>
                  <a:pt x="1113" y="348"/>
                  <a:pt x="1114" y="350"/>
                </a:cubicBezTo>
                <a:cubicBezTo>
                  <a:pt x="1115" y="350"/>
                  <a:pt x="1116" y="350"/>
                  <a:pt x="1117" y="350"/>
                </a:cubicBezTo>
                <a:cubicBezTo>
                  <a:pt x="1117" y="350"/>
                  <a:pt x="1118" y="350"/>
                  <a:pt x="1119" y="350"/>
                </a:cubicBezTo>
                <a:cubicBezTo>
                  <a:pt x="1122" y="347"/>
                  <a:pt x="1122" y="347"/>
                  <a:pt x="1122" y="347"/>
                </a:cubicBezTo>
                <a:cubicBezTo>
                  <a:pt x="1122" y="346"/>
                  <a:pt x="1122" y="346"/>
                  <a:pt x="1122" y="346"/>
                </a:cubicBezTo>
                <a:cubicBezTo>
                  <a:pt x="1122" y="346"/>
                  <a:pt x="1123" y="346"/>
                  <a:pt x="1123" y="345"/>
                </a:cubicBezTo>
                <a:cubicBezTo>
                  <a:pt x="1407" y="61"/>
                  <a:pt x="1407" y="61"/>
                  <a:pt x="1407" y="61"/>
                </a:cubicBezTo>
                <a:cubicBezTo>
                  <a:pt x="1408" y="60"/>
                  <a:pt x="1408" y="58"/>
                  <a:pt x="1407" y="57"/>
                </a:cubicBezTo>
                <a:cubicBezTo>
                  <a:pt x="1406" y="55"/>
                  <a:pt x="1404" y="55"/>
                  <a:pt x="1403" y="57"/>
                </a:cubicBezTo>
                <a:cubicBezTo>
                  <a:pt x="1118" y="341"/>
                  <a:pt x="1118" y="341"/>
                  <a:pt x="1118" y="341"/>
                </a:cubicBezTo>
                <a:cubicBezTo>
                  <a:pt x="1118" y="341"/>
                  <a:pt x="1118" y="342"/>
                  <a:pt x="1118" y="342"/>
                </a:cubicBezTo>
                <a:close/>
                <a:moveTo>
                  <a:pt x="875" y="592"/>
                </a:moveTo>
                <a:cubicBezTo>
                  <a:pt x="876" y="592"/>
                  <a:pt x="877" y="591"/>
                  <a:pt x="877" y="591"/>
                </a:cubicBezTo>
                <a:cubicBezTo>
                  <a:pt x="1040" y="428"/>
                  <a:pt x="1040" y="428"/>
                  <a:pt x="1040" y="428"/>
                </a:cubicBezTo>
                <a:cubicBezTo>
                  <a:pt x="1041" y="427"/>
                  <a:pt x="1041" y="425"/>
                  <a:pt x="1040" y="424"/>
                </a:cubicBezTo>
                <a:cubicBezTo>
                  <a:pt x="1039" y="423"/>
                  <a:pt x="1037" y="423"/>
                  <a:pt x="1035" y="424"/>
                </a:cubicBezTo>
                <a:cubicBezTo>
                  <a:pt x="873" y="586"/>
                  <a:pt x="873" y="586"/>
                  <a:pt x="873" y="586"/>
                </a:cubicBezTo>
                <a:cubicBezTo>
                  <a:pt x="872" y="588"/>
                  <a:pt x="872" y="590"/>
                  <a:pt x="873" y="591"/>
                </a:cubicBezTo>
                <a:cubicBezTo>
                  <a:pt x="874" y="591"/>
                  <a:pt x="875" y="592"/>
                  <a:pt x="875" y="592"/>
                </a:cubicBezTo>
                <a:close/>
                <a:moveTo>
                  <a:pt x="1124" y="352"/>
                </a:moveTo>
                <a:cubicBezTo>
                  <a:pt x="1123" y="352"/>
                  <a:pt x="1121" y="352"/>
                  <a:pt x="1121" y="353"/>
                </a:cubicBezTo>
                <a:cubicBezTo>
                  <a:pt x="1048" y="425"/>
                  <a:pt x="1048" y="425"/>
                  <a:pt x="1048" y="425"/>
                </a:cubicBezTo>
                <a:cubicBezTo>
                  <a:pt x="1047" y="426"/>
                  <a:pt x="1047" y="428"/>
                  <a:pt x="1048" y="429"/>
                </a:cubicBezTo>
                <a:cubicBezTo>
                  <a:pt x="1049" y="430"/>
                  <a:pt x="1050" y="430"/>
                  <a:pt x="1051" y="430"/>
                </a:cubicBezTo>
                <a:cubicBezTo>
                  <a:pt x="1051" y="430"/>
                  <a:pt x="1052" y="430"/>
                  <a:pt x="1053" y="429"/>
                </a:cubicBezTo>
                <a:cubicBezTo>
                  <a:pt x="1125" y="357"/>
                  <a:pt x="1125" y="357"/>
                  <a:pt x="1125" y="357"/>
                </a:cubicBezTo>
                <a:cubicBezTo>
                  <a:pt x="1126" y="356"/>
                  <a:pt x="1126" y="355"/>
                  <a:pt x="1126" y="354"/>
                </a:cubicBezTo>
                <a:cubicBezTo>
                  <a:pt x="1126" y="354"/>
                  <a:pt x="1126" y="354"/>
                  <a:pt x="1127" y="354"/>
                </a:cubicBezTo>
                <a:cubicBezTo>
                  <a:pt x="1127" y="354"/>
                  <a:pt x="1128" y="354"/>
                  <a:pt x="1129" y="353"/>
                </a:cubicBezTo>
                <a:cubicBezTo>
                  <a:pt x="1421" y="62"/>
                  <a:pt x="1421" y="62"/>
                  <a:pt x="1421" y="62"/>
                </a:cubicBezTo>
                <a:cubicBezTo>
                  <a:pt x="1422" y="60"/>
                  <a:pt x="1422" y="58"/>
                  <a:pt x="1421" y="57"/>
                </a:cubicBezTo>
                <a:cubicBezTo>
                  <a:pt x="1419" y="56"/>
                  <a:pt x="1417" y="56"/>
                  <a:pt x="1416" y="57"/>
                </a:cubicBezTo>
                <a:cubicBezTo>
                  <a:pt x="1124" y="349"/>
                  <a:pt x="1124" y="349"/>
                  <a:pt x="1124" y="349"/>
                </a:cubicBezTo>
                <a:cubicBezTo>
                  <a:pt x="1124" y="350"/>
                  <a:pt x="1123" y="351"/>
                  <a:pt x="1124" y="352"/>
                </a:cubicBezTo>
                <a:close/>
                <a:moveTo>
                  <a:pt x="879" y="602"/>
                </a:moveTo>
                <a:cubicBezTo>
                  <a:pt x="880" y="602"/>
                  <a:pt x="881" y="602"/>
                  <a:pt x="881" y="601"/>
                </a:cubicBezTo>
                <a:cubicBezTo>
                  <a:pt x="1048" y="434"/>
                  <a:pt x="1048" y="434"/>
                  <a:pt x="1048" y="434"/>
                </a:cubicBezTo>
                <a:cubicBezTo>
                  <a:pt x="1049" y="433"/>
                  <a:pt x="1049" y="431"/>
                  <a:pt x="1048" y="430"/>
                </a:cubicBezTo>
                <a:cubicBezTo>
                  <a:pt x="1047" y="429"/>
                  <a:pt x="1045" y="429"/>
                  <a:pt x="1044" y="430"/>
                </a:cubicBezTo>
                <a:cubicBezTo>
                  <a:pt x="877" y="597"/>
                  <a:pt x="877" y="597"/>
                  <a:pt x="877" y="597"/>
                </a:cubicBezTo>
                <a:cubicBezTo>
                  <a:pt x="876" y="598"/>
                  <a:pt x="876" y="600"/>
                  <a:pt x="877" y="601"/>
                </a:cubicBezTo>
                <a:cubicBezTo>
                  <a:pt x="878" y="602"/>
                  <a:pt x="878" y="602"/>
                  <a:pt x="879" y="602"/>
                </a:cubicBezTo>
                <a:close/>
                <a:moveTo>
                  <a:pt x="869" y="626"/>
                </a:moveTo>
                <a:cubicBezTo>
                  <a:pt x="870" y="626"/>
                  <a:pt x="871" y="626"/>
                  <a:pt x="871" y="625"/>
                </a:cubicBezTo>
                <a:cubicBezTo>
                  <a:pt x="1054" y="442"/>
                  <a:pt x="1054" y="442"/>
                  <a:pt x="1054" y="442"/>
                </a:cubicBezTo>
                <a:cubicBezTo>
                  <a:pt x="1054" y="442"/>
                  <a:pt x="1054" y="442"/>
                  <a:pt x="1054" y="441"/>
                </a:cubicBezTo>
                <a:cubicBezTo>
                  <a:pt x="1055" y="441"/>
                  <a:pt x="1055" y="441"/>
                  <a:pt x="1055" y="441"/>
                </a:cubicBezTo>
                <a:cubicBezTo>
                  <a:pt x="1130" y="367"/>
                  <a:pt x="1130" y="367"/>
                  <a:pt x="1130" y="367"/>
                </a:cubicBezTo>
                <a:cubicBezTo>
                  <a:pt x="1131" y="365"/>
                  <a:pt x="1131" y="364"/>
                  <a:pt x="1130" y="362"/>
                </a:cubicBezTo>
                <a:cubicBezTo>
                  <a:pt x="1128" y="361"/>
                  <a:pt x="1126" y="361"/>
                  <a:pt x="1125" y="362"/>
                </a:cubicBezTo>
                <a:cubicBezTo>
                  <a:pt x="1051" y="437"/>
                  <a:pt x="1051" y="437"/>
                  <a:pt x="1051" y="437"/>
                </a:cubicBezTo>
                <a:cubicBezTo>
                  <a:pt x="1051" y="437"/>
                  <a:pt x="1051" y="437"/>
                  <a:pt x="1050" y="437"/>
                </a:cubicBezTo>
                <a:cubicBezTo>
                  <a:pt x="1050" y="438"/>
                  <a:pt x="1050" y="438"/>
                  <a:pt x="1050" y="438"/>
                </a:cubicBezTo>
                <a:cubicBezTo>
                  <a:pt x="867" y="621"/>
                  <a:pt x="867" y="621"/>
                  <a:pt x="867" y="621"/>
                </a:cubicBezTo>
                <a:cubicBezTo>
                  <a:pt x="866" y="622"/>
                  <a:pt x="866" y="624"/>
                  <a:pt x="867" y="625"/>
                </a:cubicBezTo>
                <a:cubicBezTo>
                  <a:pt x="868" y="626"/>
                  <a:pt x="868" y="626"/>
                  <a:pt x="869" y="626"/>
                </a:cubicBezTo>
                <a:close/>
                <a:moveTo>
                  <a:pt x="1134" y="357"/>
                </a:moveTo>
                <a:cubicBezTo>
                  <a:pt x="1135" y="358"/>
                  <a:pt x="1136" y="358"/>
                  <a:pt x="1137" y="358"/>
                </a:cubicBezTo>
                <a:cubicBezTo>
                  <a:pt x="1137" y="358"/>
                  <a:pt x="1138" y="358"/>
                  <a:pt x="1139" y="357"/>
                </a:cubicBezTo>
                <a:cubicBezTo>
                  <a:pt x="1430" y="66"/>
                  <a:pt x="1430" y="66"/>
                  <a:pt x="1430" y="66"/>
                </a:cubicBezTo>
                <a:cubicBezTo>
                  <a:pt x="1432" y="65"/>
                  <a:pt x="1432" y="63"/>
                  <a:pt x="1430" y="61"/>
                </a:cubicBezTo>
                <a:cubicBezTo>
                  <a:pt x="1429" y="60"/>
                  <a:pt x="1427" y="60"/>
                  <a:pt x="1426" y="61"/>
                </a:cubicBezTo>
                <a:cubicBezTo>
                  <a:pt x="1134" y="353"/>
                  <a:pt x="1134" y="353"/>
                  <a:pt x="1134" y="353"/>
                </a:cubicBezTo>
                <a:cubicBezTo>
                  <a:pt x="1133" y="354"/>
                  <a:pt x="1133" y="356"/>
                  <a:pt x="1134" y="357"/>
                </a:cubicBezTo>
                <a:close/>
                <a:moveTo>
                  <a:pt x="1441" y="64"/>
                </a:moveTo>
                <a:cubicBezTo>
                  <a:pt x="1440" y="63"/>
                  <a:pt x="1438" y="63"/>
                  <a:pt x="1437" y="64"/>
                </a:cubicBezTo>
                <a:cubicBezTo>
                  <a:pt x="1146" y="355"/>
                  <a:pt x="1146" y="355"/>
                  <a:pt x="1146" y="355"/>
                </a:cubicBezTo>
                <a:cubicBezTo>
                  <a:pt x="1145" y="356"/>
                  <a:pt x="1145" y="358"/>
                  <a:pt x="1146" y="359"/>
                </a:cubicBezTo>
                <a:cubicBezTo>
                  <a:pt x="1147" y="360"/>
                  <a:pt x="1148" y="360"/>
                  <a:pt x="1149" y="360"/>
                </a:cubicBezTo>
                <a:cubicBezTo>
                  <a:pt x="1149" y="360"/>
                  <a:pt x="1150" y="360"/>
                  <a:pt x="1151" y="359"/>
                </a:cubicBezTo>
                <a:cubicBezTo>
                  <a:pt x="1441" y="69"/>
                  <a:pt x="1441" y="69"/>
                  <a:pt x="1441" y="69"/>
                </a:cubicBezTo>
                <a:cubicBezTo>
                  <a:pt x="1443" y="68"/>
                  <a:pt x="1443" y="66"/>
                  <a:pt x="1441" y="64"/>
                </a:cubicBezTo>
                <a:close/>
                <a:moveTo>
                  <a:pt x="929" y="581"/>
                </a:moveTo>
                <a:cubicBezTo>
                  <a:pt x="929" y="581"/>
                  <a:pt x="929" y="581"/>
                  <a:pt x="929" y="581"/>
                </a:cubicBezTo>
                <a:cubicBezTo>
                  <a:pt x="1057" y="453"/>
                  <a:pt x="1057" y="453"/>
                  <a:pt x="1057" y="453"/>
                </a:cubicBezTo>
                <a:cubicBezTo>
                  <a:pt x="1058" y="452"/>
                  <a:pt x="1058" y="450"/>
                  <a:pt x="1057" y="449"/>
                </a:cubicBezTo>
                <a:cubicBezTo>
                  <a:pt x="1056" y="448"/>
                  <a:pt x="1054" y="448"/>
                  <a:pt x="1052" y="449"/>
                </a:cubicBezTo>
                <a:cubicBezTo>
                  <a:pt x="924" y="577"/>
                  <a:pt x="924" y="577"/>
                  <a:pt x="924" y="577"/>
                </a:cubicBezTo>
                <a:cubicBezTo>
                  <a:pt x="924" y="577"/>
                  <a:pt x="924" y="577"/>
                  <a:pt x="924" y="577"/>
                </a:cubicBezTo>
                <a:cubicBezTo>
                  <a:pt x="864" y="638"/>
                  <a:pt x="864" y="638"/>
                  <a:pt x="864" y="638"/>
                </a:cubicBezTo>
                <a:cubicBezTo>
                  <a:pt x="863" y="639"/>
                  <a:pt x="863" y="641"/>
                  <a:pt x="864" y="642"/>
                </a:cubicBezTo>
                <a:cubicBezTo>
                  <a:pt x="864" y="643"/>
                  <a:pt x="865" y="643"/>
                  <a:pt x="866" y="643"/>
                </a:cubicBezTo>
                <a:cubicBezTo>
                  <a:pt x="867" y="643"/>
                  <a:pt x="868" y="643"/>
                  <a:pt x="868" y="642"/>
                </a:cubicBezTo>
                <a:lnTo>
                  <a:pt x="929" y="581"/>
                </a:lnTo>
                <a:close/>
                <a:moveTo>
                  <a:pt x="1071" y="438"/>
                </a:moveTo>
                <a:cubicBezTo>
                  <a:pt x="1072" y="438"/>
                  <a:pt x="1073" y="437"/>
                  <a:pt x="1073" y="437"/>
                </a:cubicBezTo>
                <a:cubicBezTo>
                  <a:pt x="1140" y="370"/>
                  <a:pt x="1140" y="370"/>
                  <a:pt x="1140" y="370"/>
                </a:cubicBezTo>
                <a:cubicBezTo>
                  <a:pt x="1141" y="369"/>
                  <a:pt x="1141" y="367"/>
                  <a:pt x="1140" y="366"/>
                </a:cubicBezTo>
                <a:cubicBezTo>
                  <a:pt x="1139" y="365"/>
                  <a:pt x="1137" y="365"/>
                  <a:pt x="1135" y="366"/>
                </a:cubicBezTo>
                <a:cubicBezTo>
                  <a:pt x="1069" y="432"/>
                  <a:pt x="1069" y="432"/>
                  <a:pt x="1069" y="432"/>
                </a:cubicBezTo>
                <a:cubicBezTo>
                  <a:pt x="1068" y="434"/>
                  <a:pt x="1068" y="436"/>
                  <a:pt x="1069" y="437"/>
                </a:cubicBezTo>
                <a:cubicBezTo>
                  <a:pt x="1070" y="437"/>
                  <a:pt x="1070" y="438"/>
                  <a:pt x="1071" y="438"/>
                </a:cubicBezTo>
                <a:close/>
                <a:moveTo>
                  <a:pt x="1070" y="455"/>
                </a:moveTo>
                <a:cubicBezTo>
                  <a:pt x="1071" y="453"/>
                  <a:pt x="1071" y="451"/>
                  <a:pt x="1070" y="450"/>
                </a:cubicBezTo>
                <a:cubicBezTo>
                  <a:pt x="1068" y="449"/>
                  <a:pt x="1066" y="449"/>
                  <a:pt x="1065" y="450"/>
                </a:cubicBezTo>
                <a:cubicBezTo>
                  <a:pt x="868" y="647"/>
                  <a:pt x="868" y="647"/>
                  <a:pt x="868" y="647"/>
                </a:cubicBezTo>
                <a:cubicBezTo>
                  <a:pt x="867" y="649"/>
                  <a:pt x="867" y="651"/>
                  <a:pt x="868" y="652"/>
                </a:cubicBezTo>
                <a:cubicBezTo>
                  <a:pt x="869" y="652"/>
                  <a:pt x="870" y="653"/>
                  <a:pt x="870" y="653"/>
                </a:cubicBezTo>
                <a:cubicBezTo>
                  <a:pt x="871" y="653"/>
                  <a:pt x="872" y="652"/>
                  <a:pt x="872" y="652"/>
                </a:cubicBezTo>
                <a:lnTo>
                  <a:pt x="1070" y="455"/>
                </a:lnTo>
                <a:close/>
                <a:moveTo>
                  <a:pt x="1233" y="292"/>
                </a:moveTo>
                <a:cubicBezTo>
                  <a:pt x="1233" y="292"/>
                  <a:pt x="1233" y="292"/>
                  <a:pt x="1233" y="292"/>
                </a:cubicBezTo>
                <a:cubicBezTo>
                  <a:pt x="1457" y="68"/>
                  <a:pt x="1457" y="68"/>
                  <a:pt x="1457" y="68"/>
                </a:cubicBezTo>
                <a:cubicBezTo>
                  <a:pt x="1458" y="66"/>
                  <a:pt x="1458" y="64"/>
                  <a:pt x="1457" y="63"/>
                </a:cubicBezTo>
                <a:cubicBezTo>
                  <a:pt x="1455" y="62"/>
                  <a:pt x="1453" y="62"/>
                  <a:pt x="1452" y="63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161" y="354"/>
                  <a:pt x="1161" y="354"/>
                  <a:pt x="1161" y="354"/>
                </a:cubicBezTo>
                <a:cubicBezTo>
                  <a:pt x="1160" y="356"/>
                  <a:pt x="1160" y="358"/>
                  <a:pt x="1161" y="359"/>
                </a:cubicBezTo>
                <a:cubicBezTo>
                  <a:pt x="1162" y="359"/>
                  <a:pt x="1162" y="360"/>
                  <a:pt x="1163" y="360"/>
                </a:cubicBezTo>
                <a:cubicBezTo>
                  <a:pt x="1164" y="360"/>
                  <a:pt x="1165" y="359"/>
                  <a:pt x="1165" y="359"/>
                </a:cubicBezTo>
                <a:cubicBezTo>
                  <a:pt x="1233" y="292"/>
                  <a:pt x="1233" y="292"/>
                  <a:pt x="1233" y="292"/>
                </a:cubicBezTo>
                <a:cubicBezTo>
                  <a:pt x="1233" y="292"/>
                  <a:pt x="1233" y="292"/>
                  <a:pt x="1233" y="292"/>
                </a:cubicBezTo>
                <a:close/>
                <a:moveTo>
                  <a:pt x="1142" y="373"/>
                </a:moveTo>
                <a:cubicBezTo>
                  <a:pt x="1106" y="410"/>
                  <a:pt x="1106" y="410"/>
                  <a:pt x="1106" y="410"/>
                </a:cubicBezTo>
                <a:cubicBezTo>
                  <a:pt x="1104" y="413"/>
                  <a:pt x="1104" y="413"/>
                  <a:pt x="1104" y="413"/>
                </a:cubicBezTo>
                <a:cubicBezTo>
                  <a:pt x="1104" y="413"/>
                  <a:pt x="1104" y="413"/>
                  <a:pt x="1104" y="413"/>
                </a:cubicBezTo>
                <a:cubicBezTo>
                  <a:pt x="1094" y="422"/>
                  <a:pt x="1094" y="422"/>
                  <a:pt x="1094" y="422"/>
                </a:cubicBezTo>
                <a:cubicBezTo>
                  <a:pt x="1093" y="424"/>
                  <a:pt x="1092" y="425"/>
                  <a:pt x="1093" y="427"/>
                </a:cubicBezTo>
                <a:cubicBezTo>
                  <a:pt x="1094" y="427"/>
                  <a:pt x="1095" y="428"/>
                  <a:pt x="1095" y="428"/>
                </a:cubicBezTo>
                <a:cubicBezTo>
                  <a:pt x="1096" y="428"/>
                  <a:pt x="1097" y="427"/>
                  <a:pt x="1098" y="427"/>
                </a:cubicBezTo>
                <a:cubicBezTo>
                  <a:pt x="1107" y="417"/>
                  <a:pt x="1107" y="417"/>
                  <a:pt x="1107" y="417"/>
                </a:cubicBezTo>
                <a:cubicBezTo>
                  <a:pt x="1107" y="417"/>
                  <a:pt x="1107" y="417"/>
                  <a:pt x="1107" y="417"/>
                </a:cubicBezTo>
                <a:cubicBezTo>
                  <a:pt x="1110" y="415"/>
                  <a:pt x="1110" y="415"/>
                  <a:pt x="1110" y="415"/>
                </a:cubicBezTo>
                <a:cubicBezTo>
                  <a:pt x="1110" y="415"/>
                  <a:pt x="1110" y="415"/>
                  <a:pt x="1110" y="415"/>
                </a:cubicBezTo>
                <a:cubicBezTo>
                  <a:pt x="1147" y="378"/>
                  <a:pt x="1147" y="378"/>
                  <a:pt x="1147" y="378"/>
                </a:cubicBezTo>
                <a:cubicBezTo>
                  <a:pt x="1148" y="377"/>
                  <a:pt x="1148" y="375"/>
                  <a:pt x="1146" y="373"/>
                </a:cubicBezTo>
                <a:cubicBezTo>
                  <a:pt x="1145" y="372"/>
                  <a:pt x="1143" y="372"/>
                  <a:pt x="1142" y="373"/>
                </a:cubicBezTo>
                <a:close/>
                <a:moveTo>
                  <a:pt x="1087" y="451"/>
                </a:moveTo>
                <a:cubicBezTo>
                  <a:pt x="1088" y="450"/>
                  <a:pt x="1088" y="448"/>
                  <a:pt x="1087" y="447"/>
                </a:cubicBezTo>
                <a:cubicBezTo>
                  <a:pt x="1086" y="446"/>
                  <a:pt x="1084" y="446"/>
                  <a:pt x="1083" y="447"/>
                </a:cubicBezTo>
                <a:cubicBezTo>
                  <a:pt x="873" y="657"/>
                  <a:pt x="873" y="657"/>
                  <a:pt x="873" y="657"/>
                </a:cubicBezTo>
                <a:cubicBezTo>
                  <a:pt x="871" y="658"/>
                  <a:pt x="871" y="660"/>
                  <a:pt x="873" y="661"/>
                </a:cubicBezTo>
                <a:cubicBezTo>
                  <a:pt x="873" y="662"/>
                  <a:pt x="874" y="662"/>
                  <a:pt x="875" y="662"/>
                </a:cubicBezTo>
                <a:cubicBezTo>
                  <a:pt x="876" y="662"/>
                  <a:pt x="876" y="662"/>
                  <a:pt x="877" y="661"/>
                </a:cubicBezTo>
                <a:lnTo>
                  <a:pt x="1087" y="451"/>
                </a:lnTo>
                <a:close/>
                <a:moveTo>
                  <a:pt x="1469" y="65"/>
                </a:moveTo>
                <a:cubicBezTo>
                  <a:pt x="1468" y="63"/>
                  <a:pt x="1466" y="63"/>
                  <a:pt x="1465" y="65"/>
                </a:cubicBezTo>
                <a:cubicBezTo>
                  <a:pt x="1177" y="353"/>
                  <a:pt x="1177" y="353"/>
                  <a:pt x="1177" y="353"/>
                </a:cubicBezTo>
                <a:cubicBezTo>
                  <a:pt x="1176" y="354"/>
                  <a:pt x="1176" y="356"/>
                  <a:pt x="1177" y="357"/>
                </a:cubicBezTo>
                <a:cubicBezTo>
                  <a:pt x="1178" y="358"/>
                  <a:pt x="1178" y="358"/>
                  <a:pt x="1179" y="358"/>
                </a:cubicBezTo>
                <a:cubicBezTo>
                  <a:pt x="1180" y="358"/>
                  <a:pt x="1181" y="358"/>
                  <a:pt x="1181" y="357"/>
                </a:cubicBezTo>
                <a:cubicBezTo>
                  <a:pt x="1469" y="69"/>
                  <a:pt x="1469" y="69"/>
                  <a:pt x="1469" y="69"/>
                </a:cubicBezTo>
                <a:cubicBezTo>
                  <a:pt x="1470" y="68"/>
                  <a:pt x="1470" y="66"/>
                  <a:pt x="1469" y="65"/>
                </a:cubicBezTo>
                <a:close/>
                <a:moveTo>
                  <a:pt x="1480" y="68"/>
                </a:moveTo>
                <a:cubicBezTo>
                  <a:pt x="1479" y="67"/>
                  <a:pt x="1477" y="67"/>
                  <a:pt x="1475" y="68"/>
                </a:cubicBezTo>
                <a:cubicBezTo>
                  <a:pt x="1184" y="360"/>
                  <a:pt x="1184" y="360"/>
                  <a:pt x="1184" y="360"/>
                </a:cubicBezTo>
                <a:cubicBezTo>
                  <a:pt x="1183" y="361"/>
                  <a:pt x="1183" y="363"/>
                  <a:pt x="1184" y="364"/>
                </a:cubicBezTo>
                <a:cubicBezTo>
                  <a:pt x="1184" y="365"/>
                  <a:pt x="1185" y="365"/>
                  <a:pt x="1186" y="365"/>
                </a:cubicBezTo>
                <a:cubicBezTo>
                  <a:pt x="1187" y="365"/>
                  <a:pt x="1188" y="365"/>
                  <a:pt x="1188" y="364"/>
                </a:cubicBezTo>
                <a:cubicBezTo>
                  <a:pt x="1480" y="72"/>
                  <a:pt x="1480" y="72"/>
                  <a:pt x="1480" y="72"/>
                </a:cubicBezTo>
                <a:cubicBezTo>
                  <a:pt x="1481" y="71"/>
                  <a:pt x="1481" y="69"/>
                  <a:pt x="1480" y="68"/>
                </a:cubicBezTo>
                <a:close/>
                <a:moveTo>
                  <a:pt x="1096" y="448"/>
                </a:moveTo>
                <a:cubicBezTo>
                  <a:pt x="876" y="667"/>
                  <a:pt x="876" y="667"/>
                  <a:pt x="876" y="667"/>
                </a:cubicBezTo>
                <a:cubicBezTo>
                  <a:pt x="875" y="668"/>
                  <a:pt x="875" y="670"/>
                  <a:pt x="876" y="671"/>
                </a:cubicBezTo>
                <a:cubicBezTo>
                  <a:pt x="877" y="672"/>
                  <a:pt x="878" y="672"/>
                  <a:pt x="879" y="672"/>
                </a:cubicBezTo>
                <a:cubicBezTo>
                  <a:pt x="879" y="672"/>
                  <a:pt x="880" y="672"/>
                  <a:pt x="881" y="671"/>
                </a:cubicBezTo>
                <a:cubicBezTo>
                  <a:pt x="1100" y="452"/>
                  <a:pt x="1100" y="452"/>
                  <a:pt x="1100" y="452"/>
                </a:cubicBezTo>
                <a:cubicBezTo>
                  <a:pt x="1101" y="451"/>
                  <a:pt x="1101" y="449"/>
                  <a:pt x="1100" y="448"/>
                </a:cubicBezTo>
                <a:cubicBezTo>
                  <a:pt x="1099" y="446"/>
                  <a:pt x="1097" y="446"/>
                  <a:pt x="1096" y="448"/>
                </a:cubicBezTo>
                <a:close/>
                <a:moveTo>
                  <a:pt x="1490" y="76"/>
                </a:moveTo>
                <a:cubicBezTo>
                  <a:pt x="1491" y="75"/>
                  <a:pt x="1491" y="73"/>
                  <a:pt x="1490" y="72"/>
                </a:cubicBezTo>
                <a:cubicBezTo>
                  <a:pt x="1489" y="71"/>
                  <a:pt x="1487" y="71"/>
                  <a:pt x="1486" y="72"/>
                </a:cubicBezTo>
                <a:cubicBezTo>
                  <a:pt x="1191" y="367"/>
                  <a:pt x="1191" y="367"/>
                  <a:pt x="1191" y="367"/>
                </a:cubicBezTo>
                <a:cubicBezTo>
                  <a:pt x="1190" y="368"/>
                  <a:pt x="1190" y="370"/>
                  <a:pt x="1191" y="371"/>
                </a:cubicBezTo>
                <a:cubicBezTo>
                  <a:pt x="1191" y="372"/>
                  <a:pt x="1192" y="372"/>
                  <a:pt x="1193" y="372"/>
                </a:cubicBezTo>
                <a:cubicBezTo>
                  <a:pt x="1194" y="372"/>
                  <a:pt x="1195" y="372"/>
                  <a:pt x="1195" y="371"/>
                </a:cubicBezTo>
                <a:lnTo>
                  <a:pt x="1490" y="76"/>
                </a:lnTo>
                <a:close/>
                <a:moveTo>
                  <a:pt x="1090" y="467"/>
                </a:moveTo>
                <a:cubicBezTo>
                  <a:pt x="879" y="678"/>
                  <a:pt x="879" y="678"/>
                  <a:pt x="879" y="678"/>
                </a:cubicBezTo>
                <a:cubicBezTo>
                  <a:pt x="878" y="679"/>
                  <a:pt x="878" y="681"/>
                  <a:pt x="879" y="683"/>
                </a:cubicBezTo>
                <a:cubicBezTo>
                  <a:pt x="880" y="683"/>
                  <a:pt x="881" y="683"/>
                  <a:pt x="881" y="683"/>
                </a:cubicBezTo>
                <a:cubicBezTo>
                  <a:pt x="882" y="683"/>
                  <a:pt x="883" y="683"/>
                  <a:pt x="884" y="683"/>
                </a:cubicBezTo>
                <a:cubicBezTo>
                  <a:pt x="1094" y="472"/>
                  <a:pt x="1094" y="472"/>
                  <a:pt x="1094" y="472"/>
                </a:cubicBezTo>
                <a:cubicBezTo>
                  <a:pt x="1096" y="470"/>
                  <a:pt x="1096" y="469"/>
                  <a:pt x="1094" y="467"/>
                </a:cubicBezTo>
                <a:cubicBezTo>
                  <a:pt x="1093" y="466"/>
                  <a:pt x="1091" y="466"/>
                  <a:pt x="1090" y="467"/>
                </a:cubicBezTo>
                <a:close/>
                <a:moveTo>
                  <a:pt x="1504" y="76"/>
                </a:moveTo>
                <a:cubicBezTo>
                  <a:pt x="1506" y="75"/>
                  <a:pt x="1506" y="73"/>
                  <a:pt x="1504" y="71"/>
                </a:cubicBezTo>
                <a:cubicBezTo>
                  <a:pt x="1503" y="70"/>
                  <a:pt x="1501" y="70"/>
                  <a:pt x="1500" y="71"/>
                </a:cubicBezTo>
                <a:cubicBezTo>
                  <a:pt x="1201" y="370"/>
                  <a:pt x="1201" y="370"/>
                  <a:pt x="1201" y="370"/>
                </a:cubicBezTo>
                <a:cubicBezTo>
                  <a:pt x="1201" y="370"/>
                  <a:pt x="1201" y="370"/>
                  <a:pt x="1201" y="370"/>
                </a:cubicBezTo>
                <a:cubicBezTo>
                  <a:pt x="1196" y="376"/>
                  <a:pt x="1196" y="376"/>
                  <a:pt x="1196" y="376"/>
                </a:cubicBezTo>
                <a:cubicBezTo>
                  <a:pt x="1195" y="377"/>
                  <a:pt x="1195" y="379"/>
                  <a:pt x="1196" y="380"/>
                </a:cubicBezTo>
                <a:cubicBezTo>
                  <a:pt x="1196" y="381"/>
                  <a:pt x="1197" y="381"/>
                  <a:pt x="1198" y="381"/>
                </a:cubicBezTo>
                <a:cubicBezTo>
                  <a:pt x="1199" y="381"/>
                  <a:pt x="1200" y="381"/>
                  <a:pt x="1200" y="380"/>
                </a:cubicBezTo>
                <a:cubicBezTo>
                  <a:pt x="1212" y="368"/>
                  <a:pt x="1212" y="368"/>
                  <a:pt x="1212" y="368"/>
                </a:cubicBezTo>
                <a:lnTo>
                  <a:pt x="1504" y="76"/>
                </a:lnTo>
                <a:close/>
                <a:moveTo>
                  <a:pt x="885" y="695"/>
                </a:move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6" y="525"/>
                  <a:pt x="1056" y="524"/>
                </a:cubicBezTo>
                <a:cubicBezTo>
                  <a:pt x="1056" y="524"/>
                  <a:pt x="1056" y="524"/>
                  <a:pt x="1056" y="524"/>
                </a:cubicBezTo>
                <a:cubicBezTo>
                  <a:pt x="1056" y="524"/>
                  <a:pt x="1056" y="524"/>
                  <a:pt x="1056" y="524"/>
                </a:cubicBezTo>
                <a:cubicBezTo>
                  <a:pt x="1057" y="523"/>
                  <a:pt x="1058" y="523"/>
                  <a:pt x="1058" y="522"/>
                </a:cubicBezTo>
                <a:cubicBezTo>
                  <a:pt x="1058" y="522"/>
                  <a:pt x="1059" y="522"/>
                  <a:pt x="1059" y="521"/>
                </a:cubicBezTo>
                <a:cubicBezTo>
                  <a:pt x="1059" y="521"/>
                  <a:pt x="1059" y="521"/>
                  <a:pt x="1059" y="521"/>
                </a:cubicBezTo>
                <a:cubicBezTo>
                  <a:pt x="1059" y="521"/>
                  <a:pt x="1059" y="521"/>
                  <a:pt x="1059" y="520"/>
                </a:cubicBezTo>
                <a:cubicBezTo>
                  <a:pt x="1059" y="520"/>
                  <a:pt x="1059" y="520"/>
                  <a:pt x="1059" y="520"/>
                </a:cubicBezTo>
                <a:cubicBezTo>
                  <a:pt x="1059" y="520"/>
                  <a:pt x="1059" y="519"/>
                  <a:pt x="1059" y="519"/>
                </a:cubicBezTo>
                <a:cubicBezTo>
                  <a:pt x="1059" y="519"/>
                  <a:pt x="1059" y="519"/>
                  <a:pt x="1059" y="519"/>
                </a:cubicBezTo>
                <a:cubicBezTo>
                  <a:pt x="1059" y="518"/>
                  <a:pt x="1059" y="518"/>
                  <a:pt x="1059" y="518"/>
                </a:cubicBezTo>
                <a:cubicBezTo>
                  <a:pt x="1060" y="518"/>
                  <a:pt x="1060" y="518"/>
                  <a:pt x="1060" y="518"/>
                </a:cubicBezTo>
                <a:cubicBezTo>
                  <a:pt x="1061" y="518"/>
                  <a:pt x="1062" y="518"/>
                  <a:pt x="1063" y="518"/>
                </a:cubicBezTo>
                <a:cubicBezTo>
                  <a:pt x="1083" y="497"/>
                  <a:pt x="1083" y="497"/>
                  <a:pt x="1083" y="497"/>
                </a:cubicBezTo>
                <a:cubicBezTo>
                  <a:pt x="1084" y="496"/>
                  <a:pt x="1084" y="494"/>
                  <a:pt x="1083" y="493"/>
                </a:cubicBezTo>
                <a:cubicBezTo>
                  <a:pt x="1082" y="492"/>
                  <a:pt x="1080" y="492"/>
                  <a:pt x="1079" y="493"/>
                </a:cubicBezTo>
                <a:cubicBezTo>
                  <a:pt x="1058" y="513"/>
                  <a:pt x="1058" y="513"/>
                  <a:pt x="1058" y="513"/>
                </a:cubicBezTo>
                <a:cubicBezTo>
                  <a:pt x="1057" y="514"/>
                  <a:pt x="1057" y="515"/>
                  <a:pt x="1058" y="516"/>
                </a:cubicBezTo>
                <a:cubicBezTo>
                  <a:pt x="1058" y="516"/>
                  <a:pt x="1057" y="516"/>
                  <a:pt x="1057" y="516"/>
                </a:cubicBezTo>
                <a:cubicBezTo>
                  <a:pt x="1057" y="516"/>
                  <a:pt x="1057" y="516"/>
                  <a:pt x="1057" y="516"/>
                </a:cubicBezTo>
                <a:cubicBezTo>
                  <a:pt x="1057" y="516"/>
                  <a:pt x="1056" y="516"/>
                  <a:pt x="1056" y="516"/>
                </a:cubicBezTo>
                <a:cubicBezTo>
                  <a:pt x="1056" y="516"/>
                  <a:pt x="1056" y="516"/>
                  <a:pt x="1056" y="516"/>
                </a:cubicBezTo>
                <a:cubicBezTo>
                  <a:pt x="1056" y="516"/>
                  <a:pt x="1055" y="516"/>
                  <a:pt x="1055" y="517"/>
                </a:cubicBezTo>
                <a:cubicBezTo>
                  <a:pt x="1055" y="517"/>
                  <a:pt x="1055" y="517"/>
                  <a:pt x="1055" y="517"/>
                </a:cubicBezTo>
                <a:cubicBezTo>
                  <a:pt x="1054" y="517"/>
                  <a:pt x="1054" y="517"/>
                  <a:pt x="1054" y="517"/>
                </a:cubicBezTo>
                <a:cubicBezTo>
                  <a:pt x="1052" y="520"/>
                  <a:pt x="1052" y="520"/>
                  <a:pt x="1052" y="520"/>
                </a:cubicBezTo>
                <a:cubicBezTo>
                  <a:pt x="1052" y="520"/>
                  <a:pt x="1052" y="520"/>
                  <a:pt x="1052" y="520"/>
                </a:cubicBezTo>
                <a:cubicBezTo>
                  <a:pt x="1051" y="520"/>
                  <a:pt x="1051" y="520"/>
                  <a:pt x="1051" y="521"/>
                </a:cubicBezTo>
                <a:cubicBezTo>
                  <a:pt x="1051" y="521"/>
                  <a:pt x="1051" y="521"/>
                  <a:pt x="1051" y="521"/>
                </a:cubicBezTo>
                <a:cubicBezTo>
                  <a:pt x="881" y="691"/>
                  <a:pt x="881" y="691"/>
                  <a:pt x="881" y="691"/>
                </a:cubicBezTo>
                <a:cubicBezTo>
                  <a:pt x="880" y="692"/>
                  <a:pt x="880" y="694"/>
                  <a:pt x="881" y="695"/>
                </a:cubicBezTo>
                <a:cubicBezTo>
                  <a:pt x="881" y="696"/>
                  <a:pt x="882" y="696"/>
                  <a:pt x="883" y="696"/>
                </a:cubicBezTo>
                <a:cubicBezTo>
                  <a:pt x="884" y="696"/>
                  <a:pt x="885" y="696"/>
                  <a:pt x="885" y="695"/>
                </a:cubicBezTo>
                <a:close/>
                <a:moveTo>
                  <a:pt x="1035" y="559"/>
                </a:moveTo>
                <a:cubicBezTo>
                  <a:pt x="1037" y="558"/>
                  <a:pt x="1037" y="556"/>
                  <a:pt x="1035" y="554"/>
                </a:cubicBezTo>
                <a:cubicBezTo>
                  <a:pt x="1034" y="553"/>
                  <a:pt x="1032" y="553"/>
                  <a:pt x="1031" y="554"/>
                </a:cubicBezTo>
                <a:cubicBezTo>
                  <a:pt x="883" y="702"/>
                  <a:pt x="883" y="702"/>
                  <a:pt x="883" y="702"/>
                </a:cubicBezTo>
                <a:cubicBezTo>
                  <a:pt x="882" y="704"/>
                  <a:pt x="882" y="706"/>
                  <a:pt x="883" y="707"/>
                </a:cubicBezTo>
                <a:cubicBezTo>
                  <a:pt x="884" y="707"/>
                  <a:pt x="884" y="708"/>
                  <a:pt x="885" y="708"/>
                </a:cubicBezTo>
                <a:cubicBezTo>
                  <a:pt x="886" y="708"/>
                  <a:pt x="887" y="707"/>
                  <a:pt x="887" y="707"/>
                </a:cubicBezTo>
                <a:lnTo>
                  <a:pt x="1035" y="559"/>
                </a:lnTo>
                <a:close/>
                <a:moveTo>
                  <a:pt x="1518" y="71"/>
                </a:moveTo>
                <a:cubicBezTo>
                  <a:pt x="1517" y="70"/>
                  <a:pt x="1515" y="70"/>
                  <a:pt x="1514" y="71"/>
                </a:cubicBezTo>
                <a:cubicBezTo>
                  <a:pt x="1203" y="382"/>
                  <a:pt x="1203" y="382"/>
                  <a:pt x="1203" y="382"/>
                </a:cubicBezTo>
                <a:cubicBezTo>
                  <a:pt x="1202" y="384"/>
                  <a:pt x="1202" y="385"/>
                  <a:pt x="1203" y="387"/>
                </a:cubicBezTo>
                <a:cubicBezTo>
                  <a:pt x="1204" y="387"/>
                  <a:pt x="1204" y="388"/>
                  <a:pt x="1205" y="388"/>
                </a:cubicBezTo>
                <a:cubicBezTo>
                  <a:pt x="1206" y="388"/>
                  <a:pt x="1207" y="387"/>
                  <a:pt x="1207" y="387"/>
                </a:cubicBezTo>
                <a:cubicBezTo>
                  <a:pt x="1518" y="76"/>
                  <a:pt x="1518" y="76"/>
                  <a:pt x="1518" y="76"/>
                </a:cubicBezTo>
                <a:cubicBezTo>
                  <a:pt x="1520" y="75"/>
                  <a:pt x="1520" y="73"/>
                  <a:pt x="1518" y="71"/>
                </a:cubicBezTo>
                <a:close/>
                <a:moveTo>
                  <a:pt x="1222" y="386"/>
                </a:moveTo>
                <a:cubicBezTo>
                  <a:pt x="1529" y="79"/>
                  <a:pt x="1529" y="79"/>
                  <a:pt x="1529" y="79"/>
                </a:cubicBezTo>
                <a:cubicBezTo>
                  <a:pt x="1533" y="75"/>
                  <a:pt x="1533" y="75"/>
                  <a:pt x="1533" y="75"/>
                </a:cubicBezTo>
                <a:cubicBezTo>
                  <a:pt x="1535" y="73"/>
                  <a:pt x="1535" y="71"/>
                  <a:pt x="1533" y="70"/>
                </a:cubicBezTo>
                <a:cubicBezTo>
                  <a:pt x="1532" y="69"/>
                  <a:pt x="1530" y="69"/>
                  <a:pt x="1529" y="70"/>
                </a:cubicBezTo>
                <a:cubicBezTo>
                  <a:pt x="1217" y="382"/>
                  <a:pt x="1217" y="382"/>
                  <a:pt x="1217" y="382"/>
                </a:cubicBezTo>
                <a:cubicBezTo>
                  <a:pt x="1216" y="383"/>
                  <a:pt x="1216" y="385"/>
                  <a:pt x="1217" y="386"/>
                </a:cubicBezTo>
                <a:cubicBezTo>
                  <a:pt x="1218" y="387"/>
                  <a:pt x="1219" y="387"/>
                  <a:pt x="1220" y="387"/>
                </a:cubicBezTo>
                <a:cubicBezTo>
                  <a:pt x="1220" y="387"/>
                  <a:pt x="1221" y="387"/>
                  <a:pt x="1222" y="386"/>
                </a:cubicBezTo>
                <a:close/>
                <a:moveTo>
                  <a:pt x="1031" y="577"/>
                </a:moveTo>
                <a:cubicBezTo>
                  <a:pt x="1032" y="576"/>
                  <a:pt x="1032" y="574"/>
                  <a:pt x="1031" y="573"/>
                </a:cubicBezTo>
                <a:cubicBezTo>
                  <a:pt x="1030" y="571"/>
                  <a:pt x="1028" y="571"/>
                  <a:pt x="1027" y="573"/>
                </a:cubicBezTo>
                <a:cubicBezTo>
                  <a:pt x="887" y="712"/>
                  <a:pt x="887" y="712"/>
                  <a:pt x="887" y="712"/>
                </a:cubicBezTo>
                <a:cubicBezTo>
                  <a:pt x="886" y="713"/>
                  <a:pt x="886" y="715"/>
                  <a:pt x="887" y="716"/>
                </a:cubicBezTo>
                <a:cubicBezTo>
                  <a:pt x="888" y="717"/>
                  <a:pt x="889" y="717"/>
                  <a:pt x="890" y="717"/>
                </a:cubicBezTo>
                <a:cubicBezTo>
                  <a:pt x="890" y="717"/>
                  <a:pt x="891" y="717"/>
                  <a:pt x="892" y="716"/>
                </a:cubicBezTo>
                <a:lnTo>
                  <a:pt x="1031" y="577"/>
                </a:lnTo>
                <a:close/>
                <a:moveTo>
                  <a:pt x="1478" y="144"/>
                </a:moveTo>
                <a:cubicBezTo>
                  <a:pt x="1479" y="143"/>
                  <a:pt x="1479" y="141"/>
                  <a:pt x="1478" y="140"/>
                </a:cubicBezTo>
                <a:cubicBezTo>
                  <a:pt x="1477" y="138"/>
                  <a:pt x="1475" y="138"/>
                  <a:pt x="1474" y="140"/>
                </a:cubicBezTo>
                <a:cubicBezTo>
                  <a:pt x="1218" y="395"/>
                  <a:pt x="1218" y="395"/>
                  <a:pt x="1218" y="395"/>
                </a:cubicBezTo>
                <a:cubicBezTo>
                  <a:pt x="1217" y="396"/>
                  <a:pt x="1217" y="398"/>
                  <a:pt x="1218" y="399"/>
                </a:cubicBezTo>
                <a:cubicBezTo>
                  <a:pt x="1219" y="400"/>
                  <a:pt x="1220" y="400"/>
                  <a:pt x="1221" y="400"/>
                </a:cubicBezTo>
                <a:cubicBezTo>
                  <a:pt x="1221" y="400"/>
                  <a:pt x="1222" y="400"/>
                  <a:pt x="1223" y="399"/>
                </a:cubicBezTo>
                <a:lnTo>
                  <a:pt x="1478" y="144"/>
                </a:lnTo>
                <a:close/>
                <a:moveTo>
                  <a:pt x="1481" y="137"/>
                </a:moveTo>
                <a:cubicBezTo>
                  <a:pt x="1482" y="137"/>
                  <a:pt x="1482" y="138"/>
                  <a:pt x="1483" y="138"/>
                </a:cubicBezTo>
                <a:cubicBezTo>
                  <a:pt x="1484" y="138"/>
                  <a:pt x="1485" y="137"/>
                  <a:pt x="1485" y="137"/>
                </a:cubicBezTo>
                <a:cubicBezTo>
                  <a:pt x="1547" y="75"/>
                  <a:pt x="1547" y="75"/>
                  <a:pt x="1547" y="75"/>
                </a:cubicBezTo>
                <a:cubicBezTo>
                  <a:pt x="1549" y="73"/>
                  <a:pt x="1549" y="71"/>
                  <a:pt x="1547" y="70"/>
                </a:cubicBezTo>
                <a:cubicBezTo>
                  <a:pt x="1546" y="69"/>
                  <a:pt x="1544" y="69"/>
                  <a:pt x="1543" y="70"/>
                </a:cubicBezTo>
                <a:cubicBezTo>
                  <a:pt x="1481" y="132"/>
                  <a:pt x="1481" y="132"/>
                  <a:pt x="1481" y="132"/>
                </a:cubicBezTo>
                <a:cubicBezTo>
                  <a:pt x="1480" y="133"/>
                  <a:pt x="1480" y="135"/>
                  <a:pt x="1481" y="137"/>
                </a:cubicBezTo>
                <a:close/>
                <a:moveTo>
                  <a:pt x="1033" y="589"/>
                </a:moveTo>
                <a:cubicBezTo>
                  <a:pt x="1034" y="588"/>
                  <a:pt x="1034" y="586"/>
                  <a:pt x="1033" y="585"/>
                </a:cubicBezTo>
                <a:cubicBezTo>
                  <a:pt x="1032" y="584"/>
                  <a:pt x="1030" y="584"/>
                  <a:pt x="1029" y="585"/>
                </a:cubicBezTo>
                <a:cubicBezTo>
                  <a:pt x="892" y="721"/>
                  <a:pt x="892" y="721"/>
                  <a:pt x="892" y="721"/>
                </a:cubicBezTo>
                <a:cubicBezTo>
                  <a:pt x="891" y="722"/>
                  <a:pt x="891" y="724"/>
                  <a:pt x="892" y="725"/>
                </a:cubicBezTo>
                <a:cubicBezTo>
                  <a:pt x="893" y="726"/>
                  <a:pt x="894" y="726"/>
                  <a:pt x="894" y="726"/>
                </a:cubicBezTo>
                <a:cubicBezTo>
                  <a:pt x="895" y="726"/>
                  <a:pt x="896" y="726"/>
                  <a:pt x="897" y="725"/>
                </a:cubicBezTo>
                <a:lnTo>
                  <a:pt x="1033" y="589"/>
                </a:lnTo>
                <a:close/>
                <a:moveTo>
                  <a:pt x="1495" y="137"/>
                </a:moveTo>
                <a:cubicBezTo>
                  <a:pt x="1495" y="138"/>
                  <a:pt x="1496" y="138"/>
                  <a:pt x="1497" y="138"/>
                </a:cubicBezTo>
                <a:cubicBezTo>
                  <a:pt x="1498" y="138"/>
                  <a:pt x="1498" y="138"/>
                  <a:pt x="1499" y="137"/>
                </a:cubicBezTo>
                <a:cubicBezTo>
                  <a:pt x="1559" y="77"/>
                  <a:pt x="1559" y="77"/>
                  <a:pt x="1559" y="77"/>
                </a:cubicBezTo>
                <a:cubicBezTo>
                  <a:pt x="1560" y="76"/>
                  <a:pt x="1560" y="74"/>
                  <a:pt x="1559" y="73"/>
                </a:cubicBezTo>
                <a:cubicBezTo>
                  <a:pt x="1558" y="72"/>
                  <a:pt x="1556" y="72"/>
                  <a:pt x="1554" y="73"/>
                </a:cubicBezTo>
                <a:cubicBezTo>
                  <a:pt x="1495" y="133"/>
                  <a:pt x="1495" y="133"/>
                  <a:pt x="1495" y="133"/>
                </a:cubicBezTo>
                <a:cubicBezTo>
                  <a:pt x="1493" y="134"/>
                  <a:pt x="1493" y="136"/>
                  <a:pt x="1495" y="137"/>
                </a:cubicBezTo>
                <a:close/>
                <a:moveTo>
                  <a:pt x="1472" y="164"/>
                </a:moveTo>
                <a:cubicBezTo>
                  <a:pt x="1473" y="163"/>
                  <a:pt x="1473" y="161"/>
                  <a:pt x="1472" y="160"/>
                </a:cubicBezTo>
                <a:cubicBezTo>
                  <a:pt x="1471" y="159"/>
                  <a:pt x="1469" y="159"/>
                  <a:pt x="1468" y="160"/>
                </a:cubicBezTo>
                <a:cubicBezTo>
                  <a:pt x="1222" y="405"/>
                  <a:pt x="1222" y="405"/>
                  <a:pt x="1222" y="405"/>
                </a:cubicBezTo>
                <a:cubicBezTo>
                  <a:pt x="1221" y="407"/>
                  <a:pt x="1221" y="409"/>
                  <a:pt x="1222" y="410"/>
                </a:cubicBezTo>
                <a:cubicBezTo>
                  <a:pt x="1222" y="410"/>
                  <a:pt x="1223" y="411"/>
                  <a:pt x="1224" y="411"/>
                </a:cubicBezTo>
                <a:cubicBezTo>
                  <a:pt x="1225" y="411"/>
                  <a:pt x="1226" y="410"/>
                  <a:pt x="1226" y="410"/>
                </a:cubicBezTo>
                <a:lnTo>
                  <a:pt x="1472" y="164"/>
                </a:lnTo>
                <a:close/>
                <a:moveTo>
                  <a:pt x="1034" y="593"/>
                </a:moveTo>
                <a:cubicBezTo>
                  <a:pt x="897" y="731"/>
                  <a:pt x="897" y="731"/>
                  <a:pt x="897" y="731"/>
                </a:cubicBezTo>
                <a:cubicBezTo>
                  <a:pt x="895" y="732"/>
                  <a:pt x="895" y="734"/>
                  <a:pt x="897" y="735"/>
                </a:cubicBezTo>
                <a:cubicBezTo>
                  <a:pt x="897" y="736"/>
                  <a:pt x="898" y="736"/>
                  <a:pt x="899" y="736"/>
                </a:cubicBezTo>
                <a:cubicBezTo>
                  <a:pt x="899" y="736"/>
                  <a:pt x="900" y="736"/>
                  <a:pt x="901" y="735"/>
                </a:cubicBezTo>
                <a:cubicBezTo>
                  <a:pt x="1039" y="597"/>
                  <a:pt x="1039" y="597"/>
                  <a:pt x="1039" y="597"/>
                </a:cubicBezTo>
                <a:cubicBezTo>
                  <a:pt x="1040" y="596"/>
                  <a:pt x="1040" y="594"/>
                  <a:pt x="1039" y="593"/>
                </a:cubicBezTo>
                <a:cubicBezTo>
                  <a:pt x="1037" y="592"/>
                  <a:pt x="1035" y="592"/>
                  <a:pt x="1034" y="593"/>
                </a:cubicBezTo>
                <a:close/>
                <a:moveTo>
                  <a:pt x="1510" y="136"/>
                </a:moveTo>
                <a:cubicBezTo>
                  <a:pt x="1510" y="137"/>
                  <a:pt x="1511" y="137"/>
                  <a:pt x="1512" y="137"/>
                </a:cubicBezTo>
                <a:cubicBezTo>
                  <a:pt x="1513" y="137"/>
                  <a:pt x="1513" y="137"/>
                  <a:pt x="1514" y="136"/>
                </a:cubicBezTo>
                <a:cubicBezTo>
                  <a:pt x="1572" y="79"/>
                  <a:pt x="1572" y="79"/>
                  <a:pt x="1572" y="79"/>
                </a:cubicBezTo>
                <a:cubicBezTo>
                  <a:pt x="1573" y="77"/>
                  <a:pt x="1573" y="75"/>
                  <a:pt x="1572" y="74"/>
                </a:cubicBezTo>
                <a:cubicBezTo>
                  <a:pt x="1570" y="73"/>
                  <a:pt x="1568" y="73"/>
                  <a:pt x="1567" y="74"/>
                </a:cubicBezTo>
                <a:cubicBezTo>
                  <a:pt x="1510" y="132"/>
                  <a:pt x="1510" y="132"/>
                  <a:pt x="1510" y="132"/>
                </a:cubicBezTo>
                <a:cubicBezTo>
                  <a:pt x="1508" y="133"/>
                  <a:pt x="1508" y="135"/>
                  <a:pt x="1510" y="136"/>
                </a:cubicBezTo>
                <a:close/>
                <a:moveTo>
                  <a:pt x="1483" y="167"/>
                </a:moveTo>
                <a:cubicBezTo>
                  <a:pt x="1484" y="166"/>
                  <a:pt x="1484" y="164"/>
                  <a:pt x="1483" y="163"/>
                </a:cubicBezTo>
                <a:cubicBezTo>
                  <a:pt x="1482" y="162"/>
                  <a:pt x="1480" y="162"/>
                  <a:pt x="1478" y="163"/>
                </a:cubicBezTo>
                <a:cubicBezTo>
                  <a:pt x="1225" y="416"/>
                  <a:pt x="1225" y="416"/>
                  <a:pt x="1225" y="416"/>
                </a:cubicBezTo>
                <a:cubicBezTo>
                  <a:pt x="1224" y="417"/>
                  <a:pt x="1224" y="419"/>
                  <a:pt x="1225" y="420"/>
                </a:cubicBezTo>
                <a:cubicBezTo>
                  <a:pt x="1226" y="421"/>
                  <a:pt x="1227" y="421"/>
                  <a:pt x="1228" y="421"/>
                </a:cubicBezTo>
                <a:cubicBezTo>
                  <a:pt x="1228" y="421"/>
                  <a:pt x="1229" y="421"/>
                  <a:pt x="1230" y="420"/>
                </a:cubicBezTo>
                <a:lnTo>
                  <a:pt x="1483" y="167"/>
                </a:lnTo>
                <a:close/>
                <a:moveTo>
                  <a:pt x="1034" y="607"/>
                </a:moveTo>
                <a:cubicBezTo>
                  <a:pt x="897" y="745"/>
                  <a:pt x="897" y="745"/>
                  <a:pt x="897" y="745"/>
                </a:cubicBezTo>
                <a:cubicBezTo>
                  <a:pt x="896" y="746"/>
                  <a:pt x="896" y="748"/>
                  <a:pt x="897" y="749"/>
                </a:cubicBezTo>
                <a:cubicBezTo>
                  <a:pt x="897" y="750"/>
                  <a:pt x="898" y="750"/>
                  <a:pt x="899" y="750"/>
                </a:cubicBezTo>
                <a:cubicBezTo>
                  <a:pt x="900" y="750"/>
                  <a:pt x="900" y="750"/>
                  <a:pt x="901" y="749"/>
                </a:cubicBezTo>
                <a:cubicBezTo>
                  <a:pt x="1039" y="611"/>
                  <a:pt x="1039" y="611"/>
                  <a:pt x="1039" y="611"/>
                </a:cubicBezTo>
                <a:cubicBezTo>
                  <a:pt x="1040" y="610"/>
                  <a:pt x="1040" y="608"/>
                  <a:pt x="1039" y="607"/>
                </a:cubicBezTo>
                <a:cubicBezTo>
                  <a:pt x="1037" y="606"/>
                  <a:pt x="1035" y="606"/>
                  <a:pt x="1034" y="607"/>
                </a:cubicBezTo>
                <a:close/>
                <a:moveTo>
                  <a:pt x="1530" y="130"/>
                </a:moveTo>
                <a:cubicBezTo>
                  <a:pt x="1529" y="128"/>
                  <a:pt x="1527" y="128"/>
                  <a:pt x="1526" y="130"/>
                </a:cubicBezTo>
                <a:cubicBezTo>
                  <a:pt x="1520" y="135"/>
                  <a:pt x="1520" y="135"/>
                  <a:pt x="1520" y="135"/>
                </a:cubicBezTo>
                <a:cubicBezTo>
                  <a:pt x="1519" y="137"/>
                  <a:pt x="1519" y="139"/>
                  <a:pt x="1520" y="140"/>
                </a:cubicBezTo>
                <a:cubicBezTo>
                  <a:pt x="1520" y="140"/>
                  <a:pt x="1521" y="141"/>
                  <a:pt x="1522" y="141"/>
                </a:cubicBezTo>
                <a:cubicBezTo>
                  <a:pt x="1523" y="141"/>
                  <a:pt x="1524" y="140"/>
                  <a:pt x="1524" y="140"/>
                </a:cubicBezTo>
                <a:cubicBezTo>
                  <a:pt x="1530" y="134"/>
                  <a:pt x="1530" y="134"/>
                  <a:pt x="1530" y="134"/>
                </a:cubicBezTo>
                <a:cubicBezTo>
                  <a:pt x="1531" y="133"/>
                  <a:pt x="1531" y="131"/>
                  <a:pt x="1530" y="130"/>
                </a:cubicBezTo>
                <a:close/>
                <a:moveTo>
                  <a:pt x="1001" y="659"/>
                </a:moveTo>
                <a:cubicBezTo>
                  <a:pt x="999" y="658"/>
                  <a:pt x="997" y="658"/>
                  <a:pt x="996" y="659"/>
                </a:cubicBezTo>
                <a:cubicBezTo>
                  <a:pt x="903" y="752"/>
                  <a:pt x="903" y="752"/>
                  <a:pt x="903" y="752"/>
                </a:cubicBezTo>
                <a:cubicBezTo>
                  <a:pt x="902" y="753"/>
                  <a:pt x="902" y="755"/>
                  <a:pt x="903" y="756"/>
                </a:cubicBezTo>
                <a:cubicBezTo>
                  <a:pt x="904" y="757"/>
                  <a:pt x="905" y="757"/>
                  <a:pt x="906" y="757"/>
                </a:cubicBezTo>
                <a:cubicBezTo>
                  <a:pt x="906" y="757"/>
                  <a:pt x="907" y="757"/>
                  <a:pt x="908" y="756"/>
                </a:cubicBezTo>
                <a:cubicBezTo>
                  <a:pt x="1001" y="663"/>
                  <a:pt x="1001" y="663"/>
                  <a:pt x="1001" y="663"/>
                </a:cubicBezTo>
                <a:cubicBezTo>
                  <a:pt x="1002" y="662"/>
                  <a:pt x="1002" y="660"/>
                  <a:pt x="1001" y="659"/>
                </a:cubicBezTo>
                <a:close/>
                <a:moveTo>
                  <a:pt x="1004" y="652"/>
                </a:moveTo>
                <a:cubicBezTo>
                  <a:pt x="1002" y="654"/>
                  <a:pt x="1002" y="654"/>
                  <a:pt x="1002" y="654"/>
                </a:cubicBezTo>
                <a:cubicBezTo>
                  <a:pt x="1000" y="655"/>
                  <a:pt x="1000" y="657"/>
                  <a:pt x="1002" y="658"/>
                </a:cubicBezTo>
                <a:cubicBezTo>
                  <a:pt x="1002" y="659"/>
                  <a:pt x="1003" y="659"/>
                  <a:pt x="1004" y="659"/>
                </a:cubicBezTo>
                <a:cubicBezTo>
                  <a:pt x="1005" y="659"/>
                  <a:pt x="1005" y="659"/>
                  <a:pt x="1006" y="658"/>
                </a:cubicBezTo>
                <a:cubicBezTo>
                  <a:pt x="1008" y="656"/>
                  <a:pt x="1008" y="656"/>
                  <a:pt x="1008" y="656"/>
                </a:cubicBezTo>
                <a:cubicBezTo>
                  <a:pt x="1009" y="655"/>
                  <a:pt x="1009" y="653"/>
                  <a:pt x="1008" y="652"/>
                </a:cubicBezTo>
                <a:cubicBezTo>
                  <a:pt x="1007" y="650"/>
                  <a:pt x="1005" y="650"/>
                  <a:pt x="1004" y="652"/>
                </a:cubicBezTo>
                <a:close/>
                <a:moveTo>
                  <a:pt x="1496" y="168"/>
                </a:moveTo>
                <a:cubicBezTo>
                  <a:pt x="1497" y="167"/>
                  <a:pt x="1497" y="165"/>
                  <a:pt x="1496" y="164"/>
                </a:cubicBezTo>
                <a:cubicBezTo>
                  <a:pt x="1495" y="163"/>
                  <a:pt x="1493" y="163"/>
                  <a:pt x="1492" y="164"/>
                </a:cubicBezTo>
                <a:cubicBezTo>
                  <a:pt x="1230" y="425"/>
                  <a:pt x="1230" y="425"/>
                  <a:pt x="1230" y="425"/>
                </a:cubicBezTo>
                <a:cubicBezTo>
                  <a:pt x="1229" y="426"/>
                  <a:pt x="1229" y="428"/>
                  <a:pt x="1230" y="429"/>
                </a:cubicBezTo>
                <a:cubicBezTo>
                  <a:pt x="1231" y="430"/>
                  <a:pt x="1232" y="430"/>
                  <a:pt x="1233" y="430"/>
                </a:cubicBezTo>
                <a:cubicBezTo>
                  <a:pt x="1233" y="430"/>
                  <a:pt x="1234" y="430"/>
                  <a:pt x="1235" y="429"/>
                </a:cubicBezTo>
                <a:lnTo>
                  <a:pt x="1496" y="168"/>
                </a:lnTo>
                <a:close/>
                <a:moveTo>
                  <a:pt x="1034" y="622"/>
                </a:moveTo>
                <a:cubicBezTo>
                  <a:pt x="1017" y="638"/>
                  <a:pt x="1017" y="638"/>
                  <a:pt x="1017" y="638"/>
                </a:cubicBezTo>
                <a:cubicBezTo>
                  <a:pt x="1016" y="639"/>
                  <a:pt x="1016" y="641"/>
                  <a:pt x="1017" y="642"/>
                </a:cubicBezTo>
                <a:cubicBezTo>
                  <a:pt x="1018" y="643"/>
                  <a:pt x="1019" y="643"/>
                  <a:pt x="1020" y="643"/>
                </a:cubicBezTo>
                <a:cubicBezTo>
                  <a:pt x="1020" y="643"/>
                  <a:pt x="1021" y="643"/>
                  <a:pt x="1022" y="642"/>
                </a:cubicBezTo>
                <a:cubicBezTo>
                  <a:pt x="1038" y="626"/>
                  <a:pt x="1038" y="626"/>
                  <a:pt x="1038" y="626"/>
                </a:cubicBezTo>
                <a:cubicBezTo>
                  <a:pt x="1039" y="625"/>
                  <a:pt x="1039" y="623"/>
                  <a:pt x="1038" y="622"/>
                </a:cubicBezTo>
                <a:cubicBezTo>
                  <a:pt x="1037" y="620"/>
                  <a:pt x="1035" y="620"/>
                  <a:pt x="1034" y="622"/>
                </a:cubicBezTo>
                <a:close/>
                <a:moveTo>
                  <a:pt x="1538" y="121"/>
                </a:moveTo>
                <a:cubicBezTo>
                  <a:pt x="1539" y="122"/>
                  <a:pt x="1540" y="122"/>
                  <a:pt x="1540" y="122"/>
                </a:cubicBezTo>
                <a:cubicBezTo>
                  <a:pt x="1541" y="122"/>
                  <a:pt x="1542" y="122"/>
                  <a:pt x="1543" y="121"/>
                </a:cubicBezTo>
                <a:cubicBezTo>
                  <a:pt x="1580" y="84"/>
                  <a:pt x="1580" y="84"/>
                  <a:pt x="1580" y="84"/>
                </a:cubicBezTo>
                <a:cubicBezTo>
                  <a:pt x="1581" y="83"/>
                  <a:pt x="1581" y="81"/>
                  <a:pt x="1580" y="80"/>
                </a:cubicBezTo>
                <a:cubicBezTo>
                  <a:pt x="1579" y="78"/>
                  <a:pt x="1577" y="78"/>
                  <a:pt x="1576" y="80"/>
                </a:cubicBezTo>
                <a:cubicBezTo>
                  <a:pt x="1538" y="117"/>
                  <a:pt x="1538" y="117"/>
                  <a:pt x="1538" y="117"/>
                </a:cubicBezTo>
                <a:cubicBezTo>
                  <a:pt x="1537" y="118"/>
                  <a:pt x="1537" y="120"/>
                  <a:pt x="1538" y="121"/>
                </a:cubicBezTo>
                <a:close/>
                <a:moveTo>
                  <a:pt x="999" y="670"/>
                </a:moveTo>
                <a:cubicBezTo>
                  <a:pt x="920" y="749"/>
                  <a:pt x="920" y="749"/>
                  <a:pt x="920" y="749"/>
                </a:cubicBezTo>
                <a:cubicBezTo>
                  <a:pt x="919" y="750"/>
                  <a:pt x="919" y="752"/>
                  <a:pt x="920" y="753"/>
                </a:cubicBezTo>
                <a:cubicBezTo>
                  <a:pt x="921" y="754"/>
                  <a:pt x="922" y="754"/>
                  <a:pt x="922" y="754"/>
                </a:cubicBezTo>
                <a:cubicBezTo>
                  <a:pt x="923" y="754"/>
                  <a:pt x="924" y="754"/>
                  <a:pt x="925" y="753"/>
                </a:cubicBezTo>
                <a:cubicBezTo>
                  <a:pt x="1004" y="674"/>
                  <a:pt x="1004" y="674"/>
                  <a:pt x="1004" y="674"/>
                </a:cubicBezTo>
                <a:cubicBezTo>
                  <a:pt x="1005" y="673"/>
                  <a:pt x="1005" y="671"/>
                  <a:pt x="1004" y="670"/>
                </a:cubicBezTo>
                <a:cubicBezTo>
                  <a:pt x="1003" y="669"/>
                  <a:pt x="1001" y="669"/>
                  <a:pt x="999" y="670"/>
                </a:cubicBezTo>
                <a:close/>
                <a:moveTo>
                  <a:pt x="1506" y="172"/>
                </a:moveTo>
                <a:cubicBezTo>
                  <a:pt x="1510" y="168"/>
                  <a:pt x="1510" y="168"/>
                  <a:pt x="1510" y="168"/>
                </a:cubicBezTo>
                <a:cubicBezTo>
                  <a:pt x="1512" y="166"/>
                  <a:pt x="1512" y="164"/>
                  <a:pt x="1510" y="163"/>
                </a:cubicBezTo>
                <a:cubicBezTo>
                  <a:pt x="1509" y="162"/>
                  <a:pt x="1507" y="162"/>
                  <a:pt x="1506" y="163"/>
                </a:cubicBezTo>
                <a:cubicBezTo>
                  <a:pt x="1499" y="170"/>
                  <a:pt x="1499" y="170"/>
                  <a:pt x="1499" y="170"/>
                </a:cubicBezTo>
                <a:cubicBezTo>
                  <a:pt x="1234" y="435"/>
                  <a:pt x="1234" y="435"/>
                  <a:pt x="1234" y="435"/>
                </a:cubicBezTo>
                <a:cubicBezTo>
                  <a:pt x="1233" y="436"/>
                  <a:pt x="1233" y="438"/>
                  <a:pt x="1234" y="440"/>
                </a:cubicBezTo>
                <a:cubicBezTo>
                  <a:pt x="1235" y="440"/>
                  <a:pt x="1235" y="440"/>
                  <a:pt x="1236" y="440"/>
                </a:cubicBezTo>
                <a:cubicBezTo>
                  <a:pt x="1237" y="440"/>
                  <a:pt x="1238" y="440"/>
                  <a:pt x="1238" y="440"/>
                </a:cubicBezTo>
                <a:lnTo>
                  <a:pt x="1506" y="172"/>
                </a:lnTo>
                <a:close/>
                <a:moveTo>
                  <a:pt x="1547" y="123"/>
                </a:moveTo>
                <a:cubicBezTo>
                  <a:pt x="1545" y="124"/>
                  <a:pt x="1545" y="126"/>
                  <a:pt x="1547" y="127"/>
                </a:cubicBezTo>
                <a:cubicBezTo>
                  <a:pt x="1547" y="128"/>
                  <a:pt x="1548" y="128"/>
                  <a:pt x="1549" y="128"/>
                </a:cubicBezTo>
                <a:cubicBezTo>
                  <a:pt x="1550" y="128"/>
                  <a:pt x="1550" y="128"/>
                  <a:pt x="1551" y="127"/>
                </a:cubicBezTo>
                <a:cubicBezTo>
                  <a:pt x="1557" y="121"/>
                  <a:pt x="1557" y="121"/>
                  <a:pt x="1557" y="121"/>
                </a:cubicBezTo>
                <a:cubicBezTo>
                  <a:pt x="1589" y="89"/>
                  <a:pt x="1589" y="89"/>
                  <a:pt x="1589" y="89"/>
                </a:cubicBezTo>
                <a:cubicBezTo>
                  <a:pt x="1590" y="88"/>
                  <a:pt x="1590" y="86"/>
                  <a:pt x="1589" y="85"/>
                </a:cubicBezTo>
                <a:cubicBezTo>
                  <a:pt x="1587" y="84"/>
                  <a:pt x="1585" y="84"/>
                  <a:pt x="1584" y="85"/>
                </a:cubicBezTo>
                <a:cubicBezTo>
                  <a:pt x="1550" y="119"/>
                  <a:pt x="1550" y="119"/>
                  <a:pt x="1550" y="119"/>
                </a:cubicBezTo>
                <a:lnTo>
                  <a:pt x="1547" y="123"/>
                </a:lnTo>
                <a:close/>
                <a:moveTo>
                  <a:pt x="1518" y="174"/>
                </a:moveTo>
                <a:cubicBezTo>
                  <a:pt x="1519" y="173"/>
                  <a:pt x="1519" y="171"/>
                  <a:pt x="1518" y="169"/>
                </a:cubicBezTo>
                <a:cubicBezTo>
                  <a:pt x="1517" y="168"/>
                  <a:pt x="1515" y="168"/>
                  <a:pt x="1514" y="169"/>
                </a:cubicBezTo>
                <a:cubicBezTo>
                  <a:pt x="1305" y="378"/>
                  <a:pt x="1305" y="378"/>
                  <a:pt x="1305" y="378"/>
                </a:cubicBezTo>
                <a:cubicBezTo>
                  <a:pt x="1304" y="380"/>
                  <a:pt x="1304" y="382"/>
                  <a:pt x="1305" y="383"/>
                </a:cubicBezTo>
                <a:cubicBezTo>
                  <a:pt x="1305" y="383"/>
                  <a:pt x="1306" y="384"/>
                  <a:pt x="1307" y="384"/>
                </a:cubicBezTo>
                <a:cubicBezTo>
                  <a:pt x="1308" y="384"/>
                  <a:pt x="1309" y="383"/>
                  <a:pt x="1309" y="383"/>
                </a:cubicBezTo>
                <a:cubicBezTo>
                  <a:pt x="1512" y="180"/>
                  <a:pt x="1512" y="180"/>
                  <a:pt x="1512" y="180"/>
                </a:cubicBezTo>
                <a:lnTo>
                  <a:pt x="1518" y="174"/>
                </a:lnTo>
                <a:close/>
                <a:moveTo>
                  <a:pt x="983" y="700"/>
                </a:moveTo>
                <a:cubicBezTo>
                  <a:pt x="934" y="749"/>
                  <a:pt x="934" y="749"/>
                  <a:pt x="934" y="749"/>
                </a:cubicBezTo>
                <a:cubicBezTo>
                  <a:pt x="933" y="751"/>
                  <a:pt x="933" y="753"/>
                  <a:pt x="934" y="754"/>
                </a:cubicBezTo>
                <a:cubicBezTo>
                  <a:pt x="934" y="754"/>
                  <a:pt x="935" y="755"/>
                  <a:pt x="936" y="755"/>
                </a:cubicBezTo>
                <a:cubicBezTo>
                  <a:pt x="937" y="755"/>
                  <a:pt x="938" y="754"/>
                  <a:pt x="938" y="754"/>
                </a:cubicBezTo>
                <a:cubicBezTo>
                  <a:pt x="988" y="704"/>
                  <a:pt x="988" y="704"/>
                  <a:pt x="988" y="704"/>
                </a:cubicBezTo>
                <a:cubicBezTo>
                  <a:pt x="989" y="703"/>
                  <a:pt x="989" y="701"/>
                  <a:pt x="988" y="700"/>
                </a:cubicBezTo>
                <a:cubicBezTo>
                  <a:pt x="987" y="699"/>
                  <a:pt x="985" y="699"/>
                  <a:pt x="983" y="700"/>
                </a:cubicBezTo>
                <a:close/>
                <a:moveTo>
                  <a:pt x="1299" y="384"/>
                </a:moveTo>
                <a:cubicBezTo>
                  <a:pt x="1239" y="444"/>
                  <a:pt x="1239" y="444"/>
                  <a:pt x="1239" y="444"/>
                </a:cubicBezTo>
                <a:cubicBezTo>
                  <a:pt x="1238" y="446"/>
                  <a:pt x="1238" y="448"/>
                  <a:pt x="1239" y="449"/>
                </a:cubicBezTo>
                <a:cubicBezTo>
                  <a:pt x="1240" y="449"/>
                  <a:pt x="1240" y="450"/>
                  <a:pt x="1241" y="450"/>
                </a:cubicBezTo>
                <a:cubicBezTo>
                  <a:pt x="1242" y="450"/>
                  <a:pt x="1243" y="449"/>
                  <a:pt x="1243" y="449"/>
                </a:cubicBezTo>
                <a:cubicBezTo>
                  <a:pt x="1303" y="389"/>
                  <a:pt x="1303" y="389"/>
                  <a:pt x="1303" y="389"/>
                </a:cubicBezTo>
                <a:cubicBezTo>
                  <a:pt x="1304" y="388"/>
                  <a:pt x="1304" y="386"/>
                  <a:pt x="1303" y="384"/>
                </a:cubicBezTo>
                <a:cubicBezTo>
                  <a:pt x="1302" y="383"/>
                  <a:pt x="1300" y="383"/>
                  <a:pt x="1299" y="384"/>
                </a:cubicBezTo>
                <a:close/>
                <a:moveTo>
                  <a:pt x="1561" y="126"/>
                </a:moveTo>
                <a:cubicBezTo>
                  <a:pt x="1562" y="127"/>
                  <a:pt x="1563" y="127"/>
                  <a:pt x="1563" y="127"/>
                </a:cubicBezTo>
                <a:cubicBezTo>
                  <a:pt x="1564" y="127"/>
                  <a:pt x="1565" y="127"/>
                  <a:pt x="1566" y="126"/>
                </a:cubicBezTo>
                <a:cubicBezTo>
                  <a:pt x="1597" y="95"/>
                  <a:pt x="1597" y="95"/>
                  <a:pt x="1597" y="95"/>
                </a:cubicBezTo>
                <a:cubicBezTo>
                  <a:pt x="1598" y="94"/>
                  <a:pt x="1598" y="92"/>
                  <a:pt x="1597" y="91"/>
                </a:cubicBezTo>
                <a:cubicBezTo>
                  <a:pt x="1596" y="89"/>
                  <a:pt x="1594" y="89"/>
                  <a:pt x="1593" y="91"/>
                </a:cubicBezTo>
                <a:cubicBezTo>
                  <a:pt x="1561" y="122"/>
                  <a:pt x="1561" y="122"/>
                  <a:pt x="1561" y="122"/>
                </a:cubicBezTo>
                <a:cubicBezTo>
                  <a:pt x="1560" y="123"/>
                  <a:pt x="1560" y="125"/>
                  <a:pt x="1561" y="126"/>
                </a:cubicBezTo>
                <a:close/>
                <a:moveTo>
                  <a:pt x="1051" y="651"/>
                </a:moveTo>
                <a:cubicBezTo>
                  <a:pt x="1051" y="651"/>
                  <a:pt x="1052" y="652"/>
                  <a:pt x="1053" y="652"/>
                </a:cubicBezTo>
                <a:cubicBezTo>
                  <a:pt x="1054" y="652"/>
                  <a:pt x="1055" y="651"/>
                  <a:pt x="1055" y="651"/>
                </a:cubicBezTo>
                <a:cubicBezTo>
                  <a:pt x="1092" y="614"/>
                  <a:pt x="1092" y="614"/>
                  <a:pt x="1092" y="614"/>
                </a:cubicBezTo>
                <a:cubicBezTo>
                  <a:pt x="1094" y="612"/>
                  <a:pt x="1094" y="610"/>
                  <a:pt x="1092" y="609"/>
                </a:cubicBezTo>
                <a:cubicBezTo>
                  <a:pt x="1091" y="608"/>
                  <a:pt x="1089" y="608"/>
                  <a:pt x="1088" y="609"/>
                </a:cubicBezTo>
                <a:cubicBezTo>
                  <a:pt x="1051" y="646"/>
                  <a:pt x="1051" y="646"/>
                  <a:pt x="1051" y="646"/>
                </a:cubicBezTo>
                <a:cubicBezTo>
                  <a:pt x="1050" y="648"/>
                  <a:pt x="1050" y="650"/>
                  <a:pt x="1051" y="651"/>
                </a:cubicBezTo>
                <a:close/>
                <a:moveTo>
                  <a:pt x="1554" y="148"/>
                </a:moveTo>
                <a:cubicBezTo>
                  <a:pt x="1555" y="148"/>
                  <a:pt x="1555" y="148"/>
                  <a:pt x="1556" y="148"/>
                </a:cubicBezTo>
                <a:cubicBezTo>
                  <a:pt x="1557" y="148"/>
                  <a:pt x="1558" y="148"/>
                  <a:pt x="1558" y="148"/>
                </a:cubicBezTo>
                <a:cubicBezTo>
                  <a:pt x="1605" y="101"/>
                  <a:pt x="1605" y="101"/>
                  <a:pt x="1605" y="101"/>
                </a:cubicBezTo>
                <a:cubicBezTo>
                  <a:pt x="1607" y="99"/>
                  <a:pt x="1607" y="97"/>
                  <a:pt x="1605" y="96"/>
                </a:cubicBezTo>
                <a:cubicBezTo>
                  <a:pt x="1604" y="95"/>
                  <a:pt x="1602" y="95"/>
                  <a:pt x="1601" y="96"/>
                </a:cubicBezTo>
                <a:cubicBezTo>
                  <a:pt x="1554" y="143"/>
                  <a:pt x="1554" y="143"/>
                  <a:pt x="1554" y="143"/>
                </a:cubicBezTo>
                <a:cubicBezTo>
                  <a:pt x="1553" y="144"/>
                  <a:pt x="1553" y="146"/>
                  <a:pt x="1554" y="148"/>
                </a:cubicBezTo>
                <a:close/>
                <a:moveTo>
                  <a:pt x="1269" y="437"/>
                </a:moveTo>
                <a:cubicBezTo>
                  <a:pt x="1270" y="436"/>
                  <a:pt x="1270" y="434"/>
                  <a:pt x="1269" y="433"/>
                </a:cubicBezTo>
                <a:cubicBezTo>
                  <a:pt x="1268" y="431"/>
                  <a:pt x="1266" y="431"/>
                  <a:pt x="1265" y="433"/>
                </a:cubicBezTo>
                <a:cubicBezTo>
                  <a:pt x="1243" y="454"/>
                  <a:pt x="1243" y="454"/>
                  <a:pt x="1243" y="454"/>
                </a:cubicBezTo>
                <a:cubicBezTo>
                  <a:pt x="1242" y="455"/>
                  <a:pt x="1242" y="457"/>
                  <a:pt x="1243" y="459"/>
                </a:cubicBezTo>
                <a:cubicBezTo>
                  <a:pt x="1244" y="459"/>
                  <a:pt x="1244" y="460"/>
                  <a:pt x="1245" y="460"/>
                </a:cubicBezTo>
                <a:cubicBezTo>
                  <a:pt x="1246" y="460"/>
                  <a:pt x="1247" y="459"/>
                  <a:pt x="1247" y="459"/>
                </a:cubicBezTo>
                <a:lnTo>
                  <a:pt x="1269" y="437"/>
                </a:lnTo>
                <a:close/>
                <a:moveTo>
                  <a:pt x="1329" y="377"/>
                </a:moveTo>
                <a:cubicBezTo>
                  <a:pt x="1517" y="189"/>
                  <a:pt x="1517" y="189"/>
                  <a:pt x="1517" y="189"/>
                </a:cubicBezTo>
                <a:cubicBezTo>
                  <a:pt x="1524" y="182"/>
                  <a:pt x="1524" y="182"/>
                  <a:pt x="1524" y="182"/>
                </a:cubicBezTo>
                <a:cubicBezTo>
                  <a:pt x="1526" y="180"/>
                  <a:pt x="1526" y="178"/>
                  <a:pt x="1524" y="177"/>
                </a:cubicBezTo>
                <a:cubicBezTo>
                  <a:pt x="1523" y="176"/>
                  <a:pt x="1521" y="176"/>
                  <a:pt x="1520" y="177"/>
                </a:cubicBezTo>
                <a:cubicBezTo>
                  <a:pt x="1511" y="186"/>
                  <a:pt x="1511" y="186"/>
                  <a:pt x="1511" y="186"/>
                </a:cubicBezTo>
                <a:cubicBezTo>
                  <a:pt x="1325" y="373"/>
                  <a:pt x="1325" y="373"/>
                  <a:pt x="1325" y="373"/>
                </a:cubicBezTo>
                <a:cubicBezTo>
                  <a:pt x="1323" y="374"/>
                  <a:pt x="1323" y="376"/>
                  <a:pt x="1325" y="377"/>
                </a:cubicBezTo>
                <a:cubicBezTo>
                  <a:pt x="1325" y="378"/>
                  <a:pt x="1326" y="378"/>
                  <a:pt x="1327" y="378"/>
                </a:cubicBezTo>
                <a:cubicBezTo>
                  <a:pt x="1328" y="378"/>
                  <a:pt x="1328" y="378"/>
                  <a:pt x="1329" y="377"/>
                </a:cubicBezTo>
                <a:close/>
                <a:moveTo>
                  <a:pt x="1449" y="267"/>
                </a:moveTo>
                <a:cubicBezTo>
                  <a:pt x="1447" y="266"/>
                  <a:pt x="1445" y="266"/>
                  <a:pt x="1444" y="267"/>
                </a:cubicBezTo>
                <a:cubicBezTo>
                  <a:pt x="1327" y="385"/>
                  <a:pt x="1327" y="385"/>
                  <a:pt x="1327" y="385"/>
                </a:cubicBezTo>
                <a:cubicBezTo>
                  <a:pt x="1325" y="386"/>
                  <a:pt x="1325" y="388"/>
                  <a:pt x="1327" y="389"/>
                </a:cubicBezTo>
                <a:cubicBezTo>
                  <a:pt x="1327" y="390"/>
                  <a:pt x="1328" y="390"/>
                  <a:pt x="1329" y="390"/>
                </a:cubicBezTo>
                <a:cubicBezTo>
                  <a:pt x="1330" y="390"/>
                  <a:pt x="1330" y="390"/>
                  <a:pt x="1331" y="389"/>
                </a:cubicBezTo>
                <a:cubicBezTo>
                  <a:pt x="1449" y="271"/>
                  <a:pt x="1449" y="271"/>
                  <a:pt x="1449" y="271"/>
                </a:cubicBezTo>
                <a:cubicBezTo>
                  <a:pt x="1450" y="270"/>
                  <a:pt x="1450" y="268"/>
                  <a:pt x="1449" y="267"/>
                </a:cubicBezTo>
                <a:close/>
                <a:moveTo>
                  <a:pt x="1268" y="448"/>
                </a:moveTo>
                <a:cubicBezTo>
                  <a:pt x="1267" y="446"/>
                  <a:pt x="1265" y="446"/>
                  <a:pt x="1264" y="448"/>
                </a:cubicBezTo>
                <a:cubicBezTo>
                  <a:pt x="1247" y="464"/>
                  <a:pt x="1247" y="464"/>
                  <a:pt x="1247" y="464"/>
                </a:cubicBezTo>
                <a:cubicBezTo>
                  <a:pt x="1246" y="466"/>
                  <a:pt x="1246" y="468"/>
                  <a:pt x="1247" y="469"/>
                </a:cubicBezTo>
                <a:cubicBezTo>
                  <a:pt x="1247" y="469"/>
                  <a:pt x="1248" y="470"/>
                  <a:pt x="1249" y="470"/>
                </a:cubicBezTo>
                <a:cubicBezTo>
                  <a:pt x="1250" y="470"/>
                  <a:pt x="1251" y="469"/>
                  <a:pt x="1251" y="469"/>
                </a:cubicBezTo>
                <a:cubicBezTo>
                  <a:pt x="1268" y="452"/>
                  <a:pt x="1268" y="452"/>
                  <a:pt x="1268" y="452"/>
                </a:cubicBezTo>
                <a:cubicBezTo>
                  <a:pt x="1269" y="451"/>
                  <a:pt x="1269" y="449"/>
                  <a:pt x="1268" y="448"/>
                </a:cubicBezTo>
                <a:close/>
                <a:moveTo>
                  <a:pt x="1587" y="129"/>
                </a:moveTo>
                <a:cubicBezTo>
                  <a:pt x="1588" y="129"/>
                  <a:pt x="1588" y="130"/>
                  <a:pt x="1589" y="130"/>
                </a:cubicBezTo>
                <a:cubicBezTo>
                  <a:pt x="1590" y="130"/>
                  <a:pt x="1591" y="129"/>
                  <a:pt x="1591" y="129"/>
                </a:cubicBezTo>
                <a:cubicBezTo>
                  <a:pt x="1614" y="106"/>
                  <a:pt x="1614" y="106"/>
                  <a:pt x="1614" y="106"/>
                </a:cubicBezTo>
                <a:cubicBezTo>
                  <a:pt x="1615" y="105"/>
                  <a:pt x="1615" y="103"/>
                  <a:pt x="1614" y="102"/>
                </a:cubicBezTo>
                <a:cubicBezTo>
                  <a:pt x="1612" y="101"/>
                  <a:pt x="1610" y="101"/>
                  <a:pt x="1609" y="102"/>
                </a:cubicBezTo>
                <a:cubicBezTo>
                  <a:pt x="1587" y="124"/>
                  <a:pt x="1587" y="124"/>
                  <a:pt x="1587" y="124"/>
                </a:cubicBezTo>
                <a:cubicBezTo>
                  <a:pt x="1586" y="126"/>
                  <a:pt x="1586" y="127"/>
                  <a:pt x="1587" y="129"/>
                </a:cubicBezTo>
                <a:close/>
                <a:moveTo>
                  <a:pt x="1090" y="621"/>
                </a:moveTo>
                <a:cubicBezTo>
                  <a:pt x="1050" y="662"/>
                  <a:pt x="1050" y="662"/>
                  <a:pt x="1050" y="662"/>
                </a:cubicBezTo>
                <a:cubicBezTo>
                  <a:pt x="1048" y="663"/>
                  <a:pt x="1048" y="665"/>
                  <a:pt x="1050" y="666"/>
                </a:cubicBezTo>
                <a:cubicBezTo>
                  <a:pt x="1050" y="667"/>
                  <a:pt x="1051" y="667"/>
                  <a:pt x="1052" y="667"/>
                </a:cubicBezTo>
                <a:cubicBezTo>
                  <a:pt x="1053" y="667"/>
                  <a:pt x="1053" y="667"/>
                  <a:pt x="1054" y="666"/>
                </a:cubicBezTo>
                <a:cubicBezTo>
                  <a:pt x="1094" y="626"/>
                  <a:pt x="1094" y="626"/>
                  <a:pt x="1094" y="626"/>
                </a:cubicBezTo>
                <a:cubicBezTo>
                  <a:pt x="1095" y="625"/>
                  <a:pt x="1095" y="623"/>
                  <a:pt x="1094" y="621"/>
                </a:cubicBezTo>
                <a:cubicBezTo>
                  <a:pt x="1093" y="620"/>
                  <a:pt x="1091" y="620"/>
                  <a:pt x="1090" y="621"/>
                </a:cubicBezTo>
                <a:close/>
                <a:moveTo>
                  <a:pt x="1573" y="138"/>
                </a:moveTo>
                <a:cubicBezTo>
                  <a:pt x="1558" y="153"/>
                  <a:pt x="1558" y="153"/>
                  <a:pt x="1558" y="153"/>
                </a:cubicBezTo>
                <a:cubicBezTo>
                  <a:pt x="1557" y="154"/>
                  <a:pt x="1557" y="156"/>
                  <a:pt x="1558" y="157"/>
                </a:cubicBezTo>
                <a:cubicBezTo>
                  <a:pt x="1559" y="158"/>
                  <a:pt x="1560" y="158"/>
                  <a:pt x="1560" y="158"/>
                </a:cubicBezTo>
                <a:cubicBezTo>
                  <a:pt x="1561" y="158"/>
                  <a:pt x="1562" y="158"/>
                  <a:pt x="1563" y="157"/>
                </a:cubicBezTo>
                <a:cubicBezTo>
                  <a:pt x="1578" y="142"/>
                  <a:pt x="1578" y="142"/>
                  <a:pt x="1578" y="142"/>
                </a:cubicBezTo>
                <a:cubicBezTo>
                  <a:pt x="1579" y="141"/>
                  <a:pt x="1579" y="139"/>
                  <a:pt x="1578" y="138"/>
                </a:cubicBezTo>
                <a:cubicBezTo>
                  <a:pt x="1577" y="137"/>
                  <a:pt x="1575" y="137"/>
                  <a:pt x="1573" y="138"/>
                </a:cubicBezTo>
                <a:close/>
                <a:moveTo>
                  <a:pt x="1460" y="251"/>
                </a:moveTo>
                <a:cubicBezTo>
                  <a:pt x="1459" y="253"/>
                  <a:pt x="1459" y="255"/>
                  <a:pt x="1460" y="256"/>
                </a:cubicBezTo>
                <a:cubicBezTo>
                  <a:pt x="1460" y="256"/>
                  <a:pt x="1461" y="257"/>
                  <a:pt x="1462" y="257"/>
                </a:cubicBezTo>
                <a:cubicBezTo>
                  <a:pt x="1463" y="257"/>
                  <a:pt x="1464" y="256"/>
                  <a:pt x="1464" y="256"/>
                </a:cubicBezTo>
                <a:cubicBezTo>
                  <a:pt x="1523" y="197"/>
                  <a:pt x="1523" y="197"/>
                  <a:pt x="1523" y="197"/>
                </a:cubicBezTo>
                <a:cubicBezTo>
                  <a:pt x="1532" y="188"/>
                  <a:pt x="1532" y="188"/>
                  <a:pt x="1532" y="188"/>
                </a:cubicBezTo>
                <a:cubicBezTo>
                  <a:pt x="1533" y="187"/>
                  <a:pt x="1533" y="185"/>
                  <a:pt x="1532" y="183"/>
                </a:cubicBezTo>
                <a:cubicBezTo>
                  <a:pt x="1531" y="182"/>
                  <a:pt x="1529" y="182"/>
                  <a:pt x="1528" y="183"/>
                </a:cubicBezTo>
                <a:cubicBezTo>
                  <a:pt x="1519" y="193"/>
                  <a:pt x="1519" y="193"/>
                  <a:pt x="1519" y="193"/>
                </a:cubicBezTo>
                <a:lnTo>
                  <a:pt x="1460" y="251"/>
                </a:lnTo>
                <a:close/>
                <a:moveTo>
                  <a:pt x="1338" y="394"/>
                </a:moveTo>
                <a:cubicBezTo>
                  <a:pt x="1339" y="394"/>
                  <a:pt x="1340" y="394"/>
                  <a:pt x="1341" y="393"/>
                </a:cubicBezTo>
                <a:cubicBezTo>
                  <a:pt x="1457" y="277"/>
                  <a:pt x="1457" y="277"/>
                  <a:pt x="1457" y="277"/>
                </a:cubicBezTo>
                <a:cubicBezTo>
                  <a:pt x="1458" y="276"/>
                  <a:pt x="1458" y="274"/>
                  <a:pt x="1457" y="273"/>
                </a:cubicBezTo>
                <a:cubicBezTo>
                  <a:pt x="1456" y="272"/>
                  <a:pt x="1454" y="272"/>
                  <a:pt x="1452" y="273"/>
                </a:cubicBezTo>
                <a:cubicBezTo>
                  <a:pt x="1336" y="389"/>
                  <a:pt x="1336" y="389"/>
                  <a:pt x="1336" y="389"/>
                </a:cubicBezTo>
                <a:cubicBezTo>
                  <a:pt x="1335" y="390"/>
                  <a:pt x="1335" y="392"/>
                  <a:pt x="1336" y="393"/>
                </a:cubicBezTo>
                <a:cubicBezTo>
                  <a:pt x="1337" y="394"/>
                  <a:pt x="1338" y="394"/>
                  <a:pt x="1338" y="394"/>
                </a:cubicBezTo>
                <a:close/>
                <a:moveTo>
                  <a:pt x="1535" y="190"/>
                </a:moveTo>
                <a:cubicBezTo>
                  <a:pt x="1529" y="197"/>
                  <a:pt x="1529" y="197"/>
                  <a:pt x="1529" y="197"/>
                </a:cubicBezTo>
                <a:cubicBezTo>
                  <a:pt x="1527" y="198"/>
                  <a:pt x="1527" y="200"/>
                  <a:pt x="1529" y="201"/>
                </a:cubicBezTo>
                <a:cubicBezTo>
                  <a:pt x="1529" y="202"/>
                  <a:pt x="1530" y="202"/>
                  <a:pt x="1531" y="202"/>
                </a:cubicBezTo>
                <a:cubicBezTo>
                  <a:pt x="1532" y="202"/>
                  <a:pt x="1532" y="202"/>
                  <a:pt x="1533" y="201"/>
                </a:cubicBezTo>
                <a:cubicBezTo>
                  <a:pt x="1539" y="195"/>
                  <a:pt x="1539" y="195"/>
                  <a:pt x="1539" y="195"/>
                </a:cubicBezTo>
                <a:cubicBezTo>
                  <a:pt x="1540" y="194"/>
                  <a:pt x="1540" y="192"/>
                  <a:pt x="1539" y="190"/>
                </a:cubicBezTo>
                <a:cubicBezTo>
                  <a:pt x="1538" y="189"/>
                  <a:pt x="1536" y="189"/>
                  <a:pt x="1535" y="190"/>
                </a:cubicBezTo>
                <a:close/>
                <a:moveTo>
                  <a:pt x="1525" y="209"/>
                </a:moveTo>
                <a:cubicBezTo>
                  <a:pt x="1526" y="208"/>
                  <a:pt x="1526" y="206"/>
                  <a:pt x="1525" y="204"/>
                </a:cubicBezTo>
                <a:cubicBezTo>
                  <a:pt x="1524" y="203"/>
                  <a:pt x="1522" y="203"/>
                  <a:pt x="1521" y="204"/>
                </a:cubicBezTo>
                <a:cubicBezTo>
                  <a:pt x="1470" y="256"/>
                  <a:pt x="1470" y="256"/>
                  <a:pt x="1470" y="256"/>
                </a:cubicBezTo>
                <a:cubicBezTo>
                  <a:pt x="1461" y="265"/>
                  <a:pt x="1461" y="265"/>
                  <a:pt x="1461" y="265"/>
                </a:cubicBezTo>
                <a:cubicBezTo>
                  <a:pt x="1459" y="266"/>
                  <a:pt x="1459" y="268"/>
                  <a:pt x="1461" y="269"/>
                </a:cubicBezTo>
                <a:cubicBezTo>
                  <a:pt x="1461" y="270"/>
                  <a:pt x="1462" y="270"/>
                  <a:pt x="1463" y="270"/>
                </a:cubicBezTo>
                <a:cubicBezTo>
                  <a:pt x="1463" y="270"/>
                  <a:pt x="1464" y="270"/>
                  <a:pt x="1465" y="269"/>
                </a:cubicBezTo>
                <a:cubicBezTo>
                  <a:pt x="1473" y="261"/>
                  <a:pt x="1473" y="261"/>
                  <a:pt x="1473" y="261"/>
                </a:cubicBezTo>
                <a:lnTo>
                  <a:pt x="1525" y="209"/>
                </a:lnTo>
                <a:close/>
                <a:moveTo>
                  <a:pt x="1612" y="117"/>
                </a:moveTo>
                <a:cubicBezTo>
                  <a:pt x="1613" y="118"/>
                  <a:pt x="1614" y="118"/>
                  <a:pt x="1614" y="118"/>
                </a:cubicBezTo>
                <a:cubicBezTo>
                  <a:pt x="1615" y="118"/>
                  <a:pt x="1616" y="118"/>
                  <a:pt x="1617" y="117"/>
                </a:cubicBezTo>
                <a:cubicBezTo>
                  <a:pt x="1622" y="112"/>
                  <a:pt x="1622" y="112"/>
                  <a:pt x="1622" y="112"/>
                </a:cubicBezTo>
                <a:cubicBezTo>
                  <a:pt x="1623" y="111"/>
                  <a:pt x="1623" y="109"/>
                  <a:pt x="1622" y="108"/>
                </a:cubicBezTo>
                <a:cubicBezTo>
                  <a:pt x="1620" y="107"/>
                  <a:pt x="1618" y="107"/>
                  <a:pt x="1617" y="108"/>
                </a:cubicBezTo>
                <a:cubicBezTo>
                  <a:pt x="1612" y="113"/>
                  <a:pt x="1612" y="113"/>
                  <a:pt x="1612" y="113"/>
                </a:cubicBezTo>
                <a:cubicBezTo>
                  <a:pt x="1611" y="114"/>
                  <a:pt x="1611" y="116"/>
                  <a:pt x="1612" y="117"/>
                </a:cubicBezTo>
                <a:close/>
                <a:moveTo>
                  <a:pt x="1082" y="643"/>
                </a:moveTo>
                <a:cubicBezTo>
                  <a:pt x="1047" y="679"/>
                  <a:pt x="1047" y="679"/>
                  <a:pt x="1047" y="679"/>
                </a:cubicBezTo>
                <a:cubicBezTo>
                  <a:pt x="1045" y="680"/>
                  <a:pt x="1045" y="682"/>
                  <a:pt x="1047" y="683"/>
                </a:cubicBezTo>
                <a:cubicBezTo>
                  <a:pt x="1047" y="684"/>
                  <a:pt x="1048" y="684"/>
                  <a:pt x="1049" y="684"/>
                </a:cubicBezTo>
                <a:cubicBezTo>
                  <a:pt x="1050" y="684"/>
                  <a:pt x="1050" y="684"/>
                  <a:pt x="1051" y="683"/>
                </a:cubicBezTo>
                <a:cubicBezTo>
                  <a:pt x="1087" y="647"/>
                  <a:pt x="1087" y="647"/>
                  <a:pt x="1087" y="647"/>
                </a:cubicBezTo>
                <a:cubicBezTo>
                  <a:pt x="1088" y="646"/>
                  <a:pt x="1088" y="644"/>
                  <a:pt x="1087" y="643"/>
                </a:cubicBezTo>
                <a:cubicBezTo>
                  <a:pt x="1085" y="642"/>
                  <a:pt x="1083" y="642"/>
                  <a:pt x="1082" y="643"/>
                </a:cubicBezTo>
                <a:close/>
                <a:moveTo>
                  <a:pt x="1583" y="142"/>
                </a:moveTo>
                <a:cubicBezTo>
                  <a:pt x="1565" y="160"/>
                  <a:pt x="1565" y="160"/>
                  <a:pt x="1565" y="160"/>
                </a:cubicBezTo>
                <a:cubicBezTo>
                  <a:pt x="1564" y="161"/>
                  <a:pt x="1564" y="163"/>
                  <a:pt x="1565" y="164"/>
                </a:cubicBezTo>
                <a:cubicBezTo>
                  <a:pt x="1566" y="165"/>
                  <a:pt x="1567" y="165"/>
                  <a:pt x="1567" y="165"/>
                </a:cubicBezTo>
                <a:cubicBezTo>
                  <a:pt x="1568" y="165"/>
                  <a:pt x="1569" y="165"/>
                  <a:pt x="1570" y="164"/>
                </a:cubicBezTo>
                <a:cubicBezTo>
                  <a:pt x="1588" y="146"/>
                  <a:pt x="1588" y="146"/>
                  <a:pt x="1588" y="146"/>
                </a:cubicBezTo>
                <a:cubicBezTo>
                  <a:pt x="1589" y="145"/>
                  <a:pt x="1589" y="143"/>
                  <a:pt x="1588" y="142"/>
                </a:cubicBezTo>
                <a:cubicBezTo>
                  <a:pt x="1586" y="141"/>
                  <a:pt x="1584" y="141"/>
                  <a:pt x="1583" y="142"/>
                </a:cubicBezTo>
                <a:close/>
                <a:moveTo>
                  <a:pt x="1265" y="460"/>
                </a:moveTo>
                <a:cubicBezTo>
                  <a:pt x="1264" y="461"/>
                  <a:pt x="1264" y="463"/>
                  <a:pt x="1265" y="464"/>
                </a:cubicBezTo>
                <a:cubicBezTo>
                  <a:pt x="1266" y="465"/>
                  <a:pt x="1267" y="465"/>
                  <a:pt x="1267" y="465"/>
                </a:cubicBezTo>
                <a:cubicBezTo>
                  <a:pt x="1268" y="465"/>
                  <a:pt x="1269" y="465"/>
                  <a:pt x="1270" y="464"/>
                </a:cubicBezTo>
                <a:cubicBezTo>
                  <a:pt x="1272" y="462"/>
                  <a:pt x="1272" y="462"/>
                  <a:pt x="1272" y="462"/>
                </a:cubicBezTo>
                <a:cubicBezTo>
                  <a:pt x="1273" y="461"/>
                  <a:pt x="1273" y="459"/>
                  <a:pt x="1272" y="457"/>
                </a:cubicBezTo>
                <a:cubicBezTo>
                  <a:pt x="1271" y="456"/>
                  <a:pt x="1269" y="456"/>
                  <a:pt x="1268" y="457"/>
                </a:cubicBezTo>
                <a:lnTo>
                  <a:pt x="1265" y="460"/>
                </a:lnTo>
                <a:close/>
                <a:moveTo>
                  <a:pt x="1604" y="130"/>
                </a:moveTo>
                <a:cubicBezTo>
                  <a:pt x="1605" y="129"/>
                  <a:pt x="1605" y="127"/>
                  <a:pt x="1604" y="125"/>
                </a:cubicBezTo>
                <a:cubicBezTo>
                  <a:pt x="1603" y="124"/>
                  <a:pt x="1601" y="124"/>
                  <a:pt x="1600" y="125"/>
                </a:cubicBezTo>
                <a:cubicBezTo>
                  <a:pt x="1597" y="128"/>
                  <a:pt x="1597" y="128"/>
                  <a:pt x="1597" y="128"/>
                </a:cubicBezTo>
                <a:cubicBezTo>
                  <a:pt x="1596" y="129"/>
                  <a:pt x="1596" y="131"/>
                  <a:pt x="1597" y="133"/>
                </a:cubicBezTo>
                <a:cubicBezTo>
                  <a:pt x="1598" y="133"/>
                  <a:pt x="1598" y="134"/>
                  <a:pt x="1599" y="134"/>
                </a:cubicBezTo>
                <a:cubicBezTo>
                  <a:pt x="1600" y="134"/>
                  <a:pt x="1601" y="133"/>
                  <a:pt x="1601" y="133"/>
                </a:cubicBezTo>
                <a:lnTo>
                  <a:pt x="1604" y="130"/>
                </a:lnTo>
                <a:close/>
                <a:moveTo>
                  <a:pt x="1521" y="218"/>
                </a:moveTo>
                <a:cubicBezTo>
                  <a:pt x="1504" y="236"/>
                  <a:pt x="1504" y="236"/>
                  <a:pt x="1504" y="236"/>
                </a:cubicBezTo>
                <a:cubicBezTo>
                  <a:pt x="1502" y="237"/>
                  <a:pt x="1502" y="239"/>
                  <a:pt x="1504" y="240"/>
                </a:cubicBezTo>
                <a:cubicBezTo>
                  <a:pt x="1504" y="241"/>
                  <a:pt x="1505" y="241"/>
                  <a:pt x="1506" y="241"/>
                </a:cubicBezTo>
                <a:cubicBezTo>
                  <a:pt x="1507" y="241"/>
                  <a:pt x="1507" y="241"/>
                  <a:pt x="1508" y="240"/>
                </a:cubicBezTo>
                <a:cubicBezTo>
                  <a:pt x="1526" y="222"/>
                  <a:pt x="1526" y="222"/>
                  <a:pt x="1526" y="222"/>
                </a:cubicBezTo>
                <a:cubicBezTo>
                  <a:pt x="1527" y="221"/>
                  <a:pt x="1527" y="219"/>
                  <a:pt x="1526" y="218"/>
                </a:cubicBezTo>
                <a:cubicBezTo>
                  <a:pt x="1524" y="217"/>
                  <a:pt x="1522" y="217"/>
                  <a:pt x="1521" y="218"/>
                </a:cubicBezTo>
                <a:close/>
                <a:moveTo>
                  <a:pt x="1591" y="148"/>
                </a:moveTo>
                <a:cubicBezTo>
                  <a:pt x="1573" y="166"/>
                  <a:pt x="1573" y="166"/>
                  <a:pt x="1573" y="166"/>
                </a:cubicBezTo>
                <a:cubicBezTo>
                  <a:pt x="1572" y="167"/>
                  <a:pt x="1572" y="169"/>
                  <a:pt x="1573" y="171"/>
                </a:cubicBezTo>
                <a:cubicBezTo>
                  <a:pt x="1574" y="171"/>
                  <a:pt x="1574" y="171"/>
                  <a:pt x="1575" y="171"/>
                </a:cubicBezTo>
                <a:cubicBezTo>
                  <a:pt x="1576" y="171"/>
                  <a:pt x="1577" y="171"/>
                  <a:pt x="1577" y="171"/>
                </a:cubicBezTo>
                <a:cubicBezTo>
                  <a:pt x="1595" y="153"/>
                  <a:pt x="1595" y="153"/>
                  <a:pt x="1595" y="153"/>
                </a:cubicBezTo>
                <a:cubicBezTo>
                  <a:pt x="1597" y="151"/>
                  <a:pt x="1597" y="149"/>
                  <a:pt x="1595" y="148"/>
                </a:cubicBezTo>
                <a:cubicBezTo>
                  <a:pt x="1594" y="147"/>
                  <a:pt x="1592" y="147"/>
                  <a:pt x="1591" y="148"/>
                </a:cubicBezTo>
                <a:close/>
                <a:moveTo>
                  <a:pt x="1277" y="467"/>
                </a:moveTo>
                <a:cubicBezTo>
                  <a:pt x="1276" y="466"/>
                  <a:pt x="1274" y="466"/>
                  <a:pt x="1272" y="467"/>
                </a:cubicBezTo>
                <a:cubicBezTo>
                  <a:pt x="1265" y="475"/>
                  <a:pt x="1265" y="475"/>
                  <a:pt x="1265" y="475"/>
                </a:cubicBezTo>
                <a:cubicBezTo>
                  <a:pt x="1263" y="476"/>
                  <a:pt x="1263" y="478"/>
                  <a:pt x="1265" y="479"/>
                </a:cubicBezTo>
                <a:cubicBezTo>
                  <a:pt x="1265" y="479"/>
                  <a:pt x="1266" y="480"/>
                  <a:pt x="1267" y="480"/>
                </a:cubicBezTo>
                <a:cubicBezTo>
                  <a:pt x="1268" y="480"/>
                  <a:pt x="1268" y="479"/>
                  <a:pt x="1269" y="479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8" y="470"/>
                  <a:pt x="1278" y="468"/>
                  <a:pt x="1277" y="467"/>
                </a:cubicBezTo>
                <a:close/>
                <a:moveTo>
                  <a:pt x="1471" y="273"/>
                </a:moveTo>
                <a:cubicBezTo>
                  <a:pt x="1470" y="271"/>
                  <a:pt x="1468" y="271"/>
                  <a:pt x="1467" y="273"/>
                </a:cubicBezTo>
                <a:cubicBezTo>
                  <a:pt x="1342" y="397"/>
                  <a:pt x="1342" y="397"/>
                  <a:pt x="1342" y="397"/>
                </a:cubicBezTo>
                <a:cubicBezTo>
                  <a:pt x="1341" y="399"/>
                  <a:pt x="1341" y="401"/>
                  <a:pt x="1342" y="402"/>
                </a:cubicBezTo>
                <a:cubicBezTo>
                  <a:pt x="1342" y="402"/>
                  <a:pt x="1343" y="403"/>
                  <a:pt x="1344" y="403"/>
                </a:cubicBezTo>
                <a:cubicBezTo>
                  <a:pt x="1345" y="403"/>
                  <a:pt x="1346" y="402"/>
                  <a:pt x="1346" y="402"/>
                </a:cubicBezTo>
                <a:cubicBezTo>
                  <a:pt x="1471" y="277"/>
                  <a:pt x="1471" y="277"/>
                  <a:pt x="1471" y="277"/>
                </a:cubicBezTo>
                <a:cubicBezTo>
                  <a:pt x="1472" y="276"/>
                  <a:pt x="1472" y="274"/>
                  <a:pt x="1471" y="273"/>
                </a:cubicBezTo>
                <a:close/>
                <a:moveTo>
                  <a:pt x="1543" y="197"/>
                </a:moveTo>
                <a:cubicBezTo>
                  <a:pt x="1542" y="198"/>
                  <a:pt x="1542" y="198"/>
                  <a:pt x="1542" y="198"/>
                </a:cubicBezTo>
                <a:cubicBezTo>
                  <a:pt x="1542" y="198"/>
                  <a:pt x="1542" y="198"/>
                  <a:pt x="1542" y="198"/>
                </a:cubicBezTo>
                <a:cubicBezTo>
                  <a:pt x="1535" y="205"/>
                  <a:pt x="1535" y="205"/>
                  <a:pt x="1535" y="205"/>
                </a:cubicBezTo>
                <a:cubicBezTo>
                  <a:pt x="1533" y="206"/>
                  <a:pt x="1533" y="208"/>
                  <a:pt x="1535" y="209"/>
                </a:cubicBezTo>
                <a:cubicBezTo>
                  <a:pt x="1535" y="210"/>
                  <a:pt x="1536" y="210"/>
                  <a:pt x="1537" y="210"/>
                </a:cubicBezTo>
                <a:cubicBezTo>
                  <a:pt x="1537" y="210"/>
                  <a:pt x="1538" y="210"/>
                  <a:pt x="1539" y="209"/>
                </a:cubicBezTo>
                <a:cubicBezTo>
                  <a:pt x="1545" y="203"/>
                  <a:pt x="1545" y="203"/>
                  <a:pt x="1545" y="203"/>
                </a:cubicBezTo>
                <a:cubicBezTo>
                  <a:pt x="1545" y="203"/>
                  <a:pt x="1545" y="203"/>
                  <a:pt x="1545" y="203"/>
                </a:cubicBezTo>
                <a:cubicBezTo>
                  <a:pt x="1547" y="201"/>
                  <a:pt x="1547" y="201"/>
                  <a:pt x="1547" y="201"/>
                </a:cubicBezTo>
                <a:cubicBezTo>
                  <a:pt x="1548" y="200"/>
                  <a:pt x="1548" y="198"/>
                  <a:pt x="1547" y="197"/>
                </a:cubicBezTo>
                <a:cubicBezTo>
                  <a:pt x="1546" y="196"/>
                  <a:pt x="1544" y="196"/>
                  <a:pt x="1543" y="197"/>
                </a:cubicBezTo>
                <a:close/>
                <a:moveTo>
                  <a:pt x="1075" y="665"/>
                </a:moveTo>
                <a:cubicBezTo>
                  <a:pt x="1050" y="690"/>
                  <a:pt x="1050" y="690"/>
                  <a:pt x="1050" y="690"/>
                </a:cubicBezTo>
                <a:cubicBezTo>
                  <a:pt x="1048" y="691"/>
                  <a:pt x="1048" y="693"/>
                  <a:pt x="1050" y="694"/>
                </a:cubicBezTo>
                <a:cubicBezTo>
                  <a:pt x="1050" y="695"/>
                  <a:pt x="1051" y="695"/>
                  <a:pt x="1052" y="695"/>
                </a:cubicBezTo>
                <a:cubicBezTo>
                  <a:pt x="1052" y="695"/>
                  <a:pt x="1053" y="695"/>
                  <a:pt x="1054" y="694"/>
                </a:cubicBezTo>
                <a:cubicBezTo>
                  <a:pt x="1079" y="669"/>
                  <a:pt x="1079" y="669"/>
                  <a:pt x="1079" y="669"/>
                </a:cubicBezTo>
                <a:cubicBezTo>
                  <a:pt x="1080" y="668"/>
                  <a:pt x="1080" y="666"/>
                  <a:pt x="1079" y="665"/>
                </a:cubicBezTo>
                <a:cubicBezTo>
                  <a:pt x="1078" y="663"/>
                  <a:pt x="1076" y="663"/>
                  <a:pt x="1075" y="665"/>
                </a:cubicBezTo>
                <a:close/>
                <a:moveTo>
                  <a:pt x="1496" y="243"/>
                </a:moveTo>
                <a:cubicBezTo>
                  <a:pt x="1480" y="259"/>
                  <a:pt x="1480" y="259"/>
                  <a:pt x="1480" y="259"/>
                </a:cubicBezTo>
                <a:cubicBezTo>
                  <a:pt x="1479" y="260"/>
                  <a:pt x="1479" y="262"/>
                  <a:pt x="1480" y="263"/>
                </a:cubicBezTo>
                <a:cubicBezTo>
                  <a:pt x="1481" y="264"/>
                  <a:pt x="1482" y="264"/>
                  <a:pt x="1482" y="264"/>
                </a:cubicBezTo>
                <a:cubicBezTo>
                  <a:pt x="1483" y="264"/>
                  <a:pt x="1484" y="264"/>
                  <a:pt x="1485" y="263"/>
                </a:cubicBezTo>
                <a:cubicBezTo>
                  <a:pt x="1500" y="248"/>
                  <a:pt x="1500" y="248"/>
                  <a:pt x="1500" y="248"/>
                </a:cubicBezTo>
                <a:cubicBezTo>
                  <a:pt x="1501" y="247"/>
                  <a:pt x="1501" y="245"/>
                  <a:pt x="1500" y="243"/>
                </a:cubicBezTo>
                <a:cubicBezTo>
                  <a:pt x="1499" y="242"/>
                  <a:pt x="1497" y="242"/>
                  <a:pt x="1496" y="243"/>
                </a:cubicBezTo>
                <a:close/>
                <a:moveTo>
                  <a:pt x="1599" y="159"/>
                </a:moveTo>
                <a:cubicBezTo>
                  <a:pt x="1598" y="157"/>
                  <a:pt x="1596" y="157"/>
                  <a:pt x="1595" y="159"/>
                </a:cubicBezTo>
                <a:cubicBezTo>
                  <a:pt x="1580" y="173"/>
                  <a:pt x="1580" y="173"/>
                  <a:pt x="1580" y="173"/>
                </a:cubicBezTo>
                <a:cubicBezTo>
                  <a:pt x="1579" y="174"/>
                  <a:pt x="1579" y="176"/>
                  <a:pt x="1580" y="177"/>
                </a:cubicBezTo>
                <a:cubicBezTo>
                  <a:pt x="1581" y="178"/>
                  <a:pt x="1582" y="178"/>
                  <a:pt x="1582" y="178"/>
                </a:cubicBezTo>
                <a:cubicBezTo>
                  <a:pt x="1583" y="178"/>
                  <a:pt x="1584" y="178"/>
                  <a:pt x="1585" y="177"/>
                </a:cubicBezTo>
                <a:cubicBezTo>
                  <a:pt x="1599" y="163"/>
                  <a:pt x="1599" y="163"/>
                  <a:pt x="1599" y="163"/>
                </a:cubicBezTo>
                <a:cubicBezTo>
                  <a:pt x="1600" y="162"/>
                  <a:pt x="1600" y="160"/>
                  <a:pt x="1599" y="159"/>
                </a:cubicBezTo>
                <a:close/>
                <a:moveTo>
                  <a:pt x="1544" y="209"/>
                </a:moveTo>
                <a:cubicBezTo>
                  <a:pt x="1539" y="214"/>
                  <a:pt x="1539" y="214"/>
                  <a:pt x="1539" y="214"/>
                </a:cubicBezTo>
                <a:cubicBezTo>
                  <a:pt x="1538" y="215"/>
                  <a:pt x="1538" y="217"/>
                  <a:pt x="1539" y="218"/>
                </a:cubicBezTo>
                <a:cubicBezTo>
                  <a:pt x="1540" y="219"/>
                  <a:pt x="1541" y="219"/>
                  <a:pt x="1541" y="219"/>
                </a:cubicBezTo>
                <a:cubicBezTo>
                  <a:pt x="1542" y="219"/>
                  <a:pt x="1543" y="219"/>
                  <a:pt x="1544" y="218"/>
                </a:cubicBezTo>
                <a:cubicBezTo>
                  <a:pt x="1548" y="214"/>
                  <a:pt x="1548" y="214"/>
                  <a:pt x="1548" y="214"/>
                </a:cubicBezTo>
                <a:cubicBezTo>
                  <a:pt x="1549" y="212"/>
                  <a:pt x="1549" y="210"/>
                  <a:pt x="1548" y="209"/>
                </a:cubicBezTo>
                <a:cubicBezTo>
                  <a:pt x="1547" y="208"/>
                  <a:pt x="1545" y="208"/>
                  <a:pt x="1544" y="209"/>
                </a:cubicBezTo>
                <a:close/>
                <a:moveTo>
                  <a:pt x="1068" y="685"/>
                </a:moveTo>
                <a:cubicBezTo>
                  <a:pt x="1064" y="690"/>
                  <a:pt x="1064" y="690"/>
                  <a:pt x="1064" y="690"/>
                </a:cubicBezTo>
                <a:cubicBezTo>
                  <a:pt x="1062" y="691"/>
                  <a:pt x="1062" y="693"/>
                  <a:pt x="1064" y="694"/>
                </a:cubicBezTo>
                <a:cubicBezTo>
                  <a:pt x="1064" y="695"/>
                  <a:pt x="1065" y="695"/>
                  <a:pt x="1066" y="695"/>
                </a:cubicBezTo>
                <a:cubicBezTo>
                  <a:pt x="1067" y="695"/>
                  <a:pt x="1067" y="695"/>
                  <a:pt x="1068" y="694"/>
                </a:cubicBezTo>
                <a:cubicBezTo>
                  <a:pt x="1072" y="690"/>
                  <a:pt x="1072" y="690"/>
                  <a:pt x="1072" y="690"/>
                </a:cubicBezTo>
                <a:cubicBezTo>
                  <a:pt x="1073" y="688"/>
                  <a:pt x="1073" y="687"/>
                  <a:pt x="1072" y="685"/>
                </a:cubicBezTo>
                <a:cubicBezTo>
                  <a:pt x="1071" y="684"/>
                  <a:pt x="1069" y="684"/>
                  <a:pt x="1068" y="685"/>
                </a:cubicBezTo>
                <a:close/>
                <a:moveTo>
                  <a:pt x="1277" y="476"/>
                </a:moveTo>
                <a:cubicBezTo>
                  <a:pt x="1271" y="483"/>
                  <a:pt x="1271" y="483"/>
                  <a:pt x="1271" y="483"/>
                </a:cubicBezTo>
                <a:cubicBezTo>
                  <a:pt x="1269" y="484"/>
                  <a:pt x="1269" y="486"/>
                  <a:pt x="1271" y="487"/>
                </a:cubicBezTo>
                <a:cubicBezTo>
                  <a:pt x="1271" y="487"/>
                  <a:pt x="1272" y="488"/>
                  <a:pt x="1273" y="488"/>
                </a:cubicBezTo>
                <a:cubicBezTo>
                  <a:pt x="1274" y="488"/>
                  <a:pt x="1274" y="487"/>
                  <a:pt x="1275" y="487"/>
                </a:cubicBezTo>
                <a:cubicBezTo>
                  <a:pt x="1281" y="481"/>
                  <a:pt x="1281" y="481"/>
                  <a:pt x="1281" y="481"/>
                </a:cubicBezTo>
                <a:cubicBezTo>
                  <a:pt x="1282" y="480"/>
                  <a:pt x="1282" y="478"/>
                  <a:pt x="1281" y="476"/>
                </a:cubicBezTo>
                <a:cubicBezTo>
                  <a:pt x="1280" y="475"/>
                  <a:pt x="1278" y="475"/>
                  <a:pt x="1277" y="476"/>
                </a:cubicBezTo>
                <a:close/>
                <a:moveTo>
                  <a:pt x="1485" y="276"/>
                </a:moveTo>
                <a:cubicBezTo>
                  <a:pt x="1485" y="276"/>
                  <a:pt x="1486" y="276"/>
                  <a:pt x="1487" y="275"/>
                </a:cubicBezTo>
                <a:cubicBezTo>
                  <a:pt x="1498" y="264"/>
                  <a:pt x="1498" y="264"/>
                  <a:pt x="1498" y="264"/>
                </a:cubicBezTo>
                <a:cubicBezTo>
                  <a:pt x="1499" y="263"/>
                  <a:pt x="1499" y="261"/>
                  <a:pt x="1498" y="260"/>
                </a:cubicBezTo>
                <a:cubicBezTo>
                  <a:pt x="1497" y="259"/>
                  <a:pt x="1495" y="259"/>
                  <a:pt x="1493" y="260"/>
                </a:cubicBezTo>
                <a:cubicBezTo>
                  <a:pt x="1482" y="271"/>
                  <a:pt x="1482" y="271"/>
                  <a:pt x="1482" y="271"/>
                </a:cubicBezTo>
                <a:cubicBezTo>
                  <a:pt x="1481" y="272"/>
                  <a:pt x="1481" y="274"/>
                  <a:pt x="1482" y="275"/>
                </a:cubicBezTo>
                <a:cubicBezTo>
                  <a:pt x="1483" y="276"/>
                  <a:pt x="1484" y="276"/>
                  <a:pt x="1485" y="276"/>
                </a:cubicBezTo>
                <a:close/>
                <a:moveTo>
                  <a:pt x="1463" y="291"/>
                </a:moveTo>
                <a:cubicBezTo>
                  <a:pt x="1346" y="407"/>
                  <a:pt x="1346" y="407"/>
                  <a:pt x="1346" y="407"/>
                </a:cubicBezTo>
                <a:cubicBezTo>
                  <a:pt x="1345" y="408"/>
                  <a:pt x="1345" y="410"/>
                  <a:pt x="1346" y="411"/>
                </a:cubicBezTo>
                <a:cubicBezTo>
                  <a:pt x="1347" y="412"/>
                  <a:pt x="1347" y="412"/>
                  <a:pt x="1348" y="412"/>
                </a:cubicBezTo>
                <a:cubicBezTo>
                  <a:pt x="1349" y="412"/>
                  <a:pt x="1350" y="412"/>
                  <a:pt x="1350" y="411"/>
                </a:cubicBezTo>
                <a:cubicBezTo>
                  <a:pt x="1467" y="295"/>
                  <a:pt x="1467" y="295"/>
                  <a:pt x="1467" y="295"/>
                </a:cubicBezTo>
                <a:cubicBezTo>
                  <a:pt x="1468" y="294"/>
                  <a:pt x="1468" y="292"/>
                  <a:pt x="1467" y="291"/>
                </a:cubicBezTo>
                <a:cubicBezTo>
                  <a:pt x="1466" y="289"/>
                  <a:pt x="1464" y="289"/>
                  <a:pt x="1463" y="291"/>
                </a:cubicBezTo>
                <a:close/>
                <a:moveTo>
                  <a:pt x="1593" y="183"/>
                </a:moveTo>
                <a:cubicBezTo>
                  <a:pt x="1597" y="178"/>
                  <a:pt x="1597" y="178"/>
                  <a:pt x="1597" y="178"/>
                </a:cubicBezTo>
                <a:cubicBezTo>
                  <a:pt x="1599" y="177"/>
                  <a:pt x="1599" y="175"/>
                  <a:pt x="1597" y="174"/>
                </a:cubicBezTo>
                <a:cubicBezTo>
                  <a:pt x="1596" y="173"/>
                  <a:pt x="1594" y="173"/>
                  <a:pt x="1593" y="174"/>
                </a:cubicBezTo>
                <a:cubicBezTo>
                  <a:pt x="1588" y="179"/>
                  <a:pt x="1588" y="179"/>
                  <a:pt x="1588" y="179"/>
                </a:cubicBezTo>
                <a:cubicBezTo>
                  <a:pt x="1587" y="180"/>
                  <a:pt x="1587" y="182"/>
                  <a:pt x="1588" y="183"/>
                </a:cubicBezTo>
                <a:cubicBezTo>
                  <a:pt x="1589" y="184"/>
                  <a:pt x="1590" y="184"/>
                  <a:pt x="1590" y="184"/>
                </a:cubicBezTo>
                <a:cubicBezTo>
                  <a:pt x="1591" y="184"/>
                  <a:pt x="1592" y="184"/>
                  <a:pt x="1593" y="183"/>
                </a:cubicBezTo>
                <a:close/>
                <a:moveTo>
                  <a:pt x="1546" y="221"/>
                </a:moveTo>
                <a:cubicBezTo>
                  <a:pt x="1544" y="223"/>
                  <a:pt x="1544" y="223"/>
                  <a:pt x="1544" y="223"/>
                </a:cubicBezTo>
                <a:cubicBezTo>
                  <a:pt x="1543" y="224"/>
                  <a:pt x="1543" y="226"/>
                  <a:pt x="1544" y="227"/>
                </a:cubicBezTo>
                <a:cubicBezTo>
                  <a:pt x="1545" y="228"/>
                  <a:pt x="1545" y="228"/>
                  <a:pt x="1546" y="228"/>
                </a:cubicBezTo>
                <a:cubicBezTo>
                  <a:pt x="1547" y="228"/>
                  <a:pt x="1548" y="228"/>
                  <a:pt x="1548" y="227"/>
                </a:cubicBezTo>
                <a:cubicBezTo>
                  <a:pt x="1551" y="225"/>
                  <a:pt x="1551" y="225"/>
                  <a:pt x="1551" y="225"/>
                </a:cubicBezTo>
                <a:cubicBezTo>
                  <a:pt x="1552" y="224"/>
                  <a:pt x="1552" y="222"/>
                  <a:pt x="1551" y="221"/>
                </a:cubicBezTo>
                <a:cubicBezTo>
                  <a:pt x="1550" y="219"/>
                  <a:pt x="1548" y="219"/>
                  <a:pt x="1546" y="221"/>
                </a:cubicBezTo>
                <a:close/>
                <a:moveTo>
                  <a:pt x="1474" y="297"/>
                </a:moveTo>
                <a:cubicBezTo>
                  <a:pt x="1473" y="296"/>
                  <a:pt x="1471" y="296"/>
                  <a:pt x="1470" y="297"/>
                </a:cubicBezTo>
                <a:cubicBezTo>
                  <a:pt x="1351" y="417"/>
                  <a:pt x="1351" y="417"/>
                  <a:pt x="1351" y="417"/>
                </a:cubicBezTo>
                <a:cubicBezTo>
                  <a:pt x="1349" y="418"/>
                  <a:pt x="1349" y="420"/>
                  <a:pt x="1351" y="421"/>
                </a:cubicBezTo>
                <a:cubicBezTo>
                  <a:pt x="1351" y="422"/>
                  <a:pt x="1352" y="422"/>
                  <a:pt x="1353" y="422"/>
                </a:cubicBezTo>
                <a:cubicBezTo>
                  <a:pt x="1353" y="422"/>
                  <a:pt x="1354" y="422"/>
                  <a:pt x="1355" y="421"/>
                </a:cubicBezTo>
                <a:cubicBezTo>
                  <a:pt x="1474" y="302"/>
                  <a:pt x="1474" y="302"/>
                  <a:pt x="1474" y="302"/>
                </a:cubicBezTo>
                <a:cubicBezTo>
                  <a:pt x="1476" y="300"/>
                  <a:pt x="1476" y="298"/>
                  <a:pt x="1474" y="297"/>
                </a:cubicBezTo>
                <a:close/>
                <a:moveTo>
                  <a:pt x="1494" y="273"/>
                </a:moveTo>
                <a:cubicBezTo>
                  <a:pt x="1493" y="274"/>
                  <a:pt x="1493" y="276"/>
                  <a:pt x="1494" y="277"/>
                </a:cubicBezTo>
                <a:cubicBezTo>
                  <a:pt x="1495" y="278"/>
                  <a:pt x="1496" y="278"/>
                  <a:pt x="1496" y="278"/>
                </a:cubicBezTo>
                <a:cubicBezTo>
                  <a:pt x="1497" y="278"/>
                  <a:pt x="1498" y="278"/>
                  <a:pt x="1498" y="277"/>
                </a:cubicBezTo>
                <a:cubicBezTo>
                  <a:pt x="1506" y="270"/>
                  <a:pt x="1506" y="270"/>
                  <a:pt x="1506" y="270"/>
                </a:cubicBezTo>
                <a:cubicBezTo>
                  <a:pt x="1507" y="269"/>
                  <a:pt x="1507" y="267"/>
                  <a:pt x="1506" y="266"/>
                </a:cubicBezTo>
                <a:cubicBezTo>
                  <a:pt x="1505" y="264"/>
                  <a:pt x="1503" y="264"/>
                  <a:pt x="1502" y="266"/>
                </a:cubicBezTo>
                <a:lnTo>
                  <a:pt x="1494" y="273"/>
                </a:lnTo>
                <a:close/>
                <a:moveTo>
                  <a:pt x="1366" y="420"/>
                </a:moveTo>
                <a:cubicBezTo>
                  <a:pt x="1366" y="420"/>
                  <a:pt x="1367" y="421"/>
                  <a:pt x="1368" y="421"/>
                </a:cubicBezTo>
                <a:cubicBezTo>
                  <a:pt x="1369" y="421"/>
                  <a:pt x="1370" y="420"/>
                  <a:pt x="1370" y="420"/>
                </a:cubicBezTo>
                <a:cubicBezTo>
                  <a:pt x="1480" y="310"/>
                  <a:pt x="1480" y="310"/>
                  <a:pt x="1480" y="310"/>
                </a:cubicBezTo>
                <a:cubicBezTo>
                  <a:pt x="1481" y="309"/>
                  <a:pt x="1481" y="307"/>
                  <a:pt x="1480" y="306"/>
                </a:cubicBezTo>
                <a:cubicBezTo>
                  <a:pt x="1479" y="304"/>
                  <a:pt x="1477" y="304"/>
                  <a:pt x="1476" y="306"/>
                </a:cubicBezTo>
                <a:cubicBezTo>
                  <a:pt x="1366" y="415"/>
                  <a:pt x="1366" y="415"/>
                  <a:pt x="1366" y="415"/>
                </a:cubicBezTo>
                <a:cubicBezTo>
                  <a:pt x="1365" y="417"/>
                  <a:pt x="1365" y="419"/>
                  <a:pt x="1366" y="420"/>
                </a:cubicBezTo>
                <a:close/>
                <a:moveTo>
                  <a:pt x="1555" y="226"/>
                </a:moveTo>
                <a:cubicBezTo>
                  <a:pt x="1550" y="231"/>
                  <a:pt x="1550" y="231"/>
                  <a:pt x="1550" y="231"/>
                </a:cubicBezTo>
                <a:cubicBezTo>
                  <a:pt x="1549" y="233"/>
                  <a:pt x="1549" y="235"/>
                  <a:pt x="1550" y="236"/>
                </a:cubicBezTo>
                <a:cubicBezTo>
                  <a:pt x="1550" y="236"/>
                  <a:pt x="1551" y="237"/>
                  <a:pt x="1552" y="237"/>
                </a:cubicBezTo>
                <a:cubicBezTo>
                  <a:pt x="1553" y="237"/>
                  <a:pt x="1554" y="236"/>
                  <a:pt x="1554" y="236"/>
                </a:cubicBezTo>
                <a:cubicBezTo>
                  <a:pt x="1559" y="231"/>
                  <a:pt x="1559" y="231"/>
                  <a:pt x="1559" y="231"/>
                </a:cubicBezTo>
                <a:cubicBezTo>
                  <a:pt x="1561" y="229"/>
                  <a:pt x="1561" y="227"/>
                  <a:pt x="1559" y="226"/>
                </a:cubicBezTo>
                <a:cubicBezTo>
                  <a:pt x="1558" y="225"/>
                  <a:pt x="1556" y="225"/>
                  <a:pt x="1555" y="226"/>
                </a:cubicBezTo>
                <a:close/>
                <a:moveTo>
                  <a:pt x="1344" y="441"/>
                </a:moveTo>
                <a:cubicBezTo>
                  <a:pt x="1343" y="440"/>
                  <a:pt x="1341" y="440"/>
                  <a:pt x="1340" y="441"/>
                </a:cubicBezTo>
                <a:cubicBezTo>
                  <a:pt x="1336" y="445"/>
                  <a:pt x="1336" y="445"/>
                  <a:pt x="1336" y="445"/>
                </a:cubicBezTo>
                <a:cubicBezTo>
                  <a:pt x="1335" y="446"/>
                  <a:pt x="1335" y="448"/>
                  <a:pt x="1336" y="449"/>
                </a:cubicBezTo>
                <a:cubicBezTo>
                  <a:pt x="1337" y="450"/>
                  <a:pt x="1338" y="450"/>
                  <a:pt x="1339" y="450"/>
                </a:cubicBezTo>
                <a:cubicBezTo>
                  <a:pt x="1339" y="450"/>
                  <a:pt x="1340" y="450"/>
                  <a:pt x="1341" y="449"/>
                </a:cubicBezTo>
                <a:cubicBezTo>
                  <a:pt x="1344" y="445"/>
                  <a:pt x="1344" y="445"/>
                  <a:pt x="1344" y="445"/>
                </a:cubicBezTo>
                <a:cubicBezTo>
                  <a:pt x="1346" y="444"/>
                  <a:pt x="1346" y="442"/>
                  <a:pt x="1344" y="441"/>
                </a:cubicBezTo>
                <a:close/>
                <a:moveTo>
                  <a:pt x="1594" y="196"/>
                </a:moveTo>
                <a:cubicBezTo>
                  <a:pt x="1598" y="192"/>
                  <a:pt x="1598" y="192"/>
                  <a:pt x="1598" y="192"/>
                </a:cubicBezTo>
                <a:cubicBezTo>
                  <a:pt x="1599" y="191"/>
                  <a:pt x="1599" y="189"/>
                  <a:pt x="1598" y="188"/>
                </a:cubicBezTo>
                <a:cubicBezTo>
                  <a:pt x="1596" y="187"/>
                  <a:pt x="1594" y="187"/>
                  <a:pt x="1593" y="188"/>
                </a:cubicBezTo>
                <a:cubicBezTo>
                  <a:pt x="1590" y="191"/>
                  <a:pt x="1590" y="191"/>
                  <a:pt x="1590" y="191"/>
                </a:cubicBezTo>
                <a:cubicBezTo>
                  <a:pt x="1589" y="193"/>
                  <a:pt x="1589" y="194"/>
                  <a:pt x="1590" y="196"/>
                </a:cubicBezTo>
                <a:cubicBezTo>
                  <a:pt x="1590" y="196"/>
                  <a:pt x="1591" y="197"/>
                  <a:pt x="1592" y="197"/>
                </a:cubicBezTo>
                <a:cubicBezTo>
                  <a:pt x="1593" y="197"/>
                  <a:pt x="1594" y="196"/>
                  <a:pt x="1594" y="196"/>
                </a:cubicBezTo>
                <a:close/>
                <a:moveTo>
                  <a:pt x="1508" y="273"/>
                </a:moveTo>
                <a:cubicBezTo>
                  <a:pt x="1497" y="284"/>
                  <a:pt x="1497" y="284"/>
                  <a:pt x="1497" y="284"/>
                </a:cubicBezTo>
                <a:cubicBezTo>
                  <a:pt x="1496" y="285"/>
                  <a:pt x="1496" y="287"/>
                  <a:pt x="1497" y="289"/>
                </a:cubicBezTo>
                <a:cubicBezTo>
                  <a:pt x="1497" y="289"/>
                  <a:pt x="1498" y="290"/>
                  <a:pt x="1499" y="290"/>
                </a:cubicBezTo>
                <a:cubicBezTo>
                  <a:pt x="1500" y="290"/>
                  <a:pt x="1501" y="289"/>
                  <a:pt x="1501" y="289"/>
                </a:cubicBezTo>
                <a:cubicBezTo>
                  <a:pt x="1513" y="277"/>
                  <a:pt x="1513" y="277"/>
                  <a:pt x="1513" y="277"/>
                </a:cubicBezTo>
                <a:cubicBezTo>
                  <a:pt x="1514" y="276"/>
                  <a:pt x="1514" y="274"/>
                  <a:pt x="1513" y="273"/>
                </a:cubicBezTo>
                <a:cubicBezTo>
                  <a:pt x="1512" y="272"/>
                  <a:pt x="1510" y="272"/>
                  <a:pt x="1508" y="273"/>
                </a:cubicBezTo>
                <a:close/>
                <a:moveTo>
                  <a:pt x="1566" y="229"/>
                </a:moveTo>
                <a:cubicBezTo>
                  <a:pt x="1554" y="241"/>
                  <a:pt x="1554" y="241"/>
                  <a:pt x="1554" y="241"/>
                </a:cubicBezTo>
                <a:cubicBezTo>
                  <a:pt x="1550" y="245"/>
                  <a:pt x="1550" y="245"/>
                  <a:pt x="1550" y="245"/>
                </a:cubicBezTo>
                <a:cubicBezTo>
                  <a:pt x="1549" y="247"/>
                  <a:pt x="1549" y="248"/>
                  <a:pt x="1550" y="250"/>
                </a:cubicBezTo>
                <a:cubicBezTo>
                  <a:pt x="1550" y="250"/>
                  <a:pt x="1551" y="251"/>
                  <a:pt x="1552" y="251"/>
                </a:cubicBezTo>
                <a:cubicBezTo>
                  <a:pt x="1553" y="251"/>
                  <a:pt x="1554" y="250"/>
                  <a:pt x="1554" y="250"/>
                </a:cubicBezTo>
                <a:cubicBezTo>
                  <a:pt x="1559" y="245"/>
                  <a:pt x="1559" y="245"/>
                  <a:pt x="1559" y="245"/>
                </a:cubicBezTo>
                <a:cubicBezTo>
                  <a:pt x="1570" y="234"/>
                  <a:pt x="1570" y="234"/>
                  <a:pt x="1570" y="234"/>
                </a:cubicBezTo>
                <a:cubicBezTo>
                  <a:pt x="1571" y="232"/>
                  <a:pt x="1571" y="230"/>
                  <a:pt x="1570" y="229"/>
                </a:cubicBezTo>
                <a:cubicBezTo>
                  <a:pt x="1569" y="228"/>
                  <a:pt x="1567" y="228"/>
                  <a:pt x="1566" y="229"/>
                </a:cubicBezTo>
                <a:close/>
                <a:moveTo>
                  <a:pt x="1371" y="432"/>
                </a:moveTo>
                <a:cubicBezTo>
                  <a:pt x="1372" y="432"/>
                  <a:pt x="1372" y="431"/>
                  <a:pt x="1373" y="431"/>
                </a:cubicBezTo>
                <a:cubicBezTo>
                  <a:pt x="1487" y="317"/>
                  <a:pt x="1487" y="317"/>
                  <a:pt x="1487" y="317"/>
                </a:cubicBezTo>
                <a:cubicBezTo>
                  <a:pt x="1488" y="315"/>
                  <a:pt x="1488" y="313"/>
                  <a:pt x="1487" y="312"/>
                </a:cubicBezTo>
                <a:cubicBezTo>
                  <a:pt x="1486" y="311"/>
                  <a:pt x="1484" y="311"/>
                  <a:pt x="1483" y="312"/>
                </a:cubicBezTo>
                <a:cubicBezTo>
                  <a:pt x="1369" y="426"/>
                  <a:pt x="1369" y="426"/>
                  <a:pt x="1369" y="426"/>
                </a:cubicBezTo>
                <a:cubicBezTo>
                  <a:pt x="1367" y="428"/>
                  <a:pt x="1367" y="430"/>
                  <a:pt x="1369" y="431"/>
                </a:cubicBezTo>
                <a:cubicBezTo>
                  <a:pt x="1369" y="431"/>
                  <a:pt x="1370" y="432"/>
                  <a:pt x="1371" y="432"/>
                </a:cubicBezTo>
                <a:close/>
                <a:moveTo>
                  <a:pt x="1514" y="281"/>
                </a:moveTo>
                <a:cubicBezTo>
                  <a:pt x="1499" y="296"/>
                  <a:pt x="1499" y="296"/>
                  <a:pt x="1499" y="296"/>
                </a:cubicBezTo>
                <a:cubicBezTo>
                  <a:pt x="1498" y="297"/>
                  <a:pt x="1498" y="299"/>
                  <a:pt x="1499" y="300"/>
                </a:cubicBezTo>
                <a:cubicBezTo>
                  <a:pt x="1500" y="301"/>
                  <a:pt x="1500" y="301"/>
                  <a:pt x="1501" y="301"/>
                </a:cubicBezTo>
                <a:cubicBezTo>
                  <a:pt x="1502" y="301"/>
                  <a:pt x="1503" y="301"/>
                  <a:pt x="1503" y="300"/>
                </a:cubicBezTo>
                <a:cubicBezTo>
                  <a:pt x="1519" y="285"/>
                  <a:pt x="1519" y="285"/>
                  <a:pt x="1519" y="285"/>
                </a:cubicBezTo>
                <a:cubicBezTo>
                  <a:pt x="1520" y="284"/>
                  <a:pt x="1520" y="282"/>
                  <a:pt x="1519" y="281"/>
                </a:cubicBezTo>
                <a:cubicBezTo>
                  <a:pt x="1518" y="280"/>
                  <a:pt x="1516" y="280"/>
                  <a:pt x="1514" y="281"/>
                </a:cubicBezTo>
                <a:close/>
                <a:moveTo>
                  <a:pt x="1576" y="242"/>
                </a:moveTo>
                <a:cubicBezTo>
                  <a:pt x="1577" y="241"/>
                  <a:pt x="1577" y="241"/>
                  <a:pt x="1577" y="241"/>
                </a:cubicBezTo>
                <a:cubicBezTo>
                  <a:pt x="1578" y="240"/>
                  <a:pt x="1578" y="238"/>
                  <a:pt x="1577" y="236"/>
                </a:cubicBezTo>
                <a:cubicBezTo>
                  <a:pt x="1576" y="235"/>
                  <a:pt x="1574" y="235"/>
                  <a:pt x="1573" y="236"/>
                </a:cubicBezTo>
                <a:cubicBezTo>
                  <a:pt x="1572" y="237"/>
                  <a:pt x="1572" y="237"/>
                  <a:pt x="1572" y="237"/>
                </a:cubicBezTo>
                <a:cubicBezTo>
                  <a:pt x="1571" y="238"/>
                  <a:pt x="1571" y="240"/>
                  <a:pt x="1572" y="242"/>
                </a:cubicBezTo>
                <a:cubicBezTo>
                  <a:pt x="1573" y="242"/>
                  <a:pt x="1573" y="242"/>
                  <a:pt x="1574" y="242"/>
                </a:cubicBezTo>
                <a:cubicBezTo>
                  <a:pt x="1575" y="242"/>
                  <a:pt x="1576" y="242"/>
                  <a:pt x="1576" y="242"/>
                </a:cubicBezTo>
                <a:close/>
                <a:moveTo>
                  <a:pt x="1374" y="443"/>
                </a:moveTo>
                <a:cubicBezTo>
                  <a:pt x="1374" y="443"/>
                  <a:pt x="1375" y="443"/>
                  <a:pt x="1376" y="442"/>
                </a:cubicBezTo>
                <a:cubicBezTo>
                  <a:pt x="1415" y="403"/>
                  <a:pt x="1415" y="403"/>
                  <a:pt x="1415" y="403"/>
                </a:cubicBezTo>
                <a:cubicBezTo>
                  <a:pt x="1416" y="402"/>
                  <a:pt x="1416" y="400"/>
                  <a:pt x="1415" y="399"/>
                </a:cubicBezTo>
                <a:cubicBezTo>
                  <a:pt x="1414" y="397"/>
                  <a:pt x="1412" y="397"/>
                  <a:pt x="1411" y="399"/>
                </a:cubicBezTo>
                <a:cubicBezTo>
                  <a:pt x="1371" y="438"/>
                  <a:pt x="1371" y="438"/>
                  <a:pt x="1371" y="438"/>
                </a:cubicBezTo>
                <a:cubicBezTo>
                  <a:pt x="1370" y="439"/>
                  <a:pt x="1370" y="441"/>
                  <a:pt x="1371" y="442"/>
                </a:cubicBezTo>
                <a:cubicBezTo>
                  <a:pt x="1372" y="443"/>
                  <a:pt x="1373" y="443"/>
                  <a:pt x="1374" y="443"/>
                </a:cubicBezTo>
                <a:close/>
                <a:moveTo>
                  <a:pt x="1491" y="322"/>
                </a:moveTo>
                <a:cubicBezTo>
                  <a:pt x="1490" y="321"/>
                  <a:pt x="1488" y="321"/>
                  <a:pt x="1487" y="322"/>
                </a:cubicBezTo>
                <a:cubicBezTo>
                  <a:pt x="1429" y="380"/>
                  <a:pt x="1429" y="380"/>
                  <a:pt x="1429" y="380"/>
                </a:cubicBezTo>
                <a:cubicBezTo>
                  <a:pt x="1428" y="381"/>
                  <a:pt x="1428" y="383"/>
                  <a:pt x="1429" y="384"/>
                </a:cubicBezTo>
                <a:cubicBezTo>
                  <a:pt x="1430" y="385"/>
                  <a:pt x="1430" y="385"/>
                  <a:pt x="1431" y="385"/>
                </a:cubicBezTo>
                <a:cubicBezTo>
                  <a:pt x="1432" y="385"/>
                  <a:pt x="1433" y="385"/>
                  <a:pt x="1433" y="384"/>
                </a:cubicBezTo>
                <a:cubicBezTo>
                  <a:pt x="1491" y="327"/>
                  <a:pt x="1491" y="327"/>
                  <a:pt x="1491" y="327"/>
                </a:cubicBezTo>
                <a:cubicBezTo>
                  <a:pt x="1492" y="326"/>
                  <a:pt x="1492" y="324"/>
                  <a:pt x="1491" y="322"/>
                </a:cubicBezTo>
                <a:close/>
                <a:moveTo>
                  <a:pt x="1569" y="249"/>
                </a:moveTo>
                <a:cubicBezTo>
                  <a:pt x="1572" y="246"/>
                  <a:pt x="1572" y="246"/>
                  <a:pt x="1572" y="246"/>
                </a:cubicBezTo>
                <a:cubicBezTo>
                  <a:pt x="1572" y="246"/>
                  <a:pt x="1572" y="246"/>
                  <a:pt x="1572" y="245"/>
                </a:cubicBezTo>
                <a:cubicBezTo>
                  <a:pt x="1573" y="245"/>
                  <a:pt x="1573" y="244"/>
                  <a:pt x="1573" y="244"/>
                </a:cubicBezTo>
                <a:cubicBezTo>
                  <a:pt x="1573" y="243"/>
                  <a:pt x="1572" y="242"/>
                  <a:pt x="1572" y="242"/>
                </a:cubicBezTo>
                <a:cubicBezTo>
                  <a:pt x="1571" y="241"/>
                  <a:pt x="1571" y="241"/>
                  <a:pt x="1571" y="241"/>
                </a:cubicBezTo>
                <a:cubicBezTo>
                  <a:pt x="1570" y="241"/>
                  <a:pt x="1568" y="241"/>
                  <a:pt x="1567" y="242"/>
                </a:cubicBezTo>
                <a:cubicBezTo>
                  <a:pt x="1555" y="254"/>
                  <a:pt x="1555" y="254"/>
                  <a:pt x="1555" y="254"/>
                </a:cubicBezTo>
                <a:cubicBezTo>
                  <a:pt x="1554" y="255"/>
                  <a:pt x="1554" y="257"/>
                  <a:pt x="1555" y="258"/>
                </a:cubicBezTo>
                <a:cubicBezTo>
                  <a:pt x="1556" y="259"/>
                  <a:pt x="1557" y="259"/>
                  <a:pt x="1557" y="259"/>
                </a:cubicBezTo>
                <a:cubicBezTo>
                  <a:pt x="1558" y="259"/>
                  <a:pt x="1559" y="259"/>
                  <a:pt x="1560" y="258"/>
                </a:cubicBezTo>
                <a:lnTo>
                  <a:pt x="1569" y="249"/>
                </a:lnTo>
                <a:close/>
                <a:moveTo>
                  <a:pt x="1438" y="390"/>
                </a:moveTo>
                <a:cubicBezTo>
                  <a:pt x="1436" y="389"/>
                  <a:pt x="1434" y="389"/>
                  <a:pt x="1433" y="390"/>
                </a:cubicBezTo>
                <a:cubicBezTo>
                  <a:pt x="1425" y="398"/>
                  <a:pt x="1425" y="398"/>
                  <a:pt x="1425" y="398"/>
                </a:cubicBezTo>
                <a:cubicBezTo>
                  <a:pt x="1424" y="399"/>
                  <a:pt x="1424" y="401"/>
                  <a:pt x="1425" y="402"/>
                </a:cubicBezTo>
                <a:cubicBezTo>
                  <a:pt x="1426" y="403"/>
                  <a:pt x="1427" y="403"/>
                  <a:pt x="1427" y="403"/>
                </a:cubicBezTo>
                <a:cubicBezTo>
                  <a:pt x="1428" y="403"/>
                  <a:pt x="1429" y="403"/>
                  <a:pt x="1429" y="402"/>
                </a:cubicBezTo>
                <a:cubicBezTo>
                  <a:pt x="1438" y="394"/>
                  <a:pt x="1438" y="394"/>
                  <a:pt x="1438" y="394"/>
                </a:cubicBezTo>
                <a:cubicBezTo>
                  <a:pt x="1439" y="393"/>
                  <a:pt x="1439" y="391"/>
                  <a:pt x="1438" y="390"/>
                </a:cubicBezTo>
                <a:close/>
                <a:moveTo>
                  <a:pt x="1488" y="340"/>
                </a:moveTo>
                <a:cubicBezTo>
                  <a:pt x="1486" y="339"/>
                  <a:pt x="1484" y="339"/>
                  <a:pt x="1483" y="340"/>
                </a:cubicBezTo>
                <a:cubicBezTo>
                  <a:pt x="1445" y="378"/>
                  <a:pt x="1445" y="378"/>
                  <a:pt x="1445" y="378"/>
                </a:cubicBezTo>
                <a:cubicBezTo>
                  <a:pt x="1443" y="380"/>
                  <a:pt x="1443" y="382"/>
                  <a:pt x="1445" y="383"/>
                </a:cubicBezTo>
                <a:cubicBezTo>
                  <a:pt x="1445" y="383"/>
                  <a:pt x="1446" y="384"/>
                  <a:pt x="1447" y="384"/>
                </a:cubicBezTo>
                <a:cubicBezTo>
                  <a:pt x="1448" y="384"/>
                  <a:pt x="1448" y="383"/>
                  <a:pt x="1449" y="383"/>
                </a:cubicBezTo>
                <a:cubicBezTo>
                  <a:pt x="1488" y="344"/>
                  <a:pt x="1488" y="344"/>
                  <a:pt x="1488" y="344"/>
                </a:cubicBezTo>
                <a:cubicBezTo>
                  <a:pt x="1489" y="343"/>
                  <a:pt x="1489" y="341"/>
                  <a:pt x="1488" y="340"/>
                </a:cubicBezTo>
                <a:close/>
                <a:moveTo>
                  <a:pt x="1561" y="269"/>
                </a:moveTo>
                <a:cubicBezTo>
                  <a:pt x="1562" y="269"/>
                  <a:pt x="1563" y="269"/>
                  <a:pt x="1563" y="269"/>
                </a:cubicBezTo>
                <a:cubicBezTo>
                  <a:pt x="1572" y="260"/>
                  <a:pt x="1572" y="260"/>
                  <a:pt x="1572" y="260"/>
                </a:cubicBezTo>
                <a:cubicBezTo>
                  <a:pt x="1573" y="259"/>
                  <a:pt x="1573" y="257"/>
                  <a:pt x="1572" y="256"/>
                </a:cubicBezTo>
                <a:cubicBezTo>
                  <a:pt x="1571" y="254"/>
                  <a:pt x="1569" y="254"/>
                  <a:pt x="1567" y="256"/>
                </a:cubicBezTo>
                <a:cubicBezTo>
                  <a:pt x="1559" y="264"/>
                  <a:pt x="1559" y="264"/>
                  <a:pt x="1559" y="264"/>
                </a:cubicBezTo>
                <a:cubicBezTo>
                  <a:pt x="1558" y="265"/>
                  <a:pt x="1558" y="267"/>
                  <a:pt x="1559" y="269"/>
                </a:cubicBezTo>
                <a:cubicBezTo>
                  <a:pt x="1559" y="269"/>
                  <a:pt x="1560" y="269"/>
                  <a:pt x="1561" y="269"/>
                </a:cubicBezTo>
                <a:close/>
                <a:moveTo>
                  <a:pt x="1390" y="442"/>
                </a:moveTo>
                <a:cubicBezTo>
                  <a:pt x="1421" y="411"/>
                  <a:pt x="1421" y="411"/>
                  <a:pt x="1421" y="411"/>
                </a:cubicBezTo>
                <a:cubicBezTo>
                  <a:pt x="1422" y="410"/>
                  <a:pt x="1422" y="408"/>
                  <a:pt x="1421" y="407"/>
                </a:cubicBezTo>
                <a:cubicBezTo>
                  <a:pt x="1419" y="406"/>
                  <a:pt x="1417" y="406"/>
                  <a:pt x="1416" y="407"/>
                </a:cubicBezTo>
                <a:cubicBezTo>
                  <a:pt x="1386" y="438"/>
                  <a:pt x="1386" y="438"/>
                  <a:pt x="1386" y="438"/>
                </a:cubicBezTo>
                <a:cubicBezTo>
                  <a:pt x="1384" y="439"/>
                  <a:pt x="1384" y="441"/>
                  <a:pt x="1386" y="442"/>
                </a:cubicBezTo>
                <a:cubicBezTo>
                  <a:pt x="1386" y="442"/>
                  <a:pt x="1387" y="443"/>
                  <a:pt x="1388" y="443"/>
                </a:cubicBezTo>
                <a:cubicBezTo>
                  <a:pt x="1389" y="443"/>
                  <a:pt x="1389" y="442"/>
                  <a:pt x="1390" y="442"/>
                </a:cubicBezTo>
                <a:close/>
                <a:moveTo>
                  <a:pt x="1381" y="442"/>
                </a:moveTo>
                <a:cubicBezTo>
                  <a:pt x="1372" y="451"/>
                  <a:pt x="1372" y="451"/>
                  <a:pt x="1372" y="451"/>
                </a:cubicBezTo>
                <a:cubicBezTo>
                  <a:pt x="1371" y="452"/>
                  <a:pt x="1371" y="454"/>
                  <a:pt x="1372" y="455"/>
                </a:cubicBezTo>
                <a:cubicBezTo>
                  <a:pt x="1373" y="456"/>
                  <a:pt x="1373" y="456"/>
                  <a:pt x="1374" y="456"/>
                </a:cubicBezTo>
                <a:cubicBezTo>
                  <a:pt x="1375" y="456"/>
                  <a:pt x="1376" y="456"/>
                  <a:pt x="1376" y="455"/>
                </a:cubicBezTo>
                <a:cubicBezTo>
                  <a:pt x="1385" y="447"/>
                  <a:pt x="1385" y="447"/>
                  <a:pt x="1385" y="447"/>
                </a:cubicBezTo>
                <a:cubicBezTo>
                  <a:pt x="1386" y="446"/>
                  <a:pt x="1386" y="444"/>
                  <a:pt x="1385" y="442"/>
                </a:cubicBezTo>
                <a:cubicBezTo>
                  <a:pt x="1384" y="441"/>
                  <a:pt x="1382" y="441"/>
                  <a:pt x="1381" y="442"/>
                </a:cubicBezTo>
                <a:close/>
                <a:moveTo>
                  <a:pt x="1537" y="287"/>
                </a:moveTo>
                <a:cubicBezTo>
                  <a:pt x="1529" y="296"/>
                  <a:pt x="1529" y="296"/>
                  <a:pt x="1529" y="296"/>
                </a:cubicBezTo>
                <a:cubicBezTo>
                  <a:pt x="1522" y="302"/>
                  <a:pt x="1522" y="302"/>
                  <a:pt x="1522" y="302"/>
                </a:cubicBezTo>
                <a:cubicBezTo>
                  <a:pt x="1521" y="303"/>
                  <a:pt x="1521" y="305"/>
                  <a:pt x="1522" y="306"/>
                </a:cubicBezTo>
                <a:cubicBezTo>
                  <a:pt x="1523" y="306"/>
                  <a:pt x="1523" y="306"/>
                  <a:pt x="1524" y="306"/>
                </a:cubicBezTo>
                <a:cubicBezTo>
                  <a:pt x="1525" y="306"/>
                  <a:pt x="1526" y="306"/>
                  <a:pt x="1526" y="306"/>
                </a:cubicBezTo>
                <a:cubicBezTo>
                  <a:pt x="1531" y="301"/>
                  <a:pt x="1531" y="301"/>
                  <a:pt x="1531" y="301"/>
                </a:cubicBezTo>
                <a:cubicBezTo>
                  <a:pt x="1531" y="300"/>
                  <a:pt x="1531" y="300"/>
                  <a:pt x="1531" y="300"/>
                </a:cubicBezTo>
                <a:cubicBezTo>
                  <a:pt x="1541" y="290"/>
                  <a:pt x="1541" y="290"/>
                  <a:pt x="1541" y="290"/>
                </a:cubicBezTo>
                <a:cubicBezTo>
                  <a:pt x="1543" y="289"/>
                  <a:pt x="1543" y="288"/>
                  <a:pt x="1541" y="286"/>
                </a:cubicBezTo>
                <a:cubicBezTo>
                  <a:pt x="1540" y="285"/>
                  <a:pt x="1538" y="285"/>
                  <a:pt x="1537" y="287"/>
                </a:cubicBezTo>
                <a:close/>
                <a:moveTo>
                  <a:pt x="1348" y="475"/>
                </a:moveTo>
                <a:cubicBezTo>
                  <a:pt x="1346" y="477"/>
                  <a:pt x="1346" y="477"/>
                  <a:pt x="1346" y="477"/>
                </a:cubicBezTo>
                <a:cubicBezTo>
                  <a:pt x="1345" y="478"/>
                  <a:pt x="1345" y="480"/>
                  <a:pt x="1346" y="481"/>
                </a:cubicBezTo>
                <a:cubicBezTo>
                  <a:pt x="1347" y="482"/>
                  <a:pt x="1348" y="482"/>
                  <a:pt x="1348" y="482"/>
                </a:cubicBezTo>
                <a:cubicBezTo>
                  <a:pt x="1349" y="482"/>
                  <a:pt x="1350" y="482"/>
                  <a:pt x="1350" y="481"/>
                </a:cubicBezTo>
                <a:cubicBezTo>
                  <a:pt x="1352" y="480"/>
                  <a:pt x="1352" y="480"/>
                  <a:pt x="1352" y="480"/>
                </a:cubicBezTo>
                <a:cubicBezTo>
                  <a:pt x="1353" y="478"/>
                  <a:pt x="1353" y="477"/>
                  <a:pt x="1352" y="475"/>
                </a:cubicBezTo>
                <a:cubicBezTo>
                  <a:pt x="1351" y="474"/>
                  <a:pt x="1349" y="474"/>
                  <a:pt x="1348" y="475"/>
                </a:cubicBezTo>
                <a:close/>
                <a:moveTo>
                  <a:pt x="1374" y="471"/>
                </a:moveTo>
                <a:cubicBezTo>
                  <a:pt x="1375" y="471"/>
                  <a:pt x="1375" y="470"/>
                  <a:pt x="1376" y="470"/>
                </a:cubicBezTo>
                <a:cubicBezTo>
                  <a:pt x="1383" y="463"/>
                  <a:pt x="1383" y="463"/>
                  <a:pt x="1383" y="463"/>
                </a:cubicBezTo>
                <a:cubicBezTo>
                  <a:pt x="1384" y="462"/>
                  <a:pt x="1384" y="460"/>
                  <a:pt x="1383" y="459"/>
                </a:cubicBezTo>
                <a:cubicBezTo>
                  <a:pt x="1381" y="458"/>
                  <a:pt x="1379" y="458"/>
                  <a:pt x="1378" y="459"/>
                </a:cubicBezTo>
                <a:cubicBezTo>
                  <a:pt x="1372" y="465"/>
                  <a:pt x="1372" y="465"/>
                  <a:pt x="1372" y="465"/>
                </a:cubicBezTo>
                <a:cubicBezTo>
                  <a:pt x="1370" y="467"/>
                  <a:pt x="1370" y="469"/>
                  <a:pt x="1372" y="470"/>
                </a:cubicBezTo>
                <a:cubicBezTo>
                  <a:pt x="1372" y="470"/>
                  <a:pt x="1373" y="471"/>
                  <a:pt x="1374" y="471"/>
                </a:cubicBezTo>
                <a:close/>
                <a:moveTo>
                  <a:pt x="1540" y="297"/>
                </a:moveTo>
                <a:cubicBezTo>
                  <a:pt x="1537" y="300"/>
                  <a:pt x="1537" y="300"/>
                  <a:pt x="1537" y="300"/>
                </a:cubicBezTo>
                <a:cubicBezTo>
                  <a:pt x="1537" y="301"/>
                  <a:pt x="1536" y="301"/>
                  <a:pt x="1536" y="301"/>
                </a:cubicBezTo>
                <a:cubicBezTo>
                  <a:pt x="1536" y="301"/>
                  <a:pt x="1536" y="301"/>
                  <a:pt x="1535" y="302"/>
                </a:cubicBezTo>
                <a:cubicBezTo>
                  <a:pt x="1530" y="307"/>
                  <a:pt x="1530" y="307"/>
                  <a:pt x="1530" y="307"/>
                </a:cubicBezTo>
                <a:cubicBezTo>
                  <a:pt x="1529" y="308"/>
                  <a:pt x="1529" y="310"/>
                  <a:pt x="1530" y="312"/>
                </a:cubicBezTo>
                <a:cubicBezTo>
                  <a:pt x="1530" y="312"/>
                  <a:pt x="1531" y="312"/>
                  <a:pt x="1532" y="312"/>
                </a:cubicBezTo>
                <a:cubicBezTo>
                  <a:pt x="1533" y="312"/>
                  <a:pt x="1534" y="312"/>
                  <a:pt x="1534" y="312"/>
                </a:cubicBezTo>
                <a:cubicBezTo>
                  <a:pt x="1540" y="306"/>
                  <a:pt x="1540" y="306"/>
                  <a:pt x="1540" y="306"/>
                </a:cubicBezTo>
                <a:cubicBezTo>
                  <a:pt x="1540" y="306"/>
                  <a:pt x="1540" y="305"/>
                  <a:pt x="1540" y="305"/>
                </a:cubicBezTo>
                <a:cubicBezTo>
                  <a:pt x="1541" y="305"/>
                  <a:pt x="1541" y="305"/>
                  <a:pt x="1541" y="305"/>
                </a:cubicBezTo>
                <a:cubicBezTo>
                  <a:pt x="1545" y="301"/>
                  <a:pt x="1545" y="301"/>
                  <a:pt x="1545" y="301"/>
                </a:cubicBezTo>
                <a:cubicBezTo>
                  <a:pt x="1546" y="300"/>
                  <a:pt x="1546" y="298"/>
                  <a:pt x="1545" y="297"/>
                </a:cubicBezTo>
                <a:cubicBezTo>
                  <a:pt x="1544" y="296"/>
                  <a:pt x="1542" y="296"/>
                  <a:pt x="1540" y="297"/>
                </a:cubicBezTo>
                <a:close/>
                <a:moveTo>
                  <a:pt x="1545" y="297"/>
                </a:moveTo>
                <a:cubicBezTo>
                  <a:pt x="1545" y="297"/>
                  <a:pt x="1546" y="297"/>
                  <a:pt x="1547" y="297"/>
                </a:cubicBezTo>
                <a:cubicBezTo>
                  <a:pt x="1548" y="297"/>
                  <a:pt x="1549" y="297"/>
                  <a:pt x="1549" y="297"/>
                </a:cubicBezTo>
                <a:cubicBezTo>
                  <a:pt x="1576" y="269"/>
                  <a:pt x="1576" y="269"/>
                  <a:pt x="1576" y="269"/>
                </a:cubicBezTo>
                <a:cubicBezTo>
                  <a:pt x="1578" y="268"/>
                  <a:pt x="1578" y="266"/>
                  <a:pt x="1576" y="265"/>
                </a:cubicBezTo>
                <a:cubicBezTo>
                  <a:pt x="1575" y="264"/>
                  <a:pt x="1573" y="264"/>
                  <a:pt x="1572" y="265"/>
                </a:cubicBezTo>
                <a:cubicBezTo>
                  <a:pt x="1545" y="292"/>
                  <a:pt x="1545" y="292"/>
                  <a:pt x="1545" y="292"/>
                </a:cubicBezTo>
                <a:cubicBezTo>
                  <a:pt x="1544" y="293"/>
                  <a:pt x="1544" y="295"/>
                  <a:pt x="1545" y="297"/>
                </a:cubicBezTo>
                <a:close/>
                <a:moveTo>
                  <a:pt x="1468" y="369"/>
                </a:moveTo>
                <a:cubicBezTo>
                  <a:pt x="1467" y="370"/>
                  <a:pt x="1467" y="370"/>
                  <a:pt x="1467" y="370"/>
                </a:cubicBezTo>
                <a:cubicBezTo>
                  <a:pt x="1465" y="372"/>
                  <a:pt x="1465" y="374"/>
                  <a:pt x="1467" y="375"/>
                </a:cubicBezTo>
                <a:cubicBezTo>
                  <a:pt x="1467" y="375"/>
                  <a:pt x="1468" y="376"/>
                  <a:pt x="1469" y="376"/>
                </a:cubicBezTo>
                <a:cubicBezTo>
                  <a:pt x="1470" y="376"/>
                  <a:pt x="1470" y="375"/>
                  <a:pt x="1471" y="375"/>
                </a:cubicBezTo>
                <a:cubicBezTo>
                  <a:pt x="1472" y="373"/>
                  <a:pt x="1472" y="373"/>
                  <a:pt x="1472" y="373"/>
                </a:cubicBezTo>
                <a:cubicBezTo>
                  <a:pt x="1474" y="372"/>
                  <a:pt x="1474" y="370"/>
                  <a:pt x="1472" y="369"/>
                </a:cubicBezTo>
                <a:cubicBezTo>
                  <a:pt x="1471" y="368"/>
                  <a:pt x="1469" y="368"/>
                  <a:pt x="1468" y="369"/>
                </a:cubicBezTo>
                <a:close/>
                <a:moveTo>
                  <a:pt x="1397" y="447"/>
                </a:moveTo>
                <a:cubicBezTo>
                  <a:pt x="1398" y="447"/>
                  <a:pt x="1399" y="447"/>
                  <a:pt x="1400" y="446"/>
                </a:cubicBezTo>
                <a:cubicBezTo>
                  <a:pt x="1426" y="420"/>
                  <a:pt x="1426" y="420"/>
                  <a:pt x="1426" y="420"/>
                </a:cubicBezTo>
                <a:cubicBezTo>
                  <a:pt x="1428" y="417"/>
                  <a:pt x="1428" y="417"/>
                  <a:pt x="1428" y="417"/>
                </a:cubicBezTo>
                <a:cubicBezTo>
                  <a:pt x="1430" y="416"/>
                  <a:pt x="1430" y="414"/>
                  <a:pt x="1428" y="413"/>
                </a:cubicBezTo>
                <a:cubicBezTo>
                  <a:pt x="1427" y="412"/>
                  <a:pt x="1425" y="412"/>
                  <a:pt x="1424" y="413"/>
                </a:cubicBezTo>
                <a:cubicBezTo>
                  <a:pt x="1422" y="415"/>
                  <a:pt x="1422" y="415"/>
                  <a:pt x="1422" y="415"/>
                </a:cubicBezTo>
                <a:cubicBezTo>
                  <a:pt x="1422" y="415"/>
                  <a:pt x="1421" y="416"/>
                  <a:pt x="1421" y="416"/>
                </a:cubicBezTo>
                <a:cubicBezTo>
                  <a:pt x="1395" y="442"/>
                  <a:pt x="1395" y="442"/>
                  <a:pt x="1395" y="442"/>
                </a:cubicBezTo>
                <a:cubicBezTo>
                  <a:pt x="1394" y="443"/>
                  <a:pt x="1394" y="445"/>
                  <a:pt x="1395" y="446"/>
                </a:cubicBezTo>
                <a:cubicBezTo>
                  <a:pt x="1396" y="447"/>
                  <a:pt x="1397" y="447"/>
                  <a:pt x="1397" y="447"/>
                </a:cubicBezTo>
                <a:close/>
                <a:moveTo>
                  <a:pt x="1431" y="420"/>
                </a:moveTo>
                <a:cubicBezTo>
                  <a:pt x="1402" y="449"/>
                  <a:pt x="1402" y="449"/>
                  <a:pt x="1402" y="449"/>
                </a:cubicBezTo>
                <a:cubicBezTo>
                  <a:pt x="1400" y="451"/>
                  <a:pt x="1400" y="453"/>
                  <a:pt x="1402" y="454"/>
                </a:cubicBezTo>
                <a:cubicBezTo>
                  <a:pt x="1402" y="454"/>
                  <a:pt x="1403" y="455"/>
                  <a:pt x="1404" y="455"/>
                </a:cubicBezTo>
                <a:cubicBezTo>
                  <a:pt x="1405" y="455"/>
                  <a:pt x="1405" y="454"/>
                  <a:pt x="1406" y="454"/>
                </a:cubicBezTo>
                <a:cubicBezTo>
                  <a:pt x="1435" y="424"/>
                  <a:pt x="1435" y="424"/>
                  <a:pt x="1435" y="424"/>
                </a:cubicBezTo>
                <a:cubicBezTo>
                  <a:pt x="1436" y="423"/>
                  <a:pt x="1436" y="421"/>
                  <a:pt x="1435" y="420"/>
                </a:cubicBezTo>
                <a:cubicBezTo>
                  <a:pt x="1434" y="419"/>
                  <a:pt x="1432" y="419"/>
                  <a:pt x="1431" y="420"/>
                </a:cubicBezTo>
                <a:close/>
                <a:moveTo>
                  <a:pt x="1578" y="277"/>
                </a:moveTo>
                <a:cubicBezTo>
                  <a:pt x="1577" y="276"/>
                  <a:pt x="1575" y="276"/>
                  <a:pt x="1574" y="277"/>
                </a:cubicBezTo>
                <a:cubicBezTo>
                  <a:pt x="1560" y="291"/>
                  <a:pt x="1560" y="291"/>
                  <a:pt x="1560" y="291"/>
                </a:cubicBezTo>
                <a:cubicBezTo>
                  <a:pt x="1553" y="298"/>
                  <a:pt x="1553" y="298"/>
                  <a:pt x="1553" y="298"/>
                </a:cubicBezTo>
                <a:cubicBezTo>
                  <a:pt x="1552" y="300"/>
                  <a:pt x="1552" y="301"/>
                  <a:pt x="1553" y="303"/>
                </a:cubicBezTo>
                <a:cubicBezTo>
                  <a:pt x="1553" y="303"/>
                  <a:pt x="1554" y="304"/>
                  <a:pt x="1555" y="304"/>
                </a:cubicBezTo>
                <a:cubicBezTo>
                  <a:pt x="1556" y="304"/>
                  <a:pt x="1556" y="303"/>
                  <a:pt x="1557" y="303"/>
                </a:cubicBezTo>
                <a:cubicBezTo>
                  <a:pt x="1570" y="290"/>
                  <a:pt x="1570" y="290"/>
                  <a:pt x="1570" y="290"/>
                </a:cubicBezTo>
                <a:cubicBezTo>
                  <a:pt x="1570" y="290"/>
                  <a:pt x="1570" y="290"/>
                  <a:pt x="1570" y="290"/>
                </a:cubicBezTo>
                <a:cubicBezTo>
                  <a:pt x="1578" y="282"/>
                  <a:pt x="1578" y="282"/>
                  <a:pt x="1578" y="282"/>
                </a:cubicBezTo>
                <a:cubicBezTo>
                  <a:pt x="1579" y="280"/>
                  <a:pt x="1579" y="279"/>
                  <a:pt x="1578" y="277"/>
                </a:cubicBezTo>
                <a:close/>
                <a:moveTo>
                  <a:pt x="1361" y="497"/>
                </a:moveTo>
                <a:cubicBezTo>
                  <a:pt x="1362" y="497"/>
                  <a:pt x="1363" y="497"/>
                  <a:pt x="1363" y="497"/>
                </a:cubicBezTo>
                <a:cubicBezTo>
                  <a:pt x="1368" y="492"/>
                  <a:pt x="1368" y="492"/>
                  <a:pt x="1368" y="492"/>
                </a:cubicBezTo>
                <a:cubicBezTo>
                  <a:pt x="1369" y="491"/>
                  <a:pt x="1369" y="489"/>
                  <a:pt x="1368" y="488"/>
                </a:cubicBezTo>
                <a:cubicBezTo>
                  <a:pt x="1367" y="486"/>
                  <a:pt x="1365" y="486"/>
                  <a:pt x="1364" y="488"/>
                </a:cubicBezTo>
                <a:cubicBezTo>
                  <a:pt x="1359" y="492"/>
                  <a:pt x="1359" y="492"/>
                  <a:pt x="1359" y="492"/>
                </a:cubicBezTo>
                <a:cubicBezTo>
                  <a:pt x="1358" y="493"/>
                  <a:pt x="1358" y="495"/>
                  <a:pt x="1359" y="497"/>
                </a:cubicBezTo>
                <a:cubicBezTo>
                  <a:pt x="1359" y="497"/>
                  <a:pt x="1360" y="497"/>
                  <a:pt x="1361" y="497"/>
                </a:cubicBezTo>
                <a:close/>
                <a:moveTo>
                  <a:pt x="1381" y="478"/>
                </a:moveTo>
                <a:cubicBezTo>
                  <a:pt x="1381" y="478"/>
                  <a:pt x="1382" y="478"/>
                  <a:pt x="1383" y="477"/>
                </a:cubicBezTo>
                <a:cubicBezTo>
                  <a:pt x="1388" y="472"/>
                  <a:pt x="1388" y="472"/>
                  <a:pt x="1388" y="472"/>
                </a:cubicBezTo>
                <a:cubicBezTo>
                  <a:pt x="1389" y="470"/>
                  <a:pt x="1389" y="468"/>
                  <a:pt x="1388" y="467"/>
                </a:cubicBezTo>
                <a:cubicBezTo>
                  <a:pt x="1387" y="466"/>
                  <a:pt x="1385" y="466"/>
                  <a:pt x="1384" y="467"/>
                </a:cubicBezTo>
                <a:cubicBezTo>
                  <a:pt x="1379" y="473"/>
                  <a:pt x="1379" y="473"/>
                  <a:pt x="1379" y="473"/>
                </a:cubicBezTo>
                <a:cubicBezTo>
                  <a:pt x="1377" y="474"/>
                  <a:pt x="1377" y="476"/>
                  <a:pt x="1379" y="477"/>
                </a:cubicBezTo>
                <a:cubicBezTo>
                  <a:pt x="1379" y="478"/>
                  <a:pt x="1380" y="478"/>
                  <a:pt x="1381" y="478"/>
                </a:cubicBezTo>
                <a:close/>
                <a:moveTo>
                  <a:pt x="1535" y="316"/>
                </a:moveTo>
                <a:cubicBezTo>
                  <a:pt x="1535" y="317"/>
                  <a:pt x="1535" y="317"/>
                  <a:pt x="1535" y="317"/>
                </a:cubicBezTo>
                <a:cubicBezTo>
                  <a:pt x="1533" y="318"/>
                  <a:pt x="1533" y="320"/>
                  <a:pt x="1535" y="321"/>
                </a:cubicBezTo>
                <a:cubicBezTo>
                  <a:pt x="1535" y="321"/>
                  <a:pt x="1536" y="322"/>
                  <a:pt x="1537" y="322"/>
                </a:cubicBezTo>
                <a:cubicBezTo>
                  <a:pt x="1538" y="322"/>
                  <a:pt x="1538" y="321"/>
                  <a:pt x="1539" y="321"/>
                </a:cubicBezTo>
                <a:cubicBezTo>
                  <a:pt x="1539" y="320"/>
                  <a:pt x="1539" y="320"/>
                  <a:pt x="1539" y="320"/>
                </a:cubicBezTo>
                <a:cubicBezTo>
                  <a:pt x="1541" y="319"/>
                  <a:pt x="1541" y="317"/>
                  <a:pt x="1539" y="316"/>
                </a:cubicBezTo>
                <a:cubicBezTo>
                  <a:pt x="1538" y="315"/>
                  <a:pt x="1536" y="315"/>
                  <a:pt x="1535" y="316"/>
                </a:cubicBezTo>
                <a:close/>
                <a:moveTo>
                  <a:pt x="1488" y="363"/>
                </a:moveTo>
                <a:cubicBezTo>
                  <a:pt x="1487" y="364"/>
                  <a:pt x="1487" y="366"/>
                  <a:pt x="1488" y="367"/>
                </a:cubicBezTo>
                <a:cubicBezTo>
                  <a:pt x="1489" y="368"/>
                  <a:pt x="1490" y="368"/>
                  <a:pt x="1490" y="368"/>
                </a:cubicBezTo>
                <a:cubicBezTo>
                  <a:pt x="1491" y="368"/>
                  <a:pt x="1492" y="368"/>
                  <a:pt x="1492" y="367"/>
                </a:cubicBezTo>
                <a:cubicBezTo>
                  <a:pt x="1499" y="361"/>
                  <a:pt x="1499" y="361"/>
                  <a:pt x="1499" y="361"/>
                </a:cubicBezTo>
                <a:cubicBezTo>
                  <a:pt x="1500" y="359"/>
                  <a:pt x="1500" y="357"/>
                  <a:pt x="1499" y="356"/>
                </a:cubicBezTo>
                <a:cubicBezTo>
                  <a:pt x="1498" y="355"/>
                  <a:pt x="1496" y="355"/>
                  <a:pt x="1495" y="356"/>
                </a:cubicBezTo>
                <a:lnTo>
                  <a:pt x="1488" y="363"/>
                </a:lnTo>
                <a:close/>
                <a:moveTo>
                  <a:pt x="1362" y="503"/>
                </a:moveTo>
                <a:cubicBezTo>
                  <a:pt x="1359" y="506"/>
                  <a:pt x="1359" y="506"/>
                  <a:pt x="1359" y="506"/>
                </a:cubicBezTo>
                <a:cubicBezTo>
                  <a:pt x="1358" y="507"/>
                  <a:pt x="1358" y="509"/>
                  <a:pt x="1359" y="510"/>
                </a:cubicBezTo>
                <a:cubicBezTo>
                  <a:pt x="1360" y="511"/>
                  <a:pt x="1361" y="511"/>
                  <a:pt x="1361" y="511"/>
                </a:cubicBezTo>
                <a:cubicBezTo>
                  <a:pt x="1362" y="511"/>
                  <a:pt x="1363" y="511"/>
                  <a:pt x="1364" y="510"/>
                </a:cubicBezTo>
                <a:cubicBezTo>
                  <a:pt x="1366" y="508"/>
                  <a:pt x="1366" y="508"/>
                  <a:pt x="1366" y="508"/>
                </a:cubicBezTo>
                <a:cubicBezTo>
                  <a:pt x="1367" y="507"/>
                  <a:pt x="1367" y="505"/>
                  <a:pt x="1366" y="503"/>
                </a:cubicBezTo>
                <a:cubicBezTo>
                  <a:pt x="1365" y="502"/>
                  <a:pt x="1363" y="502"/>
                  <a:pt x="1362" y="503"/>
                </a:cubicBezTo>
                <a:close/>
                <a:moveTo>
                  <a:pt x="1378" y="496"/>
                </a:moveTo>
                <a:cubicBezTo>
                  <a:pt x="1379" y="495"/>
                  <a:pt x="1379" y="493"/>
                  <a:pt x="1378" y="492"/>
                </a:cubicBezTo>
                <a:cubicBezTo>
                  <a:pt x="1376" y="491"/>
                  <a:pt x="1374" y="491"/>
                  <a:pt x="1373" y="492"/>
                </a:cubicBezTo>
                <a:cubicBezTo>
                  <a:pt x="1366" y="499"/>
                  <a:pt x="1366" y="499"/>
                  <a:pt x="1366" y="499"/>
                </a:cubicBezTo>
                <a:cubicBezTo>
                  <a:pt x="1365" y="500"/>
                  <a:pt x="1365" y="502"/>
                  <a:pt x="1366" y="503"/>
                </a:cubicBezTo>
                <a:cubicBezTo>
                  <a:pt x="1367" y="504"/>
                  <a:pt x="1368" y="504"/>
                  <a:pt x="1369" y="504"/>
                </a:cubicBezTo>
                <a:cubicBezTo>
                  <a:pt x="1369" y="504"/>
                  <a:pt x="1370" y="504"/>
                  <a:pt x="1371" y="503"/>
                </a:cubicBezTo>
                <a:lnTo>
                  <a:pt x="1378" y="496"/>
                </a:lnTo>
                <a:close/>
                <a:moveTo>
                  <a:pt x="1387" y="486"/>
                </a:moveTo>
                <a:cubicBezTo>
                  <a:pt x="1387" y="486"/>
                  <a:pt x="1388" y="486"/>
                  <a:pt x="1389" y="485"/>
                </a:cubicBezTo>
                <a:cubicBezTo>
                  <a:pt x="1393" y="480"/>
                  <a:pt x="1393" y="480"/>
                  <a:pt x="1393" y="480"/>
                </a:cubicBezTo>
                <a:cubicBezTo>
                  <a:pt x="1395" y="479"/>
                  <a:pt x="1395" y="477"/>
                  <a:pt x="1393" y="476"/>
                </a:cubicBezTo>
                <a:cubicBezTo>
                  <a:pt x="1392" y="475"/>
                  <a:pt x="1390" y="475"/>
                  <a:pt x="1389" y="476"/>
                </a:cubicBezTo>
                <a:cubicBezTo>
                  <a:pt x="1384" y="481"/>
                  <a:pt x="1384" y="481"/>
                  <a:pt x="1384" y="481"/>
                </a:cubicBezTo>
                <a:cubicBezTo>
                  <a:pt x="1383" y="482"/>
                  <a:pt x="1383" y="484"/>
                  <a:pt x="1384" y="485"/>
                </a:cubicBezTo>
                <a:cubicBezTo>
                  <a:pt x="1385" y="486"/>
                  <a:pt x="1386" y="486"/>
                  <a:pt x="1387" y="486"/>
                </a:cubicBezTo>
                <a:close/>
                <a:moveTo>
                  <a:pt x="1493" y="380"/>
                </a:moveTo>
                <a:cubicBezTo>
                  <a:pt x="1494" y="380"/>
                  <a:pt x="1494" y="379"/>
                  <a:pt x="1495" y="379"/>
                </a:cubicBezTo>
                <a:cubicBezTo>
                  <a:pt x="1499" y="375"/>
                  <a:pt x="1499" y="375"/>
                  <a:pt x="1499" y="375"/>
                </a:cubicBezTo>
                <a:cubicBezTo>
                  <a:pt x="1500" y="374"/>
                  <a:pt x="1500" y="372"/>
                  <a:pt x="1499" y="371"/>
                </a:cubicBezTo>
                <a:cubicBezTo>
                  <a:pt x="1497" y="370"/>
                  <a:pt x="1495" y="370"/>
                  <a:pt x="1494" y="371"/>
                </a:cubicBezTo>
                <a:cubicBezTo>
                  <a:pt x="1491" y="374"/>
                  <a:pt x="1491" y="374"/>
                  <a:pt x="1491" y="374"/>
                </a:cubicBezTo>
                <a:cubicBezTo>
                  <a:pt x="1489" y="376"/>
                  <a:pt x="1489" y="378"/>
                  <a:pt x="1491" y="379"/>
                </a:cubicBezTo>
                <a:cubicBezTo>
                  <a:pt x="1491" y="379"/>
                  <a:pt x="1492" y="380"/>
                  <a:pt x="1493" y="380"/>
                </a:cubicBezTo>
                <a:close/>
                <a:moveTo>
                  <a:pt x="1412" y="460"/>
                </a:moveTo>
                <a:cubicBezTo>
                  <a:pt x="1413" y="460"/>
                  <a:pt x="1414" y="460"/>
                  <a:pt x="1414" y="460"/>
                </a:cubicBezTo>
                <a:cubicBezTo>
                  <a:pt x="1440" y="434"/>
                  <a:pt x="1440" y="434"/>
                  <a:pt x="1440" y="434"/>
                </a:cubicBezTo>
                <a:cubicBezTo>
                  <a:pt x="1441" y="433"/>
                  <a:pt x="1441" y="431"/>
                  <a:pt x="1440" y="430"/>
                </a:cubicBezTo>
                <a:cubicBezTo>
                  <a:pt x="1439" y="428"/>
                  <a:pt x="1437" y="428"/>
                  <a:pt x="1435" y="430"/>
                </a:cubicBezTo>
                <a:cubicBezTo>
                  <a:pt x="1410" y="455"/>
                  <a:pt x="1410" y="455"/>
                  <a:pt x="1410" y="455"/>
                </a:cubicBezTo>
                <a:cubicBezTo>
                  <a:pt x="1409" y="456"/>
                  <a:pt x="1409" y="458"/>
                  <a:pt x="1410" y="460"/>
                </a:cubicBezTo>
                <a:cubicBezTo>
                  <a:pt x="1410" y="460"/>
                  <a:pt x="1411" y="460"/>
                  <a:pt x="1412" y="460"/>
                </a:cubicBezTo>
                <a:close/>
                <a:moveTo>
                  <a:pt x="1384" y="503"/>
                </a:moveTo>
                <a:cubicBezTo>
                  <a:pt x="1386" y="502"/>
                  <a:pt x="1386" y="500"/>
                  <a:pt x="1384" y="499"/>
                </a:cubicBezTo>
                <a:cubicBezTo>
                  <a:pt x="1383" y="498"/>
                  <a:pt x="1381" y="498"/>
                  <a:pt x="1380" y="499"/>
                </a:cubicBezTo>
                <a:cubicBezTo>
                  <a:pt x="1371" y="508"/>
                  <a:pt x="1371" y="508"/>
                  <a:pt x="1371" y="508"/>
                </a:cubicBezTo>
                <a:cubicBezTo>
                  <a:pt x="1370" y="509"/>
                  <a:pt x="1370" y="511"/>
                  <a:pt x="1371" y="512"/>
                </a:cubicBezTo>
                <a:cubicBezTo>
                  <a:pt x="1372" y="513"/>
                  <a:pt x="1373" y="513"/>
                  <a:pt x="1373" y="513"/>
                </a:cubicBezTo>
                <a:cubicBezTo>
                  <a:pt x="1374" y="513"/>
                  <a:pt x="1375" y="513"/>
                  <a:pt x="1375" y="512"/>
                </a:cubicBezTo>
                <a:lnTo>
                  <a:pt x="1384" y="503"/>
                </a:lnTo>
                <a:close/>
                <a:moveTo>
                  <a:pt x="1431" y="457"/>
                </a:moveTo>
                <a:cubicBezTo>
                  <a:pt x="1441" y="447"/>
                  <a:pt x="1441" y="447"/>
                  <a:pt x="1441" y="447"/>
                </a:cubicBezTo>
                <a:cubicBezTo>
                  <a:pt x="1442" y="446"/>
                  <a:pt x="1442" y="444"/>
                  <a:pt x="1441" y="443"/>
                </a:cubicBezTo>
                <a:cubicBezTo>
                  <a:pt x="1440" y="441"/>
                  <a:pt x="1438" y="441"/>
                  <a:pt x="1436" y="443"/>
                </a:cubicBezTo>
                <a:cubicBezTo>
                  <a:pt x="1427" y="452"/>
                  <a:pt x="1427" y="452"/>
                  <a:pt x="1427" y="452"/>
                </a:cubicBezTo>
                <a:cubicBezTo>
                  <a:pt x="1426" y="454"/>
                  <a:pt x="1426" y="455"/>
                  <a:pt x="1427" y="457"/>
                </a:cubicBezTo>
                <a:cubicBezTo>
                  <a:pt x="1427" y="457"/>
                  <a:pt x="1428" y="458"/>
                  <a:pt x="1429" y="458"/>
                </a:cubicBezTo>
                <a:cubicBezTo>
                  <a:pt x="1430" y="458"/>
                  <a:pt x="1430" y="457"/>
                  <a:pt x="1431" y="457"/>
                </a:cubicBezTo>
                <a:close/>
                <a:moveTo>
                  <a:pt x="1388" y="496"/>
                </a:moveTo>
                <a:cubicBezTo>
                  <a:pt x="1388" y="496"/>
                  <a:pt x="1389" y="497"/>
                  <a:pt x="1390" y="497"/>
                </a:cubicBezTo>
                <a:cubicBezTo>
                  <a:pt x="1391" y="497"/>
                  <a:pt x="1391" y="496"/>
                  <a:pt x="1392" y="496"/>
                </a:cubicBezTo>
                <a:cubicBezTo>
                  <a:pt x="1402" y="486"/>
                  <a:pt x="1402" y="486"/>
                  <a:pt x="1402" y="486"/>
                </a:cubicBezTo>
                <a:cubicBezTo>
                  <a:pt x="1403" y="485"/>
                  <a:pt x="1403" y="483"/>
                  <a:pt x="1402" y="481"/>
                </a:cubicBezTo>
                <a:cubicBezTo>
                  <a:pt x="1401" y="480"/>
                  <a:pt x="1399" y="480"/>
                  <a:pt x="1398" y="481"/>
                </a:cubicBezTo>
                <a:cubicBezTo>
                  <a:pt x="1388" y="491"/>
                  <a:pt x="1388" y="491"/>
                  <a:pt x="1388" y="491"/>
                </a:cubicBezTo>
                <a:cubicBezTo>
                  <a:pt x="1386" y="493"/>
                  <a:pt x="1386" y="495"/>
                  <a:pt x="1388" y="496"/>
                </a:cubicBezTo>
                <a:close/>
                <a:moveTo>
                  <a:pt x="1418" y="470"/>
                </a:moveTo>
                <a:cubicBezTo>
                  <a:pt x="1427" y="461"/>
                  <a:pt x="1427" y="461"/>
                  <a:pt x="1427" y="461"/>
                </a:cubicBezTo>
                <a:cubicBezTo>
                  <a:pt x="1428" y="460"/>
                  <a:pt x="1428" y="458"/>
                  <a:pt x="1427" y="457"/>
                </a:cubicBezTo>
                <a:cubicBezTo>
                  <a:pt x="1425" y="456"/>
                  <a:pt x="1424" y="456"/>
                  <a:pt x="1423" y="457"/>
                </a:cubicBezTo>
                <a:cubicBezTo>
                  <a:pt x="1418" y="462"/>
                  <a:pt x="1418" y="462"/>
                  <a:pt x="1418" y="462"/>
                </a:cubicBezTo>
                <a:cubicBezTo>
                  <a:pt x="1418" y="462"/>
                  <a:pt x="1418" y="462"/>
                  <a:pt x="1418" y="462"/>
                </a:cubicBezTo>
                <a:cubicBezTo>
                  <a:pt x="1414" y="465"/>
                  <a:pt x="1414" y="465"/>
                  <a:pt x="1414" y="465"/>
                </a:cubicBezTo>
                <a:cubicBezTo>
                  <a:pt x="1413" y="466"/>
                  <a:pt x="1413" y="468"/>
                  <a:pt x="1414" y="470"/>
                </a:cubicBezTo>
                <a:cubicBezTo>
                  <a:pt x="1415" y="470"/>
                  <a:pt x="1415" y="470"/>
                  <a:pt x="1416" y="470"/>
                </a:cubicBezTo>
                <a:cubicBezTo>
                  <a:pt x="1417" y="470"/>
                  <a:pt x="1418" y="470"/>
                  <a:pt x="1418" y="470"/>
                </a:cubicBezTo>
                <a:close/>
                <a:moveTo>
                  <a:pt x="1378" y="519"/>
                </a:moveTo>
                <a:cubicBezTo>
                  <a:pt x="1379" y="520"/>
                  <a:pt x="1380" y="520"/>
                  <a:pt x="1380" y="520"/>
                </a:cubicBezTo>
                <a:cubicBezTo>
                  <a:pt x="1381" y="520"/>
                  <a:pt x="1382" y="520"/>
                  <a:pt x="1382" y="519"/>
                </a:cubicBezTo>
                <a:cubicBezTo>
                  <a:pt x="1391" y="511"/>
                  <a:pt x="1391" y="511"/>
                  <a:pt x="1391" y="511"/>
                </a:cubicBezTo>
                <a:cubicBezTo>
                  <a:pt x="1392" y="509"/>
                  <a:pt x="1392" y="507"/>
                  <a:pt x="1391" y="506"/>
                </a:cubicBezTo>
                <a:cubicBezTo>
                  <a:pt x="1390" y="505"/>
                  <a:pt x="1388" y="505"/>
                  <a:pt x="1387" y="506"/>
                </a:cubicBezTo>
                <a:cubicBezTo>
                  <a:pt x="1378" y="515"/>
                  <a:pt x="1378" y="515"/>
                  <a:pt x="1378" y="515"/>
                </a:cubicBezTo>
                <a:cubicBezTo>
                  <a:pt x="1377" y="516"/>
                  <a:pt x="1377" y="518"/>
                  <a:pt x="1378" y="519"/>
                </a:cubicBezTo>
                <a:close/>
                <a:moveTo>
                  <a:pt x="1394" y="507"/>
                </a:moveTo>
                <a:cubicBezTo>
                  <a:pt x="1395" y="507"/>
                  <a:pt x="1395" y="506"/>
                  <a:pt x="1396" y="506"/>
                </a:cubicBezTo>
                <a:cubicBezTo>
                  <a:pt x="1408" y="493"/>
                  <a:pt x="1408" y="493"/>
                  <a:pt x="1408" y="493"/>
                </a:cubicBezTo>
                <a:cubicBezTo>
                  <a:pt x="1410" y="492"/>
                  <a:pt x="1410" y="490"/>
                  <a:pt x="1408" y="489"/>
                </a:cubicBezTo>
                <a:cubicBezTo>
                  <a:pt x="1407" y="488"/>
                  <a:pt x="1405" y="488"/>
                  <a:pt x="1404" y="489"/>
                </a:cubicBezTo>
                <a:cubicBezTo>
                  <a:pt x="1392" y="501"/>
                  <a:pt x="1392" y="501"/>
                  <a:pt x="1392" y="501"/>
                </a:cubicBezTo>
                <a:cubicBezTo>
                  <a:pt x="1390" y="503"/>
                  <a:pt x="1390" y="504"/>
                  <a:pt x="1392" y="506"/>
                </a:cubicBezTo>
                <a:cubicBezTo>
                  <a:pt x="1392" y="506"/>
                  <a:pt x="1393" y="507"/>
                  <a:pt x="1394" y="507"/>
                </a:cubicBezTo>
                <a:close/>
                <a:moveTo>
                  <a:pt x="1382" y="529"/>
                </a:moveTo>
                <a:cubicBezTo>
                  <a:pt x="1381" y="528"/>
                  <a:pt x="1379" y="528"/>
                  <a:pt x="1378" y="529"/>
                </a:cubicBezTo>
                <a:cubicBezTo>
                  <a:pt x="1376" y="531"/>
                  <a:pt x="1376" y="531"/>
                  <a:pt x="1376" y="531"/>
                </a:cubicBezTo>
                <a:cubicBezTo>
                  <a:pt x="1374" y="533"/>
                  <a:pt x="1374" y="534"/>
                  <a:pt x="1376" y="536"/>
                </a:cubicBezTo>
                <a:cubicBezTo>
                  <a:pt x="1376" y="536"/>
                  <a:pt x="1377" y="537"/>
                  <a:pt x="1378" y="537"/>
                </a:cubicBezTo>
                <a:cubicBezTo>
                  <a:pt x="1379" y="537"/>
                  <a:pt x="1379" y="536"/>
                  <a:pt x="1380" y="536"/>
                </a:cubicBezTo>
                <a:cubicBezTo>
                  <a:pt x="1382" y="534"/>
                  <a:pt x="1382" y="534"/>
                  <a:pt x="1382" y="534"/>
                </a:cubicBezTo>
                <a:cubicBezTo>
                  <a:pt x="1383" y="533"/>
                  <a:pt x="1383" y="531"/>
                  <a:pt x="1382" y="529"/>
                </a:cubicBezTo>
                <a:close/>
                <a:moveTo>
                  <a:pt x="1385" y="529"/>
                </a:moveTo>
                <a:cubicBezTo>
                  <a:pt x="1386" y="529"/>
                  <a:pt x="1387" y="529"/>
                  <a:pt x="1388" y="528"/>
                </a:cubicBezTo>
                <a:cubicBezTo>
                  <a:pt x="1410" y="506"/>
                  <a:pt x="1410" y="506"/>
                  <a:pt x="1410" y="506"/>
                </a:cubicBezTo>
                <a:cubicBezTo>
                  <a:pt x="1411" y="505"/>
                  <a:pt x="1411" y="503"/>
                  <a:pt x="1410" y="502"/>
                </a:cubicBezTo>
                <a:cubicBezTo>
                  <a:pt x="1408" y="501"/>
                  <a:pt x="1406" y="501"/>
                  <a:pt x="1405" y="502"/>
                </a:cubicBezTo>
                <a:cubicBezTo>
                  <a:pt x="1397" y="509"/>
                  <a:pt x="1397" y="509"/>
                  <a:pt x="1397" y="509"/>
                </a:cubicBezTo>
                <a:cubicBezTo>
                  <a:pt x="1397" y="509"/>
                  <a:pt x="1397" y="509"/>
                  <a:pt x="1397" y="509"/>
                </a:cubicBezTo>
                <a:cubicBezTo>
                  <a:pt x="1382" y="524"/>
                  <a:pt x="1382" y="524"/>
                  <a:pt x="1382" y="524"/>
                </a:cubicBezTo>
                <a:cubicBezTo>
                  <a:pt x="1381" y="525"/>
                  <a:pt x="1382" y="527"/>
                  <a:pt x="1383" y="528"/>
                </a:cubicBezTo>
                <a:cubicBezTo>
                  <a:pt x="1383" y="529"/>
                  <a:pt x="1385" y="529"/>
                  <a:pt x="1385" y="529"/>
                </a:cubicBezTo>
                <a:close/>
                <a:moveTo>
                  <a:pt x="1498" y="417"/>
                </a:moveTo>
                <a:cubicBezTo>
                  <a:pt x="1499" y="417"/>
                  <a:pt x="1499" y="416"/>
                  <a:pt x="1500" y="416"/>
                </a:cubicBezTo>
                <a:cubicBezTo>
                  <a:pt x="1510" y="406"/>
                  <a:pt x="1510" y="406"/>
                  <a:pt x="1510" y="406"/>
                </a:cubicBezTo>
                <a:cubicBezTo>
                  <a:pt x="1511" y="404"/>
                  <a:pt x="1511" y="403"/>
                  <a:pt x="1510" y="401"/>
                </a:cubicBezTo>
                <a:cubicBezTo>
                  <a:pt x="1509" y="400"/>
                  <a:pt x="1507" y="400"/>
                  <a:pt x="1506" y="401"/>
                </a:cubicBezTo>
                <a:cubicBezTo>
                  <a:pt x="1496" y="411"/>
                  <a:pt x="1496" y="411"/>
                  <a:pt x="1496" y="411"/>
                </a:cubicBezTo>
                <a:cubicBezTo>
                  <a:pt x="1494" y="413"/>
                  <a:pt x="1494" y="415"/>
                  <a:pt x="1496" y="416"/>
                </a:cubicBezTo>
                <a:cubicBezTo>
                  <a:pt x="1496" y="416"/>
                  <a:pt x="1497" y="417"/>
                  <a:pt x="1498" y="417"/>
                </a:cubicBezTo>
                <a:close/>
                <a:moveTo>
                  <a:pt x="1384" y="537"/>
                </a:moveTo>
                <a:cubicBezTo>
                  <a:pt x="1383" y="538"/>
                  <a:pt x="1383" y="538"/>
                  <a:pt x="1383" y="538"/>
                </a:cubicBezTo>
                <a:cubicBezTo>
                  <a:pt x="1381" y="539"/>
                  <a:pt x="1381" y="541"/>
                  <a:pt x="1383" y="543"/>
                </a:cubicBezTo>
                <a:cubicBezTo>
                  <a:pt x="1383" y="543"/>
                  <a:pt x="1384" y="544"/>
                  <a:pt x="1385" y="544"/>
                </a:cubicBezTo>
                <a:cubicBezTo>
                  <a:pt x="1386" y="544"/>
                  <a:pt x="1386" y="543"/>
                  <a:pt x="1387" y="543"/>
                </a:cubicBezTo>
                <a:cubicBezTo>
                  <a:pt x="1388" y="542"/>
                  <a:pt x="1388" y="542"/>
                  <a:pt x="1388" y="542"/>
                </a:cubicBezTo>
                <a:cubicBezTo>
                  <a:pt x="1389" y="541"/>
                  <a:pt x="1389" y="539"/>
                  <a:pt x="1388" y="537"/>
                </a:cubicBezTo>
                <a:cubicBezTo>
                  <a:pt x="1387" y="536"/>
                  <a:pt x="1385" y="536"/>
                  <a:pt x="1384" y="537"/>
                </a:cubicBezTo>
                <a:close/>
                <a:moveTo>
                  <a:pt x="1409" y="519"/>
                </a:moveTo>
                <a:cubicBezTo>
                  <a:pt x="1410" y="519"/>
                  <a:pt x="1411" y="519"/>
                  <a:pt x="1411" y="519"/>
                </a:cubicBezTo>
                <a:cubicBezTo>
                  <a:pt x="1414" y="515"/>
                  <a:pt x="1414" y="515"/>
                  <a:pt x="1414" y="515"/>
                </a:cubicBezTo>
                <a:cubicBezTo>
                  <a:pt x="1416" y="514"/>
                  <a:pt x="1416" y="512"/>
                  <a:pt x="1414" y="511"/>
                </a:cubicBezTo>
                <a:cubicBezTo>
                  <a:pt x="1413" y="510"/>
                  <a:pt x="1411" y="510"/>
                  <a:pt x="1410" y="511"/>
                </a:cubicBezTo>
                <a:cubicBezTo>
                  <a:pt x="1407" y="514"/>
                  <a:pt x="1407" y="514"/>
                  <a:pt x="1407" y="514"/>
                </a:cubicBezTo>
                <a:cubicBezTo>
                  <a:pt x="1406" y="515"/>
                  <a:pt x="1406" y="517"/>
                  <a:pt x="1407" y="519"/>
                </a:cubicBezTo>
                <a:cubicBezTo>
                  <a:pt x="1407" y="519"/>
                  <a:pt x="1408" y="519"/>
                  <a:pt x="1409" y="519"/>
                </a:cubicBezTo>
                <a:close/>
                <a:moveTo>
                  <a:pt x="1406" y="523"/>
                </a:moveTo>
                <a:cubicBezTo>
                  <a:pt x="1408" y="522"/>
                  <a:pt x="1408" y="520"/>
                  <a:pt x="1406" y="519"/>
                </a:cubicBezTo>
                <a:cubicBezTo>
                  <a:pt x="1405" y="518"/>
                  <a:pt x="1403" y="518"/>
                  <a:pt x="1402" y="519"/>
                </a:cubicBezTo>
                <a:cubicBezTo>
                  <a:pt x="1388" y="533"/>
                  <a:pt x="1388" y="533"/>
                  <a:pt x="1388" y="533"/>
                </a:cubicBezTo>
                <a:cubicBezTo>
                  <a:pt x="1387" y="534"/>
                  <a:pt x="1387" y="536"/>
                  <a:pt x="1388" y="537"/>
                </a:cubicBezTo>
                <a:cubicBezTo>
                  <a:pt x="1389" y="538"/>
                  <a:pt x="1389" y="538"/>
                  <a:pt x="1390" y="538"/>
                </a:cubicBezTo>
                <a:cubicBezTo>
                  <a:pt x="1391" y="538"/>
                  <a:pt x="1392" y="538"/>
                  <a:pt x="1392" y="537"/>
                </a:cubicBezTo>
                <a:lnTo>
                  <a:pt x="1406" y="523"/>
                </a:lnTo>
                <a:close/>
                <a:moveTo>
                  <a:pt x="1498" y="430"/>
                </a:moveTo>
                <a:cubicBezTo>
                  <a:pt x="1499" y="430"/>
                  <a:pt x="1500" y="430"/>
                  <a:pt x="1501" y="429"/>
                </a:cubicBezTo>
                <a:cubicBezTo>
                  <a:pt x="1513" y="417"/>
                  <a:pt x="1513" y="417"/>
                  <a:pt x="1513" y="417"/>
                </a:cubicBezTo>
                <a:cubicBezTo>
                  <a:pt x="1514" y="415"/>
                  <a:pt x="1514" y="413"/>
                  <a:pt x="1513" y="412"/>
                </a:cubicBezTo>
                <a:cubicBezTo>
                  <a:pt x="1512" y="411"/>
                  <a:pt x="1510" y="411"/>
                  <a:pt x="1509" y="412"/>
                </a:cubicBezTo>
                <a:cubicBezTo>
                  <a:pt x="1496" y="425"/>
                  <a:pt x="1496" y="425"/>
                  <a:pt x="1496" y="425"/>
                </a:cubicBezTo>
                <a:cubicBezTo>
                  <a:pt x="1495" y="426"/>
                  <a:pt x="1495" y="428"/>
                  <a:pt x="1496" y="429"/>
                </a:cubicBezTo>
                <a:cubicBezTo>
                  <a:pt x="1497" y="430"/>
                  <a:pt x="1498" y="430"/>
                  <a:pt x="1498" y="430"/>
                </a:cubicBezTo>
                <a:close/>
                <a:moveTo>
                  <a:pt x="1503" y="440"/>
                </a:moveTo>
                <a:cubicBezTo>
                  <a:pt x="1504" y="440"/>
                  <a:pt x="1504" y="439"/>
                  <a:pt x="1505" y="439"/>
                </a:cubicBezTo>
                <a:cubicBezTo>
                  <a:pt x="1506" y="438"/>
                  <a:pt x="1506" y="438"/>
                  <a:pt x="1506" y="438"/>
                </a:cubicBezTo>
                <a:cubicBezTo>
                  <a:pt x="1506" y="437"/>
                  <a:pt x="1507" y="437"/>
                  <a:pt x="1507" y="436"/>
                </a:cubicBezTo>
                <a:cubicBezTo>
                  <a:pt x="1507" y="436"/>
                  <a:pt x="1508" y="436"/>
                  <a:pt x="1508" y="436"/>
                </a:cubicBezTo>
                <a:cubicBezTo>
                  <a:pt x="1512" y="432"/>
                  <a:pt x="1512" y="432"/>
                  <a:pt x="1512" y="432"/>
                </a:cubicBezTo>
                <a:cubicBezTo>
                  <a:pt x="1513" y="430"/>
                  <a:pt x="1513" y="428"/>
                  <a:pt x="1512" y="427"/>
                </a:cubicBezTo>
                <a:cubicBezTo>
                  <a:pt x="1511" y="426"/>
                  <a:pt x="1509" y="426"/>
                  <a:pt x="1508" y="427"/>
                </a:cubicBezTo>
                <a:cubicBezTo>
                  <a:pt x="1504" y="431"/>
                  <a:pt x="1504" y="431"/>
                  <a:pt x="1504" y="431"/>
                </a:cubicBezTo>
                <a:cubicBezTo>
                  <a:pt x="1503" y="432"/>
                  <a:pt x="1503" y="432"/>
                  <a:pt x="1503" y="433"/>
                </a:cubicBezTo>
                <a:cubicBezTo>
                  <a:pt x="1502" y="433"/>
                  <a:pt x="1502" y="433"/>
                  <a:pt x="1502" y="433"/>
                </a:cubicBezTo>
                <a:cubicBezTo>
                  <a:pt x="1501" y="434"/>
                  <a:pt x="1501" y="434"/>
                  <a:pt x="1501" y="434"/>
                </a:cubicBezTo>
                <a:cubicBezTo>
                  <a:pt x="1499" y="436"/>
                  <a:pt x="1499" y="437"/>
                  <a:pt x="1501" y="439"/>
                </a:cubicBezTo>
                <a:cubicBezTo>
                  <a:pt x="1501" y="439"/>
                  <a:pt x="1502" y="440"/>
                  <a:pt x="1503" y="440"/>
                </a:cubicBezTo>
                <a:close/>
                <a:moveTo>
                  <a:pt x="1411" y="529"/>
                </a:moveTo>
                <a:cubicBezTo>
                  <a:pt x="1409" y="527"/>
                  <a:pt x="1408" y="527"/>
                  <a:pt x="1406" y="529"/>
                </a:cubicBezTo>
                <a:cubicBezTo>
                  <a:pt x="1393" y="542"/>
                  <a:pt x="1393" y="542"/>
                  <a:pt x="1393" y="542"/>
                </a:cubicBezTo>
                <a:cubicBezTo>
                  <a:pt x="1392" y="543"/>
                  <a:pt x="1392" y="545"/>
                  <a:pt x="1393" y="547"/>
                </a:cubicBezTo>
                <a:cubicBezTo>
                  <a:pt x="1393" y="547"/>
                  <a:pt x="1394" y="547"/>
                  <a:pt x="1395" y="547"/>
                </a:cubicBezTo>
                <a:cubicBezTo>
                  <a:pt x="1396" y="547"/>
                  <a:pt x="1397" y="547"/>
                  <a:pt x="1397" y="547"/>
                </a:cubicBezTo>
                <a:cubicBezTo>
                  <a:pt x="1411" y="533"/>
                  <a:pt x="1411" y="533"/>
                  <a:pt x="1411" y="533"/>
                </a:cubicBezTo>
                <a:cubicBezTo>
                  <a:pt x="1412" y="532"/>
                  <a:pt x="1412" y="530"/>
                  <a:pt x="1411" y="529"/>
                </a:cubicBezTo>
                <a:close/>
                <a:moveTo>
                  <a:pt x="1518" y="431"/>
                </a:moveTo>
                <a:cubicBezTo>
                  <a:pt x="1516" y="433"/>
                  <a:pt x="1516" y="433"/>
                  <a:pt x="1516" y="433"/>
                </a:cubicBezTo>
                <a:cubicBezTo>
                  <a:pt x="1514" y="435"/>
                  <a:pt x="1514" y="436"/>
                  <a:pt x="1516" y="438"/>
                </a:cubicBezTo>
                <a:cubicBezTo>
                  <a:pt x="1516" y="438"/>
                  <a:pt x="1517" y="439"/>
                  <a:pt x="1518" y="439"/>
                </a:cubicBezTo>
                <a:cubicBezTo>
                  <a:pt x="1519" y="439"/>
                  <a:pt x="1519" y="438"/>
                  <a:pt x="1520" y="438"/>
                </a:cubicBezTo>
                <a:cubicBezTo>
                  <a:pt x="1523" y="435"/>
                  <a:pt x="1523" y="435"/>
                  <a:pt x="1523" y="435"/>
                </a:cubicBezTo>
                <a:cubicBezTo>
                  <a:pt x="1524" y="434"/>
                  <a:pt x="1524" y="432"/>
                  <a:pt x="1523" y="431"/>
                </a:cubicBezTo>
                <a:cubicBezTo>
                  <a:pt x="1521" y="429"/>
                  <a:pt x="1519" y="429"/>
                  <a:pt x="1518" y="431"/>
                </a:cubicBezTo>
                <a:close/>
                <a:moveTo>
                  <a:pt x="1485" y="471"/>
                </a:moveTo>
                <a:cubicBezTo>
                  <a:pt x="1486" y="471"/>
                  <a:pt x="1487" y="471"/>
                  <a:pt x="1487" y="470"/>
                </a:cubicBezTo>
                <a:cubicBezTo>
                  <a:pt x="1501" y="456"/>
                  <a:pt x="1501" y="456"/>
                  <a:pt x="1501" y="456"/>
                </a:cubicBezTo>
                <a:cubicBezTo>
                  <a:pt x="1502" y="455"/>
                  <a:pt x="1502" y="453"/>
                  <a:pt x="1501" y="452"/>
                </a:cubicBezTo>
                <a:cubicBezTo>
                  <a:pt x="1500" y="451"/>
                  <a:pt x="1498" y="451"/>
                  <a:pt x="1497" y="452"/>
                </a:cubicBezTo>
                <a:cubicBezTo>
                  <a:pt x="1483" y="466"/>
                  <a:pt x="1483" y="466"/>
                  <a:pt x="1483" y="466"/>
                </a:cubicBezTo>
                <a:cubicBezTo>
                  <a:pt x="1482" y="467"/>
                  <a:pt x="1482" y="469"/>
                  <a:pt x="1483" y="470"/>
                </a:cubicBezTo>
                <a:cubicBezTo>
                  <a:pt x="1484" y="471"/>
                  <a:pt x="1484" y="471"/>
                  <a:pt x="1485" y="471"/>
                </a:cubicBezTo>
                <a:close/>
                <a:moveTo>
                  <a:pt x="1417" y="536"/>
                </a:moveTo>
                <a:cubicBezTo>
                  <a:pt x="1416" y="535"/>
                  <a:pt x="1414" y="535"/>
                  <a:pt x="1413" y="536"/>
                </a:cubicBezTo>
                <a:cubicBezTo>
                  <a:pt x="1398" y="551"/>
                  <a:pt x="1398" y="551"/>
                  <a:pt x="1398" y="551"/>
                </a:cubicBezTo>
                <a:cubicBezTo>
                  <a:pt x="1397" y="552"/>
                  <a:pt x="1397" y="554"/>
                  <a:pt x="1398" y="555"/>
                </a:cubicBezTo>
                <a:cubicBezTo>
                  <a:pt x="1399" y="556"/>
                  <a:pt x="1400" y="556"/>
                  <a:pt x="1401" y="556"/>
                </a:cubicBezTo>
                <a:cubicBezTo>
                  <a:pt x="1401" y="556"/>
                  <a:pt x="1402" y="556"/>
                  <a:pt x="1403" y="555"/>
                </a:cubicBezTo>
                <a:cubicBezTo>
                  <a:pt x="1417" y="541"/>
                  <a:pt x="1417" y="541"/>
                  <a:pt x="1417" y="541"/>
                </a:cubicBezTo>
                <a:cubicBezTo>
                  <a:pt x="1418" y="539"/>
                  <a:pt x="1418" y="537"/>
                  <a:pt x="1417" y="536"/>
                </a:cubicBezTo>
                <a:close/>
                <a:moveTo>
                  <a:pt x="1425" y="547"/>
                </a:moveTo>
                <a:cubicBezTo>
                  <a:pt x="1425" y="547"/>
                  <a:pt x="1425" y="547"/>
                  <a:pt x="1425" y="547"/>
                </a:cubicBezTo>
                <a:cubicBezTo>
                  <a:pt x="1428" y="544"/>
                  <a:pt x="1428" y="544"/>
                  <a:pt x="1428" y="544"/>
                </a:cubicBezTo>
                <a:cubicBezTo>
                  <a:pt x="1429" y="542"/>
                  <a:pt x="1429" y="540"/>
                  <a:pt x="1428" y="539"/>
                </a:cubicBezTo>
                <a:cubicBezTo>
                  <a:pt x="1427" y="538"/>
                  <a:pt x="1425" y="538"/>
                  <a:pt x="1424" y="539"/>
                </a:cubicBezTo>
                <a:cubicBezTo>
                  <a:pt x="1421" y="542"/>
                  <a:pt x="1421" y="542"/>
                  <a:pt x="1421" y="542"/>
                </a:cubicBezTo>
                <a:cubicBezTo>
                  <a:pt x="1420" y="542"/>
                  <a:pt x="1420" y="543"/>
                  <a:pt x="1420" y="543"/>
                </a:cubicBezTo>
                <a:cubicBezTo>
                  <a:pt x="1420" y="543"/>
                  <a:pt x="1420" y="543"/>
                  <a:pt x="1420" y="543"/>
                </a:cubicBezTo>
                <a:cubicBezTo>
                  <a:pt x="1406" y="557"/>
                  <a:pt x="1406" y="557"/>
                  <a:pt x="1406" y="557"/>
                </a:cubicBezTo>
                <a:cubicBezTo>
                  <a:pt x="1405" y="558"/>
                  <a:pt x="1405" y="560"/>
                  <a:pt x="1406" y="561"/>
                </a:cubicBezTo>
                <a:cubicBezTo>
                  <a:pt x="1407" y="562"/>
                  <a:pt x="1408" y="562"/>
                  <a:pt x="1408" y="562"/>
                </a:cubicBezTo>
                <a:cubicBezTo>
                  <a:pt x="1409" y="562"/>
                  <a:pt x="1410" y="562"/>
                  <a:pt x="1411" y="561"/>
                </a:cubicBezTo>
                <a:cubicBezTo>
                  <a:pt x="1424" y="547"/>
                  <a:pt x="1424" y="547"/>
                  <a:pt x="1424" y="547"/>
                </a:cubicBezTo>
                <a:cubicBezTo>
                  <a:pt x="1425" y="547"/>
                  <a:pt x="1425" y="547"/>
                  <a:pt x="1425" y="547"/>
                </a:cubicBezTo>
                <a:close/>
                <a:moveTo>
                  <a:pt x="1521" y="442"/>
                </a:moveTo>
                <a:cubicBezTo>
                  <a:pt x="1519" y="444"/>
                  <a:pt x="1519" y="444"/>
                  <a:pt x="1519" y="444"/>
                </a:cubicBezTo>
                <a:cubicBezTo>
                  <a:pt x="1519" y="444"/>
                  <a:pt x="1518" y="445"/>
                  <a:pt x="1518" y="446"/>
                </a:cubicBezTo>
                <a:cubicBezTo>
                  <a:pt x="1518" y="446"/>
                  <a:pt x="1517" y="446"/>
                  <a:pt x="1516" y="447"/>
                </a:cubicBezTo>
                <a:cubicBezTo>
                  <a:pt x="1510" y="453"/>
                  <a:pt x="1510" y="453"/>
                  <a:pt x="1510" y="453"/>
                </a:cubicBezTo>
                <a:cubicBezTo>
                  <a:pt x="1509" y="454"/>
                  <a:pt x="1509" y="456"/>
                  <a:pt x="1510" y="457"/>
                </a:cubicBezTo>
                <a:cubicBezTo>
                  <a:pt x="1511" y="458"/>
                  <a:pt x="1512" y="458"/>
                  <a:pt x="1513" y="458"/>
                </a:cubicBezTo>
                <a:cubicBezTo>
                  <a:pt x="1513" y="458"/>
                  <a:pt x="1514" y="458"/>
                  <a:pt x="1515" y="457"/>
                </a:cubicBezTo>
                <a:cubicBezTo>
                  <a:pt x="1521" y="451"/>
                  <a:pt x="1521" y="451"/>
                  <a:pt x="1521" y="451"/>
                </a:cubicBezTo>
                <a:cubicBezTo>
                  <a:pt x="1521" y="450"/>
                  <a:pt x="1522" y="450"/>
                  <a:pt x="1522" y="449"/>
                </a:cubicBezTo>
                <a:cubicBezTo>
                  <a:pt x="1522" y="449"/>
                  <a:pt x="1523" y="449"/>
                  <a:pt x="1523" y="448"/>
                </a:cubicBezTo>
                <a:cubicBezTo>
                  <a:pt x="1525" y="446"/>
                  <a:pt x="1525" y="446"/>
                  <a:pt x="1525" y="446"/>
                </a:cubicBezTo>
                <a:cubicBezTo>
                  <a:pt x="1527" y="445"/>
                  <a:pt x="1527" y="443"/>
                  <a:pt x="1525" y="442"/>
                </a:cubicBezTo>
                <a:cubicBezTo>
                  <a:pt x="1524" y="441"/>
                  <a:pt x="1522" y="441"/>
                  <a:pt x="1521" y="442"/>
                </a:cubicBezTo>
                <a:close/>
                <a:moveTo>
                  <a:pt x="1531" y="446"/>
                </a:moveTo>
                <a:cubicBezTo>
                  <a:pt x="1526" y="451"/>
                  <a:pt x="1526" y="451"/>
                  <a:pt x="1526" y="451"/>
                </a:cubicBezTo>
                <a:cubicBezTo>
                  <a:pt x="1525" y="452"/>
                  <a:pt x="1525" y="452"/>
                  <a:pt x="1525" y="453"/>
                </a:cubicBezTo>
                <a:cubicBezTo>
                  <a:pt x="1524" y="453"/>
                  <a:pt x="1524" y="453"/>
                  <a:pt x="1523" y="454"/>
                </a:cubicBezTo>
                <a:cubicBezTo>
                  <a:pt x="1515" y="462"/>
                  <a:pt x="1515" y="462"/>
                  <a:pt x="1515" y="462"/>
                </a:cubicBezTo>
                <a:cubicBezTo>
                  <a:pt x="1514" y="463"/>
                  <a:pt x="1514" y="465"/>
                  <a:pt x="1515" y="466"/>
                </a:cubicBezTo>
                <a:cubicBezTo>
                  <a:pt x="1516" y="467"/>
                  <a:pt x="1516" y="467"/>
                  <a:pt x="1517" y="467"/>
                </a:cubicBezTo>
                <a:cubicBezTo>
                  <a:pt x="1518" y="467"/>
                  <a:pt x="1519" y="467"/>
                  <a:pt x="1519" y="466"/>
                </a:cubicBezTo>
                <a:cubicBezTo>
                  <a:pt x="1527" y="458"/>
                  <a:pt x="1527" y="458"/>
                  <a:pt x="1527" y="458"/>
                </a:cubicBezTo>
                <a:cubicBezTo>
                  <a:pt x="1528" y="458"/>
                  <a:pt x="1528" y="457"/>
                  <a:pt x="1528" y="456"/>
                </a:cubicBezTo>
                <a:cubicBezTo>
                  <a:pt x="1529" y="456"/>
                  <a:pt x="1530" y="456"/>
                  <a:pt x="1530" y="455"/>
                </a:cubicBezTo>
                <a:cubicBezTo>
                  <a:pt x="1535" y="451"/>
                  <a:pt x="1535" y="451"/>
                  <a:pt x="1535" y="451"/>
                </a:cubicBezTo>
                <a:cubicBezTo>
                  <a:pt x="1536" y="450"/>
                  <a:pt x="1536" y="448"/>
                  <a:pt x="1535" y="446"/>
                </a:cubicBezTo>
                <a:cubicBezTo>
                  <a:pt x="1534" y="445"/>
                  <a:pt x="1532" y="445"/>
                  <a:pt x="1531" y="446"/>
                </a:cubicBezTo>
                <a:close/>
                <a:moveTo>
                  <a:pt x="1423" y="562"/>
                </a:moveTo>
                <a:cubicBezTo>
                  <a:pt x="1424" y="561"/>
                  <a:pt x="1424" y="559"/>
                  <a:pt x="1423" y="558"/>
                </a:cubicBezTo>
                <a:cubicBezTo>
                  <a:pt x="1422" y="557"/>
                  <a:pt x="1420" y="557"/>
                  <a:pt x="1419" y="558"/>
                </a:cubicBezTo>
                <a:cubicBezTo>
                  <a:pt x="1416" y="561"/>
                  <a:pt x="1416" y="561"/>
                  <a:pt x="1416" y="561"/>
                </a:cubicBezTo>
                <a:cubicBezTo>
                  <a:pt x="1415" y="562"/>
                  <a:pt x="1415" y="564"/>
                  <a:pt x="1416" y="565"/>
                </a:cubicBezTo>
                <a:cubicBezTo>
                  <a:pt x="1416" y="566"/>
                  <a:pt x="1417" y="566"/>
                  <a:pt x="1418" y="566"/>
                </a:cubicBezTo>
                <a:cubicBezTo>
                  <a:pt x="1419" y="566"/>
                  <a:pt x="1420" y="566"/>
                  <a:pt x="1420" y="565"/>
                </a:cubicBezTo>
                <a:lnTo>
                  <a:pt x="1423" y="562"/>
                </a:lnTo>
                <a:close/>
                <a:moveTo>
                  <a:pt x="1446" y="539"/>
                </a:moveTo>
                <a:cubicBezTo>
                  <a:pt x="1446" y="539"/>
                  <a:pt x="1447" y="538"/>
                  <a:pt x="1448" y="538"/>
                </a:cubicBezTo>
                <a:cubicBezTo>
                  <a:pt x="1497" y="489"/>
                  <a:pt x="1497" y="489"/>
                  <a:pt x="1497" y="489"/>
                </a:cubicBezTo>
                <a:cubicBezTo>
                  <a:pt x="1498" y="488"/>
                  <a:pt x="1498" y="486"/>
                  <a:pt x="1497" y="485"/>
                </a:cubicBezTo>
                <a:cubicBezTo>
                  <a:pt x="1495" y="483"/>
                  <a:pt x="1493" y="483"/>
                  <a:pt x="1492" y="485"/>
                </a:cubicBezTo>
                <a:cubicBezTo>
                  <a:pt x="1443" y="533"/>
                  <a:pt x="1443" y="533"/>
                  <a:pt x="1443" y="533"/>
                </a:cubicBezTo>
                <a:cubicBezTo>
                  <a:pt x="1442" y="535"/>
                  <a:pt x="1442" y="537"/>
                  <a:pt x="1443" y="538"/>
                </a:cubicBezTo>
                <a:cubicBezTo>
                  <a:pt x="1444" y="538"/>
                  <a:pt x="1445" y="539"/>
                  <a:pt x="1446" y="539"/>
                </a:cubicBezTo>
                <a:close/>
                <a:moveTo>
                  <a:pt x="1535" y="464"/>
                </a:moveTo>
                <a:cubicBezTo>
                  <a:pt x="1537" y="463"/>
                  <a:pt x="1537" y="463"/>
                  <a:pt x="1537" y="463"/>
                </a:cubicBezTo>
                <a:cubicBezTo>
                  <a:pt x="1538" y="462"/>
                  <a:pt x="1538" y="460"/>
                  <a:pt x="1537" y="459"/>
                </a:cubicBezTo>
                <a:cubicBezTo>
                  <a:pt x="1536" y="457"/>
                  <a:pt x="1534" y="457"/>
                  <a:pt x="1532" y="459"/>
                </a:cubicBezTo>
                <a:cubicBezTo>
                  <a:pt x="1531" y="460"/>
                  <a:pt x="1531" y="460"/>
                  <a:pt x="1531" y="460"/>
                </a:cubicBezTo>
                <a:cubicBezTo>
                  <a:pt x="1530" y="461"/>
                  <a:pt x="1530" y="463"/>
                  <a:pt x="1531" y="464"/>
                </a:cubicBezTo>
                <a:cubicBezTo>
                  <a:pt x="1531" y="465"/>
                  <a:pt x="1532" y="465"/>
                  <a:pt x="1533" y="465"/>
                </a:cubicBezTo>
                <a:cubicBezTo>
                  <a:pt x="1534" y="465"/>
                  <a:pt x="1535" y="465"/>
                  <a:pt x="1535" y="464"/>
                </a:cubicBezTo>
                <a:close/>
                <a:moveTo>
                  <a:pt x="1432" y="563"/>
                </a:moveTo>
                <a:cubicBezTo>
                  <a:pt x="1431" y="562"/>
                  <a:pt x="1429" y="562"/>
                  <a:pt x="1428" y="563"/>
                </a:cubicBezTo>
                <a:cubicBezTo>
                  <a:pt x="1420" y="571"/>
                  <a:pt x="1420" y="571"/>
                  <a:pt x="1420" y="571"/>
                </a:cubicBezTo>
                <a:cubicBezTo>
                  <a:pt x="1419" y="572"/>
                  <a:pt x="1419" y="574"/>
                  <a:pt x="1420" y="575"/>
                </a:cubicBezTo>
                <a:cubicBezTo>
                  <a:pt x="1421" y="576"/>
                  <a:pt x="1421" y="576"/>
                  <a:pt x="1422" y="576"/>
                </a:cubicBezTo>
                <a:cubicBezTo>
                  <a:pt x="1423" y="576"/>
                  <a:pt x="1424" y="576"/>
                  <a:pt x="1424" y="575"/>
                </a:cubicBezTo>
                <a:cubicBezTo>
                  <a:pt x="1432" y="568"/>
                  <a:pt x="1432" y="568"/>
                  <a:pt x="1432" y="568"/>
                </a:cubicBezTo>
                <a:cubicBezTo>
                  <a:pt x="1433" y="566"/>
                  <a:pt x="1433" y="564"/>
                  <a:pt x="1432" y="563"/>
                </a:cubicBezTo>
                <a:close/>
                <a:moveTo>
                  <a:pt x="1493" y="502"/>
                </a:moveTo>
                <a:cubicBezTo>
                  <a:pt x="1492" y="501"/>
                  <a:pt x="1490" y="501"/>
                  <a:pt x="1489" y="502"/>
                </a:cubicBezTo>
                <a:cubicBezTo>
                  <a:pt x="1447" y="544"/>
                  <a:pt x="1447" y="544"/>
                  <a:pt x="1447" y="544"/>
                </a:cubicBezTo>
                <a:cubicBezTo>
                  <a:pt x="1446" y="545"/>
                  <a:pt x="1446" y="547"/>
                  <a:pt x="1447" y="548"/>
                </a:cubicBezTo>
                <a:cubicBezTo>
                  <a:pt x="1448" y="549"/>
                  <a:pt x="1449" y="549"/>
                  <a:pt x="1450" y="549"/>
                </a:cubicBezTo>
                <a:cubicBezTo>
                  <a:pt x="1450" y="549"/>
                  <a:pt x="1451" y="549"/>
                  <a:pt x="1452" y="548"/>
                </a:cubicBezTo>
                <a:cubicBezTo>
                  <a:pt x="1493" y="507"/>
                  <a:pt x="1493" y="507"/>
                  <a:pt x="1493" y="507"/>
                </a:cubicBezTo>
                <a:cubicBezTo>
                  <a:pt x="1494" y="505"/>
                  <a:pt x="1494" y="503"/>
                  <a:pt x="1493" y="502"/>
                </a:cubicBezTo>
                <a:close/>
                <a:moveTo>
                  <a:pt x="1528" y="471"/>
                </a:moveTo>
                <a:cubicBezTo>
                  <a:pt x="1529" y="470"/>
                  <a:pt x="1529" y="468"/>
                  <a:pt x="1528" y="467"/>
                </a:cubicBezTo>
                <a:cubicBezTo>
                  <a:pt x="1527" y="466"/>
                  <a:pt x="1525" y="466"/>
                  <a:pt x="1524" y="467"/>
                </a:cubicBezTo>
                <a:cubicBezTo>
                  <a:pt x="1518" y="473"/>
                  <a:pt x="1518" y="473"/>
                  <a:pt x="1518" y="473"/>
                </a:cubicBezTo>
                <a:cubicBezTo>
                  <a:pt x="1518" y="473"/>
                  <a:pt x="1517" y="474"/>
                  <a:pt x="1517" y="474"/>
                </a:cubicBezTo>
                <a:cubicBezTo>
                  <a:pt x="1517" y="474"/>
                  <a:pt x="1516" y="475"/>
                  <a:pt x="1516" y="475"/>
                </a:cubicBezTo>
                <a:cubicBezTo>
                  <a:pt x="1513" y="477"/>
                  <a:pt x="1513" y="477"/>
                  <a:pt x="1513" y="477"/>
                </a:cubicBezTo>
                <a:cubicBezTo>
                  <a:pt x="1512" y="479"/>
                  <a:pt x="1512" y="481"/>
                  <a:pt x="1513" y="482"/>
                </a:cubicBezTo>
                <a:cubicBezTo>
                  <a:pt x="1514" y="482"/>
                  <a:pt x="1515" y="483"/>
                  <a:pt x="1516" y="483"/>
                </a:cubicBezTo>
                <a:cubicBezTo>
                  <a:pt x="1516" y="483"/>
                  <a:pt x="1517" y="482"/>
                  <a:pt x="1518" y="482"/>
                </a:cubicBezTo>
                <a:cubicBezTo>
                  <a:pt x="1520" y="480"/>
                  <a:pt x="1520" y="480"/>
                  <a:pt x="1520" y="480"/>
                </a:cubicBezTo>
                <a:cubicBezTo>
                  <a:pt x="1521" y="479"/>
                  <a:pt x="1521" y="478"/>
                  <a:pt x="1521" y="478"/>
                </a:cubicBezTo>
                <a:cubicBezTo>
                  <a:pt x="1521" y="478"/>
                  <a:pt x="1522" y="478"/>
                  <a:pt x="1522" y="477"/>
                </a:cubicBezTo>
                <a:lnTo>
                  <a:pt x="1528" y="471"/>
                </a:lnTo>
                <a:close/>
                <a:moveTo>
                  <a:pt x="1513" y="487"/>
                </a:moveTo>
                <a:cubicBezTo>
                  <a:pt x="1514" y="485"/>
                  <a:pt x="1514" y="483"/>
                  <a:pt x="1513" y="482"/>
                </a:cubicBezTo>
                <a:cubicBezTo>
                  <a:pt x="1512" y="481"/>
                  <a:pt x="1510" y="481"/>
                  <a:pt x="1509" y="482"/>
                </a:cubicBezTo>
                <a:cubicBezTo>
                  <a:pt x="1507" y="484"/>
                  <a:pt x="1507" y="484"/>
                  <a:pt x="1507" y="484"/>
                </a:cubicBezTo>
                <a:cubicBezTo>
                  <a:pt x="1506" y="485"/>
                  <a:pt x="1506" y="487"/>
                  <a:pt x="1507" y="488"/>
                </a:cubicBezTo>
                <a:cubicBezTo>
                  <a:pt x="1508" y="489"/>
                  <a:pt x="1508" y="489"/>
                  <a:pt x="1509" y="489"/>
                </a:cubicBezTo>
                <a:cubicBezTo>
                  <a:pt x="1510" y="489"/>
                  <a:pt x="1511" y="489"/>
                  <a:pt x="1511" y="488"/>
                </a:cubicBezTo>
                <a:lnTo>
                  <a:pt x="1513" y="487"/>
                </a:lnTo>
                <a:close/>
                <a:moveTo>
                  <a:pt x="1497" y="512"/>
                </a:moveTo>
                <a:cubicBezTo>
                  <a:pt x="1496" y="511"/>
                  <a:pt x="1494" y="511"/>
                  <a:pt x="1493" y="512"/>
                </a:cubicBezTo>
                <a:cubicBezTo>
                  <a:pt x="1459" y="545"/>
                  <a:pt x="1459" y="545"/>
                  <a:pt x="1459" y="545"/>
                </a:cubicBezTo>
                <a:cubicBezTo>
                  <a:pt x="1458" y="547"/>
                  <a:pt x="1458" y="549"/>
                  <a:pt x="1459" y="550"/>
                </a:cubicBezTo>
                <a:cubicBezTo>
                  <a:pt x="1460" y="550"/>
                  <a:pt x="1461" y="551"/>
                  <a:pt x="1462" y="551"/>
                </a:cubicBezTo>
                <a:cubicBezTo>
                  <a:pt x="1462" y="551"/>
                  <a:pt x="1463" y="550"/>
                  <a:pt x="1464" y="550"/>
                </a:cubicBezTo>
                <a:cubicBezTo>
                  <a:pt x="1497" y="516"/>
                  <a:pt x="1497" y="516"/>
                  <a:pt x="1497" y="516"/>
                </a:cubicBezTo>
                <a:cubicBezTo>
                  <a:pt x="1498" y="515"/>
                  <a:pt x="1498" y="513"/>
                  <a:pt x="1497" y="512"/>
                </a:cubicBezTo>
                <a:close/>
                <a:moveTo>
                  <a:pt x="1442" y="567"/>
                </a:moveTo>
                <a:cubicBezTo>
                  <a:pt x="1441" y="566"/>
                  <a:pt x="1439" y="566"/>
                  <a:pt x="1438" y="567"/>
                </a:cubicBezTo>
                <a:cubicBezTo>
                  <a:pt x="1430" y="575"/>
                  <a:pt x="1430" y="575"/>
                  <a:pt x="1430" y="575"/>
                </a:cubicBezTo>
                <a:cubicBezTo>
                  <a:pt x="1429" y="576"/>
                  <a:pt x="1429" y="578"/>
                  <a:pt x="1430" y="579"/>
                </a:cubicBezTo>
                <a:cubicBezTo>
                  <a:pt x="1430" y="580"/>
                  <a:pt x="1431" y="580"/>
                  <a:pt x="1432" y="580"/>
                </a:cubicBezTo>
                <a:cubicBezTo>
                  <a:pt x="1433" y="580"/>
                  <a:pt x="1434" y="580"/>
                  <a:pt x="1434" y="579"/>
                </a:cubicBezTo>
                <a:cubicBezTo>
                  <a:pt x="1442" y="571"/>
                  <a:pt x="1442" y="571"/>
                  <a:pt x="1442" y="571"/>
                </a:cubicBezTo>
                <a:cubicBezTo>
                  <a:pt x="1443" y="570"/>
                  <a:pt x="1443" y="568"/>
                  <a:pt x="1442" y="567"/>
                </a:cubicBezTo>
                <a:close/>
                <a:moveTo>
                  <a:pt x="1528" y="484"/>
                </a:moveTo>
                <a:cubicBezTo>
                  <a:pt x="1529" y="484"/>
                  <a:pt x="1530" y="484"/>
                  <a:pt x="1530" y="483"/>
                </a:cubicBezTo>
                <a:cubicBezTo>
                  <a:pt x="1541" y="472"/>
                  <a:pt x="1541" y="472"/>
                  <a:pt x="1541" y="472"/>
                </a:cubicBezTo>
                <a:cubicBezTo>
                  <a:pt x="1543" y="471"/>
                  <a:pt x="1543" y="469"/>
                  <a:pt x="1541" y="468"/>
                </a:cubicBezTo>
                <a:cubicBezTo>
                  <a:pt x="1540" y="467"/>
                  <a:pt x="1538" y="467"/>
                  <a:pt x="1537" y="468"/>
                </a:cubicBezTo>
                <a:cubicBezTo>
                  <a:pt x="1526" y="479"/>
                  <a:pt x="1526" y="479"/>
                  <a:pt x="1526" y="479"/>
                </a:cubicBezTo>
                <a:cubicBezTo>
                  <a:pt x="1525" y="480"/>
                  <a:pt x="1525" y="482"/>
                  <a:pt x="1526" y="483"/>
                </a:cubicBezTo>
                <a:cubicBezTo>
                  <a:pt x="1527" y="484"/>
                  <a:pt x="1527" y="484"/>
                  <a:pt x="1528" y="484"/>
                </a:cubicBezTo>
                <a:close/>
                <a:moveTo>
                  <a:pt x="1442" y="581"/>
                </a:moveTo>
                <a:cubicBezTo>
                  <a:pt x="1443" y="582"/>
                  <a:pt x="1444" y="582"/>
                  <a:pt x="1444" y="582"/>
                </a:cubicBezTo>
                <a:cubicBezTo>
                  <a:pt x="1445" y="582"/>
                  <a:pt x="1446" y="582"/>
                  <a:pt x="1447" y="581"/>
                </a:cubicBezTo>
                <a:cubicBezTo>
                  <a:pt x="1456" y="571"/>
                  <a:pt x="1456" y="571"/>
                  <a:pt x="1456" y="571"/>
                </a:cubicBezTo>
                <a:cubicBezTo>
                  <a:pt x="1458" y="570"/>
                  <a:pt x="1458" y="568"/>
                  <a:pt x="1456" y="567"/>
                </a:cubicBezTo>
                <a:cubicBezTo>
                  <a:pt x="1455" y="566"/>
                  <a:pt x="1453" y="566"/>
                  <a:pt x="1452" y="567"/>
                </a:cubicBezTo>
                <a:cubicBezTo>
                  <a:pt x="1442" y="577"/>
                  <a:pt x="1442" y="577"/>
                  <a:pt x="1442" y="577"/>
                </a:cubicBezTo>
                <a:cubicBezTo>
                  <a:pt x="1441" y="578"/>
                  <a:pt x="1441" y="580"/>
                  <a:pt x="1442" y="581"/>
                </a:cubicBezTo>
                <a:close/>
                <a:moveTo>
                  <a:pt x="1542" y="485"/>
                </a:moveTo>
                <a:cubicBezTo>
                  <a:pt x="1544" y="484"/>
                  <a:pt x="1544" y="484"/>
                  <a:pt x="1544" y="484"/>
                </a:cubicBezTo>
                <a:cubicBezTo>
                  <a:pt x="1545" y="483"/>
                  <a:pt x="1545" y="481"/>
                  <a:pt x="1544" y="479"/>
                </a:cubicBezTo>
                <a:cubicBezTo>
                  <a:pt x="1543" y="478"/>
                  <a:pt x="1541" y="478"/>
                  <a:pt x="1539" y="479"/>
                </a:cubicBezTo>
                <a:cubicBezTo>
                  <a:pt x="1538" y="481"/>
                  <a:pt x="1538" y="481"/>
                  <a:pt x="1538" y="481"/>
                </a:cubicBezTo>
                <a:cubicBezTo>
                  <a:pt x="1538" y="481"/>
                  <a:pt x="1537" y="482"/>
                  <a:pt x="1537" y="483"/>
                </a:cubicBezTo>
                <a:cubicBezTo>
                  <a:pt x="1537" y="483"/>
                  <a:pt x="1536" y="483"/>
                  <a:pt x="1535" y="484"/>
                </a:cubicBezTo>
                <a:cubicBezTo>
                  <a:pt x="1534" y="485"/>
                  <a:pt x="1534" y="485"/>
                  <a:pt x="1534" y="485"/>
                </a:cubicBezTo>
                <a:cubicBezTo>
                  <a:pt x="1533" y="486"/>
                  <a:pt x="1533" y="488"/>
                  <a:pt x="1534" y="489"/>
                </a:cubicBezTo>
                <a:cubicBezTo>
                  <a:pt x="1534" y="490"/>
                  <a:pt x="1535" y="490"/>
                  <a:pt x="1536" y="490"/>
                </a:cubicBezTo>
                <a:cubicBezTo>
                  <a:pt x="1537" y="490"/>
                  <a:pt x="1538" y="490"/>
                  <a:pt x="1538" y="489"/>
                </a:cubicBezTo>
                <a:cubicBezTo>
                  <a:pt x="1540" y="488"/>
                  <a:pt x="1540" y="488"/>
                  <a:pt x="1540" y="488"/>
                </a:cubicBezTo>
                <a:cubicBezTo>
                  <a:pt x="1540" y="487"/>
                  <a:pt x="1540" y="487"/>
                  <a:pt x="1541" y="486"/>
                </a:cubicBezTo>
                <a:cubicBezTo>
                  <a:pt x="1541" y="486"/>
                  <a:pt x="1542" y="486"/>
                  <a:pt x="1542" y="485"/>
                </a:cubicBezTo>
                <a:close/>
                <a:moveTo>
                  <a:pt x="1487" y="537"/>
                </a:moveTo>
                <a:cubicBezTo>
                  <a:pt x="1485" y="535"/>
                  <a:pt x="1483" y="535"/>
                  <a:pt x="1482" y="537"/>
                </a:cubicBezTo>
                <a:cubicBezTo>
                  <a:pt x="1470" y="549"/>
                  <a:pt x="1470" y="549"/>
                  <a:pt x="1470" y="549"/>
                </a:cubicBezTo>
                <a:cubicBezTo>
                  <a:pt x="1469" y="550"/>
                  <a:pt x="1469" y="552"/>
                  <a:pt x="1470" y="553"/>
                </a:cubicBezTo>
                <a:cubicBezTo>
                  <a:pt x="1471" y="554"/>
                  <a:pt x="1472" y="554"/>
                  <a:pt x="1472" y="554"/>
                </a:cubicBezTo>
                <a:cubicBezTo>
                  <a:pt x="1473" y="554"/>
                  <a:pt x="1474" y="554"/>
                  <a:pt x="1475" y="553"/>
                </a:cubicBezTo>
                <a:cubicBezTo>
                  <a:pt x="1487" y="541"/>
                  <a:pt x="1487" y="541"/>
                  <a:pt x="1487" y="541"/>
                </a:cubicBezTo>
                <a:cubicBezTo>
                  <a:pt x="1488" y="540"/>
                  <a:pt x="1488" y="538"/>
                  <a:pt x="1487" y="537"/>
                </a:cubicBezTo>
                <a:close/>
                <a:moveTo>
                  <a:pt x="1497" y="540"/>
                </a:moveTo>
                <a:cubicBezTo>
                  <a:pt x="1498" y="541"/>
                  <a:pt x="1499" y="541"/>
                  <a:pt x="1499" y="541"/>
                </a:cubicBezTo>
                <a:cubicBezTo>
                  <a:pt x="1500" y="541"/>
                  <a:pt x="1501" y="541"/>
                  <a:pt x="1502" y="540"/>
                </a:cubicBezTo>
                <a:cubicBezTo>
                  <a:pt x="1510" y="532"/>
                  <a:pt x="1510" y="532"/>
                  <a:pt x="1510" y="532"/>
                </a:cubicBezTo>
                <a:cubicBezTo>
                  <a:pt x="1511" y="531"/>
                  <a:pt x="1511" y="529"/>
                  <a:pt x="1510" y="528"/>
                </a:cubicBezTo>
                <a:cubicBezTo>
                  <a:pt x="1508" y="526"/>
                  <a:pt x="1507" y="526"/>
                  <a:pt x="1505" y="528"/>
                </a:cubicBezTo>
                <a:cubicBezTo>
                  <a:pt x="1497" y="536"/>
                  <a:pt x="1497" y="536"/>
                  <a:pt x="1497" y="536"/>
                </a:cubicBezTo>
                <a:cubicBezTo>
                  <a:pt x="1496" y="537"/>
                  <a:pt x="1496" y="539"/>
                  <a:pt x="1497" y="540"/>
                </a:cubicBezTo>
                <a:close/>
                <a:moveTo>
                  <a:pt x="1458" y="583"/>
                </a:moveTo>
                <a:cubicBezTo>
                  <a:pt x="1464" y="578"/>
                  <a:pt x="1464" y="578"/>
                  <a:pt x="1464" y="578"/>
                </a:cubicBezTo>
                <a:cubicBezTo>
                  <a:pt x="1469" y="572"/>
                  <a:pt x="1469" y="572"/>
                  <a:pt x="1469" y="572"/>
                </a:cubicBezTo>
                <a:cubicBezTo>
                  <a:pt x="1471" y="571"/>
                  <a:pt x="1471" y="569"/>
                  <a:pt x="1469" y="568"/>
                </a:cubicBezTo>
                <a:cubicBezTo>
                  <a:pt x="1468" y="567"/>
                  <a:pt x="1466" y="567"/>
                  <a:pt x="1465" y="568"/>
                </a:cubicBezTo>
                <a:cubicBezTo>
                  <a:pt x="1460" y="573"/>
                  <a:pt x="1460" y="573"/>
                  <a:pt x="1460" y="573"/>
                </a:cubicBezTo>
                <a:cubicBezTo>
                  <a:pt x="1454" y="579"/>
                  <a:pt x="1454" y="579"/>
                  <a:pt x="1454" y="579"/>
                </a:cubicBezTo>
                <a:cubicBezTo>
                  <a:pt x="1453" y="580"/>
                  <a:pt x="1453" y="582"/>
                  <a:pt x="1454" y="583"/>
                </a:cubicBezTo>
                <a:cubicBezTo>
                  <a:pt x="1454" y="584"/>
                  <a:pt x="1455" y="584"/>
                  <a:pt x="1456" y="584"/>
                </a:cubicBezTo>
                <a:cubicBezTo>
                  <a:pt x="1457" y="584"/>
                  <a:pt x="1458" y="584"/>
                  <a:pt x="1458" y="583"/>
                </a:cubicBezTo>
                <a:close/>
                <a:moveTo>
                  <a:pt x="1513" y="527"/>
                </a:moveTo>
                <a:cubicBezTo>
                  <a:pt x="1514" y="527"/>
                  <a:pt x="1515" y="527"/>
                  <a:pt x="1515" y="526"/>
                </a:cubicBezTo>
                <a:cubicBezTo>
                  <a:pt x="1521" y="520"/>
                  <a:pt x="1521" y="520"/>
                  <a:pt x="1521" y="520"/>
                </a:cubicBezTo>
                <a:cubicBezTo>
                  <a:pt x="1522" y="519"/>
                  <a:pt x="1522" y="517"/>
                  <a:pt x="1521" y="516"/>
                </a:cubicBezTo>
                <a:cubicBezTo>
                  <a:pt x="1520" y="515"/>
                  <a:pt x="1518" y="515"/>
                  <a:pt x="1517" y="516"/>
                </a:cubicBezTo>
                <a:cubicBezTo>
                  <a:pt x="1511" y="522"/>
                  <a:pt x="1511" y="522"/>
                  <a:pt x="1511" y="522"/>
                </a:cubicBezTo>
                <a:cubicBezTo>
                  <a:pt x="1510" y="523"/>
                  <a:pt x="1510" y="525"/>
                  <a:pt x="1511" y="526"/>
                </a:cubicBezTo>
                <a:cubicBezTo>
                  <a:pt x="1512" y="527"/>
                  <a:pt x="1512" y="527"/>
                  <a:pt x="1513" y="527"/>
                </a:cubicBezTo>
                <a:close/>
                <a:moveTo>
                  <a:pt x="1539" y="512"/>
                </a:moveTo>
                <a:cubicBezTo>
                  <a:pt x="1538" y="511"/>
                  <a:pt x="1536" y="511"/>
                  <a:pt x="1534" y="512"/>
                </a:cubicBezTo>
                <a:cubicBezTo>
                  <a:pt x="1526" y="521"/>
                  <a:pt x="1526" y="521"/>
                  <a:pt x="1526" y="521"/>
                </a:cubicBezTo>
                <a:cubicBezTo>
                  <a:pt x="1524" y="522"/>
                  <a:pt x="1524" y="524"/>
                  <a:pt x="1526" y="526"/>
                </a:cubicBezTo>
                <a:cubicBezTo>
                  <a:pt x="1526" y="526"/>
                  <a:pt x="1527" y="527"/>
                  <a:pt x="1528" y="527"/>
                </a:cubicBezTo>
                <a:cubicBezTo>
                  <a:pt x="1529" y="527"/>
                  <a:pt x="1529" y="526"/>
                  <a:pt x="1530" y="526"/>
                </a:cubicBezTo>
                <a:cubicBezTo>
                  <a:pt x="1539" y="517"/>
                  <a:pt x="1539" y="517"/>
                  <a:pt x="1539" y="517"/>
                </a:cubicBezTo>
                <a:cubicBezTo>
                  <a:pt x="1540" y="516"/>
                  <a:pt x="1540" y="514"/>
                  <a:pt x="1539" y="512"/>
                </a:cubicBezTo>
                <a:close/>
                <a:moveTo>
                  <a:pt x="1502" y="552"/>
                </a:moveTo>
                <a:cubicBezTo>
                  <a:pt x="1503" y="552"/>
                  <a:pt x="1504" y="552"/>
                  <a:pt x="1504" y="551"/>
                </a:cubicBezTo>
                <a:cubicBezTo>
                  <a:pt x="1510" y="546"/>
                  <a:pt x="1510" y="546"/>
                  <a:pt x="1510" y="546"/>
                </a:cubicBezTo>
                <a:cubicBezTo>
                  <a:pt x="1510" y="546"/>
                  <a:pt x="1510" y="545"/>
                  <a:pt x="1510" y="545"/>
                </a:cubicBezTo>
                <a:cubicBezTo>
                  <a:pt x="1510" y="545"/>
                  <a:pt x="1510" y="545"/>
                  <a:pt x="1511" y="545"/>
                </a:cubicBezTo>
                <a:cubicBezTo>
                  <a:pt x="1525" y="531"/>
                  <a:pt x="1525" y="531"/>
                  <a:pt x="1525" y="531"/>
                </a:cubicBezTo>
                <a:cubicBezTo>
                  <a:pt x="1526" y="530"/>
                  <a:pt x="1526" y="528"/>
                  <a:pt x="1525" y="527"/>
                </a:cubicBezTo>
                <a:cubicBezTo>
                  <a:pt x="1523" y="525"/>
                  <a:pt x="1521" y="525"/>
                  <a:pt x="1520" y="527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0" y="547"/>
                  <a:pt x="1500" y="547"/>
                  <a:pt x="1500" y="547"/>
                </a:cubicBezTo>
                <a:cubicBezTo>
                  <a:pt x="1499" y="548"/>
                  <a:pt x="1499" y="550"/>
                  <a:pt x="1500" y="551"/>
                </a:cubicBezTo>
                <a:cubicBezTo>
                  <a:pt x="1500" y="552"/>
                  <a:pt x="1501" y="552"/>
                  <a:pt x="1502" y="552"/>
                </a:cubicBezTo>
                <a:close/>
                <a:moveTo>
                  <a:pt x="1480" y="581"/>
                </a:moveTo>
                <a:cubicBezTo>
                  <a:pt x="1477" y="584"/>
                  <a:pt x="1477" y="584"/>
                  <a:pt x="1477" y="584"/>
                </a:cubicBezTo>
                <a:cubicBezTo>
                  <a:pt x="1476" y="585"/>
                  <a:pt x="1476" y="587"/>
                  <a:pt x="1477" y="588"/>
                </a:cubicBezTo>
                <a:cubicBezTo>
                  <a:pt x="1478" y="589"/>
                  <a:pt x="1479" y="589"/>
                  <a:pt x="1479" y="589"/>
                </a:cubicBezTo>
                <a:cubicBezTo>
                  <a:pt x="1480" y="589"/>
                  <a:pt x="1481" y="589"/>
                  <a:pt x="1481" y="588"/>
                </a:cubicBezTo>
                <a:cubicBezTo>
                  <a:pt x="1484" y="586"/>
                  <a:pt x="1484" y="586"/>
                  <a:pt x="1484" y="586"/>
                </a:cubicBezTo>
                <a:cubicBezTo>
                  <a:pt x="1485" y="584"/>
                  <a:pt x="1485" y="582"/>
                  <a:pt x="1484" y="581"/>
                </a:cubicBezTo>
                <a:cubicBezTo>
                  <a:pt x="1483" y="580"/>
                  <a:pt x="1481" y="580"/>
                  <a:pt x="1480" y="581"/>
                </a:cubicBezTo>
                <a:close/>
                <a:moveTo>
                  <a:pt x="1553" y="507"/>
                </a:moveTo>
                <a:cubicBezTo>
                  <a:pt x="1551" y="509"/>
                  <a:pt x="1551" y="509"/>
                  <a:pt x="1551" y="509"/>
                </a:cubicBezTo>
                <a:cubicBezTo>
                  <a:pt x="1551" y="510"/>
                  <a:pt x="1551" y="510"/>
                  <a:pt x="1551" y="510"/>
                </a:cubicBezTo>
                <a:cubicBezTo>
                  <a:pt x="1551" y="510"/>
                  <a:pt x="1551" y="510"/>
                  <a:pt x="1550" y="510"/>
                </a:cubicBezTo>
                <a:cubicBezTo>
                  <a:pt x="1546" y="515"/>
                  <a:pt x="1546" y="515"/>
                  <a:pt x="1546" y="515"/>
                </a:cubicBezTo>
                <a:cubicBezTo>
                  <a:pt x="1545" y="516"/>
                  <a:pt x="1545" y="518"/>
                  <a:pt x="1546" y="519"/>
                </a:cubicBezTo>
                <a:cubicBezTo>
                  <a:pt x="1547" y="520"/>
                  <a:pt x="1548" y="520"/>
                  <a:pt x="1548" y="520"/>
                </a:cubicBezTo>
                <a:cubicBezTo>
                  <a:pt x="1549" y="520"/>
                  <a:pt x="1550" y="520"/>
                  <a:pt x="1550" y="519"/>
                </a:cubicBezTo>
                <a:cubicBezTo>
                  <a:pt x="1555" y="515"/>
                  <a:pt x="1555" y="515"/>
                  <a:pt x="1555" y="515"/>
                </a:cubicBezTo>
                <a:cubicBezTo>
                  <a:pt x="1555" y="515"/>
                  <a:pt x="1555" y="514"/>
                  <a:pt x="1555" y="514"/>
                </a:cubicBezTo>
                <a:cubicBezTo>
                  <a:pt x="1555" y="514"/>
                  <a:pt x="1556" y="514"/>
                  <a:pt x="1556" y="514"/>
                </a:cubicBezTo>
                <a:cubicBezTo>
                  <a:pt x="1558" y="512"/>
                  <a:pt x="1558" y="512"/>
                  <a:pt x="1558" y="512"/>
                </a:cubicBezTo>
                <a:cubicBezTo>
                  <a:pt x="1559" y="511"/>
                  <a:pt x="1559" y="509"/>
                  <a:pt x="1558" y="507"/>
                </a:cubicBezTo>
                <a:cubicBezTo>
                  <a:pt x="1556" y="506"/>
                  <a:pt x="1555" y="506"/>
                  <a:pt x="1553" y="507"/>
                </a:cubicBezTo>
                <a:close/>
                <a:moveTo>
                  <a:pt x="1518" y="543"/>
                </a:moveTo>
                <a:cubicBezTo>
                  <a:pt x="1511" y="549"/>
                  <a:pt x="1511" y="549"/>
                  <a:pt x="1511" y="549"/>
                </a:cubicBezTo>
                <a:cubicBezTo>
                  <a:pt x="1510" y="551"/>
                  <a:pt x="1510" y="553"/>
                  <a:pt x="1511" y="554"/>
                </a:cubicBezTo>
                <a:cubicBezTo>
                  <a:pt x="1512" y="554"/>
                  <a:pt x="1513" y="555"/>
                  <a:pt x="1514" y="555"/>
                </a:cubicBezTo>
                <a:cubicBezTo>
                  <a:pt x="1514" y="555"/>
                  <a:pt x="1515" y="554"/>
                  <a:pt x="1516" y="554"/>
                </a:cubicBezTo>
                <a:cubicBezTo>
                  <a:pt x="1522" y="548"/>
                  <a:pt x="1522" y="548"/>
                  <a:pt x="1522" y="548"/>
                </a:cubicBezTo>
                <a:cubicBezTo>
                  <a:pt x="1523" y="546"/>
                  <a:pt x="1523" y="545"/>
                  <a:pt x="1522" y="543"/>
                </a:cubicBezTo>
                <a:cubicBezTo>
                  <a:pt x="1521" y="542"/>
                  <a:pt x="1519" y="542"/>
                  <a:pt x="1518" y="543"/>
                </a:cubicBezTo>
                <a:close/>
                <a:moveTo>
                  <a:pt x="1502" y="566"/>
                </a:moveTo>
                <a:cubicBezTo>
                  <a:pt x="1503" y="566"/>
                  <a:pt x="1504" y="566"/>
                  <a:pt x="1504" y="565"/>
                </a:cubicBezTo>
                <a:cubicBezTo>
                  <a:pt x="1509" y="560"/>
                  <a:pt x="1509" y="560"/>
                  <a:pt x="1509" y="560"/>
                </a:cubicBezTo>
                <a:cubicBezTo>
                  <a:pt x="1511" y="559"/>
                  <a:pt x="1511" y="557"/>
                  <a:pt x="1509" y="556"/>
                </a:cubicBezTo>
                <a:cubicBezTo>
                  <a:pt x="1508" y="555"/>
                  <a:pt x="1506" y="555"/>
                  <a:pt x="1505" y="556"/>
                </a:cubicBezTo>
                <a:cubicBezTo>
                  <a:pt x="1500" y="561"/>
                  <a:pt x="1500" y="561"/>
                  <a:pt x="1500" y="561"/>
                </a:cubicBezTo>
                <a:cubicBezTo>
                  <a:pt x="1499" y="562"/>
                  <a:pt x="1499" y="564"/>
                  <a:pt x="1500" y="565"/>
                </a:cubicBezTo>
                <a:cubicBezTo>
                  <a:pt x="1500" y="566"/>
                  <a:pt x="1501" y="566"/>
                  <a:pt x="1502" y="566"/>
                </a:cubicBezTo>
                <a:close/>
                <a:moveTo>
                  <a:pt x="1495" y="588"/>
                </a:moveTo>
                <a:cubicBezTo>
                  <a:pt x="1495" y="588"/>
                  <a:pt x="1496" y="587"/>
                  <a:pt x="1497" y="587"/>
                </a:cubicBezTo>
                <a:cubicBezTo>
                  <a:pt x="1499" y="584"/>
                  <a:pt x="1499" y="584"/>
                  <a:pt x="1499" y="584"/>
                </a:cubicBezTo>
                <a:cubicBezTo>
                  <a:pt x="1500" y="583"/>
                  <a:pt x="1500" y="581"/>
                  <a:pt x="1499" y="580"/>
                </a:cubicBezTo>
                <a:cubicBezTo>
                  <a:pt x="1498" y="579"/>
                  <a:pt x="1496" y="579"/>
                  <a:pt x="1495" y="580"/>
                </a:cubicBezTo>
                <a:cubicBezTo>
                  <a:pt x="1492" y="582"/>
                  <a:pt x="1492" y="582"/>
                  <a:pt x="1492" y="582"/>
                </a:cubicBezTo>
                <a:cubicBezTo>
                  <a:pt x="1491" y="584"/>
                  <a:pt x="1491" y="585"/>
                  <a:pt x="1492" y="587"/>
                </a:cubicBezTo>
                <a:cubicBezTo>
                  <a:pt x="1493" y="587"/>
                  <a:pt x="1494" y="588"/>
                  <a:pt x="1495" y="588"/>
                </a:cubicBezTo>
                <a:close/>
                <a:moveTo>
                  <a:pt x="1557" y="526"/>
                </a:moveTo>
                <a:cubicBezTo>
                  <a:pt x="1559" y="525"/>
                  <a:pt x="1559" y="525"/>
                  <a:pt x="1559" y="525"/>
                </a:cubicBezTo>
                <a:cubicBezTo>
                  <a:pt x="1560" y="523"/>
                  <a:pt x="1560" y="521"/>
                  <a:pt x="1559" y="520"/>
                </a:cubicBezTo>
                <a:cubicBezTo>
                  <a:pt x="1558" y="519"/>
                  <a:pt x="1556" y="519"/>
                  <a:pt x="1555" y="520"/>
                </a:cubicBezTo>
                <a:cubicBezTo>
                  <a:pt x="1553" y="522"/>
                  <a:pt x="1553" y="522"/>
                  <a:pt x="1553" y="522"/>
                </a:cubicBezTo>
                <a:cubicBezTo>
                  <a:pt x="1547" y="528"/>
                  <a:pt x="1547" y="528"/>
                  <a:pt x="1547" y="528"/>
                </a:cubicBezTo>
                <a:cubicBezTo>
                  <a:pt x="1546" y="529"/>
                  <a:pt x="1546" y="531"/>
                  <a:pt x="1547" y="532"/>
                </a:cubicBezTo>
                <a:cubicBezTo>
                  <a:pt x="1548" y="533"/>
                  <a:pt x="1548" y="533"/>
                  <a:pt x="1549" y="533"/>
                </a:cubicBezTo>
                <a:cubicBezTo>
                  <a:pt x="1550" y="533"/>
                  <a:pt x="1551" y="533"/>
                  <a:pt x="1551" y="532"/>
                </a:cubicBezTo>
                <a:lnTo>
                  <a:pt x="1557" y="526"/>
                </a:lnTo>
                <a:close/>
                <a:moveTo>
                  <a:pt x="1519" y="564"/>
                </a:moveTo>
                <a:cubicBezTo>
                  <a:pt x="1526" y="557"/>
                  <a:pt x="1526" y="557"/>
                  <a:pt x="1526" y="557"/>
                </a:cubicBezTo>
                <a:cubicBezTo>
                  <a:pt x="1527" y="556"/>
                  <a:pt x="1527" y="554"/>
                  <a:pt x="1526" y="553"/>
                </a:cubicBezTo>
                <a:cubicBezTo>
                  <a:pt x="1525" y="552"/>
                  <a:pt x="1523" y="552"/>
                  <a:pt x="1522" y="553"/>
                </a:cubicBezTo>
                <a:cubicBezTo>
                  <a:pt x="1515" y="560"/>
                  <a:pt x="1515" y="560"/>
                  <a:pt x="1515" y="560"/>
                </a:cubicBezTo>
                <a:cubicBezTo>
                  <a:pt x="1514" y="561"/>
                  <a:pt x="1514" y="563"/>
                  <a:pt x="1515" y="564"/>
                </a:cubicBezTo>
                <a:cubicBezTo>
                  <a:pt x="1516" y="565"/>
                  <a:pt x="1517" y="565"/>
                  <a:pt x="1517" y="565"/>
                </a:cubicBezTo>
                <a:cubicBezTo>
                  <a:pt x="1518" y="565"/>
                  <a:pt x="1519" y="565"/>
                  <a:pt x="1519" y="564"/>
                </a:cubicBezTo>
                <a:close/>
                <a:moveTo>
                  <a:pt x="1499" y="594"/>
                </a:moveTo>
                <a:cubicBezTo>
                  <a:pt x="1499" y="595"/>
                  <a:pt x="1500" y="595"/>
                  <a:pt x="1501" y="595"/>
                </a:cubicBezTo>
                <a:cubicBezTo>
                  <a:pt x="1502" y="595"/>
                  <a:pt x="1503" y="595"/>
                  <a:pt x="1503" y="594"/>
                </a:cubicBezTo>
                <a:cubicBezTo>
                  <a:pt x="1509" y="589"/>
                  <a:pt x="1509" y="589"/>
                  <a:pt x="1509" y="589"/>
                </a:cubicBezTo>
                <a:cubicBezTo>
                  <a:pt x="1513" y="584"/>
                  <a:pt x="1513" y="584"/>
                  <a:pt x="1513" y="584"/>
                </a:cubicBezTo>
                <a:cubicBezTo>
                  <a:pt x="1514" y="583"/>
                  <a:pt x="1514" y="581"/>
                  <a:pt x="1513" y="580"/>
                </a:cubicBezTo>
                <a:cubicBezTo>
                  <a:pt x="1512" y="579"/>
                  <a:pt x="1510" y="579"/>
                  <a:pt x="1509" y="580"/>
                </a:cubicBezTo>
                <a:cubicBezTo>
                  <a:pt x="1504" y="585"/>
                  <a:pt x="1504" y="585"/>
                  <a:pt x="1504" y="585"/>
                </a:cubicBezTo>
                <a:cubicBezTo>
                  <a:pt x="1499" y="590"/>
                  <a:pt x="1499" y="590"/>
                  <a:pt x="1499" y="590"/>
                </a:cubicBezTo>
                <a:cubicBezTo>
                  <a:pt x="1498" y="591"/>
                  <a:pt x="1498" y="593"/>
                  <a:pt x="1499" y="594"/>
                </a:cubicBezTo>
                <a:close/>
                <a:moveTo>
                  <a:pt x="1549" y="544"/>
                </a:moveTo>
                <a:cubicBezTo>
                  <a:pt x="1547" y="543"/>
                  <a:pt x="1546" y="543"/>
                  <a:pt x="1544" y="544"/>
                </a:cubicBezTo>
                <a:cubicBezTo>
                  <a:pt x="1541" y="548"/>
                  <a:pt x="1541" y="548"/>
                  <a:pt x="1541" y="548"/>
                </a:cubicBezTo>
                <a:cubicBezTo>
                  <a:pt x="1539" y="549"/>
                  <a:pt x="1539" y="551"/>
                  <a:pt x="1541" y="553"/>
                </a:cubicBezTo>
                <a:cubicBezTo>
                  <a:pt x="1541" y="553"/>
                  <a:pt x="1542" y="553"/>
                  <a:pt x="1543" y="553"/>
                </a:cubicBezTo>
                <a:cubicBezTo>
                  <a:pt x="1544" y="553"/>
                  <a:pt x="1544" y="553"/>
                  <a:pt x="1545" y="553"/>
                </a:cubicBezTo>
                <a:cubicBezTo>
                  <a:pt x="1549" y="549"/>
                  <a:pt x="1549" y="549"/>
                  <a:pt x="1549" y="549"/>
                </a:cubicBezTo>
                <a:cubicBezTo>
                  <a:pt x="1550" y="548"/>
                  <a:pt x="1550" y="546"/>
                  <a:pt x="1549" y="544"/>
                </a:cubicBezTo>
                <a:close/>
                <a:moveTo>
                  <a:pt x="1566" y="523"/>
                </a:moveTo>
                <a:cubicBezTo>
                  <a:pt x="1563" y="525"/>
                  <a:pt x="1563" y="525"/>
                  <a:pt x="1563" y="525"/>
                </a:cubicBezTo>
                <a:cubicBezTo>
                  <a:pt x="1562" y="527"/>
                  <a:pt x="1562" y="528"/>
                  <a:pt x="1563" y="530"/>
                </a:cubicBezTo>
                <a:cubicBezTo>
                  <a:pt x="1564" y="530"/>
                  <a:pt x="1565" y="531"/>
                  <a:pt x="1566" y="531"/>
                </a:cubicBezTo>
                <a:cubicBezTo>
                  <a:pt x="1566" y="531"/>
                  <a:pt x="1567" y="530"/>
                  <a:pt x="1568" y="530"/>
                </a:cubicBezTo>
                <a:cubicBezTo>
                  <a:pt x="1570" y="527"/>
                  <a:pt x="1570" y="527"/>
                  <a:pt x="1570" y="527"/>
                </a:cubicBezTo>
                <a:cubicBezTo>
                  <a:pt x="1572" y="526"/>
                  <a:pt x="1572" y="524"/>
                  <a:pt x="1570" y="523"/>
                </a:cubicBezTo>
                <a:cubicBezTo>
                  <a:pt x="1569" y="521"/>
                  <a:pt x="1567" y="521"/>
                  <a:pt x="1566" y="523"/>
                </a:cubicBezTo>
                <a:close/>
                <a:moveTo>
                  <a:pt x="1581" y="530"/>
                </a:moveTo>
                <a:cubicBezTo>
                  <a:pt x="1582" y="529"/>
                  <a:pt x="1582" y="527"/>
                  <a:pt x="1581" y="526"/>
                </a:cubicBezTo>
                <a:cubicBezTo>
                  <a:pt x="1580" y="525"/>
                  <a:pt x="1578" y="525"/>
                  <a:pt x="1577" y="526"/>
                </a:cubicBezTo>
                <a:cubicBezTo>
                  <a:pt x="1569" y="534"/>
                  <a:pt x="1569" y="534"/>
                  <a:pt x="1569" y="534"/>
                </a:cubicBezTo>
                <a:cubicBezTo>
                  <a:pt x="1568" y="535"/>
                  <a:pt x="1568" y="537"/>
                  <a:pt x="1569" y="538"/>
                </a:cubicBezTo>
                <a:cubicBezTo>
                  <a:pt x="1570" y="539"/>
                  <a:pt x="1570" y="539"/>
                  <a:pt x="1571" y="539"/>
                </a:cubicBezTo>
                <a:cubicBezTo>
                  <a:pt x="1572" y="539"/>
                  <a:pt x="1573" y="539"/>
                  <a:pt x="1573" y="538"/>
                </a:cubicBezTo>
                <a:lnTo>
                  <a:pt x="1581" y="530"/>
                </a:lnTo>
                <a:close/>
                <a:moveTo>
                  <a:pt x="1558" y="552"/>
                </a:moveTo>
                <a:cubicBezTo>
                  <a:pt x="1559" y="552"/>
                  <a:pt x="1559" y="552"/>
                  <a:pt x="1560" y="551"/>
                </a:cubicBezTo>
                <a:cubicBezTo>
                  <a:pt x="1565" y="547"/>
                  <a:pt x="1565" y="547"/>
                  <a:pt x="1565" y="547"/>
                </a:cubicBezTo>
                <a:cubicBezTo>
                  <a:pt x="1566" y="545"/>
                  <a:pt x="1566" y="543"/>
                  <a:pt x="1565" y="542"/>
                </a:cubicBezTo>
                <a:cubicBezTo>
                  <a:pt x="1564" y="541"/>
                  <a:pt x="1562" y="541"/>
                  <a:pt x="1560" y="542"/>
                </a:cubicBezTo>
                <a:cubicBezTo>
                  <a:pt x="1556" y="547"/>
                  <a:pt x="1556" y="547"/>
                  <a:pt x="1556" y="547"/>
                </a:cubicBezTo>
                <a:cubicBezTo>
                  <a:pt x="1555" y="548"/>
                  <a:pt x="1555" y="550"/>
                  <a:pt x="1556" y="551"/>
                </a:cubicBezTo>
                <a:cubicBezTo>
                  <a:pt x="1556" y="552"/>
                  <a:pt x="1557" y="552"/>
                  <a:pt x="1558" y="552"/>
                </a:cubicBezTo>
                <a:close/>
                <a:moveTo>
                  <a:pt x="1529" y="595"/>
                </a:moveTo>
                <a:cubicBezTo>
                  <a:pt x="1530" y="595"/>
                  <a:pt x="1531" y="595"/>
                  <a:pt x="1531" y="594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4" y="592"/>
                  <a:pt x="1534" y="592"/>
                  <a:pt x="1534" y="592"/>
                </a:cubicBezTo>
                <a:cubicBezTo>
                  <a:pt x="1534" y="592"/>
                  <a:pt x="1534" y="592"/>
                  <a:pt x="1534" y="592"/>
                </a:cubicBezTo>
                <a:cubicBezTo>
                  <a:pt x="1543" y="583"/>
                  <a:pt x="1543" y="583"/>
                  <a:pt x="1543" y="583"/>
                </a:cubicBezTo>
                <a:cubicBezTo>
                  <a:pt x="1544" y="582"/>
                  <a:pt x="1544" y="580"/>
                  <a:pt x="1543" y="579"/>
                </a:cubicBezTo>
                <a:cubicBezTo>
                  <a:pt x="1541" y="577"/>
                  <a:pt x="1539" y="577"/>
                  <a:pt x="1538" y="579"/>
                </a:cubicBezTo>
                <a:cubicBezTo>
                  <a:pt x="1530" y="587"/>
                  <a:pt x="1530" y="587"/>
                  <a:pt x="1530" y="587"/>
                </a:cubicBezTo>
                <a:cubicBezTo>
                  <a:pt x="1530" y="587"/>
                  <a:pt x="1529" y="587"/>
                  <a:pt x="1529" y="587"/>
                </a:cubicBezTo>
                <a:cubicBezTo>
                  <a:pt x="1529" y="587"/>
                  <a:pt x="1529" y="588"/>
                  <a:pt x="1529" y="588"/>
                </a:cubicBezTo>
                <a:cubicBezTo>
                  <a:pt x="1529" y="588"/>
                  <a:pt x="1529" y="588"/>
                  <a:pt x="1529" y="588"/>
                </a:cubicBezTo>
                <a:cubicBezTo>
                  <a:pt x="1527" y="590"/>
                  <a:pt x="1527" y="590"/>
                  <a:pt x="1527" y="590"/>
                </a:cubicBezTo>
                <a:cubicBezTo>
                  <a:pt x="1526" y="591"/>
                  <a:pt x="1526" y="593"/>
                  <a:pt x="1527" y="594"/>
                </a:cubicBezTo>
                <a:cubicBezTo>
                  <a:pt x="1527" y="595"/>
                  <a:pt x="1528" y="595"/>
                  <a:pt x="1529" y="595"/>
                </a:cubicBezTo>
                <a:close/>
                <a:moveTo>
                  <a:pt x="1576" y="548"/>
                </a:moveTo>
                <a:cubicBezTo>
                  <a:pt x="1577" y="548"/>
                  <a:pt x="1577" y="548"/>
                  <a:pt x="1578" y="547"/>
                </a:cubicBezTo>
                <a:cubicBezTo>
                  <a:pt x="1590" y="535"/>
                  <a:pt x="1590" y="535"/>
                  <a:pt x="1590" y="535"/>
                </a:cubicBezTo>
                <a:cubicBezTo>
                  <a:pt x="1592" y="534"/>
                  <a:pt x="1592" y="532"/>
                  <a:pt x="1590" y="531"/>
                </a:cubicBezTo>
                <a:cubicBezTo>
                  <a:pt x="1589" y="529"/>
                  <a:pt x="1587" y="529"/>
                  <a:pt x="1586" y="531"/>
                </a:cubicBezTo>
                <a:cubicBezTo>
                  <a:pt x="1576" y="541"/>
                  <a:pt x="1576" y="541"/>
                  <a:pt x="1576" y="541"/>
                </a:cubicBezTo>
                <a:cubicBezTo>
                  <a:pt x="1574" y="543"/>
                  <a:pt x="1574" y="543"/>
                  <a:pt x="1574" y="543"/>
                </a:cubicBezTo>
                <a:cubicBezTo>
                  <a:pt x="1572" y="544"/>
                  <a:pt x="1572" y="546"/>
                  <a:pt x="1574" y="547"/>
                </a:cubicBezTo>
                <a:cubicBezTo>
                  <a:pt x="1574" y="548"/>
                  <a:pt x="1575" y="548"/>
                  <a:pt x="1576" y="548"/>
                </a:cubicBezTo>
                <a:close/>
                <a:moveTo>
                  <a:pt x="1582" y="556"/>
                </a:moveTo>
                <a:cubicBezTo>
                  <a:pt x="1582" y="556"/>
                  <a:pt x="1583" y="556"/>
                  <a:pt x="1584" y="556"/>
                </a:cubicBezTo>
                <a:cubicBezTo>
                  <a:pt x="1593" y="546"/>
                  <a:pt x="1593" y="546"/>
                  <a:pt x="1593" y="546"/>
                </a:cubicBezTo>
                <a:cubicBezTo>
                  <a:pt x="1594" y="545"/>
                  <a:pt x="1594" y="543"/>
                  <a:pt x="1593" y="542"/>
                </a:cubicBezTo>
                <a:cubicBezTo>
                  <a:pt x="1592" y="541"/>
                  <a:pt x="1590" y="541"/>
                  <a:pt x="1589" y="542"/>
                </a:cubicBezTo>
                <a:cubicBezTo>
                  <a:pt x="1579" y="551"/>
                  <a:pt x="1579" y="551"/>
                  <a:pt x="1579" y="551"/>
                </a:cubicBezTo>
                <a:cubicBezTo>
                  <a:pt x="1578" y="552"/>
                  <a:pt x="1578" y="554"/>
                  <a:pt x="1579" y="556"/>
                </a:cubicBezTo>
                <a:cubicBezTo>
                  <a:pt x="1580" y="556"/>
                  <a:pt x="1581" y="556"/>
                  <a:pt x="1582" y="556"/>
                </a:cubicBezTo>
                <a:close/>
                <a:moveTo>
                  <a:pt x="1450" y="686"/>
                </a:moveTo>
                <a:cubicBezTo>
                  <a:pt x="1450" y="686"/>
                  <a:pt x="1451" y="686"/>
                  <a:pt x="1452" y="686"/>
                </a:cubicBezTo>
                <a:cubicBezTo>
                  <a:pt x="1452" y="686"/>
                  <a:pt x="1453" y="686"/>
                  <a:pt x="1454" y="686"/>
                </a:cubicBezTo>
                <a:cubicBezTo>
                  <a:pt x="1472" y="668"/>
                  <a:pt x="1472" y="668"/>
                  <a:pt x="1472" y="668"/>
                </a:cubicBezTo>
                <a:cubicBezTo>
                  <a:pt x="1473" y="667"/>
                  <a:pt x="1473" y="665"/>
                  <a:pt x="1472" y="664"/>
                </a:cubicBezTo>
                <a:cubicBezTo>
                  <a:pt x="1470" y="662"/>
                  <a:pt x="1468" y="662"/>
                  <a:pt x="1467" y="664"/>
                </a:cubicBezTo>
                <a:cubicBezTo>
                  <a:pt x="1450" y="681"/>
                  <a:pt x="1450" y="681"/>
                  <a:pt x="1450" y="681"/>
                </a:cubicBezTo>
                <a:cubicBezTo>
                  <a:pt x="1448" y="682"/>
                  <a:pt x="1448" y="684"/>
                  <a:pt x="1450" y="686"/>
                </a:cubicBezTo>
                <a:close/>
                <a:moveTo>
                  <a:pt x="1509" y="643"/>
                </a:moveTo>
                <a:cubicBezTo>
                  <a:pt x="1510" y="643"/>
                  <a:pt x="1511" y="642"/>
                  <a:pt x="1512" y="642"/>
                </a:cubicBezTo>
                <a:cubicBezTo>
                  <a:pt x="1515" y="638"/>
                  <a:pt x="1515" y="638"/>
                  <a:pt x="1515" y="638"/>
                </a:cubicBezTo>
                <a:cubicBezTo>
                  <a:pt x="1517" y="637"/>
                  <a:pt x="1517" y="635"/>
                  <a:pt x="1515" y="634"/>
                </a:cubicBezTo>
                <a:cubicBezTo>
                  <a:pt x="1514" y="632"/>
                  <a:pt x="1512" y="632"/>
                  <a:pt x="1511" y="634"/>
                </a:cubicBezTo>
                <a:cubicBezTo>
                  <a:pt x="1507" y="637"/>
                  <a:pt x="1507" y="637"/>
                  <a:pt x="1507" y="637"/>
                </a:cubicBezTo>
                <a:cubicBezTo>
                  <a:pt x="1506" y="639"/>
                  <a:pt x="1506" y="641"/>
                  <a:pt x="1507" y="642"/>
                </a:cubicBezTo>
                <a:cubicBezTo>
                  <a:pt x="1508" y="642"/>
                  <a:pt x="1509" y="643"/>
                  <a:pt x="1509" y="643"/>
                </a:cubicBezTo>
                <a:close/>
                <a:moveTo>
                  <a:pt x="1593" y="559"/>
                </a:moveTo>
                <a:cubicBezTo>
                  <a:pt x="1594" y="559"/>
                  <a:pt x="1595" y="558"/>
                  <a:pt x="1596" y="558"/>
                </a:cubicBezTo>
                <a:cubicBezTo>
                  <a:pt x="1614" y="539"/>
                  <a:pt x="1614" y="539"/>
                  <a:pt x="1614" y="539"/>
                </a:cubicBezTo>
                <a:cubicBezTo>
                  <a:pt x="1616" y="538"/>
                  <a:pt x="1616" y="536"/>
                  <a:pt x="1614" y="535"/>
                </a:cubicBezTo>
                <a:cubicBezTo>
                  <a:pt x="1613" y="533"/>
                  <a:pt x="1611" y="533"/>
                  <a:pt x="1610" y="535"/>
                </a:cubicBezTo>
                <a:cubicBezTo>
                  <a:pt x="1591" y="553"/>
                  <a:pt x="1591" y="553"/>
                  <a:pt x="1591" y="553"/>
                </a:cubicBezTo>
                <a:cubicBezTo>
                  <a:pt x="1590" y="555"/>
                  <a:pt x="1590" y="557"/>
                  <a:pt x="1591" y="558"/>
                </a:cubicBezTo>
                <a:cubicBezTo>
                  <a:pt x="1592" y="558"/>
                  <a:pt x="1593" y="559"/>
                  <a:pt x="1593" y="559"/>
                </a:cubicBezTo>
                <a:close/>
                <a:moveTo>
                  <a:pt x="1568" y="584"/>
                </a:moveTo>
                <a:cubicBezTo>
                  <a:pt x="1569" y="584"/>
                  <a:pt x="1570" y="583"/>
                  <a:pt x="1571" y="583"/>
                </a:cubicBezTo>
                <a:cubicBezTo>
                  <a:pt x="1572" y="582"/>
                  <a:pt x="1572" y="582"/>
                  <a:pt x="1572" y="582"/>
                </a:cubicBezTo>
                <a:cubicBezTo>
                  <a:pt x="1573" y="581"/>
                  <a:pt x="1573" y="579"/>
                  <a:pt x="1572" y="577"/>
                </a:cubicBezTo>
                <a:cubicBezTo>
                  <a:pt x="1570" y="576"/>
                  <a:pt x="1569" y="576"/>
                  <a:pt x="1567" y="577"/>
                </a:cubicBezTo>
                <a:cubicBezTo>
                  <a:pt x="1566" y="578"/>
                  <a:pt x="1566" y="578"/>
                  <a:pt x="1566" y="578"/>
                </a:cubicBezTo>
                <a:cubicBezTo>
                  <a:pt x="1565" y="580"/>
                  <a:pt x="1565" y="582"/>
                  <a:pt x="1566" y="583"/>
                </a:cubicBezTo>
                <a:cubicBezTo>
                  <a:pt x="1567" y="583"/>
                  <a:pt x="1568" y="584"/>
                  <a:pt x="1568" y="584"/>
                </a:cubicBezTo>
                <a:close/>
                <a:moveTo>
                  <a:pt x="1445" y="707"/>
                </a:moveTo>
                <a:cubicBezTo>
                  <a:pt x="1446" y="707"/>
                  <a:pt x="1446" y="707"/>
                  <a:pt x="1447" y="707"/>
                </a:cubicBezTo>
                <a:cubicBezTo>
                  <a:pt x="1451" y="702"/>
                  <a:pt x="1451" y="702"/>
                  <a:pt x="1451" y="702"/>
                </a:cubicBezTo>
                <a:cubicBezTo>
                  <a:pt x="1451" y="702"/>
                  <a:pt x="1452" y="702"/>
                  <a:pt x="1452" y="701"/>
                </a:cubicBezTo>
                <a:cubicBezTo>
                  <a:pt x="1452" y="701"/>
                  <a:pt x="1453" y="701"/>
                  <a:pt x="1453" y="700"/>
                </a:cubicBezTo>
                <a:cubicBezTo>
                  <a:pt x="1491" y="662"/>
                  <a:pt x="1491" y="662"/>
                  <a:pt x="1491" y="662"/>
                </a:cubicBezTo>
                <a:cubicBezTo>
                  <a:pt x="1492" y="661"/>
                  <a:pt x="1492" y="659"/>
                  <a:pt x="1491" y="658"/>
                </a:cubicBezTo>
                <a:cubicBezTo>
                  <a:pt x="1490" y="657"/>
                  <a:pt x="1488" y="657"/>
                  <a:pt x="1487" y="658"/>
                </a:cubicBezTo>
                <a:cubicBezTo>
                  <a:pt x="1449" y="696"/>
                  <a:pt x="1449" y="696"/>
                  <a:pt x="1449" y="696"/>
                </a:cubicBezTo>
                <a:cubicBezTo>
                  <a:pt x="1448" y="696"/>
                  <a:pt x="1448" y="697"/>
                  <a:pt x="1448" y="697"/>
                </a:cubicBezTo>
                <a:cubicBezTo>
                  <a:pt x="1447" y="697"/>
                  <a:pt x="1447" y="698"/>
                  <a:pt x="1447" y="698"/>
                </a:cubicBezTo>
                <a:cubicBezTo>
                  <a:pt x="1443" y="702"/>
                  <a:pt x="1443" y="702"/>
                  <a:pt x="1443" y="702"/>
                </a:cubicBezTo>
                <a:cubicBezTo>
                  <a:pt x="1441" y="703"/>
                  <a:pt x="1441" y="705"/>
                  <a:pt x="1443" y="707"/>
                </a:cubicBezTo>
                <a:cubicBezTo>
                  <a:pt x="1443" y="707"/>
                  <a:pt x="1444" y="707"/>
                  <a:pt x="1445" y="707"/>
                </a:cubicBezTo>
                <a:close/>
                <a:moveTo>
                  <a:pt x="1560" y="606"/>
                </a:moveTo>
                <a:cubicBezTo>
                  <a:pt x="1561" y="606"/>
                  <a:pt x="1562" y="606"/>
                  <a:pt x="1562" y="605"/>
                </a:cubicBezTo>
                <a:cubicBezTo>
                  <a:pt x="1565" y="603"/>
                  <a:pt x="1565" y="603"/>
                  <a:pt x="1565" y="603"/>
                </a:cubicBezTo>
                <a:cubicBezTo>
                  <a:pt x="1566" y="601"/>
                  <a:pt x="1566" y="599"/>
                  <a:pt x="1565" y="598"/>
                </a:cubicBezTo>
                <a:cubicBezTo>
                  <a:pt x="1564" y="597"/>
                  <a:pt x="1562" y="597"/>
                  <a:pt x="1560" y="598"/>
                </a:cubicBezTo>
                <a:cubicBezTo>
                  <a:pt x="1558" y="601"/>
                  <a:pt x="1558" y="601"/>
                  <a:pt x="1558" y="601"/>
                </a:cubicBezTo>
                <a:cubicBezTo>
                  <a:pt x="1557" y="602"/>
                  <a:pt x="1557" y="604"/>
                  <a:pt x="1558" y="605"/>
                </a:cubicBezTo>
                <a:cubicBezTo>
                  <a:pt x="1559" y="606"/>
                  <a:pt x="1560" y="606"/>
                  <a:pt x="1560" y="606"/>
                </a:cubicBezTo>
                <a:close/>
                <a:moveTo>
                  <a:pt x="1445" y="718"/>
                </a:moveTo>
                <a:cubicBezTo>
                  <a:pt x="1446" y="718"/>
                  <a:pt x="1447" y="719"/>
                  <a:pt x="1447" y="719"/>
                </a:cubicBezTo>
                <a:cubicBezTo>
                  <a:pt x="1448" y="719"/>
                  <a:pt x="1449" y="718"/>
                  <a:pt x="1450" y="718"/>
                </a:cubicBezTo>
                <a:cubicBezTo>
                  <a:pt x="1545" y="622"/>
                  <a:pt x="1545" y="622"/>
                  <a:pt x="1545" y="622"/>
                </a:cubicBezTo>
                <a:cubicBezTo>
                  <a:pt x="1546" y="621"/>
                  <a:pt x="1546" y="619"/>
                  <a:pt x="1545" y="618"/>
                </a:cubicBezTo>
                <a:cubicBezTo>
                  <a:pt x="1544" y="617"/>
                  <a:pt x="1542" y="617"/>
                  <a:pt x="1541" y="618"/>
                </a:cubicBezTo>
                <a:cubicBezTo>
                  <a:pt x="1445" y="713"/>
                  <a:pt x="1445" y="713"/>
                  <a:pt x="1445" y="713"/>
                </a:cubicBezTo>
                <a:cubicBezTo>
                  <a:pt x="1444" y="715"/>
                  <a:pt x="1444" y="717"/>
                  <a:pt x="1445" y="718"/>
                </a:cubicBezTo>
                <a:close/>
                <a:moveTo>
                  <a:pt x="1620" y="538"/>
                </a:moveTo>
                <a:cubicBezTo>
                  <a:pt x="1603" y="556"/>
                  <a:pt x="1603" y="556"/>
                  <a:pt x="1603" y="556"/>
                </a:cubicBezTo>
                <a:cubicBezTo>
                  <a:pt x="1601" y="557"/>
                  <a:pt x="1601" y="559"/>
                  <a:pt x="1603" y="560"/>
                </a:cubicBezTo>
                <a:cubicBezTo>
                  <a:pt x="1603" y="561"/>
                  <a:pt x="1604" y="561"/>
                  <a:pt x="1605" y="561"/>
                </a:cubicBezTo>
                <a:cubicBezTo>
                  <a:pt x="1606" y="561"/>
                  <a:pt x="1606" y="561"/>
                  <a:pt x="1607" y="560"/>
                </a:cubicBezTo>
                <a:cubicBezTo>
                  <a:pt x="1625" y="543"/>
                  <a:pt x="1625" y="543"/>
                  <a:pt x="1625" y="543"/>
                </a:cubicBezTo>
                <a:cubicBezTo>
                  <a:pt x="1626" y="542"/>
                  <a:pt x="1626" y="540"/>
                  <a:pt x="1625" y="538"/>
                </a:cubicBezTo>
                <a:cubicBezTo>
                  <a:pt x="1623" y="537"/>
                  <a:pt x="1622" y="537"/>
                  <a:pt x="1620" y="538"/>
                </a:cubicBezTo>
                <a:close/>
                <a:moveTo>
                  <a:pt x="1447" y="733"/>
                </a:moveTo>
                <a:cubicBezTo>
                  <a:pt x="1447" y="733"/>
                  <a:pt x="1448" y="733"/>
                  <a:pt x="1449" y="733"/>
                </a:cubicBezTo>
                <a:cubicBezTo>
                  <a:pt x="1553" y="628"/>
                  <a:pt x="1553" y="628"/>
                  <a:pt x="1553" y="628"/>
                </a:cubicBezTo>
                <a:cubicBezTo>
                  <a:pt x="1575" y="607"/>
                  <a:pt x="1575" y="607"/>
                  <a:pt x="1575" y="607"/>
                </a:cubicBezTo>
                <a:cubicBezTo>
                  <a:pt x="1578" y="604"/>
                  <a:pt x="1578" y="604"/>
                  <a:pt x="1578" y="604"/>
                </a:cubicBezTo>
                <a:cubicBezTo>
                  <a:pt x="1579" y="602"/>
                  <a:pt x="1579" y="601"/>
                  <a:pt x="1578" y="599"/>
                </a:cubicBezTo>
                <a:cubicBezTo>
                  <a:pt x="1577" y="598"/>
                  <a:pt x="1575" y="598"/>
                  <a:pt x="1573" y="599"/>
                </a:cubicBezTo>
                <a:cubicBezTo>
                  <a:pt x="1445" y="728"/>
                  <a:pt x="1445" y="728"/>
                  <a:pt x="1445" y="728"/>
                </a:cubicBezTo>
                <a:cubicBezTo>
                  <a:pt x="1443" y="729"/>
                  <a:pt x="1443" y="731"/>
                  <a:pt x="1445" y="733"/>
                </a:cubicBezTo>
                <a:cubicBezTo>
                  <a:pt x="1445" y="733"/>
                  <a:pt x="1446" y="733"/>
                  <a:pt x="1447" y="733"/>
                </a:cubicBezTo>
                <a:close/>
                <a:moveTo>
                  <a:pt x="1609" y="568"/>
                </a:moveTo>
                <a:cubicBezTo>
                  <a:pt x="1610" y="568"/>
                  <a:pt x="1611" y="569"/>
                  <a:pt x="1612" y="569"/>
                </a:cubicBezTo>
                <a:cubicBezTo>
                  <a:pt x="1612" y="569"/>
                  <a:pt x="1613" y="568"/>
                  <a:pt x="1614" y="568"/>
                </a:cubicBezTo>
                <a:cubicBezTo>
                  <a:pt x="1634" y="547"/>
                  <a:pt x="1634" y="547"/>
                  <a:pt x="1634" y="547"/>
                </a:cubicBezTo>
                <a:cubicBezTo>
                  <a:pt x="1635" y="546"/>
                  <a:pt x="1635" y="544"/>
                  <a:pt x="1634" y="543"/>
                </a:cubicBezTo>
                <a:cubicBezTo>
                  <a:pt x="1633" y="542"/>
                  <a:pt x="1631" y="542"/>
                  <a:pt x="1630" y="543"/>
                </a:cubicBezTo>
                <a:cubicBezTo>
                  <a:pt x="1609" y="563"/>
                  <a:pt x="1609" y="563"/>
                  <a:pt x="1609" y="563"/>
                </a:cubicBezTo>
                <a:cubicBezTo>
                  <a:pt x="1608" y="565"/>
                  <a:pt x="1608" y="567"/>
                  <a:pt x="1609" y="568"/>
                </a:cubicBezTo>
                <a:close/>
                <a:moveTo>
                  <a:pt x="1612" y="574"/>
                </a:moveTo>
                <a:cubicBezTo>
                  <a:pt x="1612" y="574"/>
                  <a:pt x="1612" y="574"/>
                  <a:pt x="1612" y="575"/>
                </a:cubicBezTo>
                <a:cubicBezTo>
                  <a:pt x="1608" y="579"/>
                  <a:pt x="1608" y="579"/>
                  <a:pt x="1608" y="579"/>
                </a:cubicBezTo>
                <a:cubicBezTo>
                  <a:pt x="1607" y="580"/>
                  <a:pt x="1607" y="582"/>
                  <a:pt x="1608" y="583"/>
                </a:cubicBezTo>
                <a:cubicBezTo>
                  <a:pt x="1609" y="584"/>
                  <a:pt x="1609" y="584"/>
                  <a:pt x="1610" y="584"/>
                </a:cubicBezTo>
                <a:cubicBezTo>
                  <a:pt x="1611" y="584"/>
                  <a:pt x="1612" y="584"/>
                  <a:pt x="1612" y="583"/>
                </a:cubicBezTo>
                <a:cubicBezTo>
                  <a:pt x="1616" y="579"/>
                  <a:pt x="1616" y="579"/>
                  <a:pt x="1616" y="579"/>
                </a:cubicBezTo>
                <a:cubicBezTo>
                  <a:pt x="1617" y="579"/>
                  <a:pt x="1617" y="579"/>
                  <a:pt x="1617" y="579"/>
                </a:cubicBezTo>
                <a:cubicBezTo>
                  <a:pt x="1617" y="579"/>
                  <a:pt x="1617" y="579"/>
                  <a:pt x="1617" y="579"/>
                </a:cubicBezTo>
                <a:cubicBezTo>
                  <a:pt x="1646" y="550"/>
                  <a:pt x="1646" y="550"/>
                  <a:pt x="1646" y="550"/>
                </a:cubicBezTo>
                <a:cubicBezTo>
                  <a:pt x="1647" y="548"/>
                  <a:pt x="1647" y="546"/>
                  <a:pt x="1646" y="545"/>
                </a:cubicBezTo>
                <a:cubicBezTo>
                  <a:pt x="1645" y="544"/>
                  <a:pt x="1643" y="544"/>
                  <a:pt x="1642" y="545"/>
                </a:cubicBezTo>
                <a:cubicBezTo>
                  <a:pt x="1613" y="574"/>
                  <a:pt x="1613" y="574"/>
                  <a:pt x="1613" y="574"/>
                </a:cubicBezTo>
                <a:cubicBezTo>
                  <a:pt x="1612" y="574"/>
                  <a:pt x="1612" y="574"/>
                  <a:pt x="1612" y="574"/>
                </a:cubicBezTo>
                <a:close/>
                <a:moveTo>
                  <a:pt x="1446" y="749"/>
                </a:moveTo>
                <a:cubicBezTo>
                  <a:pt x="1587" y="608"/>
                  <a:pt x="1587" y="608"/>
                  <a:pt x="1587" y="608"/>
                </a:cubicBezTo>
                <a:cubicBezTo>
                  <a:pt x="1589" y="607"/>
                  <a:pt x="1589" y="605"/>
                  <a:pt x="1587" y="604"/>
                </a:cubicBezTo>
                <a:cubicBezTo>
                  <a:pt x="1586" y="602"/>
                  <a:pt x="1584" y="602"/>
                  <a:pt x="1583" y="604"/>
                </a:cubicBezTo>
                <a:cubicBezTo>
                  <a:pt x="1442" y="745"/>
                  <a:pt x="1442" y="745"/>
                  <a:pt x="1442" y="745"/>
                </a:cubicBezTo>
                <a:cubicBezTo>
                  <a:pt x="1441" y="745"/>
                  <a:pt x="1441" y="746"/>
                  <a:pt x="1441" y="747"/>
                </a:cubicBezTo>
                <a:cubicBezTo>
                  <a:pt x="1440" y="747"/>
                  <a:pt x="1439" y="747"/>
                  <a:pt x="1439" y="748"/>
                </a:cubicBezTo>
                <a:cubicBezTo>
                  <a:pt x="1436" y="751"/>
                  <a:pt x="1436" y="751"/>
                  <a:pt x="1436" y="751"/>
                </a:cubicBezTo>
                <a:cubicBezTo>
                  <a:pt x="1434" y="752"/>
                  <a:pt x="1434" y="754"/>
                  <a:pt x="1436" y="755"/>
                </a:cubicBezTo>
                <a:cubicBezTo>
                  <a:pt x="1436" y="756"/>
                  <a:pt x="1437" y="756"/>
                  <a:pt x="1438" y="756"/>
                </a:cubicBezTo>
                <a:cubicBezTo>
                  <a:pt x="1439" y="756"/>
                  <a:pt x="1439" y="756"/>
                  <a:pt x="1440" y="755"/>
                </a:cubicBezTo>
                <a:cubicBezTo>
                  <a:pt x="1443" y="752"/>
                  <a:pt x="1443" y="752"/>
                  <a:pt x="1443" y="752"/>
                </a:cubicBezTo>
                <a:cubicBezTo>
                  <a:pt x="1444" y="752"/>
                  <a:pt x="1444" y="751"/>
                  <a:pt x="1444" y="750"/>
                </a:cubicBezTo>
                <a:cubicBezTo>
                  <a:pt x="1445" y="750"/>
                  <a:pt x="1446" y="750"/>
                  <a:pt x="1446" y="749"/>
                </a:cubicBezTo>
                <a:close/>
                <a:moveTo>
                  <a:pt x="1600" y="605"/>
                </a:moveTo>
                <a:cubicBezTo>
                  <a:pt x="1599" y="603"/>
                  <a:pt x="1597" y="603"/>
                  <a:pt x="1596" y="605"/>
                </a:cubicBezTo>
                <a:cubicBezTo>
                  <a:pt x="1445" y="756"/>
                  <a:pt x="1445" y="756"/>
                  <a:pt x="1445" y="756"/>
                </a:cubicBezTo>
                <a:cubicBezTo>
                  <a:pt x="1443" y="757"/>
                  <a:pt x="1443" y="759"/>
                  <a:pt x="1445" y="760"/>
                </a:cubicBezTo>
                <a:cubicBezTo>
                  <a:pt x="1445" y="761"/>
                  <a:pt x="1446" y="761"/>
                  <a:pt x="1447" y="761"/>
                </a:cubicBezTo>
                <a:cubicBezTo>
                  <a:pt x="1447" y="761"/>
                  <a:pt x="1448" y="761"/>
                  <a:pt x="1449" y="760"/>
                </a:cubicBezTo>
                <a:cubicBezTo>
                  <a:pt x="1600" y="609"/>
                  <a:pt x="1600" y="609"/>
                  <a:pt x="1600" y="609"/>
                </a:cubicBezTo>
                <a:cubicBezTo>
                  <a:pt x="1602" y="608"/>
                  <a:pt x="1602" y="606"/>
                  <a:pt x="1600" y="605"/>
                </a:cubicBezTo>
                <a:close/>
                <a:moveTo>
                  <a:pt x="1621" y="584"/>
                </a:moveTo>
                <a:cubicBezTo>
                  <a:pt x="1621" y="585"/>
                  <a:pt x="1622" y="585"/>
                  <a:pt x="1623" y="585"/>
                </a:cubicBezTo>
                <a:cubicBezTo>
                  <a:pt x="1624" y="585"/>
                  <a:pt x="1624" y="585"/>
                  <a:pt x="1625" y="584"/>
                </a:cubicBezTo>
                <a:cubicBezTo>
                  <a:pt x="1653" y="556"/>
                  <a:pt x="1653" y="556"/>
                  <a:pt x="1653" y="556"/>
                </a:cubicBezTo>
                <a:cubicBezTo>
                  <a:pt x="1654" y="555"/>
                  <a:pt x="1654" y="553"/>
                  <a:pt x="1653" y="552"/>
                </a:cubicBezTo>
                <a:cubicBezTo>
                  <a:pt x="1652" y="551"/>
                  <a:pt x="1650" y="551"/>
                  <a:pt x="1649" y="552"/>
                </a:cubicBezTo>
                <a:cubicBezTo>
                  <a:pt x="1621" y="580"/>
                  <a:pt x="1621" y="580"/>
                  <a:pt x="1621" y="580"/>
                </a:cubicBezTo>
                <a:cubicBezTo>
                  <a:pt x="1619" y="581"/>
                  <a:pt x="1619" y="583"/>
                  <a:pt x="1621" y="584"/>
                </a:cubicBezTo>
                <a:close/>
                <a:moveTo>
                  <a:pt x="1664" y="545"/>
                </a:moveTo>
                <a:cubicBezTo>
                  <a:pt x="1664" y="545"/>
                  <a:pt x="1665" y="544"/>
                  <a:pt x="1666" y="544"/>
                </a:cubicBezTo>
                <a:cubicBezTo>
                  <a:pt x="1669" y="540"/>
                  <a:pt x="1669" y="540"/>
                  <a:pt x="1669" y="540"/>
                </a:cubicBezTo>
                <a:cubicBezTo>
                  <a:pt x="1671" y="539"/>
                  <a:pt x="1671" y="537"/>
                  <a:pt x="1669" y="536"/>
                </a:cubicBezTo>
                <a:cubicBezTo>
                  <a:pt x="1668" y="534"/>
                  <a:pt x="1666" y="534"/>
                  <a:pt x="1665" y="536"/>
                </a:cubicBezTo>
                <a:cubicBezTo>
                  <a:pt x="1661" y="539"/>
                  <a:pt x="1661" y="539"/>
                  <a:pt x="1661" y="539"/>
                </a:cubicBezTo>
                <a:cubicBezTo>
                  <a:pt x="1660" y="540"/>
                  <a:pt x="1660" y="542"/>
                  <a:pt x="1661" y="544"/>
                </a:cubicBezTo>
                <a:cubicBezTo>
                  <a:pt x="1662" y="544"/>
                  <a:pt x="1663" y="545"/>
                  <a:pt x="1664" y="545"/>
                </a:cubicBezTo>
                <a:close/>
                <a:moveTo>
                  <a:pt x="1629" y="590"/>
                </a:moveTo>
                <a:cubicBezTo>
                  <a:pt x="1630" y="591"/>
                  <a:pt x="1630" y="591"/>
                  <a:pt x="1631" y="591"/>
                </a:cubicBezTo>
                <a:cubicBezTo>
                  <a:pt x="1632" y="591"/>
                  <a:pt x="1633" y="591"/>
                  <a:pt x="1633" y="590"/>
                </a:cubicBezTo>
                <a:cubicBezTo>
                  <a:pt x="1660" y="564"/>
                  <a:pt x="1660" y="564"/>
                  <a:pt x="1660" y="564"/>
                </a:cubicBezTo>
                <a:cubicBezTo>
                  <a:pt x="1661" y="562"/>
                  <a:pt x="1661" y="560"/>
                  <a:pt x="1660" y="559"/>
                </a:cubicBezTo>
                <a:cubicBezTo>
                  <a:pt x="1659" y="558"/>
                  <a:pt x="1657" y="558"/>
                  <a:pt x="1655" y="559"/>
                </a:cubicBezTo>
                <a:cubicBezTo>
                  <a:pt x="1629" y="586"/>
                  <a:pt x="1629" y="586"/>
                  <a:pt x="1629" y="586"/>
                </a:cubicBezTo>
                <a:cubicBezTo>
                  <a:pt x="1628" y="587"/>
                  <a:pt x="1628" y="589"/>
                  <a:pt x="1629" y="590"/>
                </a:cubicBezTo>
                <a:close/>
                <a:moveTo>
                  <a:pt x="1594" y="625"/>
                </a:moveTo>
                <a:cubicBezTo>
                  <a:pt x="1593" y="624"/>
                  <a:pt x="1591" y="624"/>
                  <a:pt x="1590" y="625"/>
                </a:cubicBezTo>
                <a:cubicBezTo>
                  <a:pt x="1465" y="750"/>
                  <a:pt x="1465" y="750"/>
                  <a:pt x="1465" y="750"/>
                </a:cubicBezTo>
                <a:cubicBezTo>
                  <a:pt x="1463" y="751"/>
                  <a:pt x="1463" y="753"/>
                  <a:pt x="1465" y="754"/>
                </a:cubicBezTo>
                <a:cubicBezTo>
                  <a:pt x="1465" y="755"/>
                  <a:pt x="1466" y="755"/>
                  <a:pt x="1467" y="755"/>
                </a:cubicBezTo>
                <a:cubicBezTo>
                  <a:pt x="1468" y="755"/>
                  <a:pt x="1468" y="755"/>
                  <a:pt x="1469" y="754"/>
                </a:cubicBezTo>
                <a:cubicBezTo>
                  <a:pt x="1594" y="629"/>
                  <a:pt x="1594" y="629"/>
                  <a:pt x="1594" y="629"/>
                </a:cubicBezTo>
                <a:cubicBezTo>
                  <a:pt x="1595" y="628"/>
                  <a:pt x="1595" y="626"/>
                  <a:pt x="1594" y="625"/>
                </a:cubicBezTo>
                <a:close/>
                <a:moveTo>
                  <a:pt x="1630" y="607"/>
                </a:moveTo>
                <a:cubicBezTo>
                  <a:pt x="1637" y="601"/>
                  <a:pt x="1637" y="601"/>
                  <a:pt x="1637" y="601"/>
                </a:cubicBezTo>
                <a:cubicBezTo>
                  <a:pt x="1638" y="600"/>
                  <a:pt x="1638" y="598"/>
                  <a:pt x="1637" y="596"/>
                </a:cubicBezTo>
                <a:cubicBezTo>
                  <a:pt x="1635" y="595"/>
                  <a:pt x="1633" y="595"/>
                  <a:pt x="1632" y="596"/>
                </a:cubicBezTo>
                <a:cubicBezTo>
                  <a:pt x="1626" y="603"/>
                  <a:pt x="1626" y="603"/>
                  <a:pt x="1626" y="603"/>
                </a:cubicBezTo>
                <a:cubicBezTo>
                  <a:pt x="1625" y="604"/>
                  <a:pt x="1625" y="606"/>
                  <a:pt x="1626" y="607"/>
                </a:cubicBezTo>
                <a:cubicBezTo>
                  <a:pt x="1626" y="608"/>
                  <a:pt x="1627" y="608"/>
                  <a:pt x="1628" y="608"/>
                </a:cubicBezTo>
                <a:cubicBezTo>
                  <a:pt x="1629" y="608"/>
                  <a:pt x="1630" y="608"/>
                  <a:pt x="1630" y="607"/>
                </a:cubicBezTo>
                <a:close/>
                <a:moveTo>
                  <a:pt x="1601" y="632"/>
                </a:moveTo>
                <a:cubicBezTo>
                  <a:pt x="1600" y="631"/>
                  <a:pt x="1598" y="631"/>
                  <a:pt x="1597" y="632"/>
                </a:cubicBezTo>
                <a:cubicBezTo>
                  <a:pt x="1479" y="749"/>
                  <a:pt x="1479" y="749"/>
                  <a:pt x="1479" y="749"/>
                </a:cubicBezTo>
                <a:cubicBezTo>
                  <a:pt x="1478" y="751"/>
                  <a:pt x="1478" y="752"/>
                  <a:pt x="1479" y="754"/>
                </a:cubicBezTo>
                <a:cubicBezTo>
                  <a:pt x="1480" y="754"/>
                  <a:pt x="1481" y="755"/>
                  <a:pt x="1481" y="755"/>
                </a:cubicBezTo>
                <a:cubicBezTo>
                  <a:pt x="1482" y="755"/>
                  <a:pt x="1483" y="754"/>
                  <a:pt x="1484" y="754"/>
                </a:cubicBezTo>
                <a:cubicBezTo>
                  <a:pt x="1601" y="636"/>
                  <a:pt x="1601" y="636"/>
                  <a:pt x="1601" y="636"/>
                </a:cubicBezTo>
                <a:cubicBezTo>
                  <a:pt x="1602" y="635"/>
                  <a:pt x="1602" y="633"/>
                  <a:pt x="1601" y="632"/>
                </a:cubicBezTo>
                <a:close/>
                <a:moveTo>
                  <a:pt x="1687" y="549"/>
                </a:moveTo>
                <a:cubicBezTo>
                  <a:pt x="1688" y="549"/>
                  <a:pt x="1689" y="548"/>
                  <a:pt x="1690" y="548"/>
                </a:cubicBezTo>
                <a:cubicBezTo>
                  <a:pt x="1691" y="546"/>
                  <a:pt x="1691" y="546"/>
                  <a:pt x="1691" y="546"/>
                </a:cubicBezTo>
                <a:cubicBezTo>
                  <a:pt x="1692" y="545"/>
                  <a:pt x="1692" y="543"/>
                  <a:pt x="1691" y="542"/>
                </a:cubicBezTo>
                <a:cubicBezTo>
                  <a:pt x="1690" y="541"/>
                  <a:pt x="1688" y="541"/>
                  <a:pt x="1687" y="542"/>
                </a:cubicBezTo>
                <a:cubicBezTo>
                  <a:pt x="1685" y="543"/>
                  <a:pt x="1685" y="543"/>
                  <a:pt x="1685" y="543"/>
                </a:cubicBezTo>
                <a:cubicBezTo>
                  <a:pt x="1684" y="545"/>
                  <a:pt x="1684" y="547"/>
                  <a:pt x="1685" y="548"/>
                </a:cubicBezTo>
                <a:cubicBezTo>
                  <a:pt x="1686" y="548"/>
                  <a:pt x="1687" y="549"/>
                  <a:pt x="1687" y="549"/>
                </a:cubicBezTo>
                <a:close/>
                <a:moveTo>
                  <a:pt x="1654" y="582"/>
                </a:moveTo>
                <a:cubicBezTo>
                  <a:pt x="1655" y="582"/>
                  <a:pt x="1655" y="582"/>
                  <a:pt x="1656" y="581"/>
                </a:cubicBezTo>
                <a:cubicBezTo>
                  <a:pt x="1668" y="570"/>
                  <a:pt x="1668" y="570"/>
                  <a:pt x="1668" y="570"/>
                </a:cubicBezTo>
                <a:cubicBezTo>
                  <a:pt x="1669" y="568"/>
                  <a:pt x="1669" y="566"/>
                  <a:pt x="1668" y="565"/>
                </a:cubicBezTo>
                <a:cubicBezTo>
                  <a:pt x="1666" y="564"/>
                  <a:pt x="1665" y="564"/>
                  <a:pt x="1663" y="565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0" y="578"/>
                  <a:pt x="1650" y="580"/>
                  <a:pt x="1652" y="581"/>
                </a:cubicBezTo>
                <a:cubicBezTo>
                  <a:pt x="1652" y="582"/>
                  <a:pt x="1653" y="582"/>
                  <a:pt x="1654" y="582"/>
                </a:cubicBezTo>
                <a:close/>
                <a:moveTo>
                  <a:pt x="1622" y="625"/>
                </a:moveTo>
                <a:cubicBezTo>
                  <a:pt x="1622" y="626"/>
                  <a:pt x="1623" y="626"/>
                  <a:pt x="1624" y="626"/>
                </a:cubicBezTo>
                <a:cubicBezTo>
                  <a:pt x="1625" y="626"/>
                  <a:pt x="1626" y="626"/>
                  <a:pt x="1626" y="625"/>
                </a:cubicBezTo>
                <a:cubicBezTo>
                  <a:pt x="1639" y="613"/>
                  <a:pt x="1639" y="613"/>
                  <a:pt x="1639" y="613"/>
                </a:cubicBezTo>
                <a:cubicBezTo>
                  <a:pt x="1640" y="611"/>
                  <a:pt x="1640" y="609"/>
                  <a:pt x="1639" y="608"/>
                </a:cubicBezTo>
                <a:cubicBezTo>
                  <a:pt x="1638" y="607"/>
                  <a:pt x="1636" y="607"/>
                  <a:pt x="1634" y="608"/>
                </a:cubicBezTo>
                <a:cubicBezTo>
                  <a:pt x="1622" y="621"/>
                  <a:pt x="1622" y="621"/>
                  <a:pt x="1622" y="621"/>
                </a:cubicBezTo>
                <a:cubicBezTo>
                  <a:pt x="1621" y="622"/>
                  <a:pt x="1621" y="624"/>
                  <a:pt x="1622" y="625"/>
                </a:cubicBezTo>
                <a:close/>
                <a:moveTo>
                  <a:pt x="1665" y="577"/>
                </a:moveTo>
                <a:cubicBezTo>
                  <a:pt x="1658" y="584"/>
                  <a:pt x="1658" y="584"/>
                  <a:pt x="1658" y="584"/>
                </a:cubicBezTo>
                <a:cubicBezTo>
                  <a:pt x="1657" y="585"/>
                  <a:pt x="1657" y="587"/>
                  <a:pt x="1658" y="589"/>
                </a:cubicBezTo>
                <a:cubicBezTo>
                  <a:pt x="1659" y="589"/>
                  <a:pt x="1660" y="589"/>
                  <a:pt x="1661" y="589"/>
                </a:cubicBezTo>
                <a:cubicBezTo>
                  <a:pt x="1661" y="589"/>
                  <a:pt x="1662" y="589"/>
                  <a:pt x="1663" y="589"/>
                </a:cubicBezTo>
                <a:cubicBezTo>
                  <a:pt x="1670" y="582"/>
                  <a:pt x="1670" y="582"/>
                  <a:pt x="1670" y="582"/>
                </a:cubicBezTo>
                <a:cubicBezTo>
                  <a:pt x="1671" y="581"/>
                  <a:pt x="1671" y="579"/>
                  <a:pt x="1670" y="577"/>
                </a:cubicBezTo>
                <a:cubicBezTo>
                  <a:pt x="1668" y="576"/>
                  <a:pt x="1666" y="576"/>
                  <a:pt x="1665" y="577"/>
                </a:cubicBezTo>
                <a:close/>
                <a:moveTo>
                  <a:pt x="1609" y="638"/>
                </a:moveTo>
                <a:cubicBezTo>
                  <a:pt x="1608" y="637"/>
                  <a:pt x="1606" y="637"/>
                  <a:pt x="1605" y="638"/>
                </a:cubicBezTo>
                <a:cubicBezTo>
                  <a:pt x="1504" y="738"/>
                  <a:pt x="1504" y="738"/>
                  <a:pt x="1504" y="738"/>
                </a:cubicBezTo>
                <a:cubicBezTo>
                  <a:pt x="1503" y="739"/>
                  <a:pt x="1503" y="741"/>
                  <a:pt x="1504" y="743"/>
                </a:cubicBezTo>
                <a:cubicBezTo>
                  <a:pt x="1505" y="743"/>
                  <a:pt x="1506" y="743"/>
                  <a:pt x="1507" y="743"/>
                </a:cubicBezTo>
                <a:cubicBezTo>
                  <a:pt x="1507" y="743"/>
                  <a:pt x="1508" y="743"/>
                  <a:pt x="1509" y="743"/>
                </a:cubicBezTo>
                <a:cubicBezTo>
                  <a:pt x="1609" y="642"/>
                  <a:pt x="1609" y="642"/>
                  <a:pt x="1609" y="642"/>
                </a:cubicBezTo>
                <a:cubicBezTo>
                  <a:pt x="1610" y="641"/>
                  <a:pt x="1610" y="639"/>
                  <a:pt x="1609" y="638"/>
                </a:cubicBezTo>
                <a:close/>
                <a:moveTo>
                  <a:pt x="1680" y="571"/>
                </a:moveTo>
                <a:cubicBezTo>
                  <a:pt x="1680" y="571"/>
                  <a:pt x="1681" y="570"/>
                  <a:pt x="1682" y="570"/>
                </a:cubicBezTo>
                <a:cubicBezTo>
                  <a:pt x="1688" y="563"/>
                  <a:pt x="1688" y="563"/>
                  <a:pt x="1688" y="563"/>
                </a:cubicBezTo>
                <a:cubicBezTo>
                  <a:pt x="1688" y="563"/>
                  <a:pt x="1688" y="563"/>
                  <a:pt x="1688" y="563"/>
                </a:cubicBezTo>
                <a:cubicBezTo>
                  <a:pt x="1689" y="562"/>
                  <a:pt x="1689" y="562"/>
                  <a:pt x="1689" y="562"/>
                </a:cubicBezTo>
                <a:cubicBezTo>
                  <a:pt x="1689" y="562"/>
                  <a:pt x="1689" y="562"/>
                  <a:pt x="1689" y="562"/>
                </a:cubicBezTo>
                <a:cubicBezTo>
                  <a:pt x="1691" y="561"/>
                  <a:pt x="1691" y="561"/>
                  <a:pt x="1691" y="561"/>
                </a:cubicBezTo>
                <a:cubicBezTo>
                  <a:pt x="1695" y="556"/>
                  <a:pt x="1695" y="556"/>
                  <a:pt x="1695" y="556"/>
                </a:cubicBezTo>
                <a:cubicBezTo>
                  <a:pt x="1696" y="555"/>
                  <a:pt x="1696" y="553"/>
                  <a:pt x="1695" y="552"/>
                </a:cubicBezTo>
                <a:cubicBezTo>
                  <a:pt x="1694" y="551"/>
                  <a:pt x="1692" y="551"/>
                  <a:pt x="1691" y="552"/>
                </a:cubicBezTo>
                <a:cubicBezTo>
                  <a:pt x="1677" y="565"/>
                  <a:pt x="1677" y="565"/>
                  <a:pt x="1677" y="565"/>
                </a:cubicBezTo>
                <a:cubicBezTo>
                  <a:pt x="1676" y="566"/>
                  <a:pt x="1676" y="568"/>
                  <a:pt x="1677" y="570"/>
                </a:cubicBezTo>
                <a:cubicBezTo>
                  <a:pt x="1678" y="570"/>
                  <a:pt x="1679" y="571"/>
                  <a:pt x="1680" y="571"/>
                </a:cubicBezTo>
                <a:close/>
                <a:moveTo>
                  <a:pt x="1643" y="618"/>
                </a:moveTo>
                <a:cubicBezTo>
                  <a:pt x="1642" y="617"/>
                  <a:pt x="1640" y="617"/>
                  <a:pt x="1639" y="618"/>
                </a:cubicBezTo>
                <a:cubicBezTo>
                  <a:pt x="1522" y="735"/>
                  <a:pt x="1522" y="735"/>
                  <a:pt x="1522" y="735"/>
                </a:cubicBezTo>
                <a:cubicBezTo>
                  <a:pt x="1521" y="736"/>
                  <a:pt x="1521" y="738"/>
                  <a:pt x="1522" y="739"/>
                </a:cubicBezTo>
                <a:cubicBezTo>
                  <a:pt x="1522" y="740"/>
                  <a:pt x="1523" y="740"/>
                  <a:pt x="1524" y="740"/>
                </a:cubicBezTo>
                <a:cubicBezTo>
                  <a:pt x="1525" y="740"/>
                  <a:pt x="1526" y="740"/>
                  <a:pt x="1526" y="739"/>
                </a:cubicBezTo>
                <a:cubicBezTo>
                  <a:pt x="1643" y="622"/>
                  <a:pt x="1643" y="622"/>
                  <a:pt x="1643" y="622"/>
                </a:cubicBezTo>
                <a:cubicBezTo>
                  <a:pt x="1644" y="621"/>
                  <a:pt x="1644" y="619"/>
                  <a:pt x="1643" y="618"/>
                </a:cubicBezTo>
                <a:close/>
                <a:moveTo>
                  <a:pt x="1666" y="595"/>
                </a:moveTo>
                <a:cubicBezTo>
                  <a:pt x="1666" y="596"/>
                  <a:pt x="1667" y="596"/>
                  <a:pt x="1668" y="596"/>
                </a:cubicBezTo>
                <a:cubicBezTo>
                  <a:pt x="1669" y="596"/>
                  <a:pt x="1669" y="596"/>
                  <a:pt x="1670" y="595"/>
                </a:cubicBezTo>
                <a:cubicBezTo>
                  <a:pt x="1676" y="589"/>
                  <a:pt x="1676" y="589"/>
                  <a:pt x="1676" y="589"/>
                </a:cubicBezTo>
                <a:cubicBezTo>
                  <a:pt x="1677" y="588"/>
                  <a:pt x="1677" y="586"/>
                  <a:pt x="1676" y="585"/>
                </a:cubicBezTo>
                <a:cubicBezTo>
                  <a:pt x="1675" y="584"/>
                  <a:pt x="1673" y="584"/>
                  <a:pt x="1672" y="585"/>
                </a:cubicBezTo>
                <a:cubicBezTo>
                  <a:pt x="1666" y="591"/>
                  <a:pt x="1666" y="591"/>
                  <a:pt x="1666" y="591"/>
                </a:cubicBezTo>
                <a:cubicBezTo>
                  <a:pt x="1665" y="592"/>
                  <a:pt x="1665" y="594"/>
                  <a:pt x="1666" y="595"/>
                </a:cubicBezTo>
                <a:close/>
                <a:moveTo>
                  <a:pt x="1647" y="628"/>
                </a:moveTo>
                <a:cubicBezTo>
                  <a:pt x="1646" y="627"/>
                  <a:pt x="1644" y="627"/>
                  <a:pt x="1643" y="628"/>
                </a:cubicBezTo>
                <a:cubicBezTo>
                  <a:pt x="1536" y="735"/>
                  <a:pt x="1536" y="735"/>
                  <a:pt x="1536" y="735"/>
                </a:cubicBezTo>
                <a:cubicBezTo>
                  <a:pt x="1534" y="736"/>
                  <a:pt x="1534" y="738"/>
                  <a:pt x="1536" y="739"/>
                </a:cubicBezTo>
                <a:cubicBezTo>
                  <a:pt x="1536" y="740"/>
                  <a:pt x="1537" y="740"/>
                  <a:pt x="1538" y="740"/>
                </a:cubicBezTo>
                <a:cubicBezTo>
                  <a:pt x="1538" y="740"/>
                  <a:pt x="1539" y="740"/>
                  <a:pt x="1540" y="739"/>
                </a:cubicBezTo>
                <a:cubicBezTo>
                  <a:pt x="1647" y="632"/>
                  <a:pt x="1647" y="632"/>
                  <a:pt x="1647" y="632"/>
                </a:cubicBezTo>
                <a:cubicBezTo>
                  <a:pt x="1648" y="631"/>
                  <a:pt x="1648" y="629"/>
                  <a:pt x="1647" y="628"/>
                </a:cubicBezTo>
                <a:close/>
                <a:moveTo>
                  <a:pt x="1682" y="589"/>
                </a:moveTo>
                <a:cubicBezTo>
                  <a:pt x="1681" y="589"/>
                  <a:pt x="1681" y="589"/>
                  <a:pt x="1681" y="589"/>
                </a:cubicBezTo>
                <a:cubicBezTo>
                  <a:pt x="1681" y="589"/>
                  <a:pt x="1681" y="589"/>
                  <a:pt x="1681" y="589"/>
                </a:cubicBezTo>
                <a:cubicBezTo>
                  <a:pt x="1676" y="595"/>
                  <a:pt x="1676" y="595"/>
                  <a:pt x="1676" y="595"/>
                </a:cubicBezTo>
                <a:cubicBezTo>
                  <a:pt x="1675" y="596"/>
                  <a:pt x="1675" y="598"/>
                  <a:pt x="1676" y="599"/>
                </a:cubicBezTo>
                <a:cubicBezTo>
                  <a:pt x="1676" y="600"/>
                  <a:pt x="1677" y="600"/>
                  <a:pt x="1678" y="600"/>
                </a:cubicBezTo>
                <a:cubicBezTo>
                  <a:pt x="1679" y="600"/>
                  <a:pt x="1679" y="600"/>
                  <a:pt x="1680" y="599"/>
                </a:cubicBezTo>
                <a:cubicBezTo>
                  <a:pt x="1686" y="594"/>
                  <a:pt x="1686" y="594"/>
                  <a:pt x="1686" y="594"/>
                </a:cubicBezTo>
                <a:cubicBezTo>
                  <a:pt x="1686" y="594"/>
                  <a:pt x="1686" y="594"/>
                  <a:pt x="1686" y="594"/>
                </a:cubicBezTo>
                <a:cubicBezTo>
                  <a:pt x="1686" y="593"/>
                  <a:pt x="1686" y="593"/>
                  <a:pt x="1686" y="593"/>
                </a:cubicBezTo>
                <a:cubicBezTo>
                  <a:pt x="1688" y="592"/>
                  <a:pt x="1688" y="590"/>
                  <a:pt x="1686" y="589"/>
                </a:cubicBezTo>
                <a:cubicBezTo>
                  <a:pt x="1685" y="587"/>
                  <a:pt x="1683" y="587"/>
                  <a:pt x="1682" y="589"/>
                </a:cubicBezTo>
                <a:close/>
                <a:moveTo>
                  <a:pt x="1708" y="570"/>
                </a:moveTo>
                <a:cubicBezTo>
                  <a:pt x="1709" y="570"/>
                  <a:pt x="1710" y="570"/>
                  <a:pt x="1710" y="569"/>
                </a:cubicBezTo>
                <a:cubicBezTo>
                  <a:pt x="1714" y="565"/>
                  <a:pt x="1714" y="565"/>
                  <a:pt x="1714" y="565"/>
                </a:cubicBezTo>
                <a:cubicBezTo>
                  <a:pt x="1715" y="564"/>
                  <a:pt x="1715" y="562"/>
                  <a:pt x="1714" y="561"/>
                </a:cubicBezTo>
                <a:cubicBezTo>
                  <a:pt x="1713" y="560"/>
                  <a:pt x="1711" y="560"/>
                  <a:pt x="1710" y="561"/>
                </a:cubicBezTo>
                <a:cubicBezTo>
                  <a:pt x="1706" y="565"/>
                  <a:pt x="1706" y="565"/>
                  <a:pt x="1706" y="565"/>
                </a:cubicBezTo>
                <a:cubicBezTo>
                  <a:pt x="1705" y="566"/>
                  <a:pt x="1705" y="568"/>
                  <a:pt x="1706" y="569"/>
                </a:cubicBezTo>
                <a:cubicBezTo>
                  <a:pt x="1706" y="570"/>
                  <a:pt x="1707" y="570"/>
                  <a:pt x="1708" y="570"/>
                </a:cubicBezTo>
                <a:close/>
                <a:moveTo>
                  <a:pt x="1690" y="602"/>
                </a:moveTo>
                <a:cubicBezTo>
                  <a:pt x="1690" y="602"/>
                  <a:pt x="1691" y="602"/>
                  <a:pt x="1692" y="602"/>
                </a:cubicBezTo>
                <a:cubicBezTo>
                  <a:pt x="1694" y="600"/>
                  <a:pt x="1694" y="600"/>
                  <a:pt x="1694" y="600"/>
                </a:cubicBezTo>
                <a:cubicBezTo>
                  <a:pt x="1695" y="598"/>
                  <a:pt x="1695" y="596"/>
                  <a:pt x="1694" y="595"/>
                </a:cubicBezTo>
                <a:cubicBezTo>
                  <a:pt x="1692" y="594"/>
                  <a:pt x="1691" y="594"/>
                  <a:pt x="1689" y="595"/>
                </a:cubicBezTo>
                <a:cubicBezTo>
                  <a:pt x="1687" y="597"/>
                  <a:pt x="1687" y="597"/>
                  <a:pt x="1687" y="597"/>
                </a:cubicBezTo>
                <a:cubicBezTo>
                  <a:pt x="1686" y="598"/>
                  <a:pt x="1686" y="600"/>
                  <a:pt x="1687" y="602"/>
                </a:cubicBezTo>
                <a:cubicBezTo>
                  <a:pt x="1688" y="602"/>
                  <a:pt x="1689" y="602"/>
                  <a:pt x="1690" y="602"/>
                </a:cubicBezTo>
                <a:close/>
                <a:moveTo>
                  <a:pt x="1551" y="743"/>
                </a:moveTo>
                <a:cubicBezTo>
                  <a:pt x="1648" y="645"/>
                  <a:pt x="1648" y="645"/>
                  <a:pt x="1648" y="645"/>
                </a:cubicBezTo>
                <a:cubicBezTo>
                  <a:pt x="1649" y="644"/>
                  <a:pt x="1649" y="642"/>
                  <a:pt x="1648" y="641"/>
                </a:cubicBezTo>
                <a:cubicBezTo>
                  <a:pt x="1647" y="639"/>
                  <a:pt x="1645" y="639"/>
                  <a:pt x="1644" y="641"/>
                </a:cubicBezTo>
                <a:cubicBezTo>
                  <a:pt x="1546" y="738"/>
                  <a:pt x="1546" y="738"/>
                  <a:pt x="1546" y="738"/>
                </a:cubicBezTo>
                <a:cubicBezTo>
                  <a:pt x="1545" y="740"/>
                  <a:pt x="1545" y="742"/>
                  <a:pt x="1546" y="743"/>
                </a:cubicBezTo>
                <a:cubicBezTo>
                  <a:pt x="1547" y="743"/>
                  <a:pt x="1548" y="744"/>
                  <a:pt x="1548" y="744"/>
                </a:cubicBezTo>
                <a:cubicBezTo>
                  <a:pt x="1549" y="744"/>
                  <a:pt x="1550" y="743"/>
                  <a:pt x="1551" y="743"/>
                </a:cubicBezTo>
                <a:close/>
                <a:moveTo>
                  <a:pt x="1722" y="584"/>
                </a:moveTo>
                <a:cubicBezTo>
                  <a:pt x="1723" y="584"/>
                  <a:pt x="1723" y="584"/>
                  <a:pt x="1724" y="583"/>
                </a:cubicBezTo>
                <a:cubicBezTo>
                  <a:pt x="1725" y="582"/>
                  <a:pt x="1725" y="582"/>
                  <a:pt x="1725" y="582"/>
                </a:cubicBezTo>
                <a:cubicBezTo>
                  <a:pt x="1726" y="581"/>
                  <a:pt x="1726" y="579"/>
                  <a:pt x="1725" y="578"/>
                </a:cubicBezTo>
                <a:cubicBezTo>
                  <a:pt x="1724" y="577"/>
                  <a:pt x="1722" y="577"/>
                  <a:pt x="1721" y="578"/>
                </a:cubicBezTo>
                <a:cubicBezTo>
                  <a:pt x="1720" y="579"/>
                  <a:pt x="1720" y="579"/>
                  <a:pt x="1720" y="579"/>
                </a:cubicBezTo>
                <a:cubicBezTo>
                  <a:pt x="1718" y="580"/>
                  <a:pt x="1718" y="582"/>
                  <a:pt x="1720" y="583"/>
                </a:cubicBezTo>
                <a:cubicBezTo>
                  <a:pt x="1720" y="584"/>
                  <a:pt x="1721" y="584"/>
                  <a:pt x="1722" y="584"/>
                </a:cubicBezTo>
                <a:close/>
                <a:moveTo>
                  <a:pt x="1647" y="652"/>
                </a:moveTo>
                <a:cubicBezTo>
                  <a:pt x="1549" y="750"/>
                  <a:pt x="1549" y="750"/>
                  <a:pt x="1549" y="750"/>
                </a:cubicBezTo>
                <a:cubicBezTo>
                  <a:pt x="1548" y="751"/>
                  <a:pt x="1548" y="753"/>
                  <a:pt x="1549" y="754"/>
                </a:cubicBezTo>
                <a:cubicBezTo>
                  <a:pt x="1550" y="755"/>
                  <a:pt x="1550" y="755"/>
                  <a:pt x="1551" y="755"/>
                </a:cubicBezTo>
                <a:cubicBezTo>
                  <a:pt x="1552" y="755"/>
                  <a:pt x="1553" y="755"/>
                  <a:pt x="1553" y="754"/>
                </a:cubicBezTo>
                <a:cubicBezTo>
                  <a:pt x="1651" y="656"/>
                  <a:pt x="1651" y="656"/>
                  <a:pt x="1651" y="656"/>
                </a:cubicBezTo>
                <a:cubicBezTo>
                  <a:pt x="1652" y="655"/>
                  <a:pt x="1652" y="653"/>
                  <a:pt x="1651" y="652"/>
                </a:cubicBezTo>
                <a:cubicBezTo>
                  <a:pt x="1650" y="651"/>
                  <a:pt x="1648" y="651"/>
                  <a:pt x="1647" y="652"/>
                </a:cubicBezTo>
                <a:close/>
                <a:moveTo>
                  <a:pt x="1551" y="762"/>
                </a:moveTo>
                <a:cubicBezTo>
                  <a:pt x="1549" y="764"/>
                  <a:pt x="1549" y="764"/>
                  <a:pt x="1549" y="764"/>
                </a:cubicBezTo>
                <a:cubicBezTo>
                  <a:pt x="1548" y="765"/>
                  <a:pt x="1548" y="767"/>
                  <a:pt x="1549" y="768"/>
                </a:cubicBezTo>
                <a:cubicBezTo>
                  <a:pt x="1549" y="769"/>
                  <a:pt x="1550" y="769"/>
                  <a:pt x="1551" y="769"/>
                </a:cubicBezTo>
                <a:cubicBezTo>
                  <a:pt x="1552" y="769"/>
                  <a:pt x="1553" y="769"/>
                  <a:pt x="1553" y="768"/>
                </a:cubicBezTo>
                <a:cubicBezTo>
                  <a:pt x="1555" y="766"/>
                  <a:pt x="1555" y="766"/>
                  <a:pt x="1555" y="766"/>
                </a:cubicBezTo>
                <a:cubicBezTo>
                  <a:pt x="1556" y="765"/>
                  <a:pt x="1556" y="763"/>
                  <a:pt x="1555" y="762"/>
                </a:cubicBezTo>
                <a:cubicBezTo>
                  <a:pt x="1554" y="760"/>
                  <a:pt x="1552" y="760"/>
                  <a:pt x="1551" y="762"/>
                </a:cubicBezTo>
                <a:close/>
                <a:moveTo>
                  <a:pt x="1734" y="586"/>
                </a:moveTo>
                <a:cubicBezTo>
                  <a:pt x="1735" y="586"/>
                  <a:pt x="1735" y="586"/>
                  <a:pt x="1736" y="585"/>
                </a:cubicBezTo>
                <a:cubicBezTo>
                  <a:pt x="1738" y="583"/>
                  <a:pt x="1738" y="583"/>
                  <a:pt x="1738" y="583"/>
                </a:cubicBezTo>
                <a:cubicBezTo>
                  <a:pt x="1739" y="582"/>
                  <a:pt x="1739" y="580"/>
                  <a:pt x="1738" y="579"/>
                </a:cubicBezTo>
                <a:cubicBezTo>
                  <a:pt x="1737" y="577"/>
                  <a:pt x="1735" y="577"/>
                  <a:pt x="1734" y="579"/>
                </a:cubicBezTo>
                <a:cubicBezTo>
                  <a:pt x="1732" y="581"/>
                  <a:pt x="1732" y="581"/>
                  <a:pt x="1732" y="581"/>
                </a:cubicBezTo>
                <a:cubicBezTo>
                  <a:pt x="1730" y="582"/>
                  <a:pt x="1730" y="584"/>
                  <a:pt x="1732" y="585"/>
                </a:cubicBezTo>
                <a:cubicBezTo>
                  <a:pt x="1732" y="586"/>
                  <a:pt x="1733" y="586"/>
                  <a:pt x="1734" y="586"/>
                </a:cubicBezTo>
                <a:close/>
                <a:moveTo>
                  <a:pt x="1568" y="752"/>
                </a:moveTo>
                <a:cubicBezTo>
                  <a:pt x="1569" y="752"/>
                  <a:pt x="1570" y="752"/>
                  <a:pt x="1570" y="751"/>
                </a:cubicBezTo>
                <a:cubicBezTo>
                  <a:pt x="1659" y="662"/>
                  <a:pt x="1659" y="662"/>
                  <a:pt x="1659" y="662"/>
                </a:cubicBezTo>
                <a:cubicBezTo>
                  <a:pt x="1660" y="661"/>
                  <a:pt x="1660" y="659"/>
                  <a:pt x="1659" y="658"/>
                </a:cubicBezTo>
                <a:cubicBezTo>
                  <a:pt x="1658" y="657"/>
                  <a:pt x="1656" y="657"/>
                  <a:pt x="1655" y="658"/>
                </a:cubicBezTo>
                <a:cubicBezTo>
                  <a:pt x="1566" y="747"/>
                  <a:pt x="1566" y="747"/>
                  <a:pt x="1566" y="747"/>
                </a:cubicBezTo>
                <a:cubicBezTo>
                  <a:pt x="1565" y="748"/>
                  <a:pt x="1565" y="750"/>
                  <a:pt x="1566" y="751"/>
                </a:cubicBezTo>
                <a:cubicBezTo>
                  <a:pt x="1567" y="752"/>
                  <a:pt x="1567" y="752"/>
                  <a:pt x="1568" y="752"/>
                </a:cubicBezTo>
                <a:close/>
                <a:moveTo>
                  <a:pt x="1566" y="768"/>
                </a:moveTo>
                <a:cubicBezTo>
                  <a:pt x="1567" y="768"/>
                  <a:pt x="1568" y="767"/>
                  <a:pt x="1568" y="767"/>
                </a:cubicBezTo>
                <a:cubicBezTo>
                  <a:pt x="1661" y="674"/>
                  <a:pt x="1661" y="674"/>
                  <a:pt x="1661" y="674"/>
                </a:cubicBezTo>
                <a:cubicBezTo>
                  <a:pt x="1662" y="673"/>
                  <a:pt x="1662" y="671"/>
                  <a:pt x="1661" y="670"/>
                </a:cubicBezTo>
                <a:cubicBezTo>
                  <a:pt x="1660" y="668"/>
                  <a:pt x="1658" y="668"/>
                  <a:pt x="1657" y="670"/>
                </a:cubicBezTo>
                <a:cubicBezTo>
                  <a:pt x="1564" y="762"/>
                  <a:pt x="1564" y="762"/>
                  <a:pt x="1564" y="762"/>
                </a:cubicBezTo>
                <a:cubicBezTo>
                  <a:pt x="1563" y="764"/>
                  <a:pt x="1563" y="766"/>
                  <a:pt x="1564" y="767"/>
                </a:cubicBezTo>
                <a:cubicBezTo>
                  <a:pt x="1565" y="767"/>
                  <a:pt x="1565" y="768"/>
                  <a:pt x="1566" y="768"/>
                </a:cubicBezTo>
                <a:close/>
                <a:moveTo>
                  <a:pt x="1738" y="588"/>
                </a:moveTo>
                <a:cubicBezTo>
                  <a:pt x="1736" y="591"/>
                  <a:pt x="1736" y="591"/>
                  <a:pt x="1736" y="591"/>
                </a:cubicBezTo>
                <a:cubicBezTo>
                  <a:pt x="1735" y="592"/>
                  <a:pt x="1735" y="594"/>
                  <a:pt x="1736" y="595"/>
                </a:cubicBezTo>
                <a:cubicBezTo>
                  <a:pt x="1736" y="596"/>
                  <a:pt x="1737" y="596"/>
                  <a:pt x="1738" y="596"/>
                </a:cubicBezTo>
                <a:cubicBezTo>
                  <a:pt x="1739" y="596"/>
                  <a:pt x="1739" y="596"/>
                  <a:pt x="1740" y="595"/>
                </a:cubicBezTo>
                <a:cubicBezTo>
                  <a:pt x="1743" y="592"/>
                  <a:pt x="1743" y="592"/>
                  <a:pt x="1743" y="592"/>
                </a:cubicBezTo>
                <a:cubicBezTo>
                  <a:pt x="1743" y="592"/>
                  <a:pt x="1743" y="592"/>
                  <a:pt x="1743" y="592"/>
                </a:cubicBezTo>
                <a:cubicBezTo>
                  <a:pt x="1743" y="592"/>
                  <a:pt x="1744" y="592"/>
                  <a:pt x="1744" y="591"/>
                </a:cubicBezTo>
                <a:cubicBezTo>
                  <a:pt x="1746" y="589"/>
                  <a:pt x="1746" y="589"/>
                  <a:pt x="1746" y="589"/>
                </a:cubicBezTo>
                <a:cubicBezTo>
                  <a:pt x="1747" y="588"/>
                  <a:pt x="1747" y="586"/>
                  <a:pt x="1746" y="585"/>
                </a:cubicBezTo>
                <a:cubicBezTo>
                  <a:pt x="1745" y="584"/>
                  <a:pt x="1743" y="584"/>
                  <a:pt x="1742" y="585"/>
                </a:cubicBezTo>
                <a:cubicBezTo>
                  <a:pt x="1739" y="587"/>
                  <a:pt x="1739" y="587"/>
                  <a:pt x="1739" y="587"/>
                </a:cubicBezTo>
                <a:cubicBezTo>
                  <a:pt x="1739" y="587"/>
                  <a:pt x="1739" y="587"/>
                  <a:pt x="1739" y="588"/>
                </a:cubicBezTo>
                <a:cubicBezTo>
                  <a:pt x="1739" y="588"/>
                  <a:pt x="1739" y="588"/>
                  <a:pt x="1738" y="588"/>
                </a:cubicBezTo>
                <a:close/>
                <a:moveTo>
                  <a:pt x="1667" y="677"/>
                </a:moveTo>
                <a:cubicBezTo>
                  <a:pt x="1666" y="676"/>
                  <a:pt x="1664" y="676"/>
                  <a:pt x="1663" y="677"/>
                </a:cubicBezTo>
                <a:cubicBezTo>
                  <a:pt x="1565" y="776"/>
                  <a:pt x="1565" y="776"/>
                  <a:pt x="1565" y="776"/>
                </a:cubicBezTo>
                <a:cubicBezTo>
                  <a:pt x="1563" y="777"/>
                  <a:pt x="1563" y="779"/>
                  <a:pt x="1565" y="780"/>
                </a:cubicBezTo>
                <a:cubicBezTo>
                  <a:pt x="1565" y="781"/>
                  <a:pt x="1566" y="781"/>
                  <a:pt x="1567" y="781"/>
                </a:cubicBezTo>
                <a:cubicBezTo>
                  <a:pt x="1567" y="781"/>
                  <a:pt x="1568" y="781"/>
                  <a:pt x="1569" y="780"/>
                </a:cubicBezTo>
                <a:cubicBezTo>
                  <a:pt x="1667" y="682"/>
                  <a:pt x="1667" y="682"/>
                  <a:pt x="1667" y="682"/>
                </a:cubicBezTo>
                <a:cubicBezTo>
                  <a:pt x="1669" y="681"/>
                  <a:pt x="1669" y="679"/>
                  <a:pt x="1667" y="677"/>
                </a:cubicBezTo>
                <a:close/>
                <a:moveTo>
                  <a:pt x="1737" y="612"/>
                </a:moveTo>
                <a:cubicBezTo>
                  <a:pt x="1738" y="611"/>
                  <a:pt x="1738" y="609"/>
                  <a:pt x="1737" y="608"/>
                </a:cubicBezTo>
                <a:cubicBezTo>
                  <a:pt x="1736" y="607"/>
                  <a:pt x="1734" y="607"/>
                  <a:pt x="1733" y="608"/>
                </a:cubicBezTo>
                <a:cubicBezTo>
                  <a:pt x="1732" y="609"/>
                  <a:pt x="1732" y="609"/>
                  <a:pt x="1732" y="609"/>
                </a:cubicBezTo>
                <a:cubicBezTo>
                  <a:pt x="1731" y="610"/>
                  <a:pt x="1731" y="612"/>
                  <a:pt x="1732" y="613"/>
                </a:cubicBezTo>
                <a:cubicBezTo>
                  <a:pt x="1732" y="614"/>
                  <a:pt x="1733" y="614"/>
                  <a:pt x="1734" y="614"/>
                </a:cubicBezTo>
                <a:cubicBezTo>
                  <a:pt x="1735" y="614"/>
                  <a:pt x="1736" y="614"/>
                  <a:pt x="1736" y="613"/>
                </a:cubicBezTo>
                <a:lnTo>
                  <a:pt x="1737" y="612"/>
                </a:lnTo>
                <a:close/>
                <a:moveTo>
                  <a:pt x="1743" y="597"/>
                </a:moveTo>
                <a:cubicBezTo>
                  <a:pt x="1742" y="598"/>
                  <a:pt x="1742" y="600"/>
                  <a:pt x="1743" y="602"/>
                </a:cubicBezTo>
                <a:cubicBezTo>
                  <a:pt x="1744" y="602"/>
                  <a:pt x="1745" y="602"/>
                  <a:pt x="1745" y="602"/>
                </a:cubicBezTo>
                <a:cubicBezTo>
                  <a:pt x="1746" y="602"/>
                  <a:pt x="1747" y="602"/>
                  <a:pt x="1748" y="602"/>
                </a:cubicBezTo>
                <a:cubicBezTo>
                  <a:pt x="1750" y="599"/>
                  <a:pt x="1750" y="599"/>
                  <a:pt x="1750" y="599"/>
                </a:cubicBezTo>
                <a:cubicBezTo>
                  <a:pt x="1751" y="598"/>
                  <a:pt x="1751" y="596"/>
                  <a:pt x="1750" y="595"/>
                </a:cubicBezTo>
                <a:cubicBezTo>
                  <a:pt x="1749" y="593"/>
                  <a:pt x="1747" y="593"/>
                  <a:pt x="1746" y="595"/>
                </a:cubicBezTo>
                <a:lnTo>
                  <a:pt x="1743" y="597"/>
                </a:lnTo>
                <a:close/>
                <a:moveTo>
                  <a:pt x="1668" y="687"/>
                </a:moveTo>
                <a:cubicBezTo>
                  <a:pt x="1574" y="780"/>
                  <a:pt x="1574" y="780"/>
                  <a:pt x="1574" y="780"/>
                </a:cubicBezTo>
                <a:cubicBezTo>
                  <a:pt x="1573" y="782"/>
                  <a:pt x="1573" y="784"/>
                  <a:pt x="1574" y="785"/>
                </a:cubicBezTo>
                <a:cubicBezTo>
                  <a:pt x="1575" y="785"/>
                  <a:pt x="1575" y="786"/>
                  <a:pt x="1576" y="786"/>
                </a:cubicBezTo>
                <a:cubicBezTo>
                  <a:pt x="1577" y="786"/>
                  <a:pt x="1578" y="785"/>
                  <a:pt x="1578" y="785"/>
                </a:cubicBezTo>
                <a:cubicBezTo>
                  <a:pt x="1672" y="691"/>
                  <a:pt x="1672" y="691"/>
                  <a:pt x="1672" y="691"/>
                </a:cubicBezTo>
                <a:cubicBezTo>
                  <a:pt x="1673" y="690"/>
                  <a:pt x="1673" y="688"/>
                  <a:pt x="1672" y="687"/>
                </a:cubicBezTo>
                <a:cubicBezTo>
                  <a:pt x="1671" y="686"/>
                  <a:pt x="1669" y="686"/>
                  <a:pt x="1668" y="687"/>
                </a:cubicBezTo>
                <a:close/>
                <a:moveTo>
                  <a:pt x="1674" y="699"/>
                </a:moveTo>
                <a:cubicBezTo>
                  <a:pt x="1673" y="697"/>
                  <a:pt x="1671" y="697"/>
                  <a:pt x="1670" y="699"/>
                </a:cubicBezTo>
                <a:cubicBezTo>
                  <a:pt x="1590" y="778"/>
                  <a:pt x="1590" y="778"/>
                  <a:pt x="1590" y="778"/>
                </a:cubicBezTo>
                <a:cubicBezTo>
                  <a:pt x="1589" y="779"/>
                  <a:pt x="1589" y="781"/>
                  <a:pt x="1590" y="782"/>
                </a:cubicBezTo>
                <a:cubicBezTo>
                  <a:pt x="1591" y="783"/>
                  <a:pt x="1592" y="783"/>
                  <a:pt x="1593" y="783"/>
                </a:cubicBezTo>
                <a:cubicBezTo>
                  <a:pt x="1593" y="783"/>
                  <a:pt x="1594" y="783"/>
                  <a:pt x="1595" y="782"/>
                </a:cubicBezTo>
                <a:cubicBezTo>
                  <a:pt x="1674" y="703"/>
                  <a:pt x="1674" y="703"/>
                  <a:pt x="1674" y="703"/>
                </a:cubicBezTo>
                <a:cubicBezTo>
                  <a:pt x="1675" y="702"/>
                  <a:pt x="1675" y="700"/>
                  <a:pt x="1674" y="699"/>
                </a:cubicBezTo>
                <a:close/>
                <a:moveTo>
                  <a:pt x="1584" y="798"/>
                </a:moveTo>
                <a:cubicBezTo>
                  <a:pt x="1572" y="810"/>
                  <a:pt x="1572" y="810"/>
                  <a:pt x="1572" y="810"/>
                </a:cubicBezTo>
                <a:cubicBezTo>
                  <a:pt x="1571" y="812"/>
                  <a:pt x="1571" y="814"/>
                  <a:pt x="1572" y="815"/>
                </a:cubicBezTo>
                <a:cubicBezTo>
                  <a:pt x="1573" y="815"/>
                  <a:pt x="1573" y="816"/>
                  <a:pt x="1574" y="816"/>
                </a:cubicBezTo>
                <a:cubicBezTo>
                  <a:pt x="1575" y="816"/>
                  <a:pt x="1576" y="815"/>
                  <a:pt x="1576" y="815"/>
                </a:cubicBezTo>
                <a:cubicBezTo>
                  <a:pt x="1589" y="803"/>
                  <a:pt x="1589" y="803"/>
                  <a:pt x="1589" y="803"/>
                </a:cubicBezTo>
                <a:cubicBezTo>
                  <a:pt x="1590" y="801"/>
                  <a:pt x="1590" y="799"/>
                  <a:pt x="1589" y="798"/>
                </a:cubicBezTo>
                <a:cubicBezTo>
                  <a:pt x="1587" y="797"/>
                  <a:pt x="1585" y="797"/>
                  <a:pt x="1584" y="798"/>
                </a:cubicBezTo>
                <a:close/>
                <a:moveTo>
                  <a:pt x="1668" y="715"/>
                </a:moveTo>
                <a:cubicBezTo>
                  <a:pt x="1606" y="776"/>
                  <a:pt x="1606" y="776"/>
                  <a:pt x="1606" y="776"/>
                </a:cubicBezTo>
                <a:cubicBezTo>
                  <a:pt x="1605" y="777"/>
                  <a:pt x="1605" y="779"/>
                  <a:pt x="1606" y="780"/>
                </a:cubicBezTo>
                <a:cubicBezTo>
                  <a:pt x="1607" y="781"/>
                  <a:pt x="1608" y="781"/>
                  <a:pt x="1609" y="781"/>
                </a:cubicBezTo>
                <a:cubicBezTo>
                  <a:pt x="1609" y="781"/>
                  <a:pt x="1610" y="781"/>
                  <a:pt x="1611" y="780"/>
                </a:cubicBezTo>
                <a:cubicBezTo>
                  <a:pt x="1672" y="719"/>
                  <a:pt x="1672" y="719"/>
                  <a:pt x="1672" y="719"/>
                </a:cubicBezTo>
                <a:cubicBezTo>
                  <a:pt x="1673" y="718"/>
                  <a:pt x="1673" y="716"/>
                  <a:pt x="1672" y="715"/>
                </a:cubicBezTo>
                <a:cubicBezTo>
                  <a:pt x="1671" y="714"/>
                  <a:pt x="1669" y="714"/>
                  <a:pt x="1668" y="715"/>
                </a:cubicBezTo>
                <a:close/>
                <a:moveTo>
                  <a:pt x="1746" y="655"/>
                </a:moveTo>
                <a:cubicBezTo>
                  <a:pt x="1745" y="654"/>
                  <a:pt x="1743" y="654"/>
                  <a:pt x="1742" y="655"/>
                </a:cubicBezTo>
                <a:cubicBezTo>
                  <a:pt x="1740" y="656"/>
                  <a:pt x="1740" y="656"/>
                  <a:pt x="1740" y="656"/>
                </a:cubicBezTo>
                <a:cubicBezTo>
                  <a:pt x="1739" y="657"/>
                  <a:pt x="1739" y="659"/>
                  <a:pt x="1740" y="660"/>
                </a:cubicBezTo>
                <a:cubicBezTo>
                  <a:pt x="1741" y="661"/>
                  <a:pt x="1742" y="661"/>
                  <a:pt x="1743" y="661"/>
                </a:cubicBezTo>
                <a:cubicBezTo>
                  <a:pt x="1743" y="661"/>
                  <a:pt x="1744" y="661"/>
                  <a:pt x="1745" y="660"/>
                </a:cubicBezTo>
                <a:cubicBezTo>
                  <a:pt x="1746" y="659"/>
                  <a:pt x="1746" y="659"/>
                  <a:pt x="1746" y="659"/>
                </a:cubicBezTo>
                <a:cubicBezTo>
                  <a:pt x="1747" y="658"/>
                  <a:pt x="1747" y="656"/>
                  <a:pt x="1746" y="655"/>
                </a:cubicBezTo>
                <a:close/>
                <a:moveTo>
                  <a:pt x="1769" y="635"/>
                </a:moveTo>
                <a:cubicBezTo>
                  <a:pt x="1770" y="635"/>
                  <a:pt x="1771" y="634"/>
                  <a:pt x="1771" y="634"/>
                </a:cubicBezTo>
                <a:cubicBezTo>
                  <a:pt x="1775" y="630"/>
                  <a:pt x="1775" y="630"/>
                  <a:pt x="1775" y="630"/>
                </a:cubicBezTo>
                <a:cubicBezTo>
                  <a:pt x="1777" y="629"/>
                  <a:pt x="1777" y="627"/>
                  <a:pt x="1775" y="625"/>
                </a:cubicBezTo>
                <a:cubicBezTo>
                  <a:pt x="1774" y="624"/>
                  <a:pt x="1772" y="624"/>
                  <a:pt x="1771" y="625"/>
                </a:cubicBezTo>
                <a:cubicBezTo>
                  <a:pt x="1767" y="629"/>
                  <a:pt x="1767" y="629"/>
                  <a:pt x="1767" y="629"/>
                </a:cubicBezTo>
                <a:cubicBezTo>
                  <a:pt x="1766" y="631"/>
                  <a:pt x="1766" y="633"/>
                  <a:pt x="1767" y="634"/>
                </a:cubicBezTo>
                <a:cubicBezTo>
                  <a:pt x="1768" y="634"/>
                  <a:pt x="1768" y="635"/>
                  <a:pt x="1769" y="635"/>
                </a:cubicBezTo>
                <a:close/>
                <a:moveTo>
                  <a:pt x="1745" y="665"/>
                </a:moveTo>
                <a:cubicBezTo>
                  <a:pt x="1744" y="666"/>
                  <a:pt x="1744" y="668"/>
                  <a:pt x="1745" y="670"/>
                </a:cubicBezTo>
                <a:cubicBezTo>
                  <a:pt x="1746" y="670"/>
                  <a:pt x="1747" y="671"/>
                  <a:pt x="1747" y="671"/>
                </a:cubicBezTo>
                <a:cubicBezTo>
                  <a:pt x="1748" y="671"/>
                  <a:pt x="1749" y="670"/>
                  <a:pt x="1750" y="670"/>
                </a:cubicBezTo>
                <a:cubicBezTo>
                  <a:pt x="1754" y="665"/>
                  <a:pt x="1754" y="665"/>
                  <a:pt x="1754" y="665"/>
                </a:cubicBezTo>
                <a:cubicBezTo>
                  <a:pt x="1755" y="664"/>
                  <a:pt x="1755" y="662"/>
                  <a:pt x="1754" y="661"/>
                </a:cubicBezTo>
                <a:cubicBezTo>
                  <a:pt x="1752" y="660"/>
                  <a:pt x="1750" y="660"/>
                  <a:pt x="1749" y="661"/>
                </a:cubicBezTo>
                <a:lnTo>
                  <a:pt x="1745" y="665"/>
                </a:lnTo>
                <a:close/>
                <a:moveTo>
                  <a:pt x="1751" y="677"/>
                </a:moveTo>
                <a:cubicBezTo>
                  <a:pt x="1752" y="678"/>
                  <a:pt x="1753" y="678"/>
                  <a:pt x="1754" y="678"/>
                </a:cubicBezTo>
                <a:cubicBezTo>
                  <a:pt x="1754" y="678"/>
                  <a:pt x="1755" y="678"/>
                  <a:pt x="1756" y="677"/>
                </a:cubicBezTo>
                <a:cubicBezTo>
                  <a:pt x="1760" y="673"/>
                  <a:pt x="1760" y="673"/>
                  <a:pt x="1760" y="673"/>
                </a:cubicBezTo>
                <a:cubicBezTo>
                  <a:pt x="1761" y="672"/>
                  <a:pt x="1761" y="670"/>
                  <a:pt x="1760" y="669"/>
                </a:cubicBezTo>
                <a:cubicBezTo>
                  <a:pt x="1759" y="667"/>
                  <a:pt x="1757" y="667"/>
                  <a:pt x="1756" y="669"/>
                </a:cubicBezTo>
                <a:cubicBezTo>
                  <a:pt x="1751" y="673"/>
                  <a:pt x="1751" y="673"/>
                  <a:pt x="1751" y="673"/>
                </a:cubicBezTo>
                <a:cubicBezTo>
                  <a:pt x="1750" y="674"/>
                  <a:pt x="1750" y="676"/>
                  <a:pt x="1751" y="677"/>
                </a:cubicBezTo>
                <a:close/>
                <a:moveTo>
                  <a:pt x="1692" y="817"/>
                </a:moveTo>
                <a:cubicBezTo>
                  <a:pt x="1674" y="834"/>
                  <a:pt x="1674" y="834"/>
                  <a:pt x="1674" y="834"/>
                </a:cubicBezTo>
                <a:cubicBezTo>
                  <a:pt x="1673" y="835"/>
                  <a:pt x="1673" y="837"/>
                  <a:pt x="1674" y="839"/>
                </a:cubicBezTo>
                <a:cubicBezTo>
                  <a:pt x="1675" y="839"/>
                  <a:pt x="1675" y="839"/>
                  <a:pt x="1676" y="839"/>
                </a:cubicBezTo>
                <a:cubicBezTo>
                  <a:pt x="1677" y="839"/>
                  <a:pt x="1678" y="839"/>
                  <a:pt x="1678" y="839"/>
                </a:cubicBezTo>
                <a:cubicBezTo>
                  <a:pt x="1696" y="821"/>
                  <a:pt x="1696" y="821"/>
                  <a:pt x="1696" y="821"/>
                </a:cubicBezTo>
                <a:cubicBezTo>
                  <a:pt x="1697" y="820"/>
                  <a:pt x="1697" y="818"/>
                  <a:pt x="1696" y="817"/>
                </a:cubicBezTo>
                <a:cubicBezTo>
                  <a:pt x="1695" y="815"/>
                  <a:pt x="1693" y="815"/>
                  <a:pt x="1692" y="817"/>
                </a:cubicBezTo>
                <a:close/>
                <a:moveTo>
                  <a:pt x="1756" y="766"/>
                </a:moveTo>
                <a:cubicBezTo>
                  <a:pt x="1756" y="766"/>
                  <a:pt x="1756" y="766"/>
                  <a:pt x="1756" y="766"/>
                </a:cubicBezTo>
                <a:cubicBezTo>
                  <a:pt x="1755" y="768"/>
                  <a:pt x="1755" y="768"/>
                  <a:pt x="1755" y="768"/>
                </a:cubicBezTo>
                <a:cubicBezTo>
                  <a:pt x="1753" y="769"/>
                  <a:pt x="1753" y="771"/>
                  <a:pt x="1755" y="772"/>
                </a:cubicBezTo>
                <a:cubicBezTo>
                  <a:pt x="1755" y="773"/>
                  <a:pt x="1756" y="773"/>
                  <a:pt x="1757" y="773"/>
                </a:cubicBezTo>
                <a:cubicBezTo>
                  <a:pt x="1758" y="773"/>
                  <a:pt x="1758" y="773"/>
                  <a:pt x="1759" y="772"/>
                </a:cubicBezTo>
                <a:cubicBezTo>
                  <a:pt x="1760" y="771"/>
                  <a:pt x="1760" y="771"/>
                  <a:pt x="1760" y="771"/>
                </a:cubicBezTo>
                <a:cubicBezTo>
                  <a:pt x="1760" y="771"/>
                  <a:pt x="1761" y="770"/>
                  <a:pt x="1761" y="770"/>
                </a:cubicBezTo>
                <a:cubicBezTo>
                  <a:pt x="1761" y="770"/>
                  <a:pt x="1761" y="770"/>
                  <a:pt x="1761" y="770"/>
                </a:cubicBezTo>
                <a:cubicBezTo>
                  <a:pt x="1766" y="765"/>
                  <a:pt x="1766" y="765"/>
                  <a:pt x="1766" y="765"/>
                </a:cubicBezTo>
                <a:cubicBezTo>
                  <a:pt x="1767" y="764"/>
                  <a:pt x="1767" y="762"/>
                  <a:pt x="1766" y="761"/>
                </a:cubicBezTo>
                <a:cubicBezTo>
                  <a:pt x="1765" y="760"/>
                  <a:pt x="1763" y="760"/>
                  <a:pt x="1762" y="761"/>
                </a:cubicBezTo>
                <a:cubicBezTo>
                  <a:pt x="1757" y="765"/>
                  <a:pt x="1757" y="765"/>
                  <a:pt x="1757" y="765"/>
                </a:cubicBezTo>
                <a:cubicBezTo>
                  <a:pt x="1757" y="766"/>
                  <a:pt x="1757" y="766"/>
                  <a:pt x="1756" y="766"/>
                </a:cubicBezTo>
                <a:close/>
                <a:moveTo>
                  <a:pt x="1728" y="794"/>
                </a:moveTo>
                <a:cubicBezTo>
                  <a:pt x="1703" y="820"/>
                  <a:pt x="1703" y="820"/>
                  <a:pt x="1703" y="820"/>
                </a:cubicBezTo>
                <a:cubicBezTo>
                  <a:pt x="1701" y="821"/>
                  <a:pt x="1701" y="823"/>
                  <a:pt x="1703" y="824"/>
                </a:cubicBezTo>
                <a:cubicBezTo>
                  <a:pt x="1703" y="825"/>
                  <a:pt x="1704" y="825"/>
                  <a:pt x="1705" y="825"/>
                </a:cubicBezTo>
                <a:cubicBezTo>
                  <a:pt x="1706" y="825"/>
                  <a:pt x="1706" y="825"/>
                  <a:pt x="1707" y="824"/>
                </a:cubicBezTo>
                <a:cubicBezTo>
                  <a:pt x="1732" y="799"/>
                  <a:pt x="1732" y="799"/>
                  <a:pt x="1732" y="799"/>
                </a:cubicBezTo>
                <a:cubicBezTo>
                  <a:pt x="1733" y="798"/>
                  <a:pt x="1733" y="796"/>
                  <a:pt x="1732" y="794"/>
                </a:cubicBezTo>
                <a:cubicBezTo>
                  <a:pt x="1731" y="793"/>
                  <a:pt x="1729" y="793"/>
                  <a:pt x="1728" y="794"/>
                </a:cubicBezTo>
                <a:close/>
                <a:moveTo>
                  <a:pt x="1769" y="771"/>
                </a:moveTo>
                <a:cubicBezTo>
                  <a:pt x="1768" y="770"/>
                  <a:pt x="1766" y="770"/>
                  <a:pt x="1765" y="771"/>
                </a:cubicBezTo>
                <a:cubicBezTo>
                  <a:pt x="1744" y="792"/>
                  <a:pt x="1744" y="792"/>
                  <a:pt x="1744" y="792"/>
                </a:cubicBezTo>
                <a:cubicBezTo>
                  <a:pt x="1743" y="794"/>
                  <a:pt x="1743" y="795"/>
                  <a:pt x="1744" y="797"/>
                </a:cubicBezTo>
                <a:cubicBezTo>
                  <a:pt x="1745" y="797"/>
                  <a:pt x="1745" y="798"/>
                  <a:pt x="1746" y="798"/>
                </a:cubicBezTo>
                <a:cubicBezTo>
                  <a:pt x="1747" y="798"/>
                  <a:pt x="1748" y="797"/>
                  <a:pt x="1748" y="797"/>
                </a:cubicBezTo>
                <a:cubicBezTo>
                  <a:pt x="1769" y="776"/>
                  <a:pt x="1769" y="776"/>
                  <a:pt x="1769" y="776"/>
                </a:cubicBezTo>
                <a:cubicBezTo>
                  <a:pt x="1771" y="774"/>
                  <a:pt x="1771" y="773"/>
                  <a:pt x="1769" y="771"/>
                </a:cubicBezTo>
                <a:close/>
                <a:moveTo>
                  <a:pt x="1739" y="797"/>
                </a:moveTo>
                <a:cubicBezTo>
                  <a:pt x="1737" y="799"/>
                  <a:pt x="1737" y="799"/>
                  <a:pt x="1737" y="799"/>
                </a:cubicBezTo>
                <a:cubicBezTo>
                  <a:pt x="1736" y="800"/>
                  <a:pt x="1736" y="802"/>
                  <a:pt x="1737" y="804"/>
                </a:cubicBezTo>
                <a:cubicBezTo>
                  <a:pt x="1738" y="804"/>
                  <a:pt x="1738" y="804"/>
                  <a:pt x="1739" y="804"/>
                </a:cubicBezTo>
                <a:cubicBezTo>
                  <a:pt x="1740" y="804"/>
                  <a:pt x="1741" y="804"/>
                  <a:pt x="1741" y="804"/>
                </a:cubicBezTo>
                <a:cubicBezTo>
                  <a:pt x="1743" y="802"/>
                  <a:pt x="1743" y="802"/>
                  <a:pt x="1743" y="802"/>
                </a:cubicBezTo>
                <a:cubicBezTo>
                  <a:pt x="1744" y="801"/>
                  <a:pt x="1744" y="799"/>
                  <a:pt x="1743" y="797"/>
                </a:cubicBezTo>
                <a:cubicBezTo>
                  <a:pt x="1742" y="796"/>
                  <a:pt x="1740" y="796"/>
                  <a:pt x="1739" y="797"/>
                </a:cubicBezTo>
                <a:close/>
                <a:moveTo>
                  <a:pt x="1778" y="776"/>
                </a:moveTo>
                <a:cubicBezTo>
                  <a:pt x="1777" y="775"/>
                  <a:pt x="1775" y="775"/>
                  <a:pt x="1774" y="776"/>
                </a:cubicBezTo>
                <a:cubicBezTo>
                  <a:pt x="1765" y="785"/>
                  <a:pt x="1765" y="785"/>
                  <a:pt x="1765" y="785"/>
                </a:cubicBezTo>
                <a:cubicBezTo>
                  <a:pt x="1764" y="787"/>
                  <a:pt x="1764" y="789"/>
                  <a:pt x="1765" y="790"/>
                </a:cubicBezTo>
                <a:cubicBezTo>
                  <a:pt x="1765" y="790"/>
                  <a:pt x="1766" y="791"/>
                  <a:pt x="1767" y="791"/>
                </a:cubicBezTo>
                <a:cubicBezTo>
                  <a:pt x="1768" y="791"/>
                  <a:pt x="1769" y="790"/>
                  <a:pt x="1769" y="790"/>
                </a:cubicBezTo>
                <a:cubicBezTo>
                  <a:pt x="1778" y="781"/>
                  <a:pt x="1778" y="781"/>
                  <a:pt x="1778" y="781"/>
                </a:cubicBezTo>
                <a:cubicBezTo>
                  <a:pt x="1779" y="779"/>
                  <a:pt x="1779" y="778"/>
                  <a:pt x="1778" y="776"/>
                </a:cubicBezTo>
                <a:close/>
                <a:moveTo>
                  <a:pt x="465" y="877"/>
                </a:moveTo>
                <a:cubicBezTo>
                  <a:pt x="466" y="876"/>
                  <a:pt x="466" y="874"/>
                  <a:pt x="465" y="873"/>
                </a:cubicBezTo>
                <a:cubicBezTo>
                  <a:pt x="464" y="872"/>
                  <a:pt x="462" y="872"/>
                  <a:pt x="461" y="873"/>
                </a:cubicBezTo>
                <a:cubicBezTo>
                  <a:pt x="456" y="878"/>
                  <a:pt x="456" y="878"/>
                  <a:pt x="456" y="878"/>
                </a:cubicBezTo>
                <a:cubicBezTo>
                  <a:pt x="456" y="879"/>
                  <a:pt x="456" y="879"/>
                  <a:pt x="456" y="879"/>
                </a:cubicBezTo>
                <a:cubicBezTo>
                  <a:pt x="456" y="879"/>
                  <a:pt x="456" y="879"/>
                  <a:pt x="456" y="879"/>
                </a:cubicBezTo>
                <a:cubicBezTo>
                  <a:pt x="454" y="880"/>
                  <a:pt x="454" y="880"/>
                  <a:pt x="454" y="880"/>
                </a:cubicBezTo>
                <a:cubicBezTo>
                  <a:pt x="454" y="879"/>
                  <a:pt x="454" y="879"/>
                  <a:pt x="454" y="879"/>
                </a:cubicBezTo>
                <a:cubicBezTo>
                  <a:pt x="450" y="884"/>
                  <a:pt x="450" y="884"/>
                  <a:pt x="450" y="884"/>
                </a:cubicBezTo>
                <a:cubicBezTo>
                  <a:pt x="448" y="885"/>
                  <a:pt x="448" y="887"/>
                  <a:pt x="450" y="889"/>
                </a:cubicBezTo>
                <a:cubicBezTo>
                  <a:pt x="450" y="889"/>
                  <a:pt x="451" y="889"/>
                  <a:pt x="452" y="889"/>
                </a:cubicBezTo>
                <a:cubicBezTo>
                  <a:pt x="453" y="889"/>
                  <a:pt x="453" y="889"/>
                  <a:pt x="454" y="889"/>
                </a:cubicBezTo>
                <a:cubicBezTo>
                  <a:pt x="460" y="883"/>
                  <a:pt x="460" y="883"/>
                  <a:pt x="460" y="883"/>
                </a:cubicBezTo>
                <a:cubicBezTo>
                  <a:pt x="460" y="882"/>
                  <a:pt x="460" y="882"/>
                  <a:pt x="461" y="882"/>
                </a:cubicBezTo>
                <a:lnTo>
                  <a:pt x="465" y="877"/>
                </a:lnTo>
                <a:close/>
                <a:moveTo>
                  <a:pt x="1004" y="685"/>
                </a:moveTo>
                <a:cubicBezTo>
                  <a:pt x="1004" y="685"/>
                  <a:pt x="1003" y="685"/>
                  <a:pt x="1003" y="685"/>
                </a:cubicBezTo>
                <a:cubicBezTo>
                  <a:pt x="1003" y="685"/>
                  <a:pt x="1003" y="685"/>
                  <a:pt x="1003" y="684"/>
                </a:cubicBezTo>
                <a:cubicBezTo>
                  <a:pt x="1003" y="684"/>
                  <a:pt x="1003" y="684"/>
                  <a:pt x="1003" y="684"/>
                </a:cubicBezTo>
                <a:cubicBezTo>
                  <a:pt x="1003" y="684"/>
                  <a:pt x="1003" y="684"/>
                  <a:pt x="1003" y="684"/>
                </a:cubicBezTo>
                <a:cubicBezTo>
                  <a:pt x="1003" y="684"/>
                  <a:pt x="1003" y="684"/>
                  <a:pt x="1002" y="684"/>
                </a:cubicBezTo>
                <a:cubicBezTo>
                  <a:pt x="1002" y="684"/>
                  <a:pt x="1002" y="684"/>
                  <a:pt x="1002" y="684"/>
                </a:cubicBezTo>
                <a:cubicBezTo>
                  <a:pt x="1002" y="684"/>
                  <a:pt x="1001" y="684"/>
                  <a:pt x="1001" y="684"/>
                </a:cubicBezTo>
                <a:cubicBezTo>
                  <a:pt x="1001" y="684"/>
                  <a:pt x="1001" y="684"/>
                  <a:pt x="1001" y="684"/>
                </a:cubicBezTo>
                <a:cubicBezTo>
                  <a:pt x="1000" y="684"/>
                  <a:pt x="1000" y="684"/>
                  <a:pt x="1000" y="684"/>
                </a:cubicBezTo>
                <a:cubicBezTo>
                  <a:pt x="1000" y="684"/>
                  <a:pt x="1000" y="684"/>
                  <a:pt x="1000" y="684"/>
                </a:cubicBezTo>
                <a:cubicBezTo>
                  <a:pt x="999" y="684"/>
                  <a:pt x="999" y="684"/>
                  <a:pt x="999" y="684"/>
                </a:cubicBezTo>
                <a:cubicBezTo>
                  <a:pt x="999" y="684"/>
                  <a:pt x="999" y="684"/>
                  <a:pt x="999" y="684"/>
                </a:cubicBezTo>
                <a:cubicBezTo>
                  <a:pt x="997" y="686"/>
                  <a:pt x="997" y="686"/>
                  <a:pt x="997" y="686"/>
                </a:cubicBezTo>
                <a:cubicBezTo>
                  <a:pt x="997" y="686"/>
                  <a:pt x="997" y="686"/>
                  <a:pt x="997" y="687"/>
                </a:cubicBezTo>
                <a:cubicBezTo>
                  <a:pt x="997" y="687"/>
                  <a:pt x="997" y="687"/>
                  <a:pt x="997" y="687"/>
                </a:cubicBezTo>
                <a:cubicBezTo>
                  <a:pt x="997" y="687"/>
                  <a:pt x="997" y="688"/>
                  <a:pt x="997" y="688"/>
                </a:cubicBezTo>
                <a:cubicBezTo>
                  <a:pt x="997" y="688"/>
                  <a:pt x="997" y="688"/>
                  <a:pt x="997" y="689"/>
                </a:cubicBezTo>
                <a:cubicBezTo>
                  <a:pt x="997" y="689"/>
                  <a:pt x="997" y="689"/>
                  <a:pt x="997" y="689"/>
                </a:cubicBezTo>
                <a:cubicBezTo>
                  <a:pt x="997" y="689"/>
                  <a:pt x="997" y="689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8" y="690"/>
                  <a:pt x="998" y="691"/>
                  <a:pt x="998" y="691"/>
                </a:cubicBezTo>
                <a:cubicBezTo>
                  <a:pt x="998" y="691"/>
                  <a:pt x="998" y="691"/>
                  <a:pt x="998" y="691"/>
                </a:cubicBezTo>
                <a:cubicBezTo>
                  <a:pt x="999" y="691"/>
                  <a:pt x="999" y="691"/>
                  <a:pt x="1000" y="691"/>
                </a:cubicBezTo>
                <a:cubicBezTo>
                  <a:pt x="1000" y="691"/>
                  <a:pt x="1000" y="691"/>
                  <a:pt x="1000" y="691"/>
                </a:cubicBezTo>
                <a:cubicBezTo>
                  <a:pt x="1000" y="691"/>
                  <a:pt x="1001" y="691"/>
                  <a:pt x="1001" y="691"/>
                </a:cubicBezTo>
                <a:cubicBezTo>
                  <a:pt x="1001" y="691"/>
                  <a:pt x="1001" y="691"/>
                  <a:pt x="1001" y="691"/>
                </a:cubicBezTo>
                <a:cubicBezTo>
                  <a:pt x="1001" y="690"/>
                  <a:pt x="1002" y="690"/>
                  <a:pt x="1002" y="690"/>
                </a:cubicBezTo>
                <a:cubicBezTo>
                  <a:pt x="1002" y="690"/>
                  <a:pt x="1002" y="690"/>
                  <a:pt x="1002" y="690"/>
                </a:cubicBezTo>
                <a:cubicBezTo>
                  <a:pt x="1003" y="690"/>
                  <a:pt x="1003" y="689"/>
                  <a:pt x="1004" y="688"/>
                </a:cubicBezTo>
                <a:cubicBezTo>
                  <a:pt x="1004" y="688"/>
                  <a:pt x="1004" y="688"/>
                  <a:pt x="1004" y="688"/>
                </a:cubicBezTo>
                <a:cubicBezTo>
                  <a:pt x="1004" y="688"/>
                  <a:pt x="1004" y="688"/>
                  <a:pt x="1004" y="688"/>
                </a:cubicBezTo>
                <a:cubicBezTo>
                  <a:pt x="1004" y="687"/>
                  <a:pt x="1004" y="687"/>
                  <a:pt x="1004" y="687"/>
                </a:cubicBezTo>
                <a:cubicBezTo>
                  <a:pt x="1004" y="687"/>
                  <a:pt x="1004" y="687"/>
                  <a:pt x="1004" y="686"/>
                </a:cubicBezTo>
                <a:cubicBezTo>
                  <a:pt x="1004" y="686"/>
                  <a:pt x="1004" y="686"/>
                  <a:pt x="1004" y="686"/>
                </a:cubicBezTo>
                <a:cubicBezTo>
                  <a:pt x="1004" y="686"/>
                  <a:pt x="1004" y="685"/>
                  <a:pt x="1004" y="685"/>
                </a:cubicBezTo>
                <a:close/>
                <a:moveTo>
                  <a:pt x="1471" y="579"/>
                </a:moveTo>
                <a:cubicBezTo>
                  <a:pt x="1469" y="578"/>
                  <a:pt x="1468" y="579"/>
                  <a:pt x="1467" y="580"/>
                </a:cubicBezTo>
                <a:cubicBezTo>
                  <a:pt x="1467" y="580"/>
                  <a:pt x="1467" y="580"/>
                  <a:pt x="1467" y="580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2"/>
                  <a:pt x="1466" y="582"/>
                  <a:pt x="1465" y="582"/>
                </a:cubicBezTo>
                <a:cubicBezTo>
                  <a:pt x="1465" y="582"/>
                  <a:pt x="1465" y="582"/>
                  <a:pt x="1465" y="583"/>
                </a:cubicBezTo>
                <a:cubicBezTo>
                  <a:pt x="1465" y="583"/>
                  <a:pt x="1465" y="583"/>
                  <a:pt x="1465" y="583"/>
                </a:cubicBezTo>
                <a:cubicBezTo>
                  <a:pt x="1465" y="583"/>
                  <a:pt x="1465" y="583"/>
                  <a:pt x="1465" y="584"/>
                </a:cubicBezTo>
                <a:cubicBezTo>
                  <a:pt x="1465" y="584"/>
                  <a:pt x="1464" y="584"/>
                  <a:pt x="1464" y="584"/>
                </a:cubicBezTo>
                <a:cubicBezTo>
                  <a:pt x="1464" y="584"/>
                  <a:pt x="1464" y="584"/>
                  <a:pt x="1464" y="584"/>
                </a:cubicBezTo>
                <a:cubicBezTo>
                  <a:pt x="1464" y="584"/>
                  <a:pt x="1465" y="585"/>
                  <a:pt x="1466" y="585"/>
                </a:cubicBezTo>
                <a:cubicBezTo>
                  <a:pt x="1466" y="585"/>
                  <a:pt x="1466" y="585"/>
                  <a:pt x="1466" y="585"/>
                </a:cubicBezTo>
                <a:cubicBezTo>
                  <a:pt x="1466" y="585"/>
                  <a:pt x="1466" y="585"/>
                  <a:pt x="1466" y="585"/>
                </a:cubicBezTo>
                <a:cubicBezTo>
                  <a:pt x="1466" y="585"/>
                  <a:pt x="1467" y="585"/>
                  <a:pt x="1467" y="586"/>
                </a:cubicBezTo>
                <a:cubicBezTo>
                  <a:pt x="1467" y="586"/>
                  <a:pt x="1467" y="586"/>
                  <a:pt x="1467" y="586"/>
                </a:cubicBezTo>
                <a:cubicBezTo>
                  <a:pt x="1468" y="586"/>
                  <a:pt x="1468" y="586"/>
                  <a:pt x="1468" y="586"/>
                </a:cubicBezTo>
                <a:cubicBezTo>
                  <a:pt x="1469" y="586"/>
                  <a:pt x="1469" y="586"/>
                  <a:pt x="1470" y="586"/>
                </a:cubicBezTo>
                <a:cubicBezTo>
                  <a:pt x="1470" y="586"/>
                  <a:pt x="1470" y="586"/>
                  <a:pt x="1470" y="586"/>
                </a:cubicBezTo>
                <a:cubicBezTo>
                  <a:pt x="1470" y="586"/>
                  <a:pt x="1471" y="585"/>
                  <a:pt x="1472" y="584"/>
                </a:cubicBezTo>
                <a:cubicBezTo>
                  <a:pt x="1472" y="584"/>
                  <a:pt x="1472" y="583"/>
                  <a:pt x="1472" y="583"/>
                </a:cubicBezTo>
                <a:cubicBezTo>
                  <a:pt x="1472" y="583"/>
                  <a:pt x="1472" y="583"/>
                  <a:pt x="1472" y="583"/>
                </a:cubicBezTo>
                <a:cubicBezTo>
                  <a:pt x="1472" y="583"/>
                  <a:pt x="1472" y="582"/>
                  <a:pt x="1472" y="582"/>
                </a:cubicBezTo>
                <a:cubicBezTo>
                  <a:pt x="1473" y="581"/>
                  <a:pt x="1472" y="579"/>
                  <a:pt x="1471" y="579"/>
                </a:cubicBezTo>
                <a:close/>
                <a:moveTo>
                  <a:pt x="1438" y="528"/>
                </a:moveTo>
                <a:cubicBezTo>
                  <a:pt x="1438" y="528"/>
                  <a:pt x="1438" y="529"/>
                  <a:pt x="1438" y="529"/>
                </a:cubicBezTo>
                <a:cubicBezTo>
                  <a:pt x="1438" y="529"/>
                  <a:pt x="1438" y="529"/>
                  <a:pt x="1438" y="529"/>
                </a:cubicBezTo>
                <a:cubicBezTo>
                  <a:pt x="1438" y="529"/>
                  <a:pt x="1438" y="529"/>
                  <a:pt x="1438" y="529"/>
                </a:cubicBezTo>
                <a:cubicBezTo>
                  <a:pt x="1438" y="529"/>
                  <a:pt x="1438" y="529"/>
                  <a:pt x="1439" y="529"/>
                </a:cubicBezTo>
                <a:cubicBezTo>
                  <a:pt x="1439" y="529"/>
                  <a:pt x="1439" y="529"/>
                  <a:pt x="1439" y="530"/>
                </a:cubicBezTo>
                <a:cubicBezTo>
                  <a:pt x="1439" y="530"/>
                  <a:pt x="1439" y="530"/>
                  <a:pt x="1439" y="530"/>
                </a:cubicBezTo>
                <a:cubicBezTo>
                  <a:pt x="1440" y="530"/>
                  <a:pt x="1440" y="530"/>
                  <a:pt x="1440" y="530"/>
                </a:cubicBezTo>
                <a:cubicBezTo>
                  <a:pt x="1440" y="530"/>
                  <a:pt x="1440" y="530"/>
                  <a:pt x="1440" y="530"/>
                </a:cubicBezTo>
                <a:cubicBezTo>
                  <a:pt x="1441" y="530"/>
                  <a:pt x="1441" y="530"/>
                  <a:pt x="1442" y="530"/>
                </a:cubicBezTo>
                <a:cubicBezTo>
                  <a:pt x="1442" y="530"/>
                  <a:pt x="1442" y="530"/>
                  <a:pt x="1442" y="530"/>
                </a:cubicBezTo>
                <a:cubicBezTo>
                  <a:pt x="1442" y="529"/>
                  <a:pt x="1442" y="529"/>
                  <a:pt x="1443" y="529"/>
                </a:cubicBezTo>
                <a:cubicBezTo>
                  <a:pt x="1443" y="529"/>
                  <a:pt x="1443" y="529"/>
                  <a:pt x="1444" y="528"/>
                </a:cubicBezTo>
                <a:cubicBezTo>
                  <a:pt x="1478" y="494"/>
                  <a:pt x="1478" y="494"/>
                  <a:pt x="1478" y="494"/>
                </a:cubicBezTo>
                <a:cubicBezTo>
                  <a:pt x="1478" y="494"/>
                  <a:pt x="1478" y="493"/>
                  <a:pt x="1478" y="493"/>
                </a:cubicBezTo>
                <a:cubicBezTo>
                  <a:pt x="1479" y="493"/>
                  <a:pt x="1479" y="493"/>
                  <a:pt x="1479" y="493"/>
                </a:cubicBezTo>
                <a:cubicBezTo>
                  <a:pt x="1490" y="481"/>
                  <a:pt x="1490" y="481"/>
                  <a:pt x="1490" y="481"/>
                </a:cubicBezTo>
                <a:cubicBezTo>
                  <a:pt x="1491" y="480"/>
                  <a:pt x="1491" y="478"/>
                  <a:pt x="1490" y="477"/>
                </a:cubicBezTo>
                <a:cubicBezTo>
                  <a:pt x="1489" y="476"/>
                  <a:pt x="1487" y="476"/>
                  <a:pt x="1486" y="477"/>
                </a:cubicBezTo>
                <a:cubicBezTo>
                  <a:pt x="1475" y="488"/>
                  <a:pt x="1475" y="488"/>
                  <a:pt x="1475" y="488"/>
                </a:cubicBezTo>
                <a:cubicBezTo>
                  <a:pt x="1474" y="488"/>
                  <a:pt x="1474" y="489"/>
                  <a:pt x="1474" y="489"/>
                </a:cubicBezTo>
                <a:cubicBezTo>
                  <a:pt x="1474" y="489"/>
                  <a:pt x="1474" y="489"/>
                  <a:pt x="1473" y="490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6"/>
                  <a:pt x="1438" y="526"/>
                  <a:pt x="1438" y="526"/>
                </a:cubicBezTo>
                <a:cubicBezTo>
                  <a:pt x="1437" y="526"/>
                  <a:pt x="1437" y="526"/>
                  <a:pt x="1437" y="526"/>
                </a:cubicBezTo>
                <a:cubicBezTo>
                  <a:pt x="1437" y="527"/>
                  <a:pt x="1437" y="527"/>
                  <a:pt x="1437" y="527"/>
                </a:cubicBezTo>
                <a:cubicBezTo>
                  <a:pt x="1437" y="527"/>
                  <a:pt x="1437" y="527"/>
                  <a:pt x="1438" y="528"/>
                </a:cubicBezTo>
                <a:cubicBezTo>
                  <a:pt x="1438" y="528"/>
                  <a:pt x="1438" y="528"/>
                  <a:pt x="1438" y="52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txBody>
          <a:bodyPr lIns="123718" tIns="61859" rIns="123718" bIns="61859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2532" name="Group 36"/>
          <p:cNvGrpSpPr>
            <a:grpSpLocks/>
          </p:cNvGrpSpPr>
          <p:nvPr/>
        </p:nvGrpSpPr>
        <p:grpSpPr bwMode="auto">
          <a:xfrm>
            <a:off x="5570538" y="3036888"/>
            <a:ext cx="255587" cy="252412"/>
            <a:chOff x="0" y="0"/>
            <a:chExt cx="336" cy="336"/>
          </a:xfrm>
        </p:grpSpPr>
        <p:sp>
          <p:nvSpPr>
            <p:cNvPr id="19519" name="Oval 37"/>
            <p:cNvSpPr>
              <a:spLocks/>
            </p:cNvSpPr>
            <p:nvPr/>
          </p:nvSpPr>
          <p:spPr bwMode="auto">
            <a:xfrm>
              <a:off x="145" y="145"/>
              <a:ext cx="49" cy="49"/>
            </a:xfrm>
            <a:prstGeom prst="ellipse">
              <a:avLst/>
            </a:prstGeom>
            <a:solidFill>
              <a:srgbClr val="B3B3B3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520" name="Oval 38"/>
            <p:cNvSpPr>
              <a:spLocks/>
            </p:cNvSpPr>
            <p:nvPr/>
          </p:nvSpPr>
          <p:spPr bwMode="auto">
            <a:xfrm>
              <a:off x="0" y="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2535" name="Group 39"/>
          <p:cNvGrpSpPr>
            <a:grpSpLocks/>
          </p:cNvGrpSpPr>
          <p:nvPr/>
        </p:nvGrpSpPr>
        <p:grpSpPr bwMode="auto">
          <a:xfrm>
            <a:off x="4235450" y="3995738"/>
            <a:ext cx="255588" cy="252412"/>
            <a:chOff x="0" y="0"/>
            <a:chExt cx="336" cy="336"/>
          </a:xfrm>
        </p:grpSpPr>
        <p:sp>
          <p:nvSpPr>
            <p:cNvPr id="19517" name="Oval 40"/>
            <p:cNvSpPr>
              <a:spLocks/>
            </p:cNvSpPr>
            <p:nvPr/>
          </p:nvSpPr>
          <p:spPr bwMode="auto">
            <a:xfrm>
              <a:off x="145" y="145"/>
              <a:ext cx="49" cy="49"/>
            </a:xfrm>
            <a:prstGeom prst="ellipse">
              <a:avLst/>
            </a:prstGeom>
            <a:solidFill>
              <a:srgbClr val="B3B3B3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518" name="Oval 41"/>
            <p:cNvSpPr>
              <a:spLocks/>
            </p:cNvSpPr>
            <p:nvPr/>
          </p:nvSpPr>
          <p:spPr bwMode="auto">
            <a:xfrm>
              <a:off x="0" y="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2538" name="Group 42"/>
          <p:cNvGrpSpPr>
            <a:grpSpLocks/>
          </p:cNvGrpSpPr>
          <p:nvPr/>
        </p:nvGrpSpPr>
        <p:grpSpPr bwMode="auto">
          <a:xfrm>
            <a:off x="6130925" y="3943350"/>
            <a:ext cx="255588" cy="252413"/>
            <a:chOff x="0" y="0"/>
            <a:chExt cx="336" cy="336"/>
          </a:xfrm>
        </p:grpSpPr>
        <p:sp>
          <p:nvSpPr>
            <p:cNvPr id="19515" name="Oval 43"/>
            <p:cNvSpPr>
              <a:spLocks/>
            </p:cNvSpPr>
            <p:nvPr/>
          </p:nvSpPr>
          <p:spPr bwMode="auto">
            <a:xfrm>
              <a:off x="145" y="145"/>
              <a:ext cx="49" cy="49"/>
            </a:xfrm>
            <a:prstGeom prst="ellipse">
              <a:avLst/>
            </a:prstGeom>
            <a:solidFill>
              <a:srgbClr val="B3B3B3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516" name="Oval 44"/>
            <p:cNvSpPr>
              <a:spLocks/>
            </p:cNvSpPr>
            <p:nvPr/>
          </p:nvSpPr>
          <p:spPr bwMode="auto">
            <a:xfrm>
              <a:off x="0" y="0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2541" name="Straight Connector 136"/>
          <p:cNvSpPr>
            <a:spLocks noChangeShapeType="1"/>
          </p:cNvSpPr>
          <p:nvPr/>
        </p:nvSpPr>
        <p:spPr bwMode="auto">
          <a:xfrm flipH="1">
            <a:off x="4364038" y="3244850"/>
            <a:ext cx="1233487" cy="7508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2542" name="Straight Connector 2"/>
          <p:cNvCxnSpPr>
            <a:cxnSpLocks noChangeShapeType="1"/>
            <a:stCxn id="19509" idx="4"/>
            <a:endCxn id="19518" idx="1"/>
          </p:cNvCxnSpPr>
          <p:nvPr/>
        </p:nvCxnSpPr>
        <p:spPr bwMode="auto">
          <a:xfrm>
            <a:off x="3690938" y="2847975"/>
            <a:ext cx="582612" cy="11842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Straight Connector 114"/>
          <p:cNvCxnSpPr>
            <a:cxnSpLocks noChangeShapeType="1"/>
            <a:stCxn id="19509" idx="5"/>
            <a:endCxn id="19520" idx="2"/>
          </p:cNvCxnSpPr>
          <p:nvPr/>
        </p:nvCxnSpPr>
        <p:spPr bwMode="auto">
          <a:xfrm>
            <a:off x="3786188" y="2808288"/>
            <a:ext cx="1784350" cy="35401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Straight Connector 119"/>
          <p:cNvCxnSpPr>
            <a:cxnSpLocks noChangeShapeType="1"/>
            <a:stCxn id="19520" idx="5"/>
            <a:endCxn id="19511" idx="1"/>
          </p:cNvCxnSpPr>
          <p:nvPr/>
        </p:nvCxnSpPr>
        <p:spPr bwMode="auto">
          <a:xfrm>
            <a:off x="5788025" y="3251200"/>
            <a:ext cx="2767013" cy="11334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Straight Connector 121"/>
          <p:cNvSpPr>
            <a:spLocks noChangeShapeType="1"/>
          </p:cNvSpPr>
          <p:nvPr/>
        </p:nvSpPr>
        <p:spPr bwMode="auto">
          <a:xfrm flipV="1">
            <a:off x="4486275" y="4057650"/>
            <a:ext cx="1643063" cy="476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Straight Connector 123"/>
          <p:cNvSpPr>
            <a:spLocks noChangeShapeType="1"/>
          </p:cNvSpPr>
          <p:nvPr/>
        </p:nvSpPr>
        <p:spPr bwMode="auto">
          <a:xfrm flipV="1">
            <a:off x="6269038" y="2635250"/>
            <a:ext cx="1008062" cy="13223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Straight Connector 126"/>
          <p:cNvSpPr>
            <a:spLocks noChangeShapeType="1"/>
          </p:cNvSpPr>
          <p:nvPr/>
        </p:nvSpPr>
        <p:spPr bwMode="auto">
          <a:xfrm>
            <a:off x="5127625" y="2117725"/>
            <a:ext cx="2182813" cy="5603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Straight Connector 130"/>
          <p:cNvSpPr>
            <a:spLocks noChangeShapeType="1"/>
          </p:cNvSpPr>
          <p:nvPr/>
        </p:nvSpPr>
        <p:spPr bwMode="auto">
          <a:xfrm>
            <a:off x="5111750" y="2193925"/>
            <a:ext cx="508000" cy="86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2549" name="Straight Connector 134"/>
          <p:cNvCxnSpPr>
            <a:cxnSpLocks noChangeShapeType="1"/>
            <a:stCxn id="19507" idx="3"/>
            <a:endCxn id="19509" idx="6"/>
          </p:cNvCxnSpPr>
          <p:nvPr/>
        </p:nvCxnSpPr>
        <p:spPr bwMode="auto">
          <a:xfrm flipH="1">
            <a:off x="3825875" y="2173288"/>
            <a:ext cx="1144588" cy="5413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Straight Connector 138"/>
          <p:cNvCxnSpPr>
            <a:cxnSpLocks noChangeShapeType="1"/>
            <a:stCxn id="19520" idx="6"/>
            <a:endCxn id="19513" idx="3"/>
          </p:cNvCxnSpPr>
          <p:nvPr/>
        </p:nvCxnSpPr>
        <p:spPr bwMode="auto">
          <a:xfrm flipV="1">
            <a:off x="5826125" y="2695575"/>
            <a:ext cx="1370013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Straight Connector 140"/>
          <p:cNvSpPr>
            <a:spLocks noChangeShapeType="1"/>
          </p:cNvSpPr>
          <p:nvPr/>
        </p:nvSpPr>
        <p:spPr bwMode="auto">
          <a:xfrm>
            <a:off x="6381750" y="4067175"/>
            <a:ext cx="2179638" cy="4953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2552" name="Straight Connector 168"/>
          <p:cNvCxnSpPr>
            <a:cxnSpLocks noChangeShapeType="1"/>
            <a:stCxn id="19513" idx="5"/>
            <a:endCxn id="19511" idx="0"/>
          </p:cNvCxnSpPr>
          <p:nvPr/>
        </p:nvCxnSpPr>
        <p:spPr bwMode="auto">
          <a:xfrm>
            <a:off x="7385050" y="2695575"/>
            <a:ext cx="1265238" cy="1651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53" name="Group 9"/>
          <p:cNvGrpSpPr>
            <a:grpSpLocks/>
          </p:cNvGrpSpPr>
          <p:nvPr/>
        </p:nvGrpSpPr>
        <p:grpSpPr bwMode="auto">
          <a:xfrm>
            <a:off x="7156450" y="2470150"/>
            <a:ext cx="268288" cy="265113"/>
            <a:chOff x="0" y="0"/>
            <a:chExt cx="209550" cy="209550"/>
          </a:xfrm>
        </p:grpSpPr>
        <p:sp>
          <p:nvSpPr>
            <p:cNvPr id="19513" name="Oval 16"/>
            <p:cNvSpPr>
              <a:spLocks noChangeArrowheads="1"/>
            </p:cNvSpPr>
            <p:nvPr/>
          </p:nvSpPr>
          <p:spPr bwMode="auto">
            <a:xfrm>
              <a:off x="0" y="0"/>
              <a:ext cx="209550" cy="2095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514" name="Freeform 6"/>
            <p:cNvSpPr>
              <a:spLocks noEditPoints="1" noChangeArrowheads="1"/>
            </p:cNvSpPr>
            <p:nvPr/>
          </p:nvSpPr>
          <p:spPr bwMode="auto">
            <a:xfrm>
              <a:off x="27534" y="41988"/>
              <a:ext cx="133925" cy="133925"/>
            </a:xfrm>
            <a:custGeom>
              <a:avLst/>
              <a:gdLst>
                <a:gd name="T0" fmla="*/ 2147483647 w 150"/>
                <a:gd name="T1" fmla="*/ 2147483647 h 150"/>
                <a:gd name="T2" fmla="*/ 2147483647 w 150"/>
                <a:gd name="T3" fmla="*/ 2147483647 h 150"/>
                <a:gd name="T4" fmla="*/ 2147483647 w 150"/>
                <a:gd name="T5" fmla="*/ 2147483647 h 150"/>
                <a:gd name="T6" fmla="*/ 2147483647 w 150"/>
                <a:gd name="T7" fmla="*/ 2147483647 h 150"/>
                <a:gd name="T8" fmla="*/ 2147483647 w 150"/>
                <a:gd name="T9" fmla="*/ 2147483647 h 150"/>
                <a:gd name="T10" fmla="*/ 2147483647 w 150"/>
                <a:gd name="T11" fmla="*/ 2147483647 h 150"/>
                <a:gd name="T12" fmla="*/ 0 w 150"/>
                <a:gd name="T13" fmla="*/ 2147483647 h 150"/>
                <a:gd name="T14" fmla="*/ 2147483647 w 150"/>
                <a:gd name="T15" fmla="*/ 2147483647 h 150"/>
                <a:gd name="T16" fmla="*/ 2147483647 w 150"/>
                <a:gd name="T17" fmla="*/ 2147483647 h 150"/>
                <a:gd name="T18" fmla="*/ 2147483647 w 150"/>
                <a:gd name="T19" fmla="*/ 2147483647 h 150"/>
                <a:gd name="T20" fmla="*/ 2147483647 w 150"/>
                <a:gd name="T21" fmla="*/ 2147483647 h 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"/>
                <a:gd name="T34" fmla="*/ 0 h 150"/>
                <a:gd name="T35" fmla="*/ 150 w 150"/>
                <a:gd name="T36" fmla="*/ 150 h 1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" h="150">
                  <a:moveTo>
                    <a:pt x="129" y="22"/>
                  </a:moveTo>
                  <a:cubicBezTo>
                    <a:pt x="82" y="110"/>
                    <a:pt x="82" y="110"/>
                    <a:pt x="82" y="11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129" y="22"/>
                    <a:pt x="129" y="22"/>
                    <a:pt x="129" y="22"/>
                  </a:cubicBezTo>
                  <a:close/>
                  <a:moveTo>
                    <a:pt x="145" y="5"/>
                  </a:moveTo>
                  <a:cubicBezTo>
                    <a:pt x="140" y="0"/>
                    <a:pt x="135" y="5"/>
                    <a:pt x="119" y="13"/>
                  </a:cubicBezTo>
                  <a:cubicBezTo>
                    <a:pt x="75" y="33"/>
                    <a:pt x="0" y="76"/>
                    <a:pt x="0" y="76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74" y="150"/>
                    <a:pt x="74" y="150"/>
                    <a:pt x="74" y="150"/>
                  </a:cubicBezTo>
                  <a:cubicBezTo>
                    <a:pt x="74" y="150"/>
                    <a:pt x="116" y="75"/>
                    <a:pt x="137" y="31"/>
                  </a:cubicBezTo>
                  <a:cubicBezTo>
                    <a:pt x="145" y="15"/>
                    <a:pt x="150" y="10"/>
                    <a:pt x="145" y="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56" name="Group 10"/>
          <p:cNvGrpSpPr>
            <a:grpSpLocks/>
          </p:cNvGrpSpPr>
          <p:nvPr/>
        </p:nvGrpSpPr>
        <p:grpSpPr bwMode="auto">
          <a:xfrm>
            <a:off x="8515350" y="4346575"/>
            <a:ext cx="268288" cy="265113"/>
            <a:chOff x="0" y="0"/>
            <a:chExt cx="209550" cy="209550"/>
          </a:xfrm>
        </p:grpSpPr>
        <p:sp>
          <p:nvSpPr>
            <p:cNvPr id="19511" name="Oval 25"/>
            <p:cNvSpPr>
              <a:spLocks noChangeArrowheads="1"/>
            </p:cNvSpPr>
            <p:nvPr/>
          </p:nvSpPr>
          <p:spPr bwMode="auto">
            <a:xfrm>
              <a:off x="0" y="0"/>
              <a:ext cx="209550" cy="2095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512" name="Freeform 9"/>
            <p:cNvSpPr>
              <a:spLocks noEditPoints="1" noChangeArrowheads="1"/>
            </p:cNvSpPr>
            <p:nvPr/>
          </p:nvSpPr>
          <p:spPr bwMode="auto">
            <a:xfrm>
              <a:off x="32473" y="46790"/>
              <a:ext cx="144605" cy="115970"/>
            </a:xfrm>
            <a:custGeom>
              <a:avLst/>
              <a:gdLst>
                <a:gd name="T0" fmla="*/ 2147483647 w 171"/>
                <a:gd name="T1" fmla="*/ 2147483647 h 137"/>
                <a:gd name="T2" fmla="*/ 2147483647 w 171"/>
                <a:gd name="T3" fmla="*/ 2147483647 h 137"/>
                <a:gd name="T4" fmla="*/ 2147483647 w 171"/>
                <a:gd name="T5" fmla="*/ 2147483647 h 137"/>
                <a:gd name="T6" fmla="*/ 2147483647 w 171"/>
                <a:gd name="T7" fmla="*/ 2147483647 h 137"/>
                <a:gd name="T8" fmla="*/ 2147483647 w 171"/>
                <a:gd name="T9" fmla="*/ 2147483647 h 137"/>
                <a:gd name="T10" fmla="*/ 2147483647 w 171"/>
                <a:gd name="T11" fmla="*/ 2147483647 h 137"/>
                <a:gd name="T12" fmla="*/ 2147483647 w 171"/>
                <a:gd name="T13" fmla="*/ 2147483647 h 137"/>
                <a:gd name="T14" fmla="*/ 2147483647 w 171"/>
                <a:gd name="T15" fmla="*/ 2147483647 h 137"/>
                <a:gd name="T16" fmla="*/ 2147483647 w 171"/>
                <a:gd name="T17" fmla="*/ 2147483647 h 137"/>
                <a:gd name="T18" fmla="*/ 2147483647 w 171"/>
                <a:gd name="T19" fmla="*/ 2147483647 h 137"/>
                <a:gd name="T20" fmla="*/ 2147483647 w 171"/>
                <a:gd name="T21" fmla="*/ 2147483647 h 137"/>
                <a:gd name="T22" fmla="*/ 2147483647 w 171"/>
                <a:gd name="T23" fmla="*/ 2147483647 h 137"/>
                <a:gd name="T24" fmla="*/ 2147483647 w 171"/>
                <a:gd name="T25" fmla="*/ 2147483647 h 137"/>
                <a:gd name="T26" fmla="*/ 2147483647 w 171"/>
                <a:gd name="T27" fmla="*/ 2147483647 h 137"/>
                <a:gd name="T28" fmla="*/ 2147483647 w 171"/>
                <a:gd name="T29" fmla="*/ 2147483647 h 137"/>
                <a:gd name="T30" fmla="*/ 2147483647 w 171"/>
                <a:gd name="T31" fmla="*/ 2147483647 h 137"/>
                <a:gd name="T32" fmla="*/ 2147483647 w 171"/>
                <a:gd name="T33" fmla="*/ 0 h 137"/>
                <a:gd name="T34" fmla="*/ 2147483647 w 171"/>
                <a:gd name="T35" fmla="*/ 2147483647 h 137"/>
                <a:gd name="T36" fmla="*/ 0 w 171"/>
                <a:gd name="T37" fmla="*/ 2147483647 h 137"/>
                <a:gd name="T38" fmla="*/ 0 w 171"/>
                <a:gd name="T39" fmla="*/ 2147483647 h 137"/>
                <a:gd name="T40" fmla="*/ 2147483647 w 171"/>
                <a:gd name="T41" fmla="*/ 2147483647 h 137"/>
                <a:gd name="T42" fmla="*/ 2147483647 w 171"/>
                <a:gd name="T43" fmla="*/ 2147483647 h 137"/>
                <a:gd name="T44" fmla="*/ 2147483647 w 171"/>
                <a:gd name="T45" fmla="*/ 2147483647 h 137"/>
                <a:gd name="T46" fmla="*/ 2147483647 w 171"/>
                <a:gd name="T47" fmla="*/ 2147483647 h 137"/>
                <a:gd name="T48" fmla="*/ 2147483647 w 171"/>
                <a:gd name="T49" fmla="*/ 2147483647 h 137"/>
                <a:gd name="T50" fmla="*/ 2147483647 w 171"/>
                <a:gd name="T51" fmla="*/ 2147483647 h 137"/>
                <a:gd name="T52" fmla="*/ 2147483647 w 171"/>
                <a:gd name="T53" fmla="*/ 2147483647 h 13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71"/>
                <a:gd name="T82" fmla="*/ 0 h 137"/>
                <a:gd name="T83" fmla="*/ 171 w 171"/>
                <a:gd name="T84" fmla="*/ 137 h 13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71" h="137">
                  <a:moveTo>
                    <a:pt x="144" y="69"/>
                  </a:moveTo>
                  <a:cubicBezTo>
                    <a:pt x="135" y="69"/>
                    <a:pt x="133" y="76"/>
                    <a:pt x="133" y="79"/>
                  </a:cubicBezTo>
                  <a:cubicBezTo>
                    <a:pt x="128" y="101"/>
                    <a:pt x="109" y="117"/>
                    <a:pt x="86" y="117"/>
                  </a:cubicBezTo>
                  <a:cubicBezTo>
                    <a:pt x="72" y="117"/>
                    <a:pt x="60" y="111"/>
                    <a:pt x="52" y="103"/>
                  </a:cubicBezTo>
                  <a:cubicBezTo>
                    <a:pt x="48" y="99"/>
                    <a:pt x="41" y="99"/>
                    <a:pt x="37" y="103"/>
                  </a:cubicBezTo>
                  <a:cubicBezTo>
                    <a:pt x="33" y="107"/>
                    <a:pt x="33" y="113"/>
                    <a:pt x="37" y="117"/>
                  </a:cubicBezTo>
                  <a:cubicBezTo>
                    <a:pt x="50" y="130"/>
                    <a:pt x="67" y="137"/>
                    <a:pt x="86" y="137"/>
                  </a:cubicBezTo>
                  <a:cubicBezTo>
                    <a:pt x="116" y="137"/>
                    <a:pt x="142" y="117"/>
                    <a:pt x="15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44" y="69"/>
                    <a:pt x="144" y="69"/>
                    <a:pt x="144" y="69"/>
                  </a:cubicBezTo>
                  <a:close/>
                  <a:moveTo>
                    <a:pt x="39" y="58"/>
                  </a:moveTo>
                  <a:cubicBezTo>
                    <a:pt x="43" y="37"/>
                    <a:pt x="63" y="21"/>
                    <a:pt x="86" y="21"/>
                  </a:cubicBezTo>
                  <a:cubicBezTo>
                    <a:pt x="99" y="21"/>
                    <a:pt x="111" y="26"/>
                    <a:pt x="120" y="35"/>
                  </a:cubicBezTo>
                  <a:cubicBezTo>
                    <a:pt x="124" y="39"/>
                    <a:pt x="130" y="39"/>
                    <a:pt x="134" y="35"/>
                  </a:cubicBezTo>
                  <a:cubicBezTo>
                    <a:pt x="138" y="31"/>
                    <a:pt x="138" y="24"/>
                    <a:pt x="134" y="20"/>
                  </a:cubicBezTo>
                  <a:cubicBezTo>
                    <a:pt x="122" y="8"/>
                    <a:pt x="105" y="0"/>
                    <a:pt x="86" y="0"/>
                  </a:cubicBezTo>
                  <a:cubicBezTo>
                    <a:pt x="55" y="0"/>
                    <a:pt x="29" y="20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36" y="69"/>
                    <a:pt x="38" y="62"/>
                    <a:pt x="39" y="58"/>
                  </a:cubicBezTo>
                  <a:close/>
                  <a:moveTo>
                    <a:pt x="58" y="69"/>
                  </a:moveTo>
                  <a:cubicBezTo>
                    <a:pt x="58" y="84"/>
                    <a:pt x="71" y="96"/>
                    <a:pt x="86" y="96"/>
                  </a:cubicBezTo>
                  <a:cubicBezTo>
                    <a:pt x="101" y="96"/>
                    <a:pt x="113" y="84"/>
                    <a:pt x="113" y="69"/>
                  </a:cubicBezTo>
                  <a:cubicBezTo>
                    <a:pt x="113" y="54"/>
                    <a:pt x="101" y="41"/>
                    <a:pt x="86" y="41"/>
                  </a:cubicBezTo>
                  <a:cubicBezTo>
                    <a:pt x="71" y="41"/>
                    <a:pt x="58" y="54"/>
                    <a:pt x="58" y="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59" name="Group 4"/>
          <p:cNvGrpSpPr>
            <a:grpSpLocks/>
          </p:cNvGrpSpPr>
          <p:nvPr/>
        </p:nvGrpSpPr>
        <p:grpSpPr bwMode="auto">
          <a:xfrm>
            <a:off x="3557588" y="2582863"/>
            <a:ext cx="268287" cy="265112"/>
            <a:chOff x="0" y="0"/>
            <a:chExt cx="209550" cy="209550"/>
          </a:xfrm>
        </p:grpSpPr>
        <p:sp>
          <p:nvSpPr>
            <p:cNvPr id="19509" name="Oval 19"/>
            <p:cNvSpPr>
              <a:spLocks noChangeArrowheads="1"/>
            </p:cNvSpPr>
            <p:nvPr/>
          </p:nvSpPr>
          <p:spPr bwMode="auto">
            <a:xfrm>
              <a:off x="0" y="0"/>
              <a:ext cx="209550" cy="2095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510" name="Freeform 8"/>
            <p:cNvSpPr>
              <a:spLocks noEditPoints="1" noChangeArrowheads="1"/>
            </p:cNvSpPr>
            <p:nvPr/>
          </p:nvSpPr>
          <p:spPr bwMode="auto">
            <a:xfrm>
              <a:off x="36172" y="33411"/>
              <a:ext cx="119185" cy="121776"/>
            </a:xfrm>
            <a:custGeom>
              <a:avLst/>
              <a:gdLst>
                <a:gd name="T0" fmla="*/ 2147483647 w 156"/>
                <a:gd name="T1" fmla="*/ 2147483647 h 159"/>
                <a:gd name="T2" fmla="*/ 2147483647 w 156"/>
                <a:gd name="T3" fmla="*/ 2147483647 h 159"/>
                <a:gd name="T4" fmla="*/ 2147483647 w 156"/>
                <a:gd name="T5" fmla="*/ 2147483647 h 159"/>
                <a:gd name="T6" fmla="*/ 2147483647 w 156"/>
                <a:gd name="T7" fmla="*/ 2147483647 h 159"/>
                <a:gd name="T8" fmla="*/ 2147483647 w 156"/>
                <a:gd name="T9" fmla="*/ 2147483647 h 159"/>
                <a:gd name="T10" fmla="*/ 2147483647 w 156"/>
                <a:gd name="T11" fmla="*/ 2147483647 h 159"/>
                <a:gd name="T12" fmla="*/ 2147483647 w 156"/>
                <a:gd name="T13" fmla="*/ 2147483647 h 159"/>
                <a:gd name="T14" fmla="*/ 2147483647 w 156"/>
                <a:gd name="T15" fmla="*/ 2147483647 h 159"/>
                <a:gd name="T16" fmla="*/ 2147483647 w 156"/>
                <a:gd name="T17" fmla="*/ 2147483647 h 159"/>
                <a:gd name="T18" fmla="*/ 2147483647 w 156"/>
                <a:gd name="T19" fmla="*/ 2147483647 h 159"/>
                <a:gd name="T20" fmla="*/ 2147483647 w 156"/>
                <a:gd name="T21" fmla="*/ 2147483647 h 159"/>
                <a:gd name="T22" fmla="*/ 2147483647 w 156"/>
                <a:gd name="T23" fmla="*/ 2147483647 h 159"/>
                <a:gd name="T24" fmla="*/ 2147483647 w 156"/>
                <a:gd name="T25" fmla="*/ 2147483647 h 159"/>
                <a:gd name="T26" fmla="*/ 2147483647 w 156"/>
                <a:gd name="T27" fmla="*/ 2147483647 h 159"/>
                <a:gd name="T28" fmla="*/ 2147483647 w 156"/>
                <a:gd name="T29" fmla="*/ 2147483647 h 159"/>
                <a:gd name="T30" fmla="*/ 2147483647 w 156"/>
                <a:gd name="T31" fmla="*/ 2147483647 h 159"/>
                <a:gd name="T32" fmla="*/ 2147483647 w 156"/>
                <a:gd name="T33" fmla="*/ 2147483647 h 1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6"/>
                <a:gd name="T52" fmla="*/ 0 h 159"/>
                <a:gd name="T53" fmla="*/ 156 w 156"/>
                <a:gd name="T54" fmla="*/ 159 h 1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6" h="159">
                  <a:moveTo>
                    <a:pt x="104" y="53"/>
                  </a:moveTo>
                  <a:cubicBezTo>
                    <a:pt x="99" y="48"/>
                    <a:pt x="99" y="39"/>
                    <a:pt x="104" y="34"/>
                  </a:cubicBezTo>
                  <a:cubicBezTo>
                    <a:pt x="110" y="29"/>
                    <a:pt x="118" y="29"/>
                    <a:pt x="123" y="34"/>
                  </a:cubicBezTo>
                  <a:cubicBezTo>
                    <a:pt x="128" y="39"/>
                    <a:pt x="128" y="48"/>
                    <a:pt x="123" y="53"/>
                  </a:cubicBezTo>
                  <a:cubicBezTo>
                    <a:pt x="118" y="58"/>
                    <a:pt x="110" y="58"/>
                    <a:pt x="104" y="53"/>
                  </a:cubicBezTo>
                  <a:close/>
                  <a:moveTo>
                    <a:pt x="96" y="104"/>
                  </a:moveTo>
                  <a:cubicBezTo>
                    <a:pt x="96" y="104"/>
                    <a:pt x="156" y="60"/>
                    <a:pt x="150" y="10"/>
                  </a:cubicBezTo>
                  <a:cubicBezTo>
                    <a:pt x="149" y="9"/>
                    <a:pt x="149" y="8"/>
                    <a:pt x="149" y="8"/>
                  </a:cubicBezTo>
                  <a:cubicBezTo>
                    <a:pt x="148" y="7"/>
                    <a:pt x="147" y="7"/>
                    <a:pt x="146" y="7"/>
                  </a:cubicBezTo>
                  <a:cubicBezTo>
                    <a:pt x="98" y="0"/>
                    <a:pt x="55" y="62"/>
                    <a:pt x="55" y="62"/>
                  </a:cubicBezTo>
                  <a:cubicBezTo>
                    <a:pt x="18" y="57"/>
                    <a:pt x="20" y="65"/>
                    <a:pt x="4" y="105"/>
                  </a:cubicBezTo>
                  <a:cubicBezTo>
                    <a:pt x="0" y="113"/>
                    <a:pt x="6" y="116"/>
                    <a:pt x="11" y="113"/>
                  </a:cubicBezTo>
                  <a:cubicBezTo>
                    <a:pt x="17" y="111"/>
                    <a:pt x="30" y="106"/>
                    <a:pt x="30" y="106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52" y="129"/>
                    <a:pt x="47" y="142"/>
                    <a:pt x="45" y="148"/>
                  </a:cubicBezTo>
                  <a:cubicBezTo>
                    <a:pt x="43" y="154"/>
                    <a:pt x="46" y="159"/>
                    <a:pt x="53" y="156"/>
                  </a:cubicBezTo>
                  <a:cubicBezTo>
                    <a:pt x="93" y="139"/>
                    <a:pt x="100" y="141"/>
                    <a:pt x="96" y="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endParaRPr lang="zh-CN" altLang="en-US"/>
            </a:p>
          </p:txBody>
        </p:sp>
      </p:grpSp>
      <p:sp>
        <p:nvSpPr>
          <p:cNvPr id="22562" name="Rectangle 43"/>
          <p:cNvSpPr>
            <a:spLocks noChangeArrowheads="1"/>
          </p:cNvSpPr>
          <p:nvPr/>
        </p:nvSpPr>
        <p:spPr bwMode="auto">
          <a:xfrm>
            <a:off x="2054225" y="5491163"/>
            <a:ext cx="14541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Regular" charset="0"/>
              </a:rPr>
              <a:t>此处添加详细文本描述，建议与标题相关并符合整体语言风格</a:t>
            </a:r>
            <a:endParaRPr lang="zh-CN" altLang="en-US"/>
          </a:p>
        </p:txBody>
      </p:sp>
      <p:sp>
        <p:nvSpPr>
          <p:cNvPr id="22563" name="Rectangle 43"/>
          <p:cNvSpPr>
            <a:spLocks noChangeArrowheads="1"/>
          </p:cNvSpPr>
          <p:nvPr/>
        </p:nvSpPr>
        <p:spPr bwMode="auto">
          <a:xfrm>
            <a:off x="4460875" y="5491163"/>
            <a:ext cx="14541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Regular" charset="0"/>
              </a:rPr>
              <a:t>此处添加详细文本描述，建议与标题相关并符合整体语言风格</a:t>
            </a:r>
            <a:endParaRPr lang="zh-CN" altLang="en-US"/>
          </a:p>
        </p:txBody>
      </p:sp>
      <p:sp>
        <p:nvSpPr>
          <p:cNvPr id="22564" name="Rectangle 43"/>
          <p:cNvSpPr>
            <a:spLocks noChangeArrowheads="1"/>
          </p:cNvSpPr>
          <p:nvPr/>
        </p:nvSpPr>
        <p:spPr bwMode="auto">
          <a:xfrm>
            <a:off x="6867525" y="5491163"/>
            <a:ext cx="14541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Regular" charset="0"/>
              </a:rPr>
              <a:t>此处添加详细文本描述，建议与标题相关并符合整体语言风格</a:t>
            </a:r>
            <a:endParaRPr lang="zh-CN" altLang="en-US"/>
          </a:p>
        </p:txBody>
      </p:sp>
      <p:sp>
        <p:nvSpPr>
          <p:cNvPr id="22565" name="Rectangle 43"/>
          <p:cNvSpPr>
            <a:spLocks noChangeArrowheads="1"/>
          </p:cNvSpPr>
          <p:nvPr/>
        </p:nvSpPr>
        <p:spPr bwMode="auto">
          <a:xfrm>
            <a:off x="9274175" y="5491163"/>
            <a:ext cx="1455738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Regular" charset="0"/>
              </a:rPr>
              <a:t>此处添加详细文本描述，建议与标题相关并符合整体语言风格</a:t>
            </a:r>
            <a:endParaRPr lang="zh-CN" altLang="en-US"/>
          </a:p>
        </p:txBody>
      </p:sp>
      <p:grpSp>
        <p:nvGrpSpPr>
          <p:cNvPr id="22566" name="Group 3"/>
          <p:cNvGrpSpPr>
            <a:grpSpLocks/>
          </p:cNvGrpSpPr>
          <p:nvPr/>
        </p:nvGrpSpPr>
        <p:grpSpPr bwMode="auto">
          <a:xfrm>
            <a:off x="4930775" y="1943100"/>
            <a:ext cx="266700" cy="268288"/>
            <a:chOff x="0" y="0"/>
            <a:chExt cx="209550" cy="213854"/>
          </a:xfrm>
        </p:grpSpPr>
        <p:sp>
          <p:nvSpPr>
            <p:cNvPr id="19507" name="Oval 22"/>
            <p:cNvSpPr>
              <a:spLocks noChangeArrowheads="1"/>
            </p:cNvSpPr>
            <p:nvPr/>
          </p:nvSpPr>
          <p:spPr bwMode="auto">
            <a:xfrm>
              <a:off x="0" y="4304"/>
              <a:ext cx="209550" cy="2095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508" name="Freeform 7"/>
            <p:cNvSpPr>
              <a:spLocks noChangeArrowheads="1"/>
            </p:cNvSpPr>
            <p:nvPr/>
          </p:nvSpPr>
          <p:spPr bwMode="auto">
            <a:xfrm>
              <a:off x="36672" y="0"/>
              <a:ext cx="150908" cy="179945"/>
            </a:xfrm>
            <a:custGeom>
              <a:avLst/>
              <a:gdLst>
                <a:gd name="T0" fmla="*/ 2147483647 w 156"/>
                <a:gd name="T1" fmla="*/ 2147483647 h 186"/>
                <a:gd name="T2" fmla="*/ 2147483647 w 156"/>
                <a:gd name="T3" fmla="*/ 2147483647 h 186"/>
                <a:gd name="T4" fmla="*/ 0 w 156"/>
                <a:gd name="T5" fmla="*/ 2147483647 h 186"/>
                <a:gd name="T6" fmla="*/ 2147483647 w 156"/>
                <a:gd name="T7" fmla="*/ 2147483647 h 186"/>
                <a:gd name="T8" fmla="*/ 2147483647 w 156"/>
                <a:gd name="T9" fmla="*/ 2147483647 h 186"/>
                <a:gd name="T10" fmla="*/ 2147483647 w 156"/>
                <a:gd name="T11" fmla="*/ 2147483647 h 186"/>
                <a:gd name="T12" fmla="*/ 2147483647 w 156"/>
                <a:gd name="T13" fmla="*/ 2147483647 h 186"/>
                <a:gd name="T14" fmla="*/ 2147483647 w 156"/>
                <a:gd name="T15" fmla="*/ 2147483647 h 1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6"/>
                <a:gd name="T25" fmla="*/ 0 h 186"/>
                <a:gd name="T26" fmla="*/ 156 w 156"/>
                <a:gd name="T27" fmla="*/ 186 h 18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6" h="186">
                  <a:moveTo>
                    <a:pt x="150" y="66"/>
                  </a:moveTo>
                  <a:cubicBezTo>
                    <a:pt x="52" y="105"/>
                    <a:pt x="92" y="0"/>
                    <a:pt x="16" y="5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01" y="67"/>
                    <a:pt x="74" y="186"/>
                    <a:pt x="154" y="70"/>
                  </a:cubicBezTo>
                  <a:cubicBezTo>
                    <a:pt x="156" y="67"/>
                    <a:pt x="153" y="65"/>
                    <a:pt x="150" y="6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69" name="Group 17"/>
          <p:cNvGrpSpPr>
            <a:grpSpLocks/>
          </p:cNvGrpSpPr>
          <p:nvPr/>
        </p:nvGrpSpPr>
        <p:grpSpPr bwMode="auto">
          <a:xfrm>
            <a:off x="911225" y="2157413"/>
            <a:ext cx="2185988" cy="2157412"/>
            <a:chOff x="0" y="0"/>
            <a:chExt cx="3263" cy="3263"/>
          </a:xfrm>
        </p:grpSpPr>
        <p:grpSp>
          <p:nvGrpSpPr>
            <p:cNvPr id="19502" name="Group 18"/>
            <p:cNvGrpSpPr>
              <a:grpSpLocks/>
            </p:cNvGrpSpPr>
            <p:nvPr/>
          </p:nvGrpSpPr>
          <p:grpSpPr bwMode="auto">
            <a:xfrm>
              <a:off x="0" y="0"/>
              <a:ext cx="3263" cy="3263"/>
              <a:chOff x="0" y="0"/>
              <a:chExt cx="3263" cy="3263"/>
            </a:xfrm>
          </p:grpSpPr>
          <p:sp>
            <p:nvSpPr>
              <p:cNvPr id="19505" name="Oval 20"/>
              <p:cNvSpPr>
                <a:spLocks/>
              </p:cNvSpPr>
              <p:nvPr/>
            </p:nvSpPr>
            <p:spPr bwMode="auto">
              <a:xfrm>
                <a:off x="0" y="0"/>
                <a:ext cx="3263" cy="3263"/>
              </a:xfrm>
              <a:prstGeom prst="ellipse">
                <a:avLst/>
              </a:prstGeom>
              <a:solidFill>
                <a:srgbClr val="FFFFFF"/>
              </a:solidFill>
              <a:ln w="28575" cap="rnd">
                <a:solidFill>
                  <a:srgbClr val="73D22C">
                    <a:alpha val="81960"/>
                  </a:srgbClr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endParaRPr lang="zh-CN" altLang="zh-CN" sz="28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19506" name="Oval 19"/>
              <p:cNvSpPr>
                <a:spLocks noChangeArrowheads="1"/>
              </p:cNvSpPr>
              <p:nvPr/>
            </p:nvSpPr>
            <p:spPr bwMode="auto">
              <a:xfrm>
                <a:off x="195" y="193"/>
                <a:ext cx="2882" cy="288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endParaRPr lang="zh-CN" altLang="zh-CN" sz="28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</p:grpSp>
        <p:sp>
          <p:nvSpPr>
            <p:cNvPr id="19503" name="Rectangle 21"/>
            <p:cNvSpPr>
              <a:spLocks noChangeArrowheads="1"/>
            </p:cNvSpPr>
            <p:nvPr/>
          </p:nvSpPr>
          <p:spPr bwMode="auto">
            <a:xfrm>
              <a:off x="732" y="747"/>
              <a:ext cx="1808" cy="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buFont typeface="Arial" pitchFamily="34" charset="0"/>
                <a:buNone/>
              </a:pPr>
              <a:r>
                <a:rPr lang="zh-CN" altLang="en-US" sz="2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单击此处</a:t>
              </a:r>
            </a:p>
            <a:p>
              <a:pPr algn="ctr" eaLnBrk="1" hangingPunct="1">
                <a:lnSpc>
                  <a:spcPct val="75000"/>
                </a:lnSpc>
                <a:buFont typeface="Arial" pitchFamily="34" charset="0"/>
                <a:buNone/>
              </a:pPr>
              <a:r>
                <a:rPr lang="zh-CN" altLang="en-US" sz="2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  <a:endParaRPr lang="zh-CN" altLang="en-US"/>
            </a:p>
          </p:txBody>
        </p:sp>
        <p:sp>
          <p:nvSpPr>
            <p:cNvPr id="19504" name="Rectangle 22"/>
            <p:cNvSpPr>
              <a:spLocks noChangeArrowheads="1"/>
            </p:cNvSpPr>
            <p:nvPr/>
          </p:nvSpPr>
          <p:spPr bwMode="auto">
            <a:xfrm>
              <a:off x="584" y="1539"/>
              <a:ext cx="2096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4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</a:t>
              </a:r>
              <a:endPara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</p:grpSp>
      <p:grpSp>
        <p:nvGrpSpPr>
          <p:cNvPr id="19484" name="Group 18"/>
          <p:cNvGrpSpPr>
            <a:grpSpLocks/>
          </p:cNvGrpSpPr>
          <p:nvPr/>
        </p:nvGrpSpPr>
        <p:grpSpPr bwMode="auto">
          <a:xfrm>
            <a:off x="8640763" y="2663825"/>
            <a:ext cx="1195387" cy="1179513"/>
            <a:chOff x="0" y="0"/>
            <a:chExt cx="3263" cy="3263"/>
          </a:xfrm>
        </p:grpSpPr>
        <p:sp>
          <p:nvSpPr>
            <p:cNvPr id="19500" name="Oval 20"/>
            <p:cNvSpPr>
              <a:spLocks/>
            </p:cNvSpPr>
            <p:nvPr/>
          </p:nvSpPr>
          <p:spPr bwMode="auto">
            <a:xfrm>
              <a:off x="0" y="0"/>
              <a:ext cx="3263" cy="3263"/>
            </a:xfrm>
            <a:prstGeom prst="ellipse">
              <a:avLst/>
            </a:prstGeom>
            <a:solidFill>
              <a:srgbClr val="FFFFFF"/>
            </a:solidFill>
            <a:ln w="19050" cap="rnd">
              <a:solidFill>
                <a:srgbClr val="73D22C">
                  <a:alpha val="81960"/>
                </a:srgbClr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15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501" name="Oval 19"/>
            <p:cNvSpPr>
              <a:spLocks noChangeArrowheads="1"/>
            </p:cNvSpPr>
            <p:nvPr/>
          </p:nvSpPr>
          <p:spPr bwMode="auto">
            <a:xfrm>
              <a:off x="195" y="193"/>
              <a:ext cx="2882" cy="288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15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9485" name="Rectangle 21"/>
          <p:cNvSpPr>
            <a:spLocks noChangeArrowheads="1"/>
          </p:cNvSpPr>
          <p:nvPr/>
        </p:nvSpPr>
        <p:spPr bwMode="auto">
          <a:xfrm>
            <a:off x="8642350" y="3168650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en-US" altLang="zh-CN" sz="3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13%</a:t>
            </a:r>
          </a:p>
        </p:txBody>
      </p:sp>
      <p:grpSp>
        <p:nvGrpSpPr>
          <p:cNvPr id="22579" name="Group 11"/>
          <p:cNvGrpSpPr>
            <a:grpSpLocks/>
          </p:cNvGrpSpPr>
          <p:nvPr/>
        </p:nvGrpSpPr>
        <p:grpSpPr bwMode="auto">
          <a:xfrm>
            <a:off x="1417638" y="5507038"/>
            <a:ext cx="488950" cy="481012"/>
            <a:chOff x="0" y="0"/>
            <a:chExt cx="382700" cy="382700"/>
          </a:xfrm>
        </p:grpSpPr>
        <p:sp>
          <p:nvSpPr>
            <p:cNvPr id="19498" name="Oval 214"/>
            <p:cNvSpPr>
              <a:spLocks noChangeArrowheads="1"/>
            </p:cNvSpPr>
            <p:nvPr/>
          </p:nvSpPr>
          <p:spPr bwMode="auto">
            <a:xfrm>
              <a:off x="0" y="0"/>
              <a:ext cx="382700" cy="3827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499" name="Freeform 8"/>
            <p:cNvSpPr>
              <a:spLocks noEditPoints="1" noChangeArrowheads="1"/>
            </p:cNvSpPr>
            <p:nvPr/>
          </p:nvSpPr>
          <p:spPr bwMode="auto">
            <a:xfrm>
              <a:off x="69228" y="77791"/>
              <a:ext cx="223229" cy="228082"/>
            </a:xfrm>
            <a:custGeom>
              <a:avLst/>
              <a:gdLst>
                <a:gd name="T0" fmla="*/ 2147483647 w 156"/>
                <a:gd name="T1" fmla="*/ 2147483647 h 159"/>
                <a:gd name="T2" fmla="*/ 2147483647 w 156"/>
                <a:gd name="T3" fmla="*/ 2147483647 h 159"/>
                <a:gd name="T4" fmla="*/ 2147483647 w 156"/>
                <a:gd name="T5" fmla="*/ 2147483647 h 159"/>
                <a:gd name="T6" fmla="*/ 2147483647 w 156"/>
                <a:gd name="T7" fmla="*/ 2147483647 h 159"/>
                <a:gd name="T8" fmla="*/ 2147483647 w 156"/>
                <a:gd name="T9" fmla="*/ 2147483647 h 159"/>
                <a:gd name="T10" fmla="*/ 2147483647 w 156"/>
                <a:gd name="T11" fmla="*/ 2147483647 h 159"/>
                <a:gd name="T12" fmla="*/ 2147483647 w 156"/>
                <a:gd name="T13" fmla="*/ 2147483647 h 159"/>
                <a:gd name="T14" fmla="*/ 2147483647 w 156"/>
                <a:gd name="T15" fmla="*/ 2147483647 h 159"/>
                <a:gd name="T16" fmla="*/ 2147483647 w 156"/>
                <a:gd name="T17" fmla="*/ 2147483647 h 159"/>
                <a:gd name="T18" fmla="*/ 2147483647 w 156"/>
                <a:gd name="T19" fmla="*/ 2147483647 h 159"/>
                <a:gd name="T20" fmla="*/ 2147483647 w 156"/>
                <a:gd name="T21" fmla="*/ 2147483647 h 159"/>
                <a:gd name="T22" fmla="*/ 2147483647 w 156"/>
                <a:gd name="T23" fmla="*/ 2147483647 h 159"/>
                <a:gd name="T24" fmla="*/ 2147483647 w 156"/>
                <a:gd name="T25" fmla="*/ 2147483647 h 159"/>
                <a:gd name="T26" fmla="*/ 2147483647 w 156"/>
                <a:gd name="T27" fmla="*/ 2147483647 h 159"/>
                <a:gd name="T28" fmla="*/ 2147483647 w 156"/>
                <a:gd name="T29" fmla="*/ 2147483647 h 159"/>
                <a:gd name="T30" fmla="*/ 2147483647 w 156"/>
                <a:gd name="T31" fmla="*/ 2147483647 h 159"/>
                <a:gd name="T32" fmla="*/ 2147483647 w 156"/>
                <a:gd name="T33" fmla="*/ 2147483647 h 1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6"/>
                <a:gd name="T52" fmla="*/ 0 h 159"/>
                <a:gd name="T53" fmla="*/ 156 w 156"/>
                <a:gd name="T54" fmla="*/ 159 h 1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6" h="159">
                  <a:moveTo>
                    <a:pt x="104" y="53"/>
                  </a:moveTo>
                  <a:cubicBezTo>
                    <a:pt x="99" y="48"/>
                    <a:pt x="99" y="39"/>
                    <a:pt x="104" y="34"/>
                  </a:cubicBezTo>
                  <a:cubicBezTo>
                    <a:pt x="110" y="29"/>
                    <a:pt x="118" y="29"/>
                    <a:pt x="123" y="34"/>
                  </a:cubicBezTo>
                  <a:cubicBezTo>
                    <a:pt x="128" y="39"/>
                    <a:pt x="128" y="48"/>
                    <a:pt x="123" y="53"/>
                  </a:cubicBezTo>
                  <a:cubicBezTo>
                    <a:pt x="118" y="58"/>
                    <a:pt x="110" y="58"/>
                    <a:pt x="104" y="53"/>
                  </a:cubicBezTo>
                  <a:close/>
                  <a:moveTo>
                    <a:pt x="96" y="104"/>
                  </a:moveTo>
                  <a:cubicBezTo>
                    <a:pt x="96" y="104"/>
                    <a:pt x="156" y="60"/>
                    <a:pt x="150" y="10"/>
                  </a:cubicBezTo>
                  <a:cubicBezTo>
                    <a:pt x="149" y="9"/>
                    <a:pt x="149" y="8"/>
                    <a:pt x="149" y="8"/>
                  </a:cubicBezTo>
                  <a:cubicBezTo>
                    <a:pt x="148" y="7"/>
                    <a:pt x="147" y="7"/>
                    <a:pt x="146" y="7"/>
                  </a:cubicBezTo>
                  <a:cubicBezTo>
                    <a:pt x="98" y="0"/>
                    <a:pt x="55" y="62"/>
                    <a:pt x="55" y="62"/>
                  </a:cubicBezTo>
                  <a:cubicBezTo>
                    <a:pt x="18" y="57"/>
                    <a:pt x="20" y="65"/>
                    <a:pt x="4" y="105"/>
                  </a:cubicBezTo>
                  <a:cubicBezTo>
                    <a:pt x="0" y="113"/>
                    <a:pt x="6" y="116"/>
                    <a:pt x="11" y="113"/>
                  </a:cubicBezTo>
                  <a:cubicBezTo>
                    <a:pt x="17" y="111"/>
                    <a:pt x="30" y="106"/>
                    <a:pt x="30" y="106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52" y="129"/>
                    <a:pt x="47" y="142"/>
                    <a:pt x="45" y="148"/>
                  </a:cubicBezTo>
                  <a:cubicBezTo>
                    <a:pt x="43" y="154"/>
                    <a:pt x="46" y="159"/>
                    <a:pt x="53" y="156"/>
                  </a:cubicBezTo>
                  <a:cubicBezTo>
                    <a:pt x="93" y="139"/>
                    <a:pt x="100" y="141"/>
                    <a:pt x="96" y="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82" name="Group 12"/>
          <p:cNvGrpSpPr>
            <a:grpSpLocks/>
          </p:cNvGrpSpPr>
          <p:nvPr/>
        </p:nvGrpSpPr>
        <p:grpSpPr bwMode="auto">
          <a:xfrm>
            <a:off x="3841750" y="5507038"/>
            <a:ext cx="487363" cy="481012"/>
            <a:chOff x="0" y="0"/>
            <a:chExt cx="382700" cy="382700"/>
          </a:xfrm>
        </p:grpSpPr>
        <p:sp>
          <p:nvSpPr>
            <p:cNvPr id="19496" name="Oval 211"/>
            <p:cNvSpPr>
              <a:spLocks noChangeArrowheads="1"/>
            </p:cNvSpPr>
            <p:nvPr/>
          </p:nvSpPr>
          <p:spPr bwMode="auto">
            <a:xfrm>
              <a:off x="0" y="0"/>
              <a:ext cx="382700" cy="3827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497" name="Freeform 7"/>
            <p:cNvSpPr>
              <a:spLocks noChangeArrowheads="1"/>
            </p:cNvSpPr>
            <p:nvPr/>
          </p:nvSpPr>
          <p:spPr bwMode="auto">
            <a:xfrm>
              <a:off x="83259" y="39336"/>
              <a:ext cx="220945" cy="263458"/>
            </a:xfrm>
            <a:custGeom>
              <a:avLst/>
              <a:gdLst>
                <a:gd name="T0" fmla="*/ 2147483647 w 156"/>
                <a:gd name="T1" fmla="*/ 2147483647 h 186"/>
                <a:gd name="T2" fmla="*/ 2147483647 w 156"/>
                <a:gd name="T3" fmla="*/ 2147483647 h 186"/>
                <a:gd name="T4" fmla="*/ 0 w 156"/>
                <a:gd name="T5" fmla="*/ 2147483647 h 186"/>
                <a:gd name="T6" fmla="*/ 2147483647 w 156"/>
                <a:gd name="T7" fmla="*/ 2147483647 h 186"/>
                <a:gd name="T8" fmla="*/ 2147483647 w 156"/>
                <a:gd name="T9" fmla="*/ 2147483647 h 186"/>
                <a:gd name="T10" fmla="*/ 2147483647 w 156"/>
                <a:gd name="T11" fmla="*/ 2147483647 h 186"/>
                <a:gd name="T12" fmla="*/ 2147483647 w 156"/>
                <a:gd name="T13" fmla="*/ 2147483647 h 186"/>
                <a:gd name="T14" fmla="*/ 2147483647 w 156"/>
                <a:gd name="T15" fmla="*/ 2147483647 h 1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6"/>
                <a:gd name="T25" fmla="*/ 0 h 186"/>
                <a:gd name="T26" fmla="*/ 156 w 156"/>
                <a:gd name="T27" fmla="*/ 186 h 18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6" h="186">
                  <a:moveTo>
                    <a:pt x="150" y="66"/>
                  </a:moveTo>
                  <a:cubicBezTo>
                    <a:pt x="52" y="105"/>
                    <a:pt x="92" y="0"/>
                    <a:pt x="16" y="5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01" y="67"/>
                    <a:pt x="74" y="186"/>
                    <a:pt x="154" y="70"/>
                  </a:cubicBezTo>
                  <a:cubicBezTo>
                    <a:pt x="156" y="67"/>
                    <a:pt x="153" y="65"/>
                    <a:pt x="150" y="6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85" name="Group 13"/>
          <p:cNvGrpSpPr>
            <a:grpSpLocks/>
          </p:cNvGrpSpPr>
          <p:nvPr/>
        </p:nvGrpSpPr>
        <p:grpSpPr bwMode="auto">
          <a:xfrm>
            <a:off x="6264275" y="5507038"/>
            <a:ext cx="488950" cy="481012"/>
            <a:chOff x="0" y="0"/>
            <a:chExt cx="382700" cy="382700"/>
          </a:xfrm>
        </p:grpSpPr>
        <p:sp>
          <p:nvSpPr>
            <p:cNvPr id="19494" name="Oval 217"/>
            <p:cNvSpPr>
              <a:spLocks noChangeArrowheads="1"/>
            </p:cNvSpPr>
            <p:nvPr/>
          </p:nvSpPr>
          <p:spPr bwMode="auto">
            <a:xfrm>
              <a:off x="0" y="0"/>
              <a:ext cx="382700" cy="3827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495" name="Freeform 6"/>
            <p:cNvSpPr>
              <a:spLocks noEditPoints="1" noChangeArrowheads="1"/>
            </p:cNvSpPr>
            <p:nvPr/>
          </p:nvSpPr>
          <p:spPr bwMode="auto">
            <a:xfrm>
              <a:off x="69696" y="89926"/>
              <a:ext cx="204349" cy="204349"/>
            </a:xfrm>
            <a:custGeom>
              <a:avLst/>
              <a:gdLst>
                <a:gd name="T0" fmla="*/ 2147483647 w 150"/>
                <a:gd name="T1" fmla="*/ 2147483647 h 150"/>
                <a:gd name="T2" fmla="*/ 2147483647 w 150"/>
                <a:gd name="T3" fmla="*/ 2147483647 h 150"/>
                <a:gd name="T4" fmla="*/ 2147483647 w 150"/>
                <a:gd name="T5" fmla="*/ 2147483647 h 150"/>
                <a:gd name="T6" fmla="*/ 2147483647 w 150"/>
                <a:gd name="T7" fmla="*/ 2147483647 h 150"/>
                <a:gd name="T8" fmla="*/ 2147483647 w 150"/>
                <a:gd name="T9" fmla="*/ 2147483647 h 150"/>
                <a:gd name="T10" fmla="*/ 2147483647 w 150"/>
                <a:gd name="T11" fmla="*/ 2147483647 h 150"/>
                <a:gd name="T12" fmla="*/ 0 w 150"/>
                <a:gd name="T13" fmla="*/ 2147483647 h 150"/>
                <a:gd name="T14" fmla="*/ 2147483647 w 150"/>
                <a:gd name="T15" fmla="*/ 2147483647 h 150"/>
                <a:gd name="T16" fmla="*/ 2147483647 w 150"/>
                <a:gd name="T17" fmla="*/ 2147483647 h 150"/>
                <a:gd name="T18" fmla="*/ 2147483647 w 150"/>
                <a:gd name="T19" fmla="*/ 2147483647 h 150"/>
                <a:gd name="T20" fmla="*/ 2147483647 w 150"/>
                <a:gd name="T21" fmla="*/ 2147483647 h 1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"/>
                <a:gd name="T34" fmla="*/ 0 h 150"/>
                <a:gd name="T35" fmla="*/ 150 w 150"/>
                <a:gd name="T36" fmla="*/ 150 h 1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" h="150">
                  <a:moveTo>
                    <a:pt x="129" y="22"/>
                  </a:moveTo>
                  <a:cubicBezTo>
                    <a:pt x="82" y="110"/>
                    <a:pt x="82" y="110"/>
                    <a:pt x="82" y="11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129" y="22"/>
                    <a:pt x="129" y="22"/>
                    <a:pt x="129" y="22"/>
                  </a:cubicBezTo>
                  <a:close/>
                  <a:moveTo>
                    <a:pt x="145" y="5"/>
                  </a:moveTo>
                  <a:cubicBezTo>
                    <a:pt x="140" y="0"/>
                    <a:pt x="135" y="5"/>
                    <a:pt x="119" y="13"/>
                  </a:cubicBezTo>
                  <a:cubicBezTo>
                    <a:pt x="75" y="33"/>
                    <a:pt x="0" y="76"/>
                    <a:pt x="0" y="76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74" y="150"/>
                    <a:pt x="74" y="150"/>
                    <a:pt x="74" y="150"/>
                  </a:cubicBezTo>
                  <a:cubicBezTo>
                    <a:pt x="74" y="150"/>
                    <a:pt x="116" y="75"/>
                    <a:pt x="137" y="31"/>
                  </a:cubicBezTo>
                  <a:cubicBezTo>
                    <a:pt x="145" y="15"/>
                    <a:pt x="150" y="10"/>
                    <a:pt x="145" y="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88" name="Group 14"/>
          <p:cNvGrpSpPr>
            <a:grpSpLocks/>
          </p:cNvGrpSpPr>
          <p:nvPr/>
        </p:nvGrpSpPr>
        <p:grpSpPr bwMode="auto">
          <a:xfrm>
            <a:off x="8713788" y="5472113"/>
            <a:ext cx="487362" cy="482600"/>
            <a:chOff x="0" y="0"/>
            <a:chExt cx="382700" cy="382700"/>
          </a:xfrm>
        </p:grpSpPr>
        <p:sp>
          <p:nvSpPr>
            <p:cNvPr id="19492" name="Oval 220"/>
            <p:cNvSpPr>
              <a:spLocks noChangeArrowheads="1"/>
            </p:cNvSpPr>
            <p:nvPr/>
          </p:nvSpPr>
          <p:spPr bwMode="auto">
            <a:xfrm>
              <a:off x="0" y="0"/>
              <a:ext cx="382700" cy="3827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493" name="Freeform 9"/>
            <p:cNvSpPr>
              <a:spLocks noEditPoints="1" noChangeArrowheads="1"/>
            </p:cNvSpPr>
            <p:nvPr/>
          </p:nvSpPr>
          <p:spPr bwMode="auto">
            <a:xfrm>
              <a:off x="63915" y="85611"/>
              <a:ext cx="250582" cy="200961"/>
            </a:xfrm>
            <a:custGeom>
              <a:avLst/>
              <a:gdLst>
                <a:gd name="T0" fmla="*/ 2147483647 w 171"/>
                <a:gd name="T1" fmla="*/ 2147483647 h 137"/>
                <a:gd name="T2" fmla="*/ 2147483647 w 171"/>
                <a:gd name="T3" fmla="*/ 2147483647 h 137"/>
                <a:gd name="T4" fmla="*/ 2147483647 w 171"/>
                <a:gd name="T5" fmla="*/ 2147483647 h 137"/>
                <a:gd name="T6" fmla="*/ 2147483647 w 171"/>
                <a:gd name="T7" fmla="*/ 2147483647 h 137"/>
                <a:gd name="T8" fmla="*/ 2147483647 w 171"/>
                <a:gd name="T9" fmla="*/ 2147483647 h 137"/>
                <a:gd name="T10" fmla="*/ 2147483647 w 171"/>
                <a:gd name="T11" fmla="*/ 2147483647 h 137"/>
                <a:gd name="T12" fmla="*/ 2147483647 w 171"/>
                <a:gd name="T13" fmla="*/ 2147483647 h 137"/>
                <a:gd name="T14" fmla="*/ 2147483647 w 171"/>
                <a:gd name="T15" fmla="*/ 2147483647 h 137"/>
                <a:gd name="T16" fmla="*/ 2147483647 w 171"/>
                <a:gd name="T17" fmla="*/ 2147483647 h 137"/>
                <a:gd name="T18" fmla="*/ 2147483647 w 171"/>
                <a:gd name="T19" fmla="*/ 2147483647 h 137"/>
                <a:gd name="T20" fmla="*/ 2147483647 w 171"/>
                <a:gd name="T21" fmla="*/ 2147483647 h 137"/>
                <a:gd name="T22" fmla="*/ 2147483647 w 171"/>
                <a:gd name="T23" fmla="*/ 2147483647 h 137"/>
                <a:gd name="T24" fmla="*/ 2147483647 w 171"/>
                <a:gd name="T25" fmla="*/ 2147483647 h 137"/>
                <a:gd name="T26" fmla="*/ 2147483647 w 171"/>
                <a:gd name="T27" fmla="*/ 2147483647 h 137"/>
                <a:gd name="T28" fmla="*/ 2147483647 w 171"/>
                <a:gd name="T29" fmla="*/ 2147483647 h 137"/>
                <a:gd name="T30" fmla="*/ 2147483647 w 171"/>
                <a:gd name="T31" fmla="*/ 2147483647 h 137"/>
                <a:gd name="T32" fmla="*/ 2147483647 w 171"/>
                <a:gd name="T33" fmla="*/ 0 h 137"/>
                <a:gd name="T34" fmla="*/ 2147483647 w 171"/>
                <a:gd name="T35" fmla="*/ 2147483647 h 137"/>
                <a:gd name="T36" fmla="*/ 0 w 171"/>
                <a:gd name="T37" fmla="*/ 2147483647 h 137"/>
                <a:gd name="T38" fmla="*/ 0 w 171"/>
                <a:gd name="T39" fmla="*/ 2147483647 h 137"/>
                <a:gd name="T40" fmla="*/ 2147483647 w 171"/>
                <a:gd name="T41" fmla="*/ 2147483647 h 137"/>
                <a:gd name="T42" fmla="*/ 2147483647 w 171"/>
                <a:gd name="T43" fmla="*/ 2147483647 h 137"/>
                <a:gd name="T44" fmla="*/ 2147483647 w 171"/>
                <a:gd name="T45" fmla="*/ 2147483647 h 137"/>
                <a:gd name="T46" fmla="*/ 2147483647 w 171"/>
                <a:gd name="T47" fmla="*/ 2147483647 h 137"/>
                <a:gd name="T48" fmla="*/ 2147483647 w 171"/>
                <a:gd name="T49" fmla="*/ 2147483647 h 137"/>
                <a:gd name="T50" fmla="*/ 2147483647 w 171"/>
                <a:gd name="T51" fmla="*/ 2147483647 h 137"/>
                <a:gd name="T52" fmla="*/ 2147483647 w 171"/>
                <a:gd name="T53" fmla="*/ 2147483647 h 13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71"/>
                <a:gd name="T82" fmla="*/ 0 h 137"/>
                <a:gd name="T83" fmla="*/ 171 w 171"/>
                <a:gd name="T84" fmla="*/ 137 h 13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71" h="137">
                  <a:moveTo>
                    <a:pt x="144" y="69"/>
                  </a:moveTo>
                  <a:cubicBezTo>
                    <a:pt x="135" y="69"/>
                    <a:pt x="133" y="76"/>
                    <a:pt x="133" y="79"/>
                  </a:cubicBezTo>
                  <a:cubicBezTo>
                    <a:pt x="128" y="101"/>
                    <a:pt x="109" y="117"/>
                    <a:pt x="86" y="117"/>
                  </a:cubicBezTo>
                  <a:cubicBezTo>
                    <a:pt x="72" y="117"/>
                    <a:pt x="60" y="111"/>
                    <a:pt x="52" y="103"/>
                  </a:cubicBezTo>
                  <a:cubicBezTo>
                    <a:pt x="48" y="99"/>
                    <a:pt x="41" y="99"/>
                    <a:pt x="37" y="103"/>
                  </a:cubicBezTo>
                  <a:cubicBezTo>
                    <a:pt x="33" y="107"/>
                    <a:pt x="33" y="113"/>
                    <a:pt x="37" y="117"/>
                  </a:cubicBezTo>
                  <a:cubicBezTo>
                    <a:pt x="50" y="130"/>
                    <a:pt x="67" y="137"/>
                    <a:pt x="86" y="137"/>
                  </a:cubicBezTo>
                  <a:cubicBezTo>
                    <a:pt x="116" y="137"/>
                    <a:pt x="142" y="117"/>
                    <a:pt x="15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44" y="69"/>
                    <a:pt x="144" y="69"/>
                    <a:pt x="144" y="69"/>
                  </a:cubicBezTo>
                  <a:close/>
                  <a:moveTo>
                    <a:pt x="39" y="58"/>
                  </a:moveTo>
                  <a:cubicBezTo>
                    <a:pt x="43" y="37"/>
                    <a:pt x="63" y="21"/>
                    <a:pt x="86" y="21"/>
                  </a:cubicBezTo>
                  <a:cubicBezTo>
                    <a:pt x="99" y="21"/>
                    <a:pt x="111" y="26"/>
                    <a:pt x="120" y="35"/>
                  </a:cubicBezTo>
                  <a:cubicBezTo>
                    <a:pt x="124" y="39"/>
                    <a:pt x="130" y="39"/>
                    <a:pt x="134" y="35"/>
                  </a:cubicBezTo>
                  <a:cubicBezTo>
                    <a:pt x="138" y="31"/>
                    <a:pt x="138" y="24"/>
                    <a:pt x="134" y="20"/>
                  </a:cubicBezTo>
                  <a:cubicBezTo>
                    <a:pt x="122" y="8"/>
                    <a:pt x="105" y="0"/>
                    <a:pt x="86" y="0"/>
                  </a:cubicBezTo>
                  <a:cubicBezTo>
                    <a:pt x="55" y="0"/>
                    <a:pt x="29" y="20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36" y="69"/>
                    <a:pt x="38" y="62"/>
                    <a:pt x="39" y="58"/>
                  </a:cubicBezTo>
                  <a:close/>
                  <a:moveTo>
                    <a:pt x="58" y="69"/>
                  </a:moveTo>
                  <a:cubicBezTo>
                    <a:pt x="58" y="84"/>
                    <a:pt x="71" y="96"/>
                    <a:pt x="86" y="96"/>
                  </a:cubicBezTo>
                  <a:cubicBezTo>
                    <a:pt x="101" y="96"/>
                    <a:pt x="113" y="84"/>
                    <a:pt x="113" y="69"/>
                  </a:cubicBezTo>
                  <a:cubicBezTo>
                    <a:pt x="113" y="54"/>
                    <a:pt x="101" y="41"/>
                    <a:pt x="86" y="41"/>
                  </a:cubicBezTo>
                  <a:cubicBezTo>
                    <a:pt x="71" y="41"/>
                    <a:pt x="58" y="54"/>
                    <a:pt x="58" y="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91" name="Rectangle 45"/>
          <p:cNvSpPr>
            <a:spLocks noChangeArrowheads="1"/>
          </p:cNvSpPr>
          <p:nvPr/>
        </p:nvSpPr>
        <p:spPr bwMode="auto">
          <a:xfrm>
            <a:off x="1987550" y="576263"/>
            <a:ext cx="7588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3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成功项目展示</a:t>
            </a:r>
            <a:endParaRPr lang="en-US" altLang="zh-CN" sz="3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Bebas Neue" charset="0"/>
            </a:endParaRPr>
          </a:p>
        </p:txBody>
      </p:sp>
      <p:sp>
        <p:nvSpPr>
          <p:cNvPr id="22592" name="Rectangle 14"/>
          <p:cNvSpPr>
            <a:spLocks noChangeArrowheads="1"/>
          </p:cNvSpPr>
          <p:nvPr/>
        </p:nvSpPr>
        <p:spPr bwMode="auto">
          <a:xfrm>
            <a:off x="1296988" y="1130300"/>
            <a:ext cx="89677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200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字以内，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据统计每页幻灯片的最好控制在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5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分钟之内。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3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8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4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0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3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3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9" dur="3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3" dur="3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3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1" dur="3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3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9" dur="3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3" dur="3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3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73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1" dur="3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76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5" dur="3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1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7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0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89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2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6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9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94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2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35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8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2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4" dur="5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7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 animBg="1"/>
      <p:bldP spid="22545" grpId="0" animBg="1"/>
      <p:bldP spid="22546" grpId="0" animBg="1"/>
      <p:bldP spid="22547" grpId="0" animBg="1"/>
      <p:bldP spid="22548" grpId="0" animBg="1"/>
      <p:bldP spid="22551" grpId="0" animBg="1"/>
      <p:bldP spid="22562" grpId="0" bldLvl="0" autoUpdateAnimBg="0"/>
      <p:bldP spid="22563" grpId="0" bldLvl="0" autoUpdateAnimBg="0"/>
      <p:bldP spid="22564" grpId="0" bldLvl="0" autoUpdateAnimBg="0"/>
      <p:bldP spid="22565" grpId="0" bldLvl="0" autoUpdateAnimBg="0"/>
      <p:bldP spid="22591" grpId="0" bldLvl="0" autoUpdateAnimBg="0"/>
      <p:bldP spid="22592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2"/>
          <p:cNvGrpSpPr>
            <a:grpSpLocks/>
          </p:cNvGrpSpPr>
          <p:nvPr/>
        </p:nvGrpSpPr>
        <p:grpSpPr bwMode="auto">
          <a:xfrm>
            <a:off x="1173163" y="4708525"/>
            <a:ext cx="1539875" cy="835025"/>
            <a:chOff x="0" y="0"/>
            <a:chExt cx="2360" cy="1115"/>
          </a:xfrm>
        </p:grpSpPr>
        <p:sp>
          <p:nvSpPr>
            <p:cNvPr id="22550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236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  <a:defRPr/>
              </a:pPr>
              <a:r>
                <a:rPr lang="zh-CN" altLang="en-US" sz="16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  <p:sp>
          <p:nvSpPr>
            <p:cNvPr id="22551" name="Rectangle 24"/>
            <p:cNvSpPr>
              <a:spLocks noChangeArrowheads="1"/>
            </p:cNvSpPr>
            <p:nvPr/>
          </p:nvSpPr>
          <p:spPr bwMode="auto">
            <a:xfrm>
              <a:off x="0" y="339"/>
              <a:ext cx="2360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  <a:defRPr/>
              </a:pP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此处添加详细文本描述，建议与标题相关并符合整体语言风格</a:t>
              </a:r>
            </a:p>
          </p:txBody>
        </p:sp>
      </p:grp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1081088" y="1890713"/>
            <a:ext cx="1878012" cy="2652712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3718" tIns="61859" rIns="123718" bIns="6185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添加图片</a:t>
            </a:r>
            <a:endParaRPr lang="en-US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4582" name="Rectangle 136"/>
          <p:cNvSpPr>
            <a:spLocks noChangeArrowheads="1"/>
          </p:cNvSpPr>
          <p:nvPr/>
        </p:nvSpPr>
        <p:spPr bwMode="auto">
          <a:xfrm>
            <a:off x="2949575" y="1890713"/>
            <a:ext cx="1879600" cy="26527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123718" tIns="61859" rIns="123718" bIns="6185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添加图片</a:t>
            </a:r>
            <a:endParaRPr lang="en-US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4583" name="Rectangle 137"/>
          <p:cNvSpPr>
            <a:spLocks noChangeArrowheads="1"/>
          </p:cNvSpPr>
          <p:nvPr/>
        </p:nvSpPr>
        <p:spPr bwMode="auto">
          <a:xfrm>
            <a:off x="4829175" y="1890713"/>
            <a:ext cx="1878013" cy="26527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lIns="123718" tIns="61859" rIns="123718" bIns="6185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添加图片</a:t>
            </a:r>
            <a:endParaRPr lang="en-US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4584" name="Rectangle 138"/>
          <p:cNvSpPr>
            <a:spLocks noChangeArrowheads="1"/>
          </p:cNvSpPr>
          <p:nvPr/>
        </p:nvSpPr>
        <p:spPr bwMode="auto">
          <a:xfrm>
            <a:off x="6697663" y="1890713"/>
            <a:ext cx="1878012" cy="2652712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3718" tIns="61859" rIns="123718" bIns="6185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添加图片</a:t>
            </a:r>
            <a:endParaRPr lang="en-US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4585" name="Rectangle 139"/>
          <p:cNvSpPr>
            <a:spLocks noChangeArrowheads="1"/>
          </p:cNvSpPr>
          <p:nvPr/>
        </p:nvSpPr>
        <p:spPr bwMode="auto">
          <a:xfrm>
            <a:off x="8572500" y="1890713"/>
            <a:ext cx="1878013" cy="26527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123718" tIns="61859" rIns="123718" bIns="6185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添加图片</a:t>
            </a:r>
            <a:endParaRPr lang="en-US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586" name="Group 22"/>
          <p:cNvGrpSpPr>
            <a:grpSpLocks/>
          </p:cNvGrpSpPr>
          <p:nvPr/>
        </p:nvGrpSpPr>
        <p:grpSpPr bwMode="auto">
          <a:xfrm>
            <a:off x="3011488" y="4708525"/>
            <a:ext cx="1539875" cy="835025"/>
            <a:chOff x="0" y="0"/>
            <a:chExt cx="2360" cy="1115"/>
          </a:xfrm>
        </p:grpSpPr>
        <p:sp>
          <p:nvSpPr>
            <p:cNvPr id="22548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236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  <a:defRPr/>
              </a:pPr>
              <a:r>
                <a:rPr lang="zh-CN" altLang="en-US" sz="16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  <p:sp>
          <p:nvSpPr>
            <p:cNvPr id="22549" name="Rectangle 24"/>
            <p:cNvSpPr>
              <a:spLocks noChangeArrowheads="1"/>
            </p:cNvSpPr>
            <p:nvPr/>
          </p:nvSpPr>
          <p:spPr bwMode="auto">
            <a:xfrm>
              <a:off x="0" y="339"/>
              <a:ext cx="2360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  <a:defRPr/>
              </a:pP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24589" name="Group 22"/>
          <p:cNvGrpSpPr>
            <a:grpSpLocks/>
          </p:cNvGrpSpPr>
          <p:nvPr/>
        </p:nvGrpSpPr>
        <p:grpSpPr bwMode="auto">
          <a:xfrm>
            <a:off x="4916488" y="4708525"/>
            <a:ext cx="1541462" cy="835025"/>
            <a:chOff x="0" y="0"/>
            <a:chExt cx="2360" cy="1115"/>
          </a:xfrm>
        </p:grpSpPr>
        <p:sp>
          <p:nvSpPr>
            <p:cNvPr id="22546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236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  <a:defRPr/>
              </a:pPr>
              <a:r>
                <a:rPr lang="zh-CN" altLang="en-US" sz="16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  <p:sp>
          <p:nvSpPr>
            <p:cNvPr id="22547" name="Rectangle 24"/>
            <p:cNvSpPr>
              <a:spLocks noChangeArrowheads="1"/>
            </p:cNvSpPr>
            <p:nvPr/>
          </p:nvSpPr>
          <p:spPr bwMode="auto">
            <a:xfrm>
              <a:off x="0" y="339"/>
              <a:ext cx="2360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  <a:defRPr/>
              </a:pP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24592" name="Group 22"/>
          <p:cNvGrpSpPr>
            <a:grpSpLocks/>
          </p:cNvGrpSpPr>
          <p:nvPr/>
        </p:nvGrpSpPr>
        <p:grpSpPr bwMode="auto">
          <a:xfrm>
            <a:off x="6784975" y="4708525"/>
            <a:ext cx="1541463" cy="835025"/>
            <a:chOff x="0" y="0"/>
            <a:chExt cx="2360" cy="1115"/>
          </a:xfrm>
        </p:grpSpPr>
        <p:sp>
          <p:nvSpPr>
            <p:cNvPr id="22544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236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  <a:defRPr/>
              </a:pPr>
              <a:r>
                <a:rPr lang="zh-CN" altLang="en-US" sz="16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  <p:sp>
          <p:nvSpPr>
            <p:cNvPr id="22545" name="Rectangle 24"/>
            <p:cNvSpPr>
              <a:spLocks noChangeArrowheads="1"/>
            </p:cNvSpPr>
            <p:nvPr/>
          </p:nvSpPr>
          <p:spPr bwMode="auto">
            <a:xfrm>
              <a:off x="0" y="339"/>
              <a:ext cx="2360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  <a:defRPr/>
              </a:pP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24595" name="Group 22"/>
          <p:cNvGrpSpPr>
            <a:grpSpLocks/>
          </p:cNvGrpSpPr>
          <p:nvPr/>
        </p:nvGrpSpPr>
        <p:grpSpPr bwMode="auto">
          <a:xfrm>
            <a:off x="8689975" y="4708525"/>
            <a:ext cx="1541463" cy="835025"/>
            <a:chOff x="0" y="0"/>
            <a:chExt cx="2360" cy="1115"/>
          </a:xfrm>
        </p:grpSpPr>
        <p:sp>
          <p:nvSpPr>
            <p:cNvPr id="22542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236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  <a:defRPr/>
              </a:pPr>
              <a:r>
                <a:rPr lang="zh-CN" altLang="en-US" sz="16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  <p:sp>
          <p:nvSpPr>
            <p:cNvPr id="22543" name="Rectangle 24"/>
            <p:cNvSpPr>
              <a:spLocks noChangeArrowheads="1"/>
            </p:cNvSpPr>
            <p:nvPr/>
          </p:nvSpPr>
          <p:spPr bwMode="auto">
            <a:xfrm>
              <a:off x="0" y="339"/>
              <a:ext cx="2360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  <a:defRPr/>
              </a:pP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此处添加详细文本描述，建议与标题相关并符合整体语言风格</a:t>
              </a:r>
            </a:p>
          </p:txBody>
        </p:sp>
      </p:grpSp>
      <p:sp>
        <p:nvSpPr>
          <p:cNvPr id="24598" name="Rectangle 45"/>
          <p:cNvSpPr>
            <a:spLocks noChangeArrowheads="1"/>
          </p:cNvSpPr>
          <p:nvPr/>
        </p:nvSpPr>
        <p:spPr bwMode="auto">
          <a:xfrm>
            <a:off x="1920875" y="576263"/>
            <a:ext cx="7588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36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成功项目展示</a:t>
            </a:r>
          </a:p>
        </p:txBody>
      </p:sp>
      <p:sp>
        <p:nvSpPr>
          <p:cNvPr id="24599" name="Rectangle 14"/>
          <p:cNvSpPr>
            <a:spLocks noChangeArrowheads="1"/>
          </p:cNvSpPr>
          <p:nvPr/>
        </p:nvSpPr>
        <p:spPr bwMode="auto">
          <a:xfrm>
            <a:off x="1230313" y="1130300"/>
            <a:ext cx="89677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字以内，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据统计每页幻灯片的最好控制在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5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分钟之内。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ldLvl="0" animBg="1" autoUpdateAnimBg="0"/>
      <p:bldP spid="24582" grpId="0" bldLvl="0" animBg="1" autoUpdateAnimBg="0"/>
      <p:bldP spid="24583" grpId="0" bldLvl="0" animBg="1" autoUpdateAnimBg="0"/>
      <p:bldP spid="24584" grpId="0" bldLvl="0" animBg="1" autoUpdateAnimBg="0"/>
      <p:bldP spid="24585" grpId="0" bldLvl="0" animBg="1" autoUpdateAnimBg="0"/>
      <p:bldP spid="24598" grpId="0" bldLvl="0" autoUpdateAnimBg="0"/>
      <p:bldP spid="24599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5"/>
          <p:cNvSpPr>
            <a:spLocks noChangeArrowheads="1"/>
          </p:cNvSpPr>
          <p:nvPr/>
        </p:nvSpPr>
        <p:spPr bwMode="auto">
          <a:xfrm>
            <a:off x="0" y="0"/>
            <a:ext cx="11593513" cy="6480175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999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062038" y="2952750"/>
            <a:ext cx="95424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4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工作存在不足</a:t>
            </a:r>
            <a:endParaRPr lang="en-US" altLang="zh-CN" sz="4000" b="1">
              <a:solidFill>
                <a:srgbClr val="EA4C4C"/>
              </a:solidFill>
              <a:latin typeface="微软雅黑" pitchFamily="34" charset="-122"/>
              <a:ea typeface="微软雅黑" pitchFamily="34" charset="-122"/>
              <a:sym typeface="Bebas Neue" charset="0"/>
            </a:endParaRP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1625600" y="3527425"/>
            <a:ext cx="84137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字以内，据统计每页幻灯片的最好控制在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分钟之内。 此处添加详细文本描述，建议与标题相关并符合整体语言风格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25605" name="Freeform 6"/>
          <p:cNvSpPr>
            <a:spLocks noEditPoints="1" noChangeArrowheads="1"/>
          </p:cNvSpPr>
          <p:nvPr/>
        </p:nvSpPr>
        <p:spPr bwMode="auto">
          <a:xfrm>
            <a:off x="5543550" y="1666875"/>
            <a:ext cx="577850" cy="912813"/>
          </a:xfrm>
          <a:custGeom>
            <a:avLst/>
            <a:gdLst>
              <a:gd name="T0" fmla="*/ 2147483647 w 94"/>
              <a:gd name="T1" fmla="*/ 0 h 151"/>
              <a:gd name="T2" fmla="*/ 0 w 94"/>
              <a:gd name="T3" fmla="*/ 2147483647 h 151"/>
              <a:gd name="T4" fmla="*/ 2147483647 w 94"/>
              <a:gd name="T5" fmla="*/ 2147483647 h 151"/>
              <a:gd name="T6" fmla="*/ 2147483647 w 94"/>
              <a:gd name="T7" fmla="*/ 2147483647 h 151"/>
              <a:gd name="T8" fmla="*/ 2147483647 w 94"/>
              <a:gd name="T9" fmla="*/ 0 h 151"/>
              <a:gd name="T10" fmla="*/ 2147483647 w 94"/>
              <a:gd name="T11" fmla="*/ 2147483647 h 151"/>
              <a:gd name="T12" fmla="*/ 2147483647 w 94"/>
              <a:gd name="T13" fmla="*/ 2147483647 h 151"/>
              <a:gd name="T14" fmla="*/ 2147483647 w 94"/>
              <a:gd name="T15" fmla="*/ 2147483647 h 151"/>
              <a:gd name="T16" fmla="*/ 2147483647 w 94"/>
              <a:gd name="T17" fmla="*/ 2147483647 h 151"/>
              <a:gd name="T18" fmla="*/ 2147483647 w 94"/>
              <a:gd name="T19" fmla="*/ 2147483647 h 1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4"/>
              <a:gd name="T31" fmla="*/ 0 h 151"/>
              <a:gd name="T32" fmla="*/ 94 w 94"/>
              <a:gd name="T33" fmla="*/ 151 h 15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6150" y="2952750"/>
            <a:ext cx="2876550" cy="35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8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ldLvl="0" autoUpdateAnimBg="0"/>
      <p:bldP spid="25604" grpId="0" bldLvl="0" autoUpdateAnimBg="0"/>
      <p:bldP spid="256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4606925" y="2124075"/>
            <a:ext cx="1843088" cy="1841500"/>
          </a:xfrm>
          <a:prstGeom prst="ellipse">
            <a:avLst/>
          </a:prstGeom>
          <a:solidFill>
            <a:schemeClr val="accent6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76800" y="2393950"/>
            <a:ext cx="1303338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910" tIns="41910" rIns="41910" bIns="4191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45%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657850" y="2039938"/>
            <a:ext cx="206375" cy="2047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5173663" y="3829050"/>
            <a:ext cx="147637" cy="149225"/>
          </a:xfrm>
          <a:prstGeom prst="ellipse">
            <a:avLst/>
          </a:prstGeom>
          <a:solidFill>
            <a:schemeClr val="tx2">
              <a:lumMod val="85000"/>
            </a:schemeClr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6569075" y="2871788"/>
            <a:ext cx="147638" cy="147637"/>
          </a:xfrm>
          <a:prstGeom prst="ellipse">
            <a:avLst/>
          </a:prstGeom>
          <a:solidFill>
            <a:schemeClr val="accent6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5857875" y="3987800"/>
            <a:ext cx="206375" cy="204788"/>
          </a:xfrm>
          <a:prstGeom prst="ellipse">
            <a:avLst/>
          </a:prstGeom>
          <a:solidFill>
            <a:schemeClr val="accent6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5214938" y="2330450"/>
            <a:ext cx="149225" cy="149225"/>
          </a:xfrm>
          <a:prstGeom prst="ellipse">
            <a:avLst/>
          </a:prstGeom>
          <a:solidFill>
            <a:schemeClr val="tx2">
              <a:lumMod val="85000"/>
            </a:schemeClr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4748213" y="3181350"/>
            <a:ext cx="147637" cy="147638"/>
          </a:xfrm>
          <a:prstGeom prst="ellipse">
            <a:avLst/>
          </a:prstGeom>
          <a:solidFill>
            <a:schemeClr val="tx2">
              <a:lumMod val="85000"/>
            </a:schemeClr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4030663" y="2455863"/>
            <a:ext cx="749300" cy="749300"/>
          </a:xfrm>
          <a:prstGeom prst="ellipse">
            <a:avLst/>
          </a:prstGeom>
          <a:solidFill>
            <a:schemeClr val="accent6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4140200" y="2565400"/>
            <a:ext cx="5302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910" tIns="41910" rIns="41910" bIns="4191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10%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5451475" y="2336800"/>
            <a:ext cx="204788" cy="204788"/>
          </a:xfrm>
          <a:prstGeom prst="ellipse">
            <a:avLst/>
          </a:prstGeom>
          <a:solidFill>
            <a:schemeClr val="accent6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4102100" y="3424238"/>
            <a:ext cx="369888" cy="371475"/>
          </a:xfrm>
          <a:prstGeom prst="ellipse">
            <a:avLst/>
          </a:prstGeom>
          <a:solidFill>
            <a:schemeClr val="tx2">
              <a:lumMod val="85000"/>
            </a:schemeClr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6638925" y="2103438"/>
            <a:ext cx="749300" cy="749300"/>
          </a:xfrm>
          <a:prstGeom prst="ellipse">
            <a:avLst/>
          </a:prstGeom>
          <a:solidFill>
            <a:schemeClr val="accent6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6748463" y="2212975"/>
            <a:ext cx="5302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910" tIns="41910" rIns="41910" bIns="4191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25%</a:t>
            </a:r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6303963" y="2620963"/>
            <a:ext cx="204787" cy="20478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3960813" y="3865563"/>
            <a:ext cx="147637" cy="147637"/>
          </a:xfrm>
          <a:prstGeom prst="ellipse">
            <a:avLst/>
          </a:prstGeom>
          <a:solidFill>
            <a:schemeClr val="accent6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5440363" y="3654425"/>
            <a:ext cx="149225" cy="147638"/>
          </a:xfrm>
          <a:prstGeom prst="ellipse">
            <a:avLst/>
          </a:prstGeom>
          <a:solidFill>
            <a:schemeClr val="accent6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6991350" y="3398838"/>
            <a:ext cx="749300" cy="74771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7100888" y="3508375"/>
            <a:ext cx="5302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910" tIns="41910" rIns="41910" bIns="4191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20%</a:t>
            </a:r>
          </a:p>
        </p:txBody>
      </p:sp>
      <p:sp>
        <p:nvSpPr>
          <p:cNvPr id="24597" name="Oval 21"/>
          <p:cNvSpPr>
            <a:spLocks noChangeArrowheads="1"/>
          </p:cNvSpPr>
          <p:nvPr/>
        </p:nvSpPr>
        <p:spPr bwMode="auto">
          <a:xfrm>
            <a:off x="6780213" y="3371850"/>
            <a:ext cx="147637" cy="149225"/>
          </a:xfrm>
          <a:prstGeom prst="ellipse">
            <a:avLst/>
          </a:prstGeom>
          <a:solidFill>
            <a:schemeClr val="tx2">
              <a:lumMod val="85000"/>
            </a:schemeClr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26646" name="Rectangle 2"/>
          <p:cNvSpPr>
            <a:spLocks noChangeArrowheads="1"/>
          </p:cNvSpPr>
          <p:nvPr/>
        </p:nvSpPr>
        <p:spPr bwMode="auto">
          <a:xfrm>
            <a:off x="1152525" y="4635500"/>
            <a:ext cx="93551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字以内，据统计每页幻灯片的最好控制在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字以内，据统计每页幻灯片的最好控制在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字以内，据统计每页幻灯片的最好控制在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分钟之内。此处添加详细文本描述，建议与标题相关并符合整体语言风格，</a:t>
            </a:r>
            <a:endParaRPr lang="zh-CN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647" name="Rectangle 45"/>
          <p:cNvSpPr>
            <a:spLocks noChangeArrowheads="1"/>
          </p:cNvSpPr>
          <p:nvPr/>
        </p:nvSpPr>
        <p:spPr bwMode="auto">
          <a:xfrm>
            <a:off x="1987550" y="576263"/>
            <a:ext cx="7588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3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工作存在不足</a:t>
            </a:r>
          </a:p>
        </p:txBody>
      </p:sp>
      <p:sp>
        <p:nvSpPr>
          <p:cNvPr id="26648" name="Rectangle 14"/>
          <p:cNvSpPr>
            <a:spLocks noChangeArrowheads="1"/>
          </p:cNvSpPr>
          <p:nvPr/>
        </p:nvSpPr>
        <p:spPr bwMode="auto">
          <a:xfrm>
            <a:off x="1296988" y="1130300"/>
            <a:ext cx="89677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字以内，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据统计每页幻灯片的最好控制在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5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分钟之内。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50312" y="61980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26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6" grpId="0" build="p" bldLvl="0" autoUpdateAnimBg="0"/>
      <p:bldP spid="26647" grpId="0" bldLvl="0" autoUpdateAnimBg="0"/>
      <p:bldP spid="26648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7489825" y="877888"/>
            <a:ext cx="219551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工作完成情况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CN" altLang="en-US" sz="11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此处添加详细文本描述，建议与标题相关并符合整体语言风格，语言描述尽量简活生活</a:t>
            </a:r>
            <a:r>
              <a:rPr lang="zh-CN" altLang="en-US" sz="9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。</a:t>
            </a:r>
            <a:endParaRPr lang="en-US" altLang="zh-CN" sz="9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8280400" y="2566988"/>
            <a:ext cx="21971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成功项目展示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CN" altLang="en-US" sz="11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此处添加详细文本描述，建议与标题相关并符合整体语言风格，语言描述尽量简活生活</a:t>
            </a:r>
            <a:r>
              <a:rPr lang="zh-CN" altLang="en-US" sz="900" dirty="0">
                <a:solidFill>
                  <a:srgbClr val="73D22C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。</a:t>
            </a:r>
            <a:endParaRPr lang="en-US" altLang="zh-CN" sz="900" dirty="0">
              <a:solidFill>
                <a:srgbClr val="73D22C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7489825" y="4421188"/>
            <a:ext cx="21955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工作存在不足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CN" altLang="en-US" sz="11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此处添加详细文本描述，建议与标题相关并符合整体语言风格，语言描述尽量简活生活</a:t>
            </a:r>
            <a:r>
              <a:rPr lang="zh-CN" altLang="en-US" sz="9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。</a:t>
            </a:r>
            <a:endParaRPr lang="en-US" altLang="zh-CN" sz="9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5125" name="Freeform 12"/>
          <p:cNvSpPr>
            <a:spLocks noChangeArrowheads="1"/>
          </p:cNvSpPr>
          <p:nvPr/>
        </p:nvSpPr>
        <p:spPr bwMode="auto">
          <a:xfrm>
            <a:off x="6527800" y="1400175"/>
            <a:ext cx="1022350" cy="1665288"/>
          </a:xfrm>
          <a:custGeom>
            <a:avLst/>
            <a:gdLst>
              <a:gd name="T0" fmla="*/ 2147483647 w 554"/>
              <a:gd name="T1" fmla="*/ 2147483647 h 915"/>
              <a:gd name="T2" fmla="*/ 0 w 554"/>
              <a:gd name="T3" fmla="*/ 0 h 915"/>
              <a:gd name="T4" fmla="*/ 0 60000 65536"/>
              <a:gd name="T5" fmla="*/ 0 60000 65536"/>
              <a:gd name="T6" fmla="*/ 0 w 554"/>
              <a:gd name="T7" fmla="*/ 0 h 915"/>
              <a:gd name="T8" fmla="*/ 554 w 554"/>
              <a:gd name="T9" fmla="*/ 915 h 9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4" h="915">
                <a:moveTo>
                  <a:pt x="554" y="915"/>
                </a:moveTo>
                <a:cubicBezTo>
                  <a:pt x="523" y="530"/>
                  <a:pt x="309" y="197"/>
                  <a:pt x="0" y="0"/>
                </a:cubicBezTo>
              </a:path>
            </a:pathLst>
          </a:custGeom>
          <a:noFill/>
          <a:ln w="22225" cap="flat" cmpd="sng">
            <a:solidFill>
              <a:schemeClr val="accent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5126" name="Freeform 13"/>
          <p:cNvSpPr>
            <a:spLocks noChangeArrowheads="1"/>
          </p:cNvSpPr>
          <p:nvPr/>
        </p:nvSpPr>
        <p:spPr bwMode="auto">
          <a:xfrm>
            <a:off x="4727575" y="1058863"/>
            <a:ext cx="1800225" cy="339725"/>
          </a:xfrm>
          <a:custGeom>
            <a:avLst/>
            <a:gdLst>
              <a:gd name="T0" fmla="*/ 2147483647 w 976"/>
              <a:gd name="T1" fmla="*/ 2147483647 h 187"/>
              <a:gd name="T2" fmla="*/ 2147483647 w 976"/>
              <a:gd name="T3" fmla="*/ 0 h 187"/>
              <a:gd name="T4" fmla="*/ 0 w 976"/>
              <a:gd name="T5" fmla="*/ 2147483647 h 187"/>
              <a:gd name="T6" fmla="*/ 0 60000 65536"/>
              <a:gd name="T7" fmla="*/ 0 60000 65536"/>
              <a:gd name="T8" fmla="*/ 0 60000 65536"/>
              <a:gd name="T9" fmla="*/ 0 w 976"/>
              <a:gd name="T10" fmla="*/ 0 h 187"/>
              <a:gd name="T11" fmla="*/ 976 w 976"/>
              <a:gd name="T12" fmla="*/ 187 h 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6" h="187">
                <a:moveTo>
                  <a:pt x="976" y="187"/>
                </a:moveTo>
                <a:cubicBezTo>
                  <a:pt x="790" y="69"/>
                  <a:pt x="569" y="0"/>
                  <a:pt x="332" y="0"/>
                </a:cubicBezTo>
                <a:cubicBezTo>
                  <a:pt x="217" y="0"/>
                  <a:pt x="106" y="16"/>
                  <a:pt x="0" y="46"/>
                </a:cubicBezTo>
              </a:path>
            </a:pathLst>
          </a:custGeom>
          <a:noFill/>
          <a:ln w="22225" cap="flat" cmpd="sng">
            <a:solidFill>
              <a:schemeClr val="accent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5127" name="Freeform 14"/>
          <p:cNvSpPr>
            <a:spLocks noChangeArrowheads="1"/>
          </p:cNvSpPr>
          <p:nvPr/>
        </p:nvSpPr>
        <p:spPr bwMode="auto">
          <a:xfrm>
            <a:off x="6831013" y="3065463"/>
            <a:ext cx="727075" cy="1804987"/>
          </a:xfrm>
          <a:custGeom>
            <a:avLst/>
            <a:gdLst>
              <a:gd name="T0" fmla="*/ 0 w 394"/>
              <a:gd name="T1" fmla="*/ 2147483647 h 991"/>
              <a:gd name="T2" fmla="*/ 2147483647 w 394"/>
              <a:gd name="T3" fmla="*/ 2147483647 h 991"/>
              <a:gd name="T4" fmla="*/ 2147483647 w 394"/>
              <a:gd name="T5" fmla="*/ 0 h 991"/>
              <a:gd name="T6" fmla="*/ 0 60000 65536"/>
              <a:gd name="T7" fmla="*/ 0 60000 65536"/>
              <a:gd name="T8" fmla="*/ 0 60000 65536"/>
              <a:gd name="T9" fmla="*/ 0 w 394"/>
              <a:gd name="T10" fmla="*/ 0 h 991"/>
              <a:gd name="T11" fmla="*/ 394 w 394"/>
              <a:gd name="T12" fmla="*/ 991 h 9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" h="991">
                <a:moveTo>
                  <a:pt x="0" y="991"/>
                </a:moveTo>
                <a:cubicBezTo>
                  <a:pt x="242" y="771"/>
                  <a:pt x="394" y="454"/>
                  <a:pt x="394" y="101"/>
                </a:cubicBezTo>
                <a:cubicBezTo>
                  <a:pt x="394" y="67"/>
                  <a:pt x="392" y="34"/>
                  <a:pt x="389" y="0"/>
                </a:cubicBezTo>
              </a:path>
            </a:pathLst>
          </a:custGeom>
          <a:noFill/>
          <a:ln w="22225" cap="flat" cmpd="sng">
            <a:solidFill>
              <a:schemeClr val="accent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5128" name="Freeform 15"/>
          <p:cNvSpPr>
            <a:spLocks noChangeArrowheads="1"/>
          </p:cNvSpPr>
          <p:nvPr/>
        </p:nvSpPr>
        <p:spPr bwMode="auto">
          <a:xfrm>
            <a:off x="4445000" y="4870450"/>
            <a:ext cx="2386013" cy="569913"/>
          </a:xfrm>
          <a:custGeom>
            <a:avLst/>
            <a:gdLst>
              <a:gd name="T0" fmla="*/ 0 w 1294"/>
              <a:gd name="T1" fmla="*/ 2147483647 h 313"/>
              <a:gd name="T2" fmla="*/ 2147483647 w 1294"/>
              <a:gd name="T3" fmla="*/ 2147483647 h 313"/>
              <a:gd name="T4" fmla="*/ 2147483647 w 1294"/>
              <a:gd name="T5" fmla="*/ 0 h 313"/>
              <a:gd name="T6" fmla="*/ 0 60000 65536"/>
              <a:gd name="T7" fmla="*/ 0 60000 65536"/>
              <a:gd name="T8" fmla="*/ 0 60000 65536"/>
              <a:gd name="T9" fmla="*/ 0 w 1294"/>
              <a:gd name="T10" fmla="*/ 0 h 313"/>
              <a:gd name="T11" fmla="*/ 1294 w 1294"/>
              <a:gd name="T12" fmla="*/ 313 h 3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4" h="313">
                <a:moveTo>
                  <a:pt x="0" y="211"/>
                </a:moveTo>
                <a:cubicBezTo>
                  <a:pt x="148" y="277"/>
                  <a:pt x="312" y="313"/>
                  <a:pt x="485" y="313"/>
                </a:cubicBezTo>
                <a:cubicBezTo>
                  <a:pt x="797" y="313"/>
                  <a:pt x="1081" y="194"/>
                  <a:pt x="1294" y="0"/>
                </a:cubicBezTo>
              </a:path>
            </a:pathLst>
          </a:custGeom>
          <a:noFill/>
          <a:ln w="22225" cap="flat" cmpd="sng">
            <a:solidFill>
              <a:schemeClr val="accent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3718" tIns="61859" rIns="123718" bIns="61859"/>
          <a:lstStyle/>
          <a:p>
            <a:endParaRPr lang="zh-CN" altLang="en-US"/>
          </a:p>
        </p:txBody>
      </p:sp>
      <p:grpSp>
        <p:nvGrpSpPr>
          <p:cNvPr id="5129" name="组合 299"/>
          <p:cNvGrpSpPr>
            <a:grpSpLocks/>
          </p:cNvGrpSpPr>
          <p:nvPr/>
        </p:nvGrpSpPr>
        <p:grpSpPr bwMode="auto">
          <a:xfrm>
            <a:off x="4365625" y="2108200"/>
            <a:ext cx="2135188" cy="2311400"/>
            <a:chOff x="0" y="0"/>
            <a:chExt cx="2134335" cy="2311488"/>
          </a:xfrm>
        </p:grpSpPr>
        <p:grpSp>
          <p:nvGrpSpPr>
            <p:cNvPr id="3099" name="Group 1"/>
            <p:cNvGrpSpPr>
              <a:grpSpLocks/>
            </p:cNvGrpSpPr>
            <p:nvPr/>
          </p:nvGrpSpPr>
          <p:grpSpPr bwMode="auto">
            <a:xfrm>
              <a:off x="0" y="0"/>
              <a:ext cx="2134335" cy="2311488"/>
              <a:chOff x="0" y="0"/>
              <a:chExt cx="1673077" cy="1834694"/>
            </a:xfrm>
          </p:grpSpPr>
          <p:sp>
            <p:nvSpPr>
              <p:cNvPr id="3101" name="Oval 11"/>
              <p:cNvSpPr>
                <a:spLocks noChangeArrowheads="1"/>
              </p:cNvSpPr>
              <p:nvPr/>
            </p:nvSpPr>
            <p:spPr bwMode="auto">
              <a:xfrm>
                <a:off x="143134" y="228300"/>
                <a:ext cx="1430856" cy="143085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 typeface="Arial" pitchFamily="34" charset="0"/>
                  <a:buNone/>
                </a:pPr>
                <a:endParaRPr lang="zh-CN" altLang="zh-CN" sz="7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3102" name="Freeform 18"/>
              <p:cNvSpPr>
                <a:spLocks noEditPoints="1" noChangeArrowheads="1"/>
              </p:cNvSpPr>
              <p:nvPr/>
            </p:nvSpPr>
            <p:spPr bwMode="auto">
              <a:xfrm>
                <a:off x="613412" y="653731"/>
                <a:ext cx="236555" cy="235905"/>
              </a:xfrm>
              <a:custGeom>
                <a:avLst/>
                <a:gdLst>
                  <a:gd name="T0" fmla="*/ 2147483647 w 2222"/>
                  <a:gd name="T1" fmla="*/ 2147483647 h 2222"/>
                  <a:gd name="T2" fmla="*/ 2147483647 w 2222"/>
                  <a:gd name="T3" fmla="*/ 2147483647 h 2222"/>
                  <a:gd name="T4" fmla="*/ 2147483647 w 2222"/>
                  <a:gd name="T5" fmla="*/ 2147483647 h 2222"/>
                  <a:gd name="T6" fmla="*/ 2147483647 w 2222"/>
                  <a:gd name="T7" fmla="*/ 2147483647 h 2222"/>
                  <a:gd name="T8" fmla="*/ 2147483647 w 2222"/>
                  <a:gd name="T9" fmla="*/ 2147483647 h 2222"/>
                  <a:gd name="T10" fmla="*/ 2147483647 w 2222"/>
                  <a:gd name="T11" fmla="*/ 2147483647 h 2222"/>
                  <a:gd name="T12" fmla="*/ 2147483647 w 2222"/>
                  <a:gd name="T13" fmla="*/ 2147483647 h 2222"/>
                  <a:gd name="T14" fmla="*/ 0 w 2222"/>
                  <a:gd name="T15" fmla="*/ 2147483647 h 2222"/>
                  <a:gd name="T16" fmla="*/ 2147483647 w 2222"/>
                  <a:gd name="T17" fmla="*/ 2147483647 h 2222"/>
                  <a:gd name="T18" fmla="*/ 2147483647 w 2222"/>
                  <a:gd name="T19" fmla="*/ 2147483647 h 2222"/>
                  <a:gd name="T20" fmla="*/ 2147483647 w 2222"/>
                  <a:gd name="T21" fmla="*/ 2147483647 h 2222"/>
                  <a:gd name="T22" fmla="*/ 2147483647 w 2222"/>
                  <a:gd name="T23" fmla="*/ 2147483647 h 2222"/>
                  <a:gd name="T24" fmla="*/ 2147483647 w 2222"/>
                  <a:gd name="T25" fmla="*/ 2147483647 h 2222"/>
                  <a:gd name="T26" fmla="*/ 2147483647 w 2222"/>
                  <a:gd name="T27" fmla="*/ 2147483647 h 2222"/>
                  <a:gd name="T28" fmla="*/ 2147483647 w 2222"/>
                  <a:gd name="T29" fmla="*/ 2147483647 h 2222"/>
                  <a:gd name="T30" fmla="*/ 2147483647 w 2222"/>
                  <a:gd name="T31" fmla="*/ 2147483647 h 2222"/>
                  <a:gd name="T32" fmla="*/ 2147483647 w 2222"/>
                  <a:gd name="T33" fmla="*/ 2147483647 h 2222"/>
                  <a:gd name="T34" fmla="*/ 2147483647 w 2222"/>
                  <a:gd name="T35" fmla="*/ 2147483647 h 2222"/>
                  <a:gd name="T36" fmla="*/ 2147483647 w 2222"/>
                  <a:gd name="T37" fmla="*/ 1778266541 h 2222"/>
                  <a:gd name="T38" fmla="*/ 2147483647 w 2222"/>
                  <a:gd name="T39" fmla="*/ 2147483647 h 2222"/>
                  <a:gd name="T40" fmla="*/ 2147483647 w 2222"/>
                  <a:gd name="T41" fmla="*/ 2147483647 h 2222"/>
                  <a:gd name="T42" fmla="*/ 2147483647 w 2222"/>
                  <a:gd name="T43" fmla="*/ 2147483647 h 2222"/>
                  <a:gd name="T44" fmla="*/ 2147483647 w 2222"/>
                  <a:gd name="T45" fmla="*/ 2147483647 h 2222"/>
                  <a:gd name="T46" fmla="*/ 2147483647 w 2222"/>
                  <a:gd name="T47" fmla="*/ 2147483647 h 2222"/>
                  <a:gd name="T48" fmla="*/ 2147483647 w 2222"/>
                  <a:gd name="T49" fmla="*/ 2147483647 h 2222"/>
                  <a:gd name="T50" fmla="*/ 2147483647 w 2222"/>
                  <a:gd name="T51" fmla="*/ 2147483647 h 2222"/>
                  <a:gd name="T52" fmla="*/ 2147483647 w 2222"/>
                  <a:gd name="T53" fmla="*/ 2147483647 h 2222"/>
                  <a:gd name="T54" fmla="*/ 2147483647 w 2222"/>
                  <a:gd name="T55" fmla="*/ 2147483647 h 2222"/>
                  <a:gd name="T56" fmla="*/ 2147483647 w 2222"/>
                  <a:gd name="T57" fmla="*/ 2147483647 h 2222"/>
                  <a:gd name="T58" fmla="*/ 2147483647 w 2222"/>
                  <a:gd name="T59" fmla="*/ 2147483647 h 2222"/>
                  <a:gd name="T60" fmla="*/ 2147483647 w 2222"/>
                  <a:gd name="T61" fmla="*/ 2147483647 h 2222"/>
                  <a:gd name="T62" fmla="*/ 2147483647 w 2222"/>
                  <a:gd name="T63" fmla="*/ 2147483647 h 2222"/>
                  <a:gd name="T64" fmla="*/ 2147483647 w 2222"/>
                  <a:gd name="T65" fmla="*/ 2147483647 h 2222"/>
                  <a:gd name="T66" fmla="*/ 2147483647 w 2222"/>
                  <a:gd name="T67" fmla="*/ 2147483647 h 2222"/>
                  <a:gd name="T68" fmla="*/ 2147483647 w 2222"/>
                  <a:gd name="T69" fmla="*/ 2147483647 h 2222"/>
                  <a:gd name="T70" fmla="*/ 2147483647 w 2222"/>
                  <a:gd name="T71" fmla="*/ 2147483647 h 2222"/>
                  <a:gd name="T72" fmla="*/ 2147483647 w 2222"/>
                  <a:gd name="T73" fmla="*/ 2147483647 h 22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222"/>
                  <a:gd name="T112" fmla="*/ 0 h 2222"/>
                  <a:gd name="T113" fmla="*/ 2222 w 2222"/>
                  <a:gd name="T114" fmla="*/ 2222 h 22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222" h="2222">
                    <a:moveTo>
                      <a:pt x="1717" y="1951"/>
                    </a:moveTo>
                    <a:cubicBezTo>
                      <a:pt x="1090" y="1677"/>
                      <a:pt x="1090" y="1677"/>
                      <a:pt x="1090" y="1677"/>
                    </a:cubicBezTo>
                    <a:cubicBezTo>
                      <a:pt x="797" y="2076"/>
                      <a:pt x="797" y="2076"/>
                      <a:pt x="797" y="2076"/>
                    </a:cubicBezTo>
                    <a:cubicBezTo>
                      <a:pt x="781" y="2100"/>
                      <a:pt x="769" y="2116"/>
                      <a:pt x="758" y="2127"/>
                    </a:cubicBezTo>
                    <a:cubicBezTo>
                      <a:pt x="746" y="2138"/>
                      <a:pt x="737" y="2147"/>
                      <a:pt x="720" y="2148"/>
                    </a:cubicBezTo>
                    <a:cubicBezTo>
                      <a:pt x="720" y="2148"/>
                      <a:pt x="719" y="2148"/>
                      <a:pt x="719" y="2148"/>
                    </a:cubicBezTo>
                    <a:cubicBezTo>
                      <a:pt x="711" y="2148"/>
                      <a:pt x="702" y="2144"/>
                      <a:pt x="697" y="2138"/>
                    </a:cubicBezTo>
                    <a:cubicBezTo>
                      <a:pt x="692" y="2133"/>
                      <a:pt x="690" y="2128"/>
                      <a:pt x="688" y="2123"/>
                    </a:cubicBezTo>
                    <a:cubicBezTo>
                      <a:pt x="685" y="2114"/>
                      <a:pt x="685" y="2106"/>
                      <a:pt x="685" y="2100"/>
                    </a:cubicBezTo>
                    <a:cubicBezTo>
                      <a:pt x="685" y="2094"/>
                      <a:pt x="685" y="2089"/>
                      <a:pt x="686" y="2087"/>
                    </a:cubicBezTo>
                    <a:cubicBezTo>
                      <a:pt x="696" y="1531"/>
                      <a:pt x="696" y="1531"/>
                      <a:pt x="696" y="1531"/>
                    </a:cubicBezTo>
                    <a:cubicBezTo>
                      <a:pt x="620" y="1502"/>
                      <a:pt x="288" y="1373"/>
                      <a:pt x="143" y="1306"/>
                    </a:cubicBezTo>
                    <a:cubicBezTo>
                      <a:pt x="109" y="1291"/>
                      <a:pt x="86" y="1274"/>
                      <a:pt x="70" y="1255"/>
                    </a:cubicBezTo>
                    <a:cubicBezTo>
                      <a:pt x="55" y="1236"/>
                      <a:pt x="47" y="1214"/>
                      <a:pt x="47" y="1194"/>
                    </a:cubicBezTo>
                    <a:cubicBezTo>
                      <a:pt x="48" y="1190"/>
                      <a:pt x="48" y="1187"/>
                      <a:pt x="48" y="1183"/>
                    </a:cubicBezTo>
                    <a:cubicBezTo>
                      <a:pt x="19" y="1200"/>
                      <a:pt x="0" y="1231"/>
                      <a:pt x="0" y="1266"/>
                    </a:cubicBezTo>
                    <a:cubicBezTo>
                      <a:pt x="0" y="1268"/>
                      <a:pt x="0" y="1271"/>
                      <a:pt x="0" y="1273"/>
                    </a:cubicBezTo>
                    <a:cubicBezTo>
                      <a:pt x="3" y="1311"/>
                      <a:pt x="26" y="1343"/>
                      <a:pt x="62" y="1357"/>
                    </a:cubicBezTo>
                    <a:cubicBezTo>
                      <a:pt x="624" y="1587"/>
                      <a:pt x="624" y="1587"/>
                      <a:pt x="624" y="1587"/>
                    </a:cubicBezTo>
                    <a:cubicBezTo>
                      <a:pt x="624" y="2124"/>
                      <a:pt x="624" y="2124"/>
                      <a:pt x="624" y="2124"/>
                    </a:cubicBezTo>
                    <a:cubicBezTo>
                      <a:pt x="624" y="2164"/>
                      <a:pt x="648" y="2200"/>
                      <a:pt x="686" y="2215"/>
                    </a:cubicBezTo>
                    <a:cubicBezTo>
                      <a:pt x="698" y="2220"/>
                      <a:pt x="710" y="2222"/>
                      <a:pt x="722" y="2222"/>
                    </a:cubicBezTo>
                    <a:cubicBezTo>
                      <a:pt x="722" y="2222"/>
                      <a:pt x="722" y="2222"/>
                      <a:pt x="722" y="2222"/>
                    </a:cubicBezTo>
                    <a:cubicBezTo>
                      <a:pt x="749" y="2222"/>
                      <a:pt x="775" y="2211"/>
                      <a:pt x="794" y="2189"/>
                    </a:cubicBezTo>
                    <a:cubicBezTo>
                      <a:pt x="795" y="2188"/>
                      <a:pt x="795" y="2188"/>
                      <a:pt x="795" y="2188"/>
                    </a:cubicBezTo>
                    <a:cubicBezTo>
                      <a:pt x="1104" y="1771"/>
                      <a:pt x="1104" y="1771"/>
                      <a:pt x="1104" y="1771"/>
                    </a:cubicBezTo>
                    <a:cubicBezTo>
                      <a:pt x="1776" y="2058"/>
                      <a:pt x="1776" y="2058"/>
                      <a:pt x="1776" y="2058"/>
                    </a:cubicBezTo>
                    <a:cubicBezTo>
                      <a:pt x="1776" y="2059"/>
                      <a:pt x="1776" y="2059"/>
                      <a:pt x="1776" y="2059"/>
                    </a:cubicBezTo>
                    <a:cubicBezTo>
                      <a:pt x="1787" y="2063"/>
                      <a:pt x="1799" y="2066"/>
                      <a:pt x="1812" y="2066"/>
                    </a:cubicBezTo>
                    <a:cubicBezTo>
                      <a:pt x="1830" y="2066"/>
                      <a:pt x="1846" y="2061"/>
                      <a:pt x="1860" y="2054"/>
                    </a:cubicBezTo>
                    <a:cubicBezTo>
                      <a:pt x="1885" y="2039"/>
                      <a:pt x="1904" y="2014"/>
                      <a:pt x="1909" y="1984"/>
                    </a:cubicBezTo>
                    <a:cubicBezTo>
                      <a:pt x="1912" y="1967"/>
                      <a:pt x="1912" y="1967"/>
                      <a:pt x="1912" y="1967"/>
                    </a:cubicBezTo>
                    <a:cubicBezTo>
                      <a:pt x="1889" y="1979"/>
                      <a:pt x="1865" y="1983"/>
                      <a:pt x="1842" y="1983"/>
                    </a:cubicBezTo>
                    <a:cubicBezTo>
                      <a:pt x="1781" y="1983"/>
                      <a:pt x="1727" y="1956"/>
                      <a:pt x="1717" y="1951"/>
                    </a:cubicBezTo>
                    <a:close/>
                    <a:moveTo>
                      <a:pt x="2222" y="98"/>
                    </a:moveTo>
                    <a:cubicBezTo>
                      <a:pt x="2222" y="66"/>
                      <a:pt x="2206" y="36"/>
                      <a:pt x="2180" y="17"/>
                    </a:cubicBezTo>
                    <a:cubicBezTo>
                      <a:pt x="2163" y="6"/>
                      <a:pt x="2144" y="0"/>
                      <a:pt x="2125" y="0"/>
                    </a:cubicBezTo>
                    <a:cubicBezTo>
                      <a:pt x="2108" y="0"/>
                      <a:pt x="2090" y="4"/>
                      <a:pt x="2075" y="14"/>
                    </a:cubicBezTo>
                    <a:cubicBezTo>
                      <a:pt x="123" y="1140"/>
                      <a:pt x="123" y="1140"/>
                      <a:pt x="123" y="1140"/>
                    </a:cubicBezTo>
                    <a:cubicBezTo>
                      <a:pt x="120" y="1143"/>
                      <a:pt x="117" y="1146"/>
                      <a:pt x="115" y="1149"/>
                    </a:cubicBezTo>
                    <a:cubicBezTo>
                      <a:pt x="104" y="1162"/>
                      <a:pt x="95" y="1179"/>
                      <a:pt x="95" y="1194"/>
                    </a:cubicBezTo>
                    <a:cubicBezTo>
                      <a:pt x="95" y="1203"/>
                      <a:pt x="98" y="1213"/>
                      <a:pt x="107" y="1224"/>
                    </a:cubicBezTo>
                    <a:cubicBezTo>
                      <a:pt x="117" y="1236"/>
                      <a:pt x="134" y="1249"/>
                      <a:pt x="163" y="1263"/>
                    </a:cubicBezTo>
                    <a:cubicBezTo>
                      <a:pt x="243" y="1300"/>
                      <a:pt x="385" y="1357"/>
                      <a:pt x="506" y="1405"/>
                    </a:cubicBezTo>
                    <a:cubicBezTo>
                      <a:pt x="627" y="1454"/>
                      <a:pt x="728" y="1492"/>
                      <a:pt x="729" y="1492"/>
                    </a:cubicBezTo>
                    <a:cubicBezTo>
                      <a:pt x="744" y="1498"/>
                      <a:pt x="744" y="1498"/>
                      <a:pt x="744" y="1498"/>
                    </a:cubicBezTo>
                    <a:cubicBezTo>
                      <a:pt x="733" y="2083"/>
                      <a:pt x="733" y="2083"/>
                      <a:pt x="733" y="2083"/>
                    </a:cubicBezTo>
                    <a:cubicBezTo>
                      <a:pt x="740" y="2075"/>
                      <a:pt x="748" y="2063"/>
                      <a:pt x="758" y="2049"/>
                    </a:cubicBezTo>
                    <a:cubicBezTo>
                      <a:pt x="758" y="2048"/>
                      <a:pt x="758" y="2048"/>
                      <a:pt x="758" y="2048"/>
                    </a:cubicBezTo>
                    <a:cubicBezTo>
                      <a:pt x="1074" y="1618"/>
                      <a:pt x="1074" y="1618"/>
                      <a:pt x="1074" y="1618"/>
                    </a:cubicBezTo>
                    <a:cubicBezTo>
                      <a:pt x="1737" y="1908"/>
                      <a:pt x="1737" y="1908"/>
                      <a:pt x="1737" y="1908"/>
                    </a:cubicBezTo>
                    <a:cubicBezTo>
                      <a:pt x="1738" y="1908"/>
                      <a:pt x="1738" y="1908"/>
                      <a:pt x="1738" y="1908"/>
                    </a:cubicBezTo>
                    <a:cubicBezTo>
                      <a:pt x="1738" y="1908"/>
                      <a:pt x="1738" y="1908"/>
                      <a:pt x="1740" y="1909"/>
                    </a:cubicBezTo>
                    <a:cubicBezTo>
                      <a:pt x="1741" y="1910"/>
                      <a:pt x="1743" y="1911"/>
                      <a:pt x="1746" y="1912"/>
                    </a:cubicBezTo>
                    <a:cubicBezTo>
                      <a:pt x="1752" y="1915"/>
                      <a:pt x="1760" y="1918"/>
                      <a:pt x="1770" y="1922"/>
                    </a:cubicBezTo>
                    <a:cubicBezTo>
                      <a:pt x="1790" y="1929"/>
                      <a:pt x="1817" y="1936"/>
                      <a:pt x="1842" y="1936"/>
                    </a:cubicBezTo>
                    <a:cubicBezTo>
                      <a:pt x="1864" y="1936"/>
                      <a:pt x="1884" y="1931"/>
                      <a:pt x="1900" y="1918"/>
                    </a:cubicBezTo>
                    <a:cubicBezTo>
                      <a:pt x="1909" y="1911"/>
                      <a:pt x="1918" y="1902"/>
                      <a:pt x="1925" y="1888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01" y="111"/>
                      <a:pt x="2201" y="111"/>
                      <a:pt x="2201" y="111"/>
                    </a:cubicBezTo>
                    <a:cubicBezTo>
                      <a:pt x="2221" y="114"/>
                      <a:pt x="2221" y="114"/>
                      <a:pt x="2221" y="114"/>
                    </a:cubicBezTo>
                    <a:cubicBezTo>
                      <a:pt x="2221" y="109"/>
                      <a:pt x="2222" y="103"/>
                      <a:pt x="2222" y="98"/>
                    </a:cubicBezTo>
                    <a:close/>
                    <a:moveTo>
                      <a:pt x="1935" y="400"/>
                    </a:moveTo>
                    <a:cubicBezTo>
                      <a:pt x="1723" y="1664"/>
                      <a:pt x="1723" y="1664"/>
                      <a:pt x="1723" y="1664"/>
                    </a:cubicBezTo>
                    <a:cubicBezTo>
                      <a:pt x="1717" y="1705"/>
                      <a:pt x="1680" y="1726"/>
                      <a:pt x="1641" y="1710"/>
                    </a:cubicBezTo>
                    <a:cubicBezTo>
                      <a:pt x="1256" y="1552"/>
                      <a:pt x="1256" y="1552"/>
                      <a:pt x="1256" y="1552"/>
                    </a:cubicBezTo>
                    <a:cubicBezTo>
                      <a:pt x="1217" y="1537"/>
                      <a:pt x="1204" y="1495"/>
                      <a:pt x="1225" y="1460"/>
                    </a:cubicBezTo>
                    <a:cubicBezTo>
                      <a:pt x="1737" y="602"/>
                      <a:pt x="1737" y="602"/>
                      <a:pt x="1737" y="602"/>
                    </a:cubicBezTo>
                    <a:cubicBezTo>
                      <a:pt x="1759" y="567"/>
                      <a:pt x="1750" y="560"/>
                      <a:pt x="1719" y="586"/>
                    </a:cubicBezTo>
                    <a:cubicBezTo>
                      <a:pt x="833" y="1307"/>
                      <a:pt x="833" y="1307"/>
                      <a:pt x="833" y="1307"/>
                    </a:cubicBezTo>
                    <a:cubicBezTo>
                      <a:pt x="801" y="1333"/>
                      <a:pt x="743" y="1342"/>
                      <a:pt x="705" y="1327"/>
                    </a:cubicBezTo>
                    <a:cubicBezTo>
                      <a:pt x="486" y="1237"/>
                      <a:pt x="486" y="1237"/>
                      <a:pt x="486" y="1237"/>
                    </a:cubicBezTo>
                    <a:cubicBezTo>
                      <a:pt x="447" y="1222"/>
                      <a:pt x="445" y="1192"/>
                      <a:pt x="481" y="1171"/>
                    </a:cubicBezTo>
                    <a:cubicBezTo>
                      <a:pt x="1882" y="364"/>
                      <a:pt x="1882" y="364"/>
                      <a:pt x="1882" y="364"/>
                    </a:cubicBezTo>
                    <a:cubicBezTo>
                      <a:pt x="1918" y="343"/>
                      <a:pt x="1941" y="359"/>
                      <a:pt x="1935" y="4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03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1673077" cy="1834694"/>
                <a:chOff x="0" y="0"/>
                <a:chExt cx="4387851" cy="4811712"/>
              </a:xfrm>
            </p:grpSpPr>
            <p:sp>
              <p:nvSpPr>
                <p:cNvPr id="3104" name="Freeform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39975" cy="4616450"/>
                </a:xfrm>
                <a:custGeom>
                  <a:avLst/>
                  <a:gdLst>
                    <a:gd name="T0" fmla="*/ 2147483647 w 624"/>
                    <a:gd name="T1" fmla="*/ 2147483647 h 1231"/>
                    <a:gd name="T2" fmla="*/ 2147483647 w 624"/>
                    <a:gd name="T3" fmla="*/ 2147483647 h 1231"/>
                    <a:gd name="T4" fmla="*/ 2147483647 w 624"/>
                    <a:gd name="T5" fmla="*/ 2147483647 h 1231"/>
                    <a:gd name="T6" fmla="*/ 2147483647 w 624"/>
                    <a:gd name="T7" fmla="*/ 2147483647 h 1231"/>
                    <a:gd name="T8" fmla="*/ 2147483647 w 624"/>
                    <a:gd name="T9" fmla="*/ 2147483647 h 1231"/>
                    <a:gd name="T10" fmla="*/ 2147483647 w 624"/>
                    <a:gd name="T11" fmla="*/ 2147483647 h 1231"/>
                    <a:gd name="T12" fmla="*/ 2147483647 w 624"/>
                    <a:gd name="T13" fmla="*/ 2147483647 h 1231"/>
                    <a:gd name="T14" fmla="*/ 2147483647 w 624"/>
                    <a:gd name="T15" fmla="*/ 2147483647 h 1231"/>
                    <a:gd name="T16" fmla="*/ 2147483647 w 624"/>
                    <a:gd name="T17" fmla="*/ 2147483647 h 1231"/>
                    <a:gd name="T18" fmla="*/ 2147483647 w 624"/>
                    <a:gd name="T19" fmla="*/ 0 h 1231"/>
                    <a:gd name="T20" fmla="*/ 2147483647 w 624"/>
                    <a:gd name="T21" fmla="*/ 2147483647 h 1231"/>
                    <a:gd name="T22" fmla="*/ 0 w 624"/>
                    <a:gd name="T23" fmla="*/ 2147483647 h 1231"/>
                    <a:gd name="T24" fmla="*/ 2147483647 w 624"/>
                    <a:gd name="T25" fmla="*/ 2147483647 h 1231"/>
                    <a:gd name="T26" fmla="*/ 2147483647 w 624"/>
                    <a:gd name="T27" fmla="*/ 2147483647 h 1231"/>
                    <a:gd name="T28" fmla="*/ 2147483647 w 624"/>
                    <a:gd name="T29" fmla="*/ 2147483647 h 123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24"/>
                    <a:gd name="T46" fmla="*/ 0 h 1231"/>
                    <a:gd name="T47" fmla="*/ 624 w 624"/>
                    <a:gd name="T48" fmla="*/ 1231 h 123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24" h="1231">
                      <a:moveTo>
                        <a:pt x="528" y="1145"/>
                      </a:moveTo>
                      <a:cubicBezTo>
                        <a:pt x="600" y="1064"/>
                        <a:pt x="600" y="1064"/>
                        <a:pt x="600" y="1064"/>
                      </a:cubicBezTo>
                      <a:cubicBezTo>
                        <a:pt x="595" y="1064"/>
                        <a:pt x="590" y="1064"/>
                        <a:pt x="585" y="1064"/>
                      </a:cubicBezTo>
                      <a:cubicBezTo>
                        <a:pt x="354" y="1064"/>
                        <a:pt x="166" y="877"/>
                        <a:pt x="166" y="646"/>
                      </a:cubicBezTo>
                      <a:cubicBezTo>
                        <a:pt x="166" y="473"/>
                        <a:pt x="271" y="324"/>
                        <a:pt x="421" y="261"/>
                      </a:cubicBezTo>
                      <a:cubicBezTo>
                        <a:pt x="421" y="328"/>
                        <a:pt x="421" y="328"/>
                        <a:pt x="421" y="328"/>
                      </a:cubicBezTo>
                      <a:cubicBezTo>
                        <a:pt x="503" y="235"/>
                        <a:pt x="503" y="235"/>
                        <a:pt x="503" y="235"/>
                      </a:cubicBezTo>
                      <a:cubicBezTo>
                        <a:pt x="584" y="144"/>
                        <a:pt x="584" y="144"/>
                        <a:pt x="584" y="144"/>
                      </a:cubicBezTo>
                      <a:cubicBezTo>
                        <a:pt x="497" y="67"/>
                        <a:pt x="497" y="67"/>
                        <a:pt x="497" y="67"/>
                      </a:cubicBez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21" y="84"/>
                        <a:pt x="421" y="84"/>
                        <a:pt x="421" y="84"/>
                      </a:cubicBezTo>
                      <a:cubicBezTo>
                        <a:pt x="177" y="155"/>
                        <a:pt x="0" y="380"/>
                        <a:pt x="0" y="646"/>
                      </a:cubicBezTo>
                      <a:cubicBezTo>
                        <a:pt x="0" y="969"/>
                        <a:pt x="262" y="1231"/>
                        <a:pt x="585" y="1231"/>
                      </a:cubicBezTo>
                      <a:cubicBezTo>
                        <a:pt x="598" y="1231"/>
                        <a:pt x="611" y="1230"/>
                        <a:pt x="624" y="1230"/>
                      </a:cubicBezTo>
                      <a:lnTo>
                        <a:pt x="528" y="1145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170" tIns="46990" rIns="90170" bIns="46990"/>
                <a:lstStyle/>
                <a:p>
                  <a:endParaRPr lang="zh-CN" altLang="en-US"/>
                </a:p>
              </p:txBody>
            </p:sp>
            <p:sp>
              <p:nvSpPr>
                <p:cNvPr id="3105" name="Freeform 7"/>
                <p:cNvSpPr>
                  <a:spLocks noChangeArrowheads="1"/>
                </p:cNvSpPr>
                <p:nvPr/>
              </p:nvSpPr>
              <p:spPr bwMode="auto">
                <a:xfrm>
                  <a:off x="2084388" y="225425"/>
                  <a:ext cx="2303463" cy="4586287"/>
                </a:xfrm>
                <a:custGeom>
                  <a:avLst/>
                  <a:gdLst>
                    <a:gd name="T0" fmla="*/ 2147483647 w 614"/>
                    <a:gd name="T1" fmla="*/ 0 h 1223"/>
                    <a:gd name="T2" fmla="*/ 0 w 614"/>
                    <a:gd name="T3" fmla="*/ 2147483647 h 1223"/>
                    <a:gd name="T4" fmla="*/ 2147483647 w 614"/>
                    <a:gd name="T5" fmla="*/ 2147483647 h 1223"/>
                    <a:gd name="T6" fmla="*/ 2147483647 w 614"/>
                    <a:gd name="T7" fmla="*/ 2147483647 h 1223"/>
                    <a:gd name="T8" fmla="*/ 2147483647 w 614"/>
                    <a:gd name="T9" fmla="*/ 2147483647 h 1223"/>
                    <a:gd name="T10" fmla="*/ 2147483647 w 614"/>
                    <a:gd name="T11" fmla="*/ 2147483647 h 1223"/>
                    <a:gd name="T12" fmla="*/ 2147483647 w 614"/>
                    <a:gd name="T13" fmla="*/ 2147483647 h 1223"/>
                    <a:gd name="T14" fmla="*/ 2147483647 w 614"/>
                    <a:gd name="T15" fmla="*/ 2147483647 h 1223"/>
                    <a:gd name="T16" fmla="*/ 2147483647 w 614"/>
                    <a:gd name="T17" fmla="*/ 2147483647 h 1223"/>
                    <a:gd name="T18" fmla="*/ 2147483647 w 614"/>
                    <a:gd name="T19" fmla="*/ 2147483647 h 1223"/>
                    <a:gd name="T20" fmla="*/ 2147483647 w 614"/>
                    <a:gd name="T21" fmla="*/ 2147483647 h 1223"/>
                    <a:gd name="T22" fmla="*/ 2147483647 w 614"/>
                    <a:gd name="T23" fmla="*/ 2147483647 h 1223"/>
                    <a:gd name="T24" fmla="*/ 2147483647 w 614"/>
                    <a:gd name="T25" fmla="*/ 2147483647 h 1223"/>
                    <a:gd name="T26" fmla="*/ 2147483647 w 614"/>
                    <a:gd name="T27" fmla="*/ 2147483647 h 1223"/>
                    <a:gd name="T28" fmla="*/ 2147483647 w 614"/>
                    <a:gd name="T29" fmla="*/ 0 h 122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14"/>
                    <a:gd name="T46" fmla="*/ 0 h 1223"/>
                    <a:gd name="T47" fmla="*/ 614 w 614"/>
                    <a:gd name="T48" fmla="*/ 1223 h 1223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14" h="1223">
                      <a:moveTo>
                        <a:pt x="29" y="0"/>
                      </a:moveTo>
                      <a:cubicBezTo>
                        <a:pt x="19" y="0"/>
                        <a:pt x="9" y="1"/>
                        <a:pt x="0" y="1"/>
                      </a:cubicBezTo>
                      <a:cubicBezTo>
                        <a:pt x="87" y="78"/>
                        <a:pt x="87" y="78"/>
                        <a:pt x="87" y="7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15" y="167"/>
                        <a:pt x="22" y="167"/>
                        <a:pt x="29" y="167"/>
                      </a:cubicBezTo>
                      <a:cubicBezTo>
                        <a:pt x="260" y="167"/>
                        <a:pt x="448" y="354"/>
                        <a:pt x="448" y="586"/>
                      </a:cubicBezTo>
                      <a:cubicBezTo>
                        <a:pt x="448" y="758"/>
                        <a:pt x="343" y="906"/>
                        <a:pt x="194" y="970"/>
                      </a:cubicBezTo>
                      <a:cubicBezTo>
                        <a:pt x="194" y="896"/>
                        <a:pt x="194" y="896"/>
                        <a:pt x="194" y="896"/>
                      </a:cubicBezTo>
                      <a:cubicBezTo>
                        <a:pt x="103" y="998"/>
                        <a:pt x="103" y="998"/>
                        <a:pt x="103" y="998"/>
                      </a:cubicBezTo>
                      <a:cubicBezTo>
                        <a:pt x="31" y="1079"/>
                        <a:pt x="31" y="1079"/>
                        <a:pt x="31" y="1079"/>
                      </a:cubicBezTo>
                      <a:cubicBezTo>
                        <a:pt x="126" y="1163"/>
                        <a:pt x="126" y="1163"/>
                        <a:pt x="126" y="1163"/>
                      </a:cubicBezTo>
                      <a:cubicBezTo>
                        <a:pt x="194" y="1223"/>
                        <a:pt x="194" y="1223"/>
                        <a:pt x="194" y="1223"/>
                      </a:cubicBezTo>
                      <a:cubicBezTo>
                        <a:pt x="194" y="1147"/>
                        <a:pt x="194" y="1147"/>
                        <a:pt x="194" y="1147"/>
                      </a:cubicBezTo>
                      <a:cubicBezTo>
                        <a:pt x="437" y="1076"/>
                        <a:pt x="614" y="851"/>
                        <a:pt x="614" y="586"/>
                      </a:cubicBezTo>
                      <a:cubicBezTo>
                        <a:pt x="614" y="262"/>
                        <a:pt x="352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170" tIns="46990" rIns="90170" bIns="46990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00" name="矩形 81"/>
            <p:cNvSpPr>
              <a:spLocks noChangeArrowheads="1"/>
            </p:cNvSpPr>
            <p:nvPr/>
          </p:nvSpPr>
          <p:spPr bwMode="auto">
            <a:xfrm>
              <a:off x="387195" y="773142"/>
              <a:ext cx="1374226" cy="70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  <a:defRPr/>
              </a:pPr>
              <a:r>
                <a:rPr lang="zh-CN" altLang="en-US" sz="4000" b="1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目 录</a:t>
              </a:r>
            </a:p>
          </p:txBody>
        </p:sp>
      </p:grpSp>
      <p:grpSp>
        <p:nvGrpSpPr>
          <p:cNvPr id="5137" name="组合 92"/>
          <p:cNvGrpSpPr>
            <a:grpSpLocks/>
          </p:cNvGrpSpPr>
          <p:nvPr/>
        </p:nvGrpSpPr>
        <p:grpSpPr bwMode="auto">
          <a:xfrm>
            <a:off x="3960813" y="649288"/>
            <a:ext cx="1204912" cy="1189037"/>
            <a:chOff x="0" y="0"/>
            <a:chExt cx="1204577" cy="1189639"/>
          </a:xfrm>
        </p:grpSpPr>
        <p:sp>
          <p:nvSpPr>
            <p:cNvPr id="3097" name="Oval 208"/>
            <p:cNvSpPr>
              <a:spLocks/>
            </p:cNvSpPr>
            <p:nvPr/>
          </p:nvSpPr>
          <p:spPr bwMode="auto">
            <a:xfrm rot="10800000">
              <a:off x="0" y="0"/>
              <a:ext cx="1204577" cy="1189639"/>
            </a:xfrm>
            <a:prstGeom prst="ellipse">
              <a:avLst/>
            </a:prstGeom>
            <a:solidFill>
              <a:srgbClr val="FFFFFF"/>
            </a:solidFill>
            <a:ln w="22225" cap="rnd">
              <a:solidFill>
                <a:schemeClr val="accent6"/>
              </a:solidFill>
              <a:prstDash val="sysDot"/>
              <a:miter lim="800000"/>
              <a:headEnd/>
              <a:tailEnd/>
            </a:ln>
          </p:spPr>
          <p:txBody>
            <a:bodyPr lIns="90170" tIns="46990" rIns="90170" bIns="4699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pic>
          <p:nvPicPr>
            <p:cNvPr id="3098" name="Picture 6" descr="C:\Users\Administrator\Desktop\图片1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244" y="216024"/>
              <a:ext cx="792088" cy="7920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40" name="组合 93"/>
          <p:cNvGrpSpPr>
            <a:grpSpLocks/>
          </p:cNvGrpSpPr>
          <p:nvPr/>
        </p:nvGrpSpPr>
        <p:grpSpPr bwMode="auto">
          <a:xfrm>
            <a:off x="6105525" y="815975"/>
            <a:ext cx="1204913" cy="1189038"/>
            <a:chOff x="0" y="0"/>
            <a:chExt cx="1204578" cy="1189639"/>
          </a:xfrm>
        </p:grpSpPr>
        <p:sp>
          <p:nvSpPr>
            <p:cNvPr id="3095" name="Oval 206"/>
            <p:cNvSpPr>
              <a:spLocks/>
            </p:cNvSpPr>
            <p:nvPr/>
          </p:nvSpPr>
          <p:spPr bwMode="auto">
            <a:xfrm rot="10800000">
              <a:off x="0" y="0"/>
              <a:ext cx="1204578" cy="1189639"/>
            </a:xfrm>
            <a:prstGeom prst="ellipse">
              <a:avLst/>
            </a:prstGeom>
            <a:solidFill>
              <a:srgbClr val="FFFFFF"/>
            </a:solidFill>
            <a:ln w="22225" cap="rnd">
              <a:solidFill>
                <a:schemeClr val="accent6"/>
              </a:solidFill>
              <a:prstDash val="sysDot"/>
              <a:miter lim="800000"/>
              <a:headEnd/>
              <a:tailEnd/>
            </a:ln>
          </p:spPr>
          <p:txBody>
            <a:bodyPr lIns="90170" tIns="46990" rIns="90170" bIns="4699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pic>
          <p:nvPicPr>
            <p:cNvPr id="3096" name="Picture 3" descr="C:\Users\Administrator\Desktop\2.jp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66" y="196197"/>
              <a:ext cx="797244" cy="797244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43" name="组合 94"/>
          <p:cNvGrpSpPr>
            <a:grpSpLocks/>
          </p:cNvGrpSpPr>
          <p:nvPr/>
        </p:nvGrpSpPr>
        <p:grpSpPr bwMode="auto">
          <a:xfrm>
            <a:off x="6894513" y="2503488"/>
            <a:ext cx="1204912" cy="1189037"/>
            <a:chOff x="0" y="0"/>
            <a:chExt cx="1204577" cy="1189639"/>
          </a:xfrm>
        </p:grpSpPr>
        <p:sp>
          <p:nvSpPr>
            <p:cNvPr id="3093" name="Oval 71"/>
            <p:cNvSpPr>
              <a:spLocks/>
            </p:cNvSpPr>
            <p:nvPr/>
          </p:nvSpPr>
          <p:spPr bwMode="auto">
            <a:xfrm rot="10800000">
              <a:off x="0" y="0"/>
              <a:ext cx="1204577" cy="1189639"/>
            </a:xfrm>
            <a:prstGeom prst="ellipse">
              <a:avLst/>
            </a:prstGeom>
            <a:solidFill>
              <a:srgbClr val="FFFFFF"/>
            </a:solidFill>
            <a:ln w="22225" cap="rnd">
              <a:solidFill>
                <a:schemeClr val="accent6"/>
              </a:solidFill>
              <a:prstDash val="sysDot"/>
              <a:miter lim="800000"/>
              <a:headEnd/>
              <a:tailEnd/>
            </a:ln>
          </p:spPr>
          <p:txBody>
            <a:bodyPr lIns="90170" tIns="46990" rIns="90170" bIns="4699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pic>
          <p:nvPicPr>
            <p:cNvPr id="3094" name="Picture 2" descr="C:\Users\Administrator\Desktop\3.jpg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245" y="198776"/>
              <a:ext cx="792088" cy="79208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85" name="Oval 69"/>
          <p:cNvSpPr>
            <a:spLocks/>
          </p:cNvSpPr>
          <p:nvPr/>
        </p:nvSpPr>
        <p:spPr bwMode="auto">
          <a:xfrm rot="10800000">
            <a:off x="6105525" y="4357688"/>
            <a:ext cx="1203325" cy="1189037"/>
          </a:xfrm>
          <a:prstGeom prst="ellipse">
            <a:avLst/>
          </a:prstGeom>
          <a:solidFill>
            <a:srgbClr val="FFFFFF"/>
          </a:solidFill>
          <a:ln w="22225" cap="rnd">
            <a:solidFill>
              <a:schemeClr val="accent6"/>
            </a:solidFill>
            <a:prstDash val="sysDot"/>
            <a:miter lim="800000"/>
            <a:headEnd/>
            <a:tailEnd/>
          </a:ln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086" name="Picture 4" descr="C:\Users\Administrator\Desktop\4.jp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1900" y="4555629"/>
            <a:ext cx="792163" cy="792163"/>
          </a:xfrm>
          <a:prstGeom prst="rect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48" name="组合 298"/>
          <p:cNvGrpSpPr>
            <a:grpSpLocks/>
          </p:cNvGrpSpPr>
          <p:nvPr/>
        </p:nvGrpSpPr>
        <p:grpSpPr bwMode="auto">
          <a:xfrm>
            <a:off x="3960813" y="4637088"/>
            <a:ext cx="1204912" cy="1189037"/>
            <a:chOff x="0" y="0"/>
            <a:chExt cx="1204577" cy="1189641"/>
          </a:xfrm>
        </p:grpSpPr>
        <p:sp>
          <p:nvSpPr>
            <p:cNvPr id="3091" name="Oval 68"/>
            <p:cNvSpPr>
              <a:spLocks/>
            </p:cNvSpPr>
            <p:nvPr/>
          </p:nvSpPr>
          <p:spPr bwMode="auto">
            <a:xfrm rot="10800000">
              <a:off x="0" y="0"/>
              <a:ext cx="1204577" cy="1189641"/>
            </a:xfrm>
            <a:prstGeom prst="ellipse">
              <a:avLst/>
            </a:prstGeom>
            <a:solidFill>
              <a:srgbClr val="FFFFFF"/>
            </a:solidFill>
            <a:ln w="22225" cap="rnd">
              <a:solidFill>
                <a:schemeClr val="accent6"/>
              </a:solidFill>
              <a:prstDash val="sysDot"/>
              <a:miter lim="800000"/>
              <a:headEnd/>
              <a:tailEnd/>
            </a:ln>
          </p:spPr>
          <p:txBody>
            <a:bodyPr lIns="90170" tIns="46990" rIns="90170" bIns="4699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pic>
          <p:nvPicPr>
            <p:cNvPr id="3092" name="Picture 5" descr="C:\Users\Administrator\Desktop\5.jpg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244" y="201592"/>
              <a:ext cx="792088" cy="786457"/>
            </a:xfrm>
            <a:prstGeom prst="rect">
              <a:avLst/>
            </a:prstGeom>
            <a:solidFill>
              <a:srgbClr val="0099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</p:pic>
      </p:grpSp>
      <p:pic>
        <p:nvPicPr>
          <p:cNvPr id="515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11578">
            <a:off x="-238125" y="1995488"/>
            <a:ext cx="5251450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2" name="Rectangle 7"/>
          <p:cNvSpPr>
            <a:spLocks noChangeArrowheads="1"/>
          </p:cNvSpPr>
          <p:nvPr/>
        </p:nvSpPr>
        <p:spPr bwMode="auto">
          <a:xfrm>
            <a:off x="1584325" y="723900"/>
            <a:ext cx="21971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年度工作概述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r"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CN" altLang="en-US" sz="11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此处添加详细文本描述，建议与标题相关并符合整体语言风格，语言描述尽量简活生活</a:t>
            </a:r>
            <a:r>
              <a:rPr lang="zh-CN" altLang="en-US" sz="9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。</a:t>
            </a:r>
            <a:endParaRPr lang="en-US" altLang="zh-CN" sz="9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5153" name="Rectangle 7"/>
          <p:cNvSpPr>
            <a:spLocks noChangeArrowheads="1"/>
          </p:cNvSpPr>
          <p:nvPr/>
        </p:nvSpPr>
        <p:spPr bwMode="auto">
          <a:xfrm>
            <a:off x="1512888" y="4713288"/>
            <a:ext cx="22431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明年工作计划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r" eaLnBrk="1" hangingPunct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CN" altLang="en-US" sz="11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此处添加详细文本描述，建议与标题相关并符合整体语言风格，语言描述尽量简活生活</a:t>
            </a:r>
            <a:r>
              <a:rPr lang="zh-CN" altLang="en-US" sz="9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。</a:t>
            </a:r>
            <a:endParaRPr lang="en-US" altLang="zh-CN" sz="9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5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8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0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8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utoUpdateAnimBg="0"/>
      <p:bldP spid="5123" grpId="0" bldLvl="0" autoUpdateAnimBg="0"/>
      <p:bldP spid="5124" grpId="0" bldLvl="0" autoUpdateAnimBg="0"/>
      <p:bldP spid="5125" grpId="0" animBg="1"/>
      <p:bldP spid="5126" grpId="0" animBg="1"/>
      <p:bldP spid="5127" grpId="0" animBg="1"/>
      <p:bldP spid="5128" grpId="0" animBg="1"/>
      <p:bldP spid="5152" grpId="0" bldLvl="0" autoUpdateAnimBg="0"/>
      <p:bldP spid="5153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3"/>
          <p:cNvSpPr>
            <a:spLocks noChangeArrowheads="1"/>
          </p:cNvSpPr>
          <p:nvPr/>
        </p:nvSpPr>
        <p:spPr bwMode="auto">
          <a:xfrm>
            <a:off x="0" y="3954463"/>
            <a:ext cx="11522075" cy="2528887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8675" name="Group 15"/>
          <p:cNvGrpSpPr>
            <a:grpSpLocks/>
          </p:cNvGrpSpPr>
          <p:nvPr/>
        </p:nvGrpSpPr>
        <p:grpSpPr bwMode="auto">
          <a:xfrm>
            <a:off x="1882775" y="2320925"/>
            <a:ext cx="2017713" cy="1265238"/>
            <a:chOff x="0" y="0"/>
            <a:chExt cx="2656" cy="1688"/>
          </a:xfrm>
        </p:grpSpPr>
        <p:sp>
          <p:nvSpPr>
            <p:cNvPr id="26663" name="Rectangle 16"/>
            <p:cNvSpPr>
              <a:spLocks noChangeArrowheads="1"/>
            </p:cNvSpPr>
            <p:nvPr/>
          </p:nvSpPr>
          <p:spPr bwMode="auto">
            <a:xfrm>
              <a:off x="0" y="424"/>
              <a:ext cx="2656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  <a:defRPr/>
              </a:pP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200</a:t>
              </a: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字以内</a:t>
              </a:r>
              <a:endParaRPr lang="en-US" altLang="zh-CN" sz="11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  <p:sp>
          <p:nvSpPr>
            <p:cNvPr id="26664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2656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  <a:defRPr/>
              </a:pPr>
              <a:r>
                <a:rPr lang="zh-CN" altLang="en-US" sz="2000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</p:grpSp>
      <p:grpSp>
        <p:nvGrpSpPr>
          <p:cNvPr id="28678" name="Group 18"/>
          <p:cNvGrpSpPr>
            <a:grpSpLocks/>
          </p:cNvGrpSpPr>
          <p:nvPr/>
        </p:nvGrpSpPr>
        <p:grpSpPr bwMode="auto">
          <a:xfrm>
            <a:off x="5340350" y="2320925"/>
            <a:ext cx="2016125" cy="1265238"/>
            <a:chOff x="0" y="0"/>
            <a:chExt cx="2656" cy="1688"/>
          </a:xfrm>
        </p:grpSpPr>
        <p:sp>
          <p:nvSpPr>
            <p:cNvPr id="26661" name="Rectangle 19"/>
            <p:cNvSpPr>
              <a:spLocks noChangeArrowheads="1"/>
            </p:cNvSpPr>
            <p:nvPr/>
          </p:nvSpPr>
          <p:spPr bwMode="auto">
            <a:xfrm>
              <a:off x="0" y="424"/>
              <a:ext cx="2656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  <a:defRPr/>
              </a:pP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200</a:t>
              </a: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字以内</a:t>
              </a:r>
              <a:endParaRPr lang="en-US" altLang="zh-CN" sz="11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  <p:sp>
          <p:nvSpPr>
            <p:cNvPr id="26662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656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  <a:defRPr/>
              </a:pPr>
              <a:r>
                <a:rPr lang="zh-CN" altLang="en-US" sz="20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</p:grpSp>
      <p:grpSp>
        <p:nvGrpSpPr>
          <p:cNvPr id="28681" name="Group 21"/>
          <p:cNvGrpSpPr>
            <a:grpSpLocks/>
          </p:cNvGrpSpPr>
          <p:nvPr/>
        </p:nvGrpSpPr>
        <p:grpSpPr bwMode="auto">
          <a:xfrm>
            <a:off x="8455025" y="2320925"/>
            <a:ext cx="2017713" cy="1265238"/>
            <a:chOff x="0" y="0"/>
            <a:chExt cx="2656" cy="1688"/>
          </a:xfrm>
        </p:grpSpPr>
        <p:sp>
          <p:nvSpPr>
            <p:cNvPr id="26659" name="Rectangle 22"/>
            <p:cNvSpPr>
              <a:spLocks noChangeArrowheads="1"/>
            </p:cNvSpPr>
            <p:nvPr/>
          </p:nvSpPr>
          <p:spPr bwMode="auto">
            <a:xfrm>
              <a:off x="0" y="424"/>
              <a:ext cx="2656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  <a:defRPr/>
              </a:pP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200</a:t>
              </a: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字以内</a:t>
              </a:r>
              <a:endParaRPr lang="en-US" altLang="zh-CN" sz="11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  <p:sp>
          <p:nvSpPr>
            <p:cNvPr id="26660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2656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  <a:defRPr/>
              </a:pPr>
              <a:r>
                <a:rPr lang="zh-CN" altLang="en-US" sz="20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</p:grpSp>
      <p:grpSp>
        <p:nvGrpSpPr>
          <p:cNvPr id="28684" name="Group 24"/>
          <p:cNvGrpSpPr>
            <a:grpSpLocks/>
          </p:cNvGrpSpPr>
          <p:nvPr/>
        </p:nvGrpSpPr>
        <p:grpSpPr bwMode="auto">
          <a:xfrm>
            <a:off x="1882775" y="4278313"/>
            <a:ext cx="2017713" cy="1265237"/>
            <a:chOff x="0" y="0"/>
            <a:chExt cx="2656" cy="1688"/>
          </a:xfrm>
        </p:grpSpPr>
        <p:sp>
          <p:nvSpPr>
            <p:cNvPr id="23585" name="Rectangle 25"/>
            <p:cNvSpPr>
              <a:spLocks noChangeArrowheads="1"/>
            </p:cNvSpPr>
            <p:nvPr/>
          </p:nvSpPr>
          <p:spPr bwMode="auto">
            <a:xfrm>
              <a:off x="0" y="424"/>
              <a:ext cx="2656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100">
                  <a:latin typeface="微软雅黑" pitchFamily="34" charset="-122"/>
                  <a:ea typeface="微软雅黑" pitchFamily="34" charset="-122"/>
                  <a:sym typeface="Lato Light" charset="0"/>
                </a:rPr>
                <a:t>200</a:t>
              </a:r>
              <a:r>
                <a:rPr lang="zh-CN" altLang="en-US" sz="1100">
                  <a:latin typeface="微软雅黑" pitchFamily="34" charset="-122"/>
                  <a:ea typeface="微软雅黑" pitchFamily="34" charset="-122"/>
                  <a:sym typeface="Lato Light" charset="0"/>
                </a:rPr>
                <a:t>字以内</a:t>
              </a:r>
              <a:endParaRPr lang="zh-CN" altLang="en-US"/>
            </a:p>
          </p:txBody>
        </p:sp>
        <p:sp>
          <p:nvSpPr>
            <p:cNvPr id="23586" name="Rectangle 26"/>
            <p:cNvSpPr>
              <a:spLocks noChangeArrowheads="1"/>
            </p:cNvSpPr>
            <p:nvPr/>
          </p:nvSpPr>
          <p:spPr bwMode="auto">
            <a:xfrm>
              <a:off x="0" y="0"/>
              <a:ext cx="2656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2400"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</p:grpSp>
      <p:grpSp>
        <p:nvGrpSpPr>
          <p:cNvPr id="28687" name="Group 27"/>
          <p:cNvGrpSpPr>
            <a:grpSpLocks/>
          </p:cNvGrpSpPr>
          <p:nvPr/>
        </p:nvGrpSpPr>
        <p:grpSpPr bwMode="auto">
          <a:xfrm>
            <a:off x="5340350" y="4278313"/>
            <a:ext cx="2016125" cy="1265237"/>
            <a:chOff x="0" y="0"/>
            <a:chExt cx="2656" cy="1688"/>
          </a:xfrm>
        </p:grpSpPr>
        <p:sp>
          <p:nvSpPr>
            <p:cNvPr id="23583" name="Rectangle 28"/>
            <p:cNvSpPr>
              <a:spLocks noChangeArrowheads="1"/>
            </p:cNvSpPr>
            <p:nvPr/>
          </p:nvSpPr>
          <p:spPr bwMode="auto">
            <a:xfrm>
              <a:off x="0" y="424"/>
              <a:ext cx="2656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100">
                  <a:latin typeface="微软雅黑" pitchFamily="34" charset="-122"/>
                  <a:ea typeface="微软雅黑" pitchFamily="34" charset="-122"/>
                  <a:sym typeface="Lato Light" charset="0"/>
                </a:rPr>
                <a:t>200</a:t>
              </a:r>
              <a:r>
                <a:rPr lang="zh-CN" altLang="en-US" sz="1100">
                  <a:latin typeface="微软雅黑" pitchFamily="34" charset="-122"/>
                  <a:ea typeface="微软雅黑" pitchFamily="34" charset="-122"/>
                  <a:sym typeface="Lato Light" charset="0"/>
                </a:rPr>
                <a:t>字以内</a:t>
              </a:r>
              <a:endParaRPr lang="zh-CN" altLang="en-US"/>
            </a:p>
          </p:txBody>
        </p:sp>
        <p:sp>
          <p:nvSpPr>
            <p:cNvPr id="23584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2656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2400"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</p:grpSp>
      <p:grpSp>
        <p:nvGrpSpPr>
          <p:cNvPr id="28690" name="Group 30"/>
          <p:cNvGrpSpPr>
            <a:grpSpLocks/>
          </p:cNvGrpSpPr>
          <p:nvPr/>
        </p:nvGrpSpPr>
        <p:grpSpPr bwMode="auto">
          <a:xfrm>
            <a:off x="8455025" y="4278313"/>
            <a:ext cx="2017713" cy="1265237"/>
            <a:chOff x="0" y="0"/>
            <a:chExt cx="2656" cy="1688"/>
          </a:xfrm>
        </p:grpSpPr>
        <p:sp>
          <p:nvSpPr>
            <p:cNvPr id="23581" name="Rectangle 31"/>
            <p:cNvSpPr>
              <a:spLocks noChangeArrowheads="1"/>
            </p:cNvSpPr>
            <p:nvPr/>
          </p:nvSpPr>
          <p:spPr bwMode="auto">
            <a:xfrm>
              <a:off x="0" y="424"/>
              <a:ext cx="2656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100">
                  <a:latin typeface="微软雅黑" pitchFamily="34" charset="-122"/>
                  <a:ea typeface="微软雅黑" pitchFamily="34" charset="-122"/>
                  <a:sym typeface="Lato Light" charset="0"/>
                </a:rPr>
                <a:t>200</a:t>
              </a:r>
              <a:r>
                <a:rPr lang="zh-CN" altLang="en-US" sz="1100">
                  <a:latin typeface="微软雅黑" pitchFamily="34" charset="-122"/>
                  <a:ea typeface="微软雅黑" pitchFamily="34" charset="-122"/>
                  <a:sym typeface="Lato Light" charset="0"/>
                </a:rPr>
                <a:t>字以内</a:t>
              </a:r>
              <a:endParaRPr lang="zh-CN" altLang="en-US"/>
            </a:p>
          </p:txBody>
        </p:sp>
        <p:sp>
          <p:nvSpPr>
            <p:cNvPr id="23582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2656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2400"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</p:grpSp>
      <p:grpSp>
        <p:nvGrpSpPr>
          <p:cNvPr id="28693" name="Group 33"/>
          <p:cNvGrpSpPr>
            <a:grpSpLocks/>
          </p:cNvGrpSpPr>
          <p:nvPr/>
        </p:nvGrpSpPr>
        <p:grpSpPr bwMode="auto">
          <a:xfrm>
            <a:off x="1163638" y="2284413"/>
            <a:ext cx="479425" cy="476250"/>
            <a:chOff x="0" y="0"/>
            <a:chExt cx="763" cy="768"/>
          </a:xfrm>
        </p:grpSpPr>
        <p:sp>
          <p:nvSpPr>
            <p:cNvPr id="23579" name="Oval 34"/>
            <p:cNvSpPr>
              <a:spLocks noChangeArrowheads="1"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580" name="Rectangle 35"/>
            <p:cNvSpPr>
              <a:spLocks noChangeArrowheads="1"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Arial" pitchFamily="34" charset="0"/>
                <a:buNone/>
              </a:pPr>
              <a:r>
                <a:rPr lang="en-US" altLang="zh-CN" sz="2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1</a:t>
              </a:r>
              <a:endParaRPr lang="zh-CN" altLang="en-US"/>
            </a:p>
          </p:txBody>
        </p:sp>
      </p:grpSp>
      <p:grpSp>
        <p:nvGrpSpPr>
          <p:cNvPr id="28696" name="Group 36"/>
          <p:cNvGrpSpPr>
            <a:grpSpLocks/>
          </p:cNvGrpSpPr>
          <p:nvPr/>
        </p:nvGrpSpPr>
        <p:grpSpPr bwMode="auto">
          <a:xfrm>
            <a:off x="4621213" y="2284413"/>
            <a:ext cx="479425" cy="476250"/>
            <a:chOff x="0" y="0"/>
            <a:chExt cx="763" cy="768"/>
          </a:xfrm>
        </p:grpSpPr>
        <p:sp>
          <p:nvSpPr>
            <p:cNvPr id="23577" name="Oval 37"/>
            <p:cNvSpPr>
              <a:spLocks noChangeArrowheads="1"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578" name="Rectangle 38"/>
            <p:cNvSpPr>
              <a:spLocks noChangeArrowheads="1"/>
            </p:cNvSpPr>
            <p:nvPr/>
          </p:nvSpPr>
          <p:spPr bwMode="auto">
            <a:xfrm>
              <a:off x="121" y="198"/>
              <a:ext cx="552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Arial" pitchFamily="34" charset="0"/>
                <a:buNone/>
              </a:pPr>
              <a:r>
                <a:rPr lang="en-US" altLang="zh-CN" sz="2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2</a:t>
              </a:r>
              <a:endParaRPr lang="zh-CN" altLang="en-US"/>
            </a:p>
          </p:txBody>
        </p:sp>
      </p:grpSp>
      <p:grpSp>
        <p:nvGrpSpPr>
          <p:cNvPr id="28699" name="Group 39"/>
          <p:cNvGrpSpPr>
            <a:grpSpLocks/>
          </p:cNvGrpSpPr>
          <p:nvPr/>
        </p:nvGrpSpPr>
        <p:grpSpPr bwMode="auto">
          <a:xfrm>
            <a:off x="7735888" y="2284413"/>
            <a:ext cx="479425" cy="476250"/>
            <a:chOff x="0" y="0"/>
            <a:chExt cx="763" cy="768"/>
          </a:xfrm>
        </p:grpSpPr>
        <p:sp>
          <p:nvSpPr>
            <p:cNvPr id="23575" name="Oval 40"/>
            <p:cNvSpPr>
              <a:spLocks noChangeArrowheads="1"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576" name="Rectangle 41"/>
            <p:cNvSpPr>
              <a:spLocks noChangeArrowheads="1"/>
            </p:cNvSpPr>
            <p:nvPr/>
          </p:nvSpPr>
          <p:spPr bwMode="auto">
            <a:xfrm>
              <a:off x="113" y="198"/>
              <a:ext cx="552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Arial" pitchFamily="34" charset="0"/>
                <a:buNone/>
              </a:pPr>
              <a:r>
                <a:rPr lang="en-US" altLang="zh-CN" sz="2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3</a:t>
              </a:r>
              <a:endParaRPr lang="zh-CN" altLang="en-US"/>
            </a:p>
          </p:txBody>
        </p:sp>
      </p:grpSp>
      <p:grpSp>
        <p:nvGrpSpPr>
          <p:cNvPr id="28702" name="Group 42"/>
          <p:cNvGrpSpPr>
            <a:grpSpLocks/>
          </p:cNvGrpSpPr>
          <p:nvPr/>
        </p:nvGrpSpPr>
        <p:grpSpPr bwMode="auto">
          <a:xfrm>
            <a:off x="1163638" y="4292600"/>
            <a:ext cx="479425" cy="476250"/>
            <a:chOff x="0" y="0"/>
            <a:chExt cx="763" cy="768"/>
          </a:xfrm>
        </p:grpSpPr>
        <p:sp>
          <p:nvSpPr>
            <p:cNvPr id="23573" name="Oval 43"/>
            <p:cNvSpPr>
              <a:spLocks noChangeArrowheads="1"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574" name="Rectangle 44"/>
            <p:cNvSpPr>
              <a:spLocks noChangeArrowheads="1"/>
            </p:cNvSpPr>
            <p:nvPr/>
          </p:nvSpPr>
          <p:spPr bwMode="auto">
            <a:xfrm>
              <a:off x="105" y="214"/>
              <a:ext cx="552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Arial" pitchFamily="34" charset="0"/>
                <a:buNone/>
              </a:pPr>
              <a:r>
                <a:rPr lang="en-US" altLang="zh-CN" sz="2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4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8705" name="Group 45"/>
          <p:cNvGrpSpPr>
            <a:grpSpLocks/>
          </p:cNvGrpSpPr>
          <p:nvPr/>
        </p:nvGrpSpPr>
        <p:grpSpPr bwMode="auto">
          <a:xfrm>
            <a:off x="4621213" y="4292600"/>
            <a:ext cx="479425" cy="476250"/>
            <a:chOff x="0" y="0"/>
            <a:chExt cx="763" cy="768"/>
          </a:xfrm>
        </p:grpSpPr>
        <p:sp>
          <p:nvSpPr>
            <p:cNvPr id="23571" name="Oval 46"/>
            <p:cNvSpPr>
              <a:spLocks noChangeArrowheads="1"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572" name="Rectangle 47"/>
            <p:cNvSpPr>
              <a:spLocks noChangeArrowheads="1"/>
            </p:cNvSpPr>
            <p:nvPr/>
          </p:nvSpPr>
          <p:spPr bwMode="auto">
            <a:xfrm>
              <a:off x="121" y="214"/>
              <a:ext cx="552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Arial" pitchFamily="34" charset="0"/>
                <a:buNone/>
              </a:pPr>
              <a:r>
                <a:rPr lang="en-US" altLang="zh-CN" sz="2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5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8708" name="Group 48"/>
          <p:cNvGrpSpPr>
            <a:grpSpLocks/>
          </p:cNvGrpSpPr>
          <p:nvPr/>
        </p:nvGrpSpPr>
        <p:grpSpPr bwMode="auto">
          <a:xfrm>
            <a:off x="7735888" y="4292600"/>
            <a:ext cx="479425" cy="476250"/>
            <a:chOff x="0" y="0"/>
            <a:chExt cx="763" cy="768"/>
          </a:xfrm>
        </p:grpSpPr>
        <p:sp>
          <p:nvSpPr>
            <p:cNvPr id="23569" name="Oval 49"/>
            <p:cNvSpPr>
              <a:spLocks noChangeArrowheads="1"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570" name="Rectangle 50"/>
            <p:cNvSpPr>
              <a:spLocks noChangeArrowheads="1"/>
            </p:cNvSpPr>
            <p:nvPr/>
          </p:nvSpPr>
          <p:spPr bwMode="auto">
            <a:xfrm>
              <a:off x="113" y="214"/>
              <a:ext cx="552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Arial" pitchFamily="34" charset="0"/>
                <a:buNone/>
              </a:pPr>
              <a:r>
                <a:rPr lang="en-US" altLang="zh-CN" sz="2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6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8711" name="Rectangle 45"/>
          <p:cNvSpPr>
            <a:spLocks noChangeArrowheads="1"/>
          </p:cNvSpPr>
          <p:nvPr/>
        </p:nvSpPr>
        <p:spPr bwMode="auto">
          <a:xfrm>
            <a:off x="1987550" y="576263"/>
            <a:ext cx="7588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3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工作存在不足</a:t>
            </a:r>
          </a:p>
        </p:txBody>
      </p:sp>
      <p:sp>
        <p:nvSpPr>
          <p:cNvPr id="28712" name="Rectangle 14"/>
          <p:cNvSpPr>
            <a:spLocks noChangeArrowheads="1"/>
          </p:cNvSpPr>
          <p:nvPr/>
        </p:nvSpPr>
        <p:spPr bwMode="auto">
          <a:xfrm>
            <a:off x="1296988" y="1130300"/>
            <a:ext cx="89677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字以内，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据统计每页幻灯片的最好控制在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5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分钟之内。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5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4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7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6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nimBg="1" autoUpdateAnimBg="0"/>
      <p:bldP spid="28711" grpId="0" bldLvl="0" autoUpdateAnimBg="0"/>
      <p:bldP spid="28712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36"/>
          <p:cNvSpPr>
            <a:spLocks noChangeArrowheads="1"/>
          </p:cNvSpPr>
          <p:nvPr/>
        </p:nvSpPr>
        <p:spPr bwMode="auto">
          <a:xfrm>
            <a:off x="0" y="1588"/>
            <a:ext cx="11522075" cy="6480175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29699" name="Elbow Connector 91"/>
          <p:cNvCxnSpPr>
            <a:cxnSpLocks noChangeShapeType="1"/>
          </p:cNvCxnSpPr>
          <p:nvPr/>
        </p:nvCxnSpPr>
        <p:spPr bwMode="auto">
          <a:xfrm rot="5400000" flipH="1" flipV="1">
            <a:off x="2830512" y="3389313"/>
            <a:ext cx="15875" cy="1981200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0" name="Elbow Connector 92"/>
          <p:cNvCxnSpPr>
            <a:cxnSpLocks noChangeShapeType="1"/>
          </p:cNvCxnSpPr>
          <p:nvPr/>
        </p:nvCxnSpPr>
        <p:spPr bwMode="auto">
          <a:xfrm rot="16200000" flipH="1">
            <a:off x="4803775" y="4171951"/>
            <a:ext cx="15875" cy="1981200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Elbow Connector 93"/>
          <p:cNvCxnSpPr>
            <a:cxnSpLocks noChangeShapeType="1"/>
          </p:cNvCxnSpPr>
          <p:nvPr/>
        </p:nvCxnSpPr>
        <p:spPr bwMode="auto">
          <a:xfrm rot="5400000" flipH="1" flipV="1">
            <a:off x="6784181" y="3390107"/>
            <a:ext cx="15875" cy="1979612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Elbow Connector 94"/>
          <p:cNvCxnSpPr>
            <a:cxnSpLocks noChangeShapeType="1"/>
          </p:cNvCxnSpPr>
          <p:nvPr/>
        </p:nvCxnSpPr>
        <p:spPr bwMode="auto">
          <a:xfrm rot="16200000" flipH="1">
            <a:off x="4801394" y="1956594"/>
            <a:ext cx="20638" cy="1981200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Elbow Connector 95"/>
          <p:cNvCxnSpPr>
            <a:cxnSpLocks noChangeShapeType="1"/>
          </p:cNvCxnSpPr>
          <p:nvPr/>
        </p:nvCxnSpPr>
        <p:spPr bwMode="auto">
          <a:xfrm rot="5400000" flipH="1" flipV="1">
            <a:off x="6783387" y="1165226"/>
            <a:ext cx="17463" cy="1979612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Elbow Connector 96"/>
          <p:cNvCxnSpPr>
            <a:cxnSpLocks noChangeShapeType="1"/>
          </p:cNvCxnSpPr>
          <p:nvPr/>
        </p:nvCxnSpPr>
        <p:spPr bwMode="auto">
          <a:xfrm rot="16200000" flipH="1">
            <a:off x="8762206" y="1956594"/>
            <a:ext cx="20638" cy="1981200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Elbow Connector 97"/>
          <p:cNvCxnSpPr>
            <a:cxnSpLocks noChangeShapeType="1"/>
            <a:stCxn id="24619" idx="6"/>
            <a:endCxn id="24613" idx="2"/>
          </p:cNvCxnSpPr>
          <p:nvPr/>
        </p:nvCxnSpPr>
        <p:spPr bwMode="auto">
          <a:xfrm flipH="1">
            <a:off x="1447800" y="2546350"/>
            <a:ext cx="8705850" cy="2232025"/>
          </a:xfrm>
          <a:prstGeom prst="bentConnector5">
            <a:avLst>
              <a:gd name="adj1" fmla="val -3273"/>
              <a:gd name="adj2" fmla="val 50000"/>
              <a:gd name="adj3" fmla="val 103273"/>
            </a:avLst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Elbow Connector 98"/>
          <p:cNvCxnSpPr>
            <a:cxnSpLocks noChangeShapeType="1"/>
          </p:cNvCxnSpPr>
          <p:nvPr/>
        </p:nvCxnSpPr>
        <p:spPr bwMode="auto">
          <a:xfrm rot="5400000" flipH="1" flipV="1">
            <a:off x="2822575" y="1165225"/>
            <a:ext cx="17463" cy="1979613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Elbow Connector 99"/>
          <p:cNvCxnSpPr>
            <a:cxnSpLocks noChangeShapeType="1"/>
          </p:cNvCxnSpPr>
          <p:nvPr/>
        </p:nvCxnSpPr>
        <p:spPr bwMode="auto">
          <a:xfrm rot="16200000" flipH="1">
            <a:off x="8761412" y="4171951"/>
            <a:ext cx="15875" cy="1981200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708" name="Group 4"/>
          <p:cNvGrpSpPr>
            <a:grpSpLocks/>
          </p:cNvGrpSpPr>
          <p:nvPr/>
        </p:nvGrpSpPr>
        <p:grpSpPr bwMode="auto">
          <a:xfrm>
            <a:off x="2185988" y="2012950"/>
            <a:ext cx="1243012" cy="944563"/>
            <a:chOff x="0" y="0"/>
            <a:chExt cx="973923" cy="749504"/>
          </a:xfrm>
        </p:grpSpPr>
        <p:sp>
          <p:nvSpPr>
            <p:cNvPr id="24643" name="Rectangle 109"/>
            <p:cNvSpPr>
              <a:spLocks noChangeArrowheads="1"/>
            </p:cNvSpPr>
            <p:nvPr/>
          </p:nvSpPr>
          <p:spPr bwMode="auto">
            <a:xfrm>
              <a:off x="0" y="172366"/>
              <a:ext cx="973923" cy="5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</a:t>
              </a:r>
              <a:endPara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  <p:sp>
          <p:nvSpPr>
            <p:cNvPr id="24644" name="TextBox 79"/>
            <p:cNvSpPr>
              <a:spLocks noChangeArrowheads="1"/>
            </p:cNvSpPr>
            <p:nvPr/>
          </p:nvSpPr>
          <p:spPr bwMode="auto">
            <a:xfrm>
              <a:off x="0" y="0"/>
              <a:ext cx="952327" cy="24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16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endParaRPr>
            </a:p>
          </p:txBody>
        </p:sp>
      </p:grpSp>
      <p:sp>
        <p:nvSpPr>
          <p:cNvPr id="29711" name="TextBox 80"/>
          <p:cNvSpPr>
            <a:spLocks noChangeArrowheads="1"/>
          </p:cNvSpPr>
          <p:nvPr/>
        </p:nvSpPr>
        <p:spPr bwMode="auto">
          <a:xfrm rot="-5400000">
            <a:off x="850901" y="2336800"/>
            <a:ext cx="660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3718" tIns="61859" rIns="123718" bIns="61859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开始</a:t>
            </a:r>
            <a:endParaRPr lang="en-US" altLang="zh-CN" sz="16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9712" name="TextBox 81"/>
          <p:cNvSpPr>
            <a:spLocks noChangeArrowheads="1"/>
          </p:cNvSpPr>
          <p:nvPr/>
        </p:nvSpPr>
        <p:spPr bwMode="auto">
          <a:xfrm rot="5400000">
            <a:off x="10075069" y="4585494"/>
            <a:ext cx="66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3718" tIns="61859" rIns="123718" bIns="61859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当前</a:t>
            </a:r>
            <a:endParaRPr lang="en-US" altLang="zh-CN" sz="16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9713" name="Group 158"/>
          <p:cNvGrpSpPr>
            <a:grpSpLocks/>
          </p:cNvGrpSpPr>
          <p:nvPr/>
        </p:nvGrpSpPr>
        <p:grpSpPr bwMode="auto">
          <a:xfrm>
            <a:off x="4176713" y="2012950"/>
            <a:ext cx="1243012" cy="944563"/>
            <a:chOff x="0" y="0"/>
            <a:chExt cx="973923" cy="749504"/>
          </a:xfrm>
        </p:grpSpPr>
        <p:sp>
          <p:nvSpPr>
            <p:cNvPr id="24641" name="Rectangle 159"/>
            <p:cNvSpPr>
              <a:spLocks noChangeArrowheads="1"/>
            </p:cNvSpPr>
            <p:nvPr/>
          </p:nvSpPr>
          <p:spPr bwMode="auto">
            <a:xfrm>
              <a:off x="0" y="172366"/>
              <a:ext cx="973923" cy="5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</a:t>
              </a:r>
              <a:endPara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  <p:sp>
          <p:nvSpPr>
            <p:cNvPr id="24642" name="TextBox 86"/>
            <p:cNvSpPr>
              <a:spLocks noChangeArrowheads="1"/>
            </p:cNvSpPr>
            <p:nvPr/>
          </p:nvSpPr>
          <p:spPr bwMode="auto">
            <a:xfrm>
              <a:off x="0" y="0"/>
              <a:ext cx="952327" cy="24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16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endParaRPr>
            </a:p>
          </p:txBody>
        </p:sp>
      </p:grpSp>
      <p:grpSp>
        <p:nvGrpSpPr>
          <p:cNvPr id="29716" name="Group 161"/>
          <p:cNvGrpSpPr>
            <a:grpSpLocks/>
          </p:cNvGrpSpPr>
          <p:nvPr/>
        </p:nvGrpSpPr>
        <p:grpSpPr bwMode="auto">
          <a:xfrm>
            <a:off x="6205538" y="2012950"/>
            <a:ext cx="1243012" cy="944563"/>
            <a:chOff x="0" y="0"/>
            <a:chExt cx="973923" cy="749504"/>
          </a:xfrm>
        </p:grpSpPr>
        <p:sp>
          <p:nvSpPr>
            <p:cNvPr id="24639" name="Rectangle 162"/>
            <p:cNvSpPr>
              <a:spLocks noChangeArrowheads="1"/>
            </p:cNvSpPr>
            <p:nvPr/>
          </p:nvSpPr>
          <p:spPr bwMode="auto">
            <a:xfrm>
              <a:off x="0" y="172366"/>
              <a:ext cx="973923" cy="5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</a:t>
              </a:r>
              <a:endPara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  <p:sp>
          <p:nvSpPr>
            <p:cNvPr id="24640" name="TextBox 89"/>
            <p:cNvSpPr>
              <a:spLocks noChangeArrowheads="1"/>
            </p:cNvSpPr>
            <p:nvPr/>
          </p:nvSpPr>
          <p:spPr bwMode="auto">
            <a:xfrm>
              <a:off x="0" y="0"/>
              <a:ext cx="952327" cy="24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16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endParaRPr>
            </a:p>
          </p:txBody>
        </p:sp>
      </p:grpSp>
      <p:grpSp>
        <p:nvGrpSpPr>
          <p:cNvPr id="29719" name="Group 164"/>
          <p:cNvGrpSpPr>
            <a:grpSpLocks/>
          </p:cNvGrpSpPr>
          <p:nvPr/>
        </p:nvGrpSpPr>
        <p:grpSpPr bwMode="auto">
          <a:xfrm>
            <a:off x="8202613" y="2012950"/>
            <a:ext cx="1243012" cy="944563"/>
            <a:chOff x="0" y="0"/>
            <a:chExt cx="973923" cy="749504"/>
          </a:xfrm>
        </p:grpSpPr>
        <p:sp>
          <p:nvSpPr>
            <p:cNvPr id="24637" name="Rectangle 165"/>
            <p:cNvSpPr>
              <a:spLocks noChangeArrowheads="1"/>
            </p:cNvSpPr>
            <p:nvPr/>
          </p:nvSpPr>
          <p:spPr bwMode="auto">
            <a:xfrm>
              <a:off x="0" y="172366"/>
              <a:ext cx="973923" cy="5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</a:t>
              </a:r>
              <a:endPara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  <p:sp>
          <p:nvSpPr>
            <p:cNvPr id="24638" name="TextBox 92"/>
            <p:cNvSpPr>
              <a:spLocks noChangeArrowheads="1"/>
            </p:cNvSpPr>
            <p:nvPr/>
          </p:nvSpPr>
          <p:spPr bwMode="auto">
            <a:xfrm>
              <a:off x="0" y="0"/>
              <a:ext cx="952327" cy="24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16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endParaRPr>
            </a:p>
          </p:txBody>
        </p:sp>
      </p:grpSp>
      <p:grpSp>
        <p:nvGrpSpPr>
          <p:cNvPr id="29722" name="Group 167"/>
          <p:cNvGrpSpPr>
            <a:grpSpLocks/>
          </p:cNvGrpSpPr>
          <p:nvPr/>
        </p:nvGrpSpPr>
        <p:grpSpPr bwMode="auto">
          <a:xfrm>
            <a:off x="2263775" y="4229100"/>
            <a:ext cx="1243013" cy="942975"/>
            <a:chOff x="0" y="0"/>
            <a:chExt cx="973923" cy="749504"/>
          </a:xfrm>
        </p:grpSpPr>
        <p:sp>
          <p:nvSpPr>
            <p:cNvPr id="24635" name="Rectangle 168"/>
            <p:cNvSpPr>
              <a:spLocks noChangeArrowheads="1"/>
            </p:cNvSpPr>
            <p:nvPr/>
          </p:nvSpPr>
          <p:spPr bwMode="auto">
            <a:xfrm>
              <a:off x="0" y="172366"/>
              <a:ext cx="973923" cy="5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</a:t>
              </a:r>
              <a:endPara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  <p:sp>
          <p:nvSpPr>
            <p:cNvPr id="24636" name="TextBox 95"/>
            <p:cNvSpPr>
              <a:spLocks noChangeArrowheads="1"/>
            </p:cNvSpPr>
            <p:nvPr/>
          </p:nvSpPr>
          <p:spPr bwMode="auto">
            <a:xfrm>
              <a:off x="0" y="0"/>
              <a:ext cx="952327" cy="24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16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endParaRPr>
            </a:p>
          </p:txBody>
        </p:sp>
      </p:grpSp>
      <p:grpSp>
        <p:nvGrpSpPr>
          <p:cNvPr id="29725" name="Group 170"/>
          <p:cNvGrpSpPr>
            <a:grpSpLocks/>
          </p:cNvGrpSpPr>
          <p:nvPr/>
        </p:nvGrpSpPr>
        <p:grpSpPr bwMode="auto">
          <a:xfrm>
            <a:off x="4176713" y="4229100"/>
            <a:ext cx="1243012" cy="942975"/>
            <a:chOff x="0" y="0"/>
            <a:chExt cx="973923" cy="749504"/>
          </a:xfrm>
        </p:grpSpPr>
        <p:sp>
          <p:nvSpPr>
            <p:cNvPr id="24633" name="Rectangle 171"/>
            <p:cNvSpPr>
              <a:spLocks noChangeArrowheads="1"/>
            </p:cNvSpPr>
            <p:nvPr/>
          </p:nvSpPr>
          <p:spPr bwMode="auto">
            <a:xfrm>
              <a:off x="0" y="172366"/>
              <a:ext cx="973923" cy="5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</a:t>
              </a:r>
              <a:endPara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  <p:sp>
          <p:nvSpPr>
            <p:cNvPr id="24634" name="TextBox 98"/>
            <p:cNvSpPr>
              <a:spLocks noChangeArrowheads="1"/>
            </p:cNvSpPr>
            <p:nvPr/>
          </p:nvSpPr>
          <p:spPr bwMode="auto">
            <a:xfrm>
              <a:off x="0" y="0"/>
              <a:ext cx="952327" cy="24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16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endParaRPr>
            </a:p>
          </p:txBody>
        </p:sp>
      </p:grpSp>
      <p:grpSp>
        <p:nvGrpSpPr>
          <p:cNvPr id="29728" name="Group 173"/>
          <p:cNvGrpSpPr>
            <a:grpSpLocks/>
          </p:cNvGrpSpPr>
          <p:nvPr/>
        </p:nvGrpSpPr>
        <p:grpSpPr bwMode="auto">
          <a:xfrm>
            <a:off x="6172200" y="4229100"/>
            <a:ext cx="1241425" cy="942975"/>
            <a:chOff x="0" y="0"/>
            <a:chExt cx="973923" cy="749504"/>
          </a:xfrm>
        </p:grpSpPr>
        <p:sp>
          <p:nvSpPr>
            <p:cNvPr id="24631" name="Rectangle 174"/>
            <p:cNvSpPr>
              <a:spLocks noChangeArrowheads="1"/>
            </p:cNvSpPr>
            <p:nvPr/>
          </p:nvSpPr>
          <p:spPr bwMode="auto">
            <a:xfrm>
              <a:off x="0" y="172366"/>
              <a:ext cx="973923" cy="5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</a:t>
              </a:r>
              <a:endPara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  <p:sp>
          <p:nvSpPr>
            <p:cNvPr id="24632" name="TextBox 101"/>
            <p:cNvSpPr>
              <a:spLocks noChangeArrowheads="1"/>
            </p:cNvSpPr>
            <p:nvPr/>
          </p:nvSpPr>
          <p:spPr bwMode="auto">
            <a:xfrm>
              <a:off x="0" y="0"/>
              <a:ext cx="952327" cy="24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16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endParaRPr>
            </a:p>
          </p:txBody>
        </p:sp>
      </p:grpSp>
      <p:grpSp>
        <p:nvGrpSpPr>
          <p:cNvPr id="29731" name="Group 176"/>
          <p:cNvGrpSpPr>
            <a:grpSpLocks/>
          </p:cNvGrpSpPr>
          <p:nvPr/>
        </p:nvGrpSpPr>
        <p:grpSpPr bwMode="auto">
          <a:xfrm>
            <a:off x="8175625" y="4229100"/>
            <a:ext cx="1241425" cy="942975"/>
            <a:chOff x="0" y="0"/>
            <a:chExt cx="973923" cy="749504"/>
          </a:xfrm>
        </p:grpSpPr>
        <p:sp>
          <p:nvSpPr>
            <p:cNvPr id="24629" name="Rectangle 177"/>
            <p:cNvSpPr>
              <a:spLocks noChangeArrowheads="1"/>
            </p:cNvSpPr>
            <p:nvPr/>
          </p:nvSpPr>
          <p:spPr bwMode="auto">
            <a:xfrm>
              <a:off x="0" y="172366"/>
              <a:ext cx="973923" cy="577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</a:t>
              </a:r>
              <a:endPara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  <p:sp>
          <p:nvSpPr>
            <p:cNvPr id="24630" name="TextBox 104"/>
            <p:cNvSpPr>
              <a:spLocks noChangeArrowheads="1"/>
            </p:cNvSpPr>
            <p:nvPr/>
          </p:nvSpPr>
          <p:spPr bwMode="auto">
            <a:xfrm>
              <a:off x="0" y="0"/>
              <a:ext cx="952327" cy="249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16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  <a:endParaRPr lang="en-US" altLang="zh-CN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endParaRPr>
            </a:p>
          </p:txBody>
        </p:sp>
      </p:grpSp>
      <p:sp>
        <p:nvSpPr>
          <p:cNvPr id="24598" name="Oval 132"/>
          <p:cNvSpPr>
            <a:spLocks noChangeArrowheads="1"/>
          </p:cNvSpPr>
          <p:nvPr/>
        </p:nvSpPr>
        <p:spPr bwMode="auto">
          <a:xfrm>
            <a:off x="1431925" y="2159000"/>
            <a:ext cx="785813" cy="7747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4599" name="Freeform 6"/>
          <p:cNvSpPr>
            <a:spLocks noEditPoints="1" noChangeArrowheads="1"/>
          </p:cNvSpPr>
          <p:nvPr/>
        </p:nvSpPr>
        <p:spPr bwMode="auto">
          <a:xfrm>
            <a:off x="1639888" y="2341563"/>
            <a:ext cx="377825" cy="407987"/>
          </a:xfrm>
          <a:custGeom>
            <a:avLst/>
            <a:gdLst>
              <a:gd name="T0" fmla="*/ 2147483647 w 140"/>
              <a:gd name="T1" fmla="*/ 2147483647 h 153"/>
              <a:gd name="T2" fmla="*/ 0 w 140"/>
              <a:gd name="T3" fmla="*/ 2147483647 h 153"/>
              <a:gd name="T4" fmla="*/ 2147483647 w 140"/>
              <a:gd name="T5" fmla="*/ 2147483647 h 153"/>
              <a:gd name="T6" fmla="*/ 2147483647 w 140"/>
              <a:gd name="T7" fmla="*/ 2147483647 h 153"/>
              <a:gd name="T8" fmla="*/ 2147483647 w 140"/>
              <a:gd name="T9" fmla="*/ 2147483647 h 153"/>
              <a:gd name="T10" fmla="*/ 2147483647 w 140"/>
              <a:gd name="T11" fmla="*/ 2147483647 h 153"/>
              <a:gd name="T12" fmla="*/ 2147483647 w 140"/>
              <a:gd name="T13" fmla="*/ 2147483647 h 153"/>
              <a:gd name="T14" fmla="*/ 2147483647 w 140"/>
              <a:gd name="T15" fmla="*/ 2147483647 h 153"/>
              <a:gd name="T16" fmla="*/ 2147483647 w 140"/>
              <a:gd name="T17" fmla="*/ 2147483647 h 153"/>
              <a:gd name="T18" fmla="*/ 2147483647 w 140"/>
              <a:gd name="T19" fmla="*/ 2147483647 h 153"/>
              <a:gd name="T20" fmla="*/ 2147483647 w 140"/>
              <a:gd name="T21" fmla="*/ 2147483647 h 153"/>
              <a:gd name="T22" fmla="*/ 2147483647 w 140"/>
              <a:gd name="T23" fmla="*/ 2147483647 h 153"/>
              <a:gd name="T24" fmla="*/ 2147483647 w 140"/>
              <a:gd name="T25" fmla="*/ 2147483647 h 153"/>
              <a:gd name="T26" fmla="*/ 2147483647 w 140"/>
              <a:gd name="T27" fmla="*/ 2147483647 h 153"/>
              <a:gd name="T28" fmla="*/ 2147483647 w 140"/>
              <a:gd name="T29" fmla="*/ 2147483647 h 153"/>
              <a:gd name="T30" fmla="*/ 2147483647 w 140"/>
              <a:gd name="T31" fmla="*/ 2147483647 h 153"/>
              <a:gd name="T32" fmla="*/ 2147483647 w 140"/>
              <a:gd name="T33" fmla="*/ 2147483647 h 153"/>
              <a:gd name="T34" fmla="*/ 2147483647 w 140"/>
              <a:gd name="T35" fmla="*/ 0 h 153"/>
              <a:gd name="T36" fmla="*/ 2147483647 w 140"/>
              <a:gd name="T37" fmla="*/ 2147483647 h 153"/>
              <a:gd name="T38" fmla="*/ 2147483647 w 140"/>
              <a:gd name="T39" fmla="*/ 2147483647 h 15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0"/>
              <a:gd name="T61" fmla="*/ 0 h 153"/>
              <a:gd name="T62" fmla="*/ 140 w 140"/>
              <a:gd name="T63" fmla="*/ 153 h 15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0" h="153">
                <a:moveTo>
                  <a:pt x="70" y="153"/>
                </a:moveTo>
                <a:cubicBezTo>
                  <a:pt x="31" y="153"/>
                  <a:pt x="0" y="121"/>
                  <a:pt x="0" y="82"/>
                </a:cubicBezTo>
                <a:cubicBezTo>
                  <a:pt x="0" y="60"/>
                  <a:pt x="10" y="40"/>
                  <a:pt x="28" y="26"/>
                </a:cubicBezTo>
                <a:cubicBezTo>
                  <a:pt x="33" y="22"/>
                  <a:pt x="40" y="23"/>
                  <a:pt x="44" y="28"/>
                </a:cubicBezTo>
                <a:cubicBezTo>
                  <a:pt x="48" y="34"/>
                  <a:pt x="47" y="41"/>
                  <a:pt x="42" y="45"/>
                </a:cubicBezTo>
                <a:cubicBezTo>
                  <a:pt x="30" y="54"/>
                  <a:pt x="23" y="67"/>
                  <a:pt x="23" y="82"/>
                </a:cubicBezTo>
                <a:cubicBezTo>
                  <a:pt x="23" y="108"/>
                  <a:pt x="44" y="129"/>
                  <a:pt x="70" y="129"/>
                </a:cubicBezTo>
                <a:cubicBezTo>
                  <a:pt x="96" y="129"/>
                  <a:pt x="117" y="108"/>
                  <a:pt x="117" y="82"/>
                </a:cubicBezTo>
                <a:cubicBezTo>
                  <a:pt x="117" y="67"/>
                  <a:pt x="110" y="54"/>
                  <a:pt x="98" y="45"/>
                </a:cubicBezTo>
                <a:cubicBezTo>
                  <a:pt x="93" y="41"/>
                  <a:pt x="92" y="34"/>
                  <a:pt x="96" y="28"/>
                </a:cubicBezTo>
                <a:cubicBezTo>
                  <a:pt x="100" y="23"/>
                  <a:pt x="107" y="22"/>
                  <a:pt x="112" y="26"/>
                </a:cubicBezTo>
                <a:cubicBezTo>
                  <a:pt x="130" y="40"/>
                  <a:pt x="140" y="60"/>
                  <a:pt x="140" y="82"/>
                </a:cubicBezTo>
                <a:cubicBezTo>
                  <a:pt x="140" y="121"/>
                  <a:pt x="109" y="153"/>
                  <a:pt x="70" y="153"/>
                </a:cubicBezTo>
                <a:close/>
                <a:moveTo>
                  <a:pt x="82" y="71"/>
                </a:moveTo>
                <a:cubicBezTo>
                  <a:pt x="82" y="77"/>
                  <a:pt x="77" y="82"/>
                  <a:pt x="70" y="82"/>
                </a:cubicBezTo>
                <a:cubicBezTo>
                  <a:pt x="64" y="82"/>
                  <a:pt x="58" y="77"/>
                  <a:pt x="58" y="71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6"/>
                  <a:pt x="64" y="0"/>
                  <a:pt x="70" y="0"/>
                </a:cubicBezTo>
                <a:cubicBezTo>
                  <a:pt x="77" y="0"/>
                  <a:pt x="82" y="6"/>
                  <a:pt x="82" y="12"/>
                </a:cubicBezTo>
                <a:lnTo>
                  <a:pt x="82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736" name="Group 19"/>
          <p:cNvGrpSpPr>
            <a:grpSpLocks/>
          </p:cNvGrpSpPr>
          <p:nvPr/>
        </p:nvGrpSpPr>
        <p:grpSpPr bwMode="auto">
          <a:xfrm>
            <a:off x="5392738" y="4391025"/>
            <a:ext cx="785812" cy="774700"/>
            <a:chOff x="0" y="0"/>
            <a:chExt cx="616054" cy="616054"/>
          </a:xfrm>
        </p:grpSpPr>
        <p:sp>
          <p:nvSpPr>
            <p:cNvPr id="24627" name="Oval 102"/>
            <p:cNvSpPr>
              <a:spLocks noChangeArrowheads="1"/>
            </p:cNvSpPr>
            <p:nvPr/>
          </p:nvSpPr>
          <p:spPr bwMode="auto">
            <a:xfrm>
              <a:off x="0" y="0"/>
              <a:ext cx="616054" cy="6160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4628" name="Freeform 7"/>
            <p:cNvSpPr>
              <a:spLocks noEditPoints="1" noChangeArrowheads="1"/>
            </p:cNvSpPr>
            <p:nvPr/>
          </p:nvSpPr>
          <p:spPr bwMode="auto">
            <a:xfrm>
              <a:off x="156550" y="167043"/>
              <a:ext cx="296863" cy="298450"/>
            </a:xfrm>
            <a:custGeom>
              <a:avLst/>
              <a:gdLst>
                <a:gd name="T0" fmla="*/ 2147483647 w 140"/>
                <a:gd name="T1" fmla="*/ 2147483647 h 141"/>
                <a:gd name="T2" fmla="*/ 2147483647 w 140"/>
                <a:gd name="T3" fmla="*/ 2147483647 h 141"/>
                <a:gd name="T4" fmla="*/ 2147483647 w 140"/>
                <a:gd name="T5" fmla="*/ 2147483647 h 141"/>
                <a:gd name="T6" fmla="*/ 2147483647 w 140"/>
                <a:gd name="T7" fmla="*/ 2147483647 h 141"/>
                <a:gd name="T8" fmla="*/ 2147483647 w 140"/>
                <a:gd name="T9" fmla="*/ 2147483647 h 141"/>
                <a:gd name="T10" fmla="*/ 2147483647 w 140"/>
                <a:gd name="T11" fmla="*/ 2147483647 h 141"/>
                <a:gd name="T12" fmla="*/ 2147483647 w 140"/>
                <a:gd name="T13" fmla="*/ 2147483647 h 141"/>
                <a:gd name="T14" fmla="*/ 2147483647 w 140"/>
                <a:gd name="T15" fmla="*/ 2147483647 h 141"/>
                <a:gd name="T16" fmla="*/ 2147483647 w 140"/>
                <a:gd name="T17" fmla="*/ 2147483647 h 141"/>
                <a:gd name="T18" fmla="*/ 2147483647 w 140"/>
                <a:gd name="T19" fmla="*/ 2147483647 h 141"/>
                <a:gd name="T20" fmla="*/ 2147483647 w 140"/>
                <a:gd name="T21" fmla="*/ 2147483647 h 141"/>
                <a:gd name="T22" fmla="*/ 2147483647 w 140"/>
                <a:gd name="T23" fmla="*/ 2147483647 h 141"/>
                <a:gd name="T24" fmla="*/ 2147483647 w 140"/>
                <a:gd name="T25" fmla="*/ 2147483647 h 141"/>
                <a:gd name="T26" fmla="*/ 2147483647 w 140"/>
                <a:gd name="T27" fmla="*/ 2147483647 h 141"/>
                <a:gd name="T28" fmla="*/ 2147483647 w 140"/>
                <a:gd name="T29" fmla="*/ 2147483647 h 141"/>
                <a:gd name="T30" fmla="*/ 2147483647 w 140"/>
                <a:gd name="T31" fmla="*/ 2147483647 h 141"/>
                <a:gd name="T32" fmla="*/ 2147483647 w 140"/>
                <a:gd name="T33" fmla="*/ 2147483647 h 141"/>
                <a:gd name="T34" fmla="*/ 2147483647 w 140"/>
                <a:gd name="T35" fmla="*/ 2147483647 h 141"/>
                <a:gd name="T36" fmla="*/ 2147483647 w 140"/>
                <a:gd name="T37" fmla="*/ 2147483647 h 141"/>
                <a:gd name="T38" fmla="*/ 2147483647 w 140"/>
                <a:gd name="T39" fmla="*/ 2147483647 h 141"/>
                <a:gd name="T40" fmla="*/ 2147483647 w 140"/>
                <a:gd name="T41" fmla="*/ 2147483647 h 141"/>
                <a:gd name="T42" fmla="*/ 2147483647 w 140"/>
                <a:gd name="T43" fmla="*/ 2147483647 h 141"/>
                <a:gd name="T44" fmla="*/ 2147483647 w 140"/>
                <a:gd name="T45" fmla="*/ 2147483647 h 141"/>
                <a:gd name="T46" fmla="*/ 2147483647 w 140"/>
                <a:gd name="T47" fmla="*/ 2147483647 h 141"/>
                <a:gd name="T48" fmla="*/ 2147483647 w 140"/>
                <a:gd name="T49" fmla="*/ 2147483647 h 141"/>
                <a:gd name="T50" fmla="*/ 2147483647 w 140"/>
                <a:gd name="T51" fmla="*/ 2147483647 h 141"/>
                <a:gd name="T52" fmla="*/ 0 w 140"/>
                <a:gd name="T53" fmla="*/ 2147483647 h 141"/>
                <a:gd name="T54" fmla="*/ 0 w 140"/>
                <a:gd name="T55" fmla="*/ 2147483647 h 141"/>
                <a:gd name="T56" fmla="*/ 2147483647 w 140"/>
                <a:gd name="T57" fmla="*/ 2147483647 h 141"/>
                <a:gd name="T58" fmla="*/ 2147483647 w 140"/>
                <a:gd name="T59" fmla="*/ 2147483647 h 141"/>
                <a:gd name="T60" fmla="*/ 2147483647 w 140"/>
                <a:gd name="T61" fmla="*/ 2147483647 h 141"/>
                <a:gd name="T62" fmla="*/ 2147483647 w 140"/>
                <a:gd name="T63" fmla="*/ 2147483647 h 141"/>
                <a:gd name="T64" fmla="*/ 2147483647 w 140"/>
                <a:gd name="T65" fmla="*/ 2147483647 h 141"/>
                <a:gd name="T66" fmla="*/ 2147483647 w 140"/>
                <a:gd name="T67" fmla="*/ 2147483647 h 141"/>
                <a:gd name="T68" fmla="*/ 2147483647 w 140"/>
                <a:gd name="T69" fmla="*/ 2147483647 h 141"/>
                <a:gd name="T70" fmla="*/ 2147483647 w 140"/>
                <a:gd name="T71" fmla="*/ 2147483647 h 141"/>
                <a:gd name="T72" fmla="*/ 2147483647 w 140"/>
                <a:gd name="T73" fmla="*/ 2147483647 h 141"/>
                <a:gd name="T74" fmla="*/ 2147483647 w 140"/>
                <a:gd name="T75" fmla="*/ 2147483647 h 141"/>
                <a:gd name="T76" fmla="*/ 2147483647 w 140"/>
                <a:gd name="T77" fmla="*/ 2147483647 h 141"/>
                <a:gd name="T78" fmla="*/ 2147483647 w 140"/>
                <a:gd name="T79" fmla="*/ 0 h 141"/>
                <a:gd name="T80" fmla="*/ 2147483647 w 140"/>
                <a:gd name="T81" fmla="*/ 0 h 141"/>
                <a:gd name="T82" fmla="*/ 2147483647 w 140"/>
                <a:gd name="T83" fmla="*/ 2147483647 h 141"/>
                <a:gd name="T84" fmla="*/ 2147483647 w 140"/>
                <a:gd name="T85" fmla="*/ 2147483647 h 141"/>
                <a:gd name="T86" fmla="*/ 2147483647 w 140"/>
                <a:gd name="T87" fmla="*/ 2147483647 h 141"/>
                <a:gd name="T88" fmla="*/ 2147483647 w 140"/>
                <a:gd name="T89" fmla="*/ 2147483647 h 141"/>
                <a:gd name="T90" fmla="*/ 2147483647 w 140"/>
                <a:gd name="T91" fmla="*/ 2147483647 h 141"/>
                <a:gd name="T92" fmla="*/ 2147483647 w 140"/>
                <a:gd name="T93" fmla="*/ 2147483647 h 141"/>
                <a:gd name="T94" fmla="*/ 2147483647 w 140"/>
                <a:gd name="T95" fmla="*/ 2147483647 h 141"/>
                <a:gd name="T96" fmla="*/ 2147483647 w 140"/>
                <a:gd name="T97" fmla="*/ 2147483647 h 141"/>
                <a:gd name="T98" fmla="*/ 2147483647 w 140"/>
                <a:gd name="T99" fmla="*/ 2147483647 h 141"/>
                <a:gd name="T100" fmla="*/ 2147483647 w 140"/>
                <a:gd name="T101" fmla="*/ 2147483647 h 141"/>
                <a:gd name="T102" fmla="*/ 2147483647 w 140"/>
                <a:gd name="T103" fmla="*/ 2147483647 h 141"/>
                <a:gd name="T104" fmla="*/ 2147483647 w 140"/>
                <a:gd name="T105" fmla="*/ 2147483647 h 141"/>
                <a:gd name="T106" fmla="*/ 2147483647 w 140"/>
                <a:gd name="T107" fmla="*/ 2147483647 h 141"/>
                <a:gd name="T108" fmla="*/ 2147483647 w 140"/>
                <a:gd name="T109" fmla="*/ 2147483647 h 141"/>
                <a:gd name="T110" fmla="*/ 2147483647 w 140"/>
                <a:gd name="T111" fmla="*/ 2147483647 h 141"/>
                <a:gd name="T112" fmla="*/ 2147483647 w 140"/>
                <a:gd name="T113" fmla="*/ 2147483647 h 141"/>
                <a:gd name="T114" fmla="*/ 2147483647 w 140"/>
                <a:gd name="T115" fmla="*/ 2147483647 h 141"/>
                <a:gd name="T116" fmla="*/ 2147483647 w 140"/>
                <a:gd name="T117" fmla="*/ 2147483647 h 141"/>
                <a:gd name="T118" fmla="*/ 2147483647 w 140"/>
                <a:gd name="T119" fmla="*/ 2147483647 h 14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40"/>
                <a:gd name="T181" fmla="*/ 0 h 141"/>
                <a:gd name="T182" fmla="*/ 140 w 140"/>
                <a:gd name="T183" fmla="*/ 141 h 14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40" h="141">
                  <a:moveTo>
                    <a:pt x="140" y="81"/>
                  </a:moveTo>
                  <a:cubicBezTo>
                    <a:pt x="140" y="82"/>
                    <a:pt x="139" y="84"/>
                    <a:pt x="138" y="84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0" y="90"/>
                    <a:pt x="119" y="92"/>
                    <a:pt x="117" y="95"/>
                  </a:cubicBezTo>
                  <a:cubicBezTo>
                    <a:pt x="120" y="99"/>
                    <a:pt x="124" y="103"/>
                    <a:pt x="127" y="108"/>
                  </a:cubicBezTo>
                  <a:cubicBezTo>
                    <a:pt x="128" y="108"/>
                    <a:pt x="128" y="109"/>
                    <a:pt x="128" y="110"/>
                  </a:cubicBezTo>
                  <a:cubicBezTo>
                    <a:pt x="128" y="111"/>
                    <a:pt x="128" y="111"/>
                    <a:pt x="127" y="112"/>
                  </a:cubicBezTo>
                  <a:cubicBezTo>
                    <a:pt x="125" y="115"/>
                    <a:pt x="113" y="128"/>
                    <a:pt x="109" y="128"/>
                  </a:cubicBezTo>
                  <a:cubicBezTo>
                    <a:pt x="109" y="128"/>
                    <a:pt x="108" y="128"/>
                    <a:pt x="107" y="128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92" y="119"/>
                    <a:pt x="89" y="120"/>
                    <a:pt x="86" y="121"/>
                  </a:cubicBezTo>
                  <a:cubicBezTo>
                    <a:pt x="85" y="127"/>
                    <a:pt x="85" y="133"/>
                    <a:pt x="83" y="138"/>
                  </a:cubicBezTo>
                  <a:cubicBezTo>
                    <a:pt x="83" y="140"/>
                    <a:pt x="82" y="141"/>
                    <a:pt x="80" y="141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58" y="141"/>
                    <a:pt x="57" y="140"/>
                    <a:pt x="57" y="138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1" y="120"/>
                    <a:pt x="48" y="119"/>
                    <a:pt x="46" y="118"/>
                  </a:cubicBezTo>
                  <a:cubicBezTo>
                    <a:pt x="33" y="128"/>
                    <a:pt x="33" y="128"/>
                    <a:pt x="33" y="128"/>
                  </a:cubicBezTo>
                  <a:cubicBezTo>
                    <a:pt x="32" y="128"/>
                    <a:pt x="31" y="128"/>
                    <a:pt x="31" y="128"/>
                  </a:cubicBezTo>
                  <a:cubicBezTo>
                    <a:pt x="30" y="128"/>
                    <a:pt x="29" y="128"/>
                    <a:pt x="28" y="127"/>
                  </a:cubicBezTo>
                  <a:cubicBezTo>
                    <a:pt x="23" y="123"/>
                    <a:pt x="17" y="117"/>
                    <a:pt x="13" y="112"/>
                  </a:cubicBezTo>
                  <a:cubicBezTo>
                    <a:pt x="13" y="111"/>
                    <a:pt x="13" y="111"/>
                    <a:pt x="13" y="110"/>
                  </a:cubicBezTo>
                  <a:cubicBezTo>
                    <a:pt x="13" y="109"/>
                    <a:pt x="13" y="108"/>
                    <a:pt x="13" y="108"/>
                  </a:cubicBezTo>
                  <a:cubicBezTo>
                    <a:pt x="16" y="104"/>
                    <a:pt x="20" y="100"/>
                    <a:pt x="23" y="95"/>
                  </a:cubicBezTo>
                  <a:cubicBezTo>
                    <a:pt x="21" y="92"/>
                    <a:pt x="20" y="89"/>
                    <a:pt x="19" y="86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1" y="83"/>
                    <a:pt x="0" y="82"/>
                    <a:pt x="0" y="8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9"/>
                    <a:pt x="1" y="57"/>
                    <a:pt x="2" y="57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1"/>
                    <a:pt x="21" y="49"/>
                    <a:pt x="23" y="46"/>
                  </a:cubicBezTo>
                  <a:cubicBezTo>
                    <a:pt x="20" y="41"/>
                    <a:pt x="16" y="37"/>
                    <a:pt x="13" y="33"/>
                  </a:cubicBezTo>
                  <a:cubicBezTo>
                    <a:pt x="12" y="33"/>
                    <a:pt x="12" y="32"/>
                    <a:pt x="12" y="31"/>
                  </a:cubicBezTo>
                  <a:cubicBezTo>
                    <a:pt x="12" y="30"/>
                    <a:pt x="12" y="30"/>
                    <a:pt x="13" y="29"/>
                  </a:cubicBezTo>
                  <a:cubicBezTo>
                    <a:pt x="15" y="26"/>
                    <a:pt x="27" y="12"/>
                    <a:pt x="31" y="12"/>
                  </a:cubicBezTo>
                  <a:cubicBezTo>
                    <a:pt x="31" y="12"/>
                    <a:pt x="32" y="13"/>
                    <a:pt x="33" y="1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8" y="22"/>
                    <a:pt x="51" y="21"/>
                    <a:pt x="54" y="20"/>
                  </a:cubicBezTo>
                  <a:cubicBezTo>
                    <a:pt x="55" y="14"/>
                    <a:pt x="55" y="8"/>
                    <a:pt x="57" y="3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9" y="21"/>
                    <a:pt x="92" y="22"/>
                    <a:pt x="94" y="23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8" y="13"/>
                    <a:pt x="109" y="12"/>
                    <a:pt x="109" y="12"/>
                  </a:cubicBezTo>
                  <a:cubicBezTo>
                    <a:pt x="110" y="12"/>
                    <a:pt x="111" y="13"/>
                    <a:pt x="112" y="13"/>
                  </a:cubicBezTo>
                  <a:cubicBezTo>
                    <a:pt x="117" y="18"/>
                    <a:pt x="123" y="24"/>
                    <a:pt x="127" y="29"/>
                  </a:cubicBezTo>
                  <a:cubicBezTo>
                    <a:pt x="127" y="30"/>
                    <a:pt x="127" y="30"/>
                    <a:pt x="127" y="31"/>
                  </a:cubicBezTo>
                  <a:cubicBezTo>
                    <a:pt x="127" y="32"/>
                    <a:pt x="127" y="32"/>
                    <a:pt x="127" y="33"/>
                  </a:cubicBezTo>
                  <a:cubicBezTo>
                    <a:pt x="124" y="37"/>
                    <a:pt x="120" y="41"/>
                    <a:pt x="117" y="46"/>
                  </a:cubicBezTo>
                  <a:cubicBezTo>
                    <a:pt x="119" y="49"/>
                    <a:pt x="120" y="52"/>
                    <a:pt x="121" y="55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39" y="57"/>
                    <a:pt x="140" y="59"/>
                    <a:pt x="140" y="60"/>
                  </a:cubicBezTo>
                  <a:lnTo>
                    <a:pt x="140" y="81"/>
                  </a:lnTo>
                  <a:close/>
                  <a:moveTo>
                    <a:pt x="70" y="47"/>
                  </a:moveTo>
                  <a:cubicBezTo>
                    <a:pt x="57" y="47"/>
                    <a:pt x="47" y="58"/>
                    <a:pt x="47" y="70"/>
                  </a:cubicBezTo>
                  <a:cubicBezTo>
                    <a:pt x="47" y="83"/>
                    <a:pt x="57" y="94"/>
                    <a:pt x="70" y="94"/>
                  </a:cubicBezTo>
                  <a:cubicBezTo>
                    <a:pt x="83" y="94"/>
                    <a:pt x="93" y="83"/>
                    <a:pt x="93" y="70"/>
                  </a:cubicBezTo>
                  <a:cubicBezTo>
                    <a:pt x="93" y="58"/>
                    <a:pt x="83" y="47"/>
                    <a:pt x="70" y="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39" name="Group 20"/>
          <p:cNvGrpSpPr>
            <a:grpSpLocks/>
          </p:cNvGrpSpPr>
          <p:nvPr/>
        </p:nvGrpSpPr>
        <p:grpSpPr bwMode="auto">
          <a:xfrm>
            <a:off x="7397750" y="4391025"/>
            <a:ext cx="785813" cy="774700"/>
            <a:chOff x="0" y="0"/>
            <a:chExt cx="616054" cy="616054"/>
          </a:xfrm>
        </p:grpSpPr>
        <p:sp>
          <p:nvSpPr>
            <p:cNvPr id="24625" name="Oval 103"/>
            <p:cNvSpPr>
              <a:spLocks noChangeArrowheads="1"/>
            </p:cNvSpPr>
            <p:nvPr/>
          </p:nvSpPr>
          <p:spPr bwMode="auto">
            <a:xfrm>
              <a:off x="0" y="0"/>
              <a:ext cx="616054" cy="6160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4626" name="Freeform 8"/>
            <p:cNvSpPr>
              <a:spLocks noEditPoints="1" noChangeArrowheads="1"/>
            </p:cNvSpPr>
            <p:nvPr/>
          </p:nvSpPr>
          <p:spPr bwMode="auto">
            <a:xfrm>
              <a:off x="126304" y="108704"/>
              <a:ext cx="373063" cy="347663"/>
            </a:xfrm>
            <a:custGeom>
              <a:avLst/>
              <a:gdLst>
                <a:gd name="T0" fmla="*/ 2147483647 w 176"/>
                <a:gd name="T1" fmla="*/ 2147483647 h 164"/>
                <a:gd name="T2" fmla="*/ 2147483647 w 176"/>
                <a:gd name="T3" fmla="*/ 2147483647 h 164"/>
                <a:gd name="T4" fmla="*/ 2147483647 w 176"/>
                <a:gd name="T5" fmla="*/ 2147483647 h 164"/>
                <a:gd name="T6" fmla="*/ 2147483647 w 176"/>
                <a:gd name="T7" fmla="*/ 2147483647 h 164"/>
                <a:gd name="T8" fmla="*/ 2147483647 w 176"/>
                <a:gd name="T9" fmla="*/ 2147483647 h 164"/>
                <a:gd name="T10" fmla="*/ 2147483647 w 176"/>
                <a:gd name="T11" fmla="*/ 2147483647 h 164"/>
                <a:gd name="T12" fmla="*/ 0 w 176"/>
                <a:gd name="T13" fmla="*/ 2147483647 h 164"/>
                <a:gd name="T14" fmla="*/ 0 w 176"/>
                <a:gd name="T15" fmla="*/ 2147483647 h 164"/>
                <a:gd name="T16" fmla="*/ 2147483647 w 176"/>
                <a:gd name="T17" fmla="*/ 0 h 164"/>
                <a:gd name="T18" fmla="*/ 2147483647 w 176"/>
                <a:gd name="T19" fmla="*/ 2147483647 h 164"/>
                <a:gd name="T20" fmla="*/ 2147483647 w 176"/>
                <a:gd name="T21" fmla="*/ 2147483647 h 164"/>
                <a:gd name="T22" fmla="*/ 2147483647 w 176"/>
                <a:gd name="T23" fmla="*/ 2147483647 h 164"/>
                <a:gd name="T24" fmla="*/ 0 w 176"/>
                <a:gd name="T25" fmla="*/ 2147483647 h 164"/>
                <a:gd name="T26" fmla="*/ 0 w 176"/>
                <a:gd name="T27" fmla="*/ 2147483647 h 164"/>
                <a:gd name="T28" fmla="*/ 2147483647 w 176"/>
                <a:gd name="T29" fmla="*/ 2147483647 h 164"/>
                <a:gd name="T30" fmla="*/ 2147483647 w 176"/>
                <a:gd name="T31" fmla="*/ 2147483647 h 164"/>
                <a:gd name="T32" fmla="*/ 2147483647 w 176"/>
                <a:gd name="T33" fmla="*/ 2147483647 h 164"/>
                <a:gd name="T34" fmla="*/ 2147483647 w 176"/>
                <a:gd name="T35" fmla="*/ 2147483647 h 164"/>
                <a:gd name="T36" fmla="*/ 2147483647 w 176"/>
                <a:gd name="T37" fmla="*/ 2147483647 h 164"/>
                <a:gd name="T38" fmla="*/ 2147483647 w 176"/>
                <a:gd name="T39" fmla="*/ 2147483647 h 164"/>
                <a:gd name="T40" fmla="*/ 2147483647 w 176"/>
                <a:gd name="T41" fmla="*/ 2147483647 h 164"/>
                <a:gd name="T42" fmla="*/ 2147483647 w 176"/>
                <a:gd name="T43" fmla="*/ 2147483647 h 164"/>
                <a:gd name="T44" fmla="*/ 2147483647 w 176"/>
                <a:gd name="T45" fmla="*/ 2147483647 h 164"/>
                <a:gd name="T46" fmla="*/ 2147483647 w 176"/>
                <a:gd name="T47" fmla="*/ 2147483647 h 164"/>
                <a:gd name="T48" fmla="*/ 2147483647 w 176"/>
                <a:gd name="T49" fmla="*/ 2147483647 h 164"/>
                <a:gd name="T50" fmla="*/ 2147483647 w 176"/>
                <a:gd name="T51" fmla="*/ 2147483647 h 164"/>
                <a:gd name="T52" fmla="*/ 2147483647 w 176"/>
                <a:gd name="T53" fmla="*/ 2147483647 h 164"/>
                <a:gd name="T54" fmla="*/ 2147483647 w 176"/>
                <a:gd name="T55" fmla="*/ 2147483647 h 164"/>
                <a:gd name="T56" fmla="*/ 2147483647 w 176"/>
                <a:gd name="T57" fmla="*/ 2147483647 h 164"/>
                <a:gd name="T58" fmla="*/ 2147483647 w 176"/>
                <a:gd name="T59" fmla="*/ 2147483647 h 164"/>
                <a:gd name="T60" fmla="*/ 2147483647 w 176"/>
                <a:gd name="T61" fmla="*/ 2147483647 h 164"/>
                <a:gd name="T62" fmla="*/ 2147483647 w 176"/>
                <a:gd name="T63" fmla="*/ 2147483647 h 164"/>
                <a:gd name="T64" fmla="*/ 2147483647 w 176"/>
                <a:gd name="T65" fmla="*/ 2147483647 h 164"/>
                <a:gd name="T66" fmla="*/ 2147483647 w 176"/>
                <a:gd name="T67" fmla="*/ 2147483647 h 164"/>
                <a:gd name="T68" fmla="*/ 2147483647 w 176"/>
                <a:gd name="T69" fmla="*/ 2147483647 h 164"/>
                <a:gd name="T70" fmla="*/ 2147483647 w 176"/>
                <a:gd name="T71" fmla="*/ 2147483647 h 164"/>
                <a:gd name="T72" fmla="*/ 2147483647 w 176"/>
                <a:gd name="T73" fmla="*/ 2147483647 h 164"/>
                <a:gd name="T74" fmla="*/ 2147483647 w 176"/>
                <a:gd name="T75" fmla="*/ 2147483647 h 164"/>
                <a:gd name="T76" fmla="*/ 2147483647 w 176"/>
                <a:gd name="T77" fmla="*/ 2147483647 h 164"/>
                <a:gd name="T78" fmla="*/ 2147483647 w 176"/>
                <a:gd name="T79" fmla="*/ 2147483647 h 1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76"/>
                <a:gd name="T121" fmla="*/ 0 h 164"/>
                <a:gd name="T122" fmla="*/ 176 w 176"/>
                <a:gd name="T123" fmla="*/ 164 h 1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76" h="164">
                  <a:moveTo>
                    <a:pt x="176" y="36"/>
                  </a:moveTo>
                  <a:cubicBezTo>
                    <a:pt x="176" y="47"/>
                    <a:pt x="176" y="47"/>
                    <a:pt x="176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50"/>
                    <a:pt x="161" y="53"/>
                    <a:pt x="15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5" y="53"/>
                    <a:pt x="12" y="50"/>
                    <a:pt x="12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176" y="36"/>
                  </a:lnTo>
                  <a:close/>
                  <a:moveTo>
                    <a:pt x="176" y="153"/>
                  </a:moveTo>
                  <a:cubicBezTo>
                    <a:pt x="176" y="164"/>
                    <a:pt x="176" y="164"/>
                    <a:pt x="176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0"/>
                    <a:pt x="3" y="147"/>
                    <a:pt x="7" y="147"/>
                  </a:cubicBezTo>
                  <a:cubicBezTo>
                    <a:pt x="170" y="147"/>
                    <a:pt x="170" y="147"/>
                    <a:pt x="170" y="147"/>
                  </a:cubicBezTo>
                  <a:cubicBezTo>
                    <a:pt x="173" y="147"/>
                    <a:pt x="176" y="150"/>
                    <a:pt x="176" y="153"/>
                  </a:cubicBezTo>
                  <a:close/>
                  <a:moveTo>
                    <a:pt x="47" y="59"/>
                  </a:moveTo>
                  <a:cubicBezTo>
                    <a:pt x="47" y="129"/>
                    <a:pt x="47" y="129"/>
                    <a:pt x="47" y="129"/>
                  </a:cubicBezTo>
                  <a:cubicBezTo>
                    <a:pt x="59" y="129"/>
                    <a:pt x="59" y="129"/>
                    <a:pt x="59" y="12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117" y="59"/>
                    <a:pt x="117" y="59"/>
                    <a:pt x="117" y="5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29" y="129"/>
                    <a:pt x="129" y="129"/>
                    <a:pt x="129" y="129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53" y="59"/>
                    <a:pt x="153" y="59"/>
                    <a:pt x="153" y="59"/>
                  </a:cubicBezTo>
                  <a:cubicBezTo>
                    <a:pt x="153" y="129"/>
                    <a:pt x="153" y="129"/>
                    <a:pt x="153" y="129"/>
                  </a:cubicBezTo>
                  <a:cubicBezTo>
                    <a:pt x="158" y="129"/>
                    <a:pt x="158" y="129"/>
                    <a:pt x="158" y="129"/>
                  </a:cubicBezTo>
                  <a:cubicBezTo>
                    <a:pt x="161" y="129"/>
                    <a:pt x="164" y="132"/>
                    <a:pt x="164" y="135"/>
                  </a:cubicBezTo>
                  <a:cubicBezTo>
                    <a:pt x="164" y="141"/>
                    <a:pt x="164" y="141"/>
                    <a:pt x="164" y="141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32"/>
                    <a:pt x="15" y="129"/>
                    <a:pt x="18" y="129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4" y="59"/>
                    <a:pt x="24" y="59"/>
                    <a:pt x="24" y="59"/>
                  </a:cubicBezTo>
                  <a:lnTo>
                    <a:pt x="47" y="5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42" name="Group 18"/>
          <p:cNvGrpSpPr>
            <a:grpSpLocks/>
          </p:cNvGrpSpPr>
          <p:nvPr/>
        </p:nvGrpSpPr>
        <p:grpSpPr bwMode="auto">
          <a:xfrm>
            <a:off x="3429000" y="4391025"/>
            <a:ext cx="785813" cy="774700"/>
            <a:chOff x="0" y="0"/>
            <a:chExt cx="616054" cy="616054"/>
          </a:xfrm>
        </p:grpSpPr>
        <p:sp>
          <p:nvSpPr>
            <p:cNvPr id="24623" name="Oval 101"/>
            <p:cNvSpPr>
              <a:spLocks noChangeArrowheads="1"/>
            </p:cNvSpPr>
            <p:nvPr/>
          </p:nvSpPr>
          <p:spPr bwMode="auto">
            <a:xfrm>
              <a:off x="0" y="0"/>
              <a:ext cx="616054" cy="6160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4624" name="Freeform 9"/>
            <p:cNvSpPr>
              <a:spLocks noEditPoints="1" noChangeArrowheads="1"/>
            </p:cNvSpPr>
            <p:nvPr/>
          </p:nvSpPr>
          <p:spPr bwMode="auto">
            <a:xfrm>
              <a:off x="155489" y="144008"/>
              <a:ext cx="317500" cy="315913"/>
            </a:xfrm>
            <a:custGeom>
              <a:avLst/>
              <a:gdLst>
                <a:gd name="T0" fmla="*/ 2147483647 w 150"/>
                <a:gd name="T1" fmla="*/ 2147483647 h 149"/>
                <a:gd name="T2" fmla="*/ 2147483647 w 150"/>
                <a:gd name="T3" fmla="*/ 2147483647 h 149"/>
                <a:gd name="T4" fmla="*/ 2147483647 w 150"/>
                <a:gd name="T5" fmla="*/ 2147483647 h 149"/>
                <a:gd name="T6" fmla="*/ 2147483647 w 150"/>
                <a:gd name="T7" fmla="*/ 2147483647 h 149"/>
                <a:gd name="T8" fmla="*/ 2147483647 w 150"/>
                <a:gd name="T9" fmla="*/ 2147483647 h 149"/>
                <a:gd name="T10" fmla="*/ 0 w 150"/>
                <a:gd name="T11" fmla="*/ 2147483647 h 149"/>
                <a:gd name="T12" fmla="*/ 2147483647 w 150"/>
                <a:gd name="T13" fmla="*/ 2147483647 h 149"/>
                <a:gd name="T14" fmla="*/ 2147483647 w 150"/>
                <a:gd name="T15" fmla="*/ 2147483647 h 149"/>
                <a:gd name="T16" fmla="*/ 2147483647 w 150"/>
                <a:gd name="T17" fmla="*/ 2147483647 h 149"/>
                <a:gd name="T18" fmla="*/ 2147483647 w 150"/>
                <a:gd name="T19" fmla="*/ 2147483647 h 149"/>
                <a:gd name="T20" fmla="*/ 2147483647 w 150"/>
                <a:gd name="T21" fmla="*/ 2147483647 h 149"/>
                <a:gd name="T22" fmla="*/ 2147483647 w 150"/>
                <a:gd name="T23" fmla="*/ 2147483647 h 149"/>
                <a:gd name="T24" fmla="*/ 2147483647 w 150"/>
                <a:gd name="T25" fmla="*/ 2147483647 h 149"/>
                <a:gd name="T26" fmla="*/ 2147483647 w 150"/>
                <a:gd name="T27" fmla="*/ 2147483647 h 149"/>
                <a:gd name="T28" fmla="*/ 2147483647 w 150"/>
                <a:gd name="T29" fmla="*/ 2147483647 h 149"/>
                <a:gd name="T30" fmla="*/ 2147483647 w 150"/>
                <a:gd name="T31" fmla="*/ 2147483647 h 149"/>
                <a:gd name="T32" fmla="*/ 2147483647 w 150"/>
                <a:gd name="T33" fmla="*/ 2147483647 h 149"/>
                <a:gd name="T34" fmla="*/ 2147483647 w 150"/>
                <a:gd name="T35" fmla="*/ 2147483647 h 149"/>
                <a:gd name="T36" fmla="*/ 2147483647 w 150"/>
                <a:gd name="T37" fmla="*/ 2147483647 h 149"/>
                <a:gd name="T38" fmla="*/ 2147483647 w 150"/>
                <a:gd name="T39" fmla="*/ 0 h 149"/>
                <a:gd name="T40" fmla="*/ 2147483647 w 150"/>
                <a:gd name="T41" fmla="*/ 2147483647 h 149"/>
                <a:gd name="T42" fmla="*/ 2147483647 w 150"/>
                <a:gd name="T43" fmla="*/ 2147483647 h 149"/>
                <a:gd name="T44" fmla="*/ 2147483647 w 150"/>
                <a:gd name="T45" fmla="*/ 2147483647 h 149"/>
                <a:gd name="T46" fmla="*/ 2147483647 w 150"/>
                <a:gd name="T47" fmla="*/ 2147483647 h 149"/>
                <a:gd name="T48" fmla="*/ 2147483647 w 150"/>
                <a:gd name="T49" fmla="*/ 2147483647 h 149"/>
                <a:gd name="T50" fmla="*/ 2147483647 w 150"/>
                <a:gd name="T51" fmla="*/ 2147483647 h 149"/>
                <a:gd name="T52" fmla="*/ 2147483647 w 150"/>
                <a:gd name="T53" fmla="*/ 2147483647 h 149"/>
                <a:gd name="T54" fmla="*/ 2147483647 w 150"/>
                <a:gd name="T55" fmla="*/ 2147483647 h 149"/>
                <a:gd name="T56" fmla="*/ 2147483647 w 150"/>
                <a:gd name="T57" fmla="*/ 2147483647 h 149"/>
                <a:gd name="T58" fmla="*/ 2147483647 w 150"/>
                <a:gd name="T59" fmla="*/ 2147483647 h 149"/>
                <a:gd name="T60" fmla="*/ 2147483647 w 150"/>
                <a:gd name="T61" fmla="*/ 2147483647 h 149"/>
                <a:gd name="T62" fmla="*/ 2147483647 w 150"/>
                <a:gd name="T63" fmla="*/ 2147483647 h 149"/>
                <a:gd name="T64" fmla="*/ 2147483647 w 150"/>
                <a:gd name="T65" fmla="*/ 2147483647 h 149"/>
                <a:gd name="T66" fmla="*/ 2147483647 w 150"/>
                <a:gd name="T67" fmla="*/ 2147483647 h 149"/>
                <a:gd name="T68" fmla="*/ 2147483647 w 150"/>
                <a:gd name="T69" fmla="*/ 2147483647 h 149"/>
                <a:gd name="T70" fmla="*/ 2147483647 w 150"/>
                <a:gd name="T71" fmla="*/ 2147483647 h 149"/>
                <a:gd name="T72" fmla="*/ 2147483647 w 150"/>
                <a:gd name="T73" fmla="*/ 2147483647 h 149"/>
                <a:gd name="T74" fmla="*/ 2147483647 w 150"/>
                <a:gd name="T75" fmla="*/ 0 h 149"/>
                <a:gd name="T76" fmla="*/ 2147483647 w 150"/>
                <a:gd name="T77" fmla="*/ 2147483647 h 149"/>
                <a:gd name="T78" fmla="*/ 2147483647 w 150"/>
                <a:gd name="T79" fmla="*/ 2147483647 h 149"/>
                <a:gd name="T80" fmla="*/ 2147483647 w 150"/>
                <a:gd name="T81" fmla="*/ 2147483647 h 149"/>
                <a:gd name="T82" fmla="*/ 2147483647 w 150"/>
                <a:gd name="T83" fmla="*/ 2147483647 h 149"/>
                <a:gd name="T84" fmla="*/ 2147483647 w 150"/>
                <a:gd name="T85" fmla="*/ 2147483647 h 149"/>
                <a:gd name="T86" fmla="*/ 2147483647 w 150"/>
                <a:gd name="T87" fmla="*/ 2147483647 h 149"/>
                <a:gd name="T88" fmla="*/ 2147483647 w 150"/>
                <a:gd name="T89" fmla="*/ 2147483647 h 149"/>
                <a:gd name="T90" fmla="*/ 2147483647 w 150"/>
                <a:gd name="T91" fmla="*/ 2147483647 h 149"/>
                <a:gd name="T92" fmla="*/ 2147483647 w 150"/>
                <a:gd name="T93" fmla="*/ 2147483647 h 149"/>
                <a:gd name="T94" fmla="*/ 2147483647 w 150"/>
                <a:gd name="T95" fmla="*/ 2147483647 h 149"/>
                <a:gd name="T96" fmla="*/ 2147483647 w 150"/>
                <a:gd name="T97" fmla="*/ 2147483647 h 149"/>
                <a:gd name="T98" fmla="*/ 2147483647 w 150"/>
                <a:gd name="T99" fmla="*/ 2147483647 h 149"/>
                <a:gd name="T100" fmla="*/ 2147483647 w 150"/>
                <a:gd name="T101" fmla="*/ 2147483647 h 149"/>
                <a:gd name="T102" fmla="*/ 2147483647 w 150"/>
                <a:gd name="T103" fmla="*/ 2147483647 h 149"/>
                <a:gd name="T104" fmla="*/ 2147483647 w 150"/>
                <a:gd name="T105" fmla="*/ 2147483647 h 149"/>
                <a:gd name="T106" fmla="*/ 2147483647 w 150"/>
                <a:gd name="T107" fmla="*/ 2147483647 h 14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50"/>
                <a:gd name="T163" fmla="*/ 0 h 149"/>
                <a:gd name="T164" fmla="*/ 150 w 150"/>
                <a:gd name="T165" fmla="*/ 149 h 14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50" h="149">
                  <a:moveTo>
                    <a:pt x="146" y="30"/>
                  </a:moveTo>
                  <a:cubicBezTo>
                    <a:pt x="28" y="148"/>
                    <a:pt x="28" y="148"/>
                    <a:pt x="28" y="148"/>
                  </a:cubicBezTo>
                  <a:cubicBezTo>
                    <a:pt x="27" y="149"/>
                    <a:pt x="25" y="149"/>
                    <a:pt x="24" y="149"/>
                  </a:cubicBezTo>
                  <a:cubicBezTo>
                    <a:pt x="22" y="149"/>
                    <a:pt x="21" y="149"/>
                    <a:pt x="20" y="148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1" y="128"/>
                    <a:pt x="0" y="127"/>
                    <a:pt x="0" y="125"/>
                  </a:cubicBezTo>
                  <a:cubicBezTo>
                    <a:pt x="0" y="124"/>
                    <a:pt x="1" y="122"/>
                    <a:pt x="2" y="121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0" y="3"/>
                    <a:pt x="122" y="2"/>
                    <a:pt x="123" y="2"/>
                  </a:cubicBezTo>
                  <a:cubicBezTo>
                    <a:pt x="125" y="2"/>
                    <a:pt x="126" y="3"/>
                    <a:pt x="128" y="4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7" y="23"/>
                    <a:pt x="147" y="24"/>
                    <a:pt x="147" y="26"/>
                  </a:cubicBezTo>
                  <a:cubicBezTo>
                    <a:pt x="147" y="27"/>
                    <a:pt x="147" y="29"/>
                    <a:pt x="146" y="30"/>
                  </a:cubicBezTo>
                  <a:close/>
                  <a:moveTo>
                    <a:pt x="33" y="11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33" y="11"/>
                  </a:lnTo>
                  <a:close/>
                  <a:moveTo>
                    <a:pt x="74" y="29"/>
                  </a:moveTo>
                  <a:cubicBezTo>
                    <a:pt x="56" y="34"/>
                    <a:pt x="56" y="34"/>
                    <a:pt x="56" y="34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6" y="23"/>
                    <a:pt x="56" y="23"/>
                    <a:pt x="56" y="23"/>
                  </a:cubicBezTo>
                  <a:lnTo>
                    <a:pt x="74" y="29"/>
                  </a:lnTo>
                  <a:close/>
                  <a:moveTo>
                    <a:pt x="91" y="11"/>
                  </a:moveTo>
                  <a:cubicBezTo>
                    <a:pt x="82" y="14"/>
                    <a:pt x="82" y="14"/>
                    <a:pt x="82" y="1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8"/>
                    <a:pt x="82" y="8"/>
                    <a:pt x="82" y="8"/>
                  </a:cubicBezTo>
                  <a:lnTo>
                    <a:pt x="91" y="11"/>
                  </a:lnTo>
                  <a:close/>
                  <a:moveTo>
                    <a:pt x="133" y="2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106" y="53"/>
                    <a:pt x="106" y="53"/>
                    <a:pt x="106" y="53"/>
                  </a:cubicBezTo>
                  <a:lnTo>
                    <a:pt x="133" y="26"/>
                  </a:lnTo>
                  <a:close/>
                  <a:moveTo>
                    <a:pt x="150" y="70"/>
                  </a:moveTo>
                  <a:cubicBezTo>
                    <a:pt x="141" y="73"/>
                    <a:pt x="141" y="73"/>
                    <a:pt x="141" y="73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8" y="58"/>
                    <a:pt x="138" y="58"/>
                    <a:pt x="138" y="58"/>
                  </a:cubicBezTo>
                  <a:cubicBezTo>
                    <a:pt x="141" y="67"/>
                    <a:pt x="141" y="67"/>
                    <a:pt x="141" y="67"/>
                  </a:cubicBezTo>
                  <a:lnTo>
                    <a:pt x="150" y="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45" name="Group 2"/>
          <p:cNvGrpSpPr>
            <a:grpSpLocks/>
          </p:cNvGrpSpPr>
          <p:nvPr/>
        </p:nvGrpSpPr>
        <p:grpSpPr bwMode="auto">
          <a:xfrm>
            <a:off x="3429000" y="2159000"/>
            <a:ext cx="785813" cy="774700"/>
            <a:chOff x="0" y="0"/>
            <a:chExt cx="616054" cy="616054"/>
          </a:xfrm>
        </p:grpSpPr>
        <p:sp>
          <p:nvSpPr>
            <p:cNvPr id="24621" name="Oval 104"/>
            <p:cNvSpPr>
              <a:spLocks noChangeArrowheads="1"/>
            </p:cNvSpPr>
            <p:nvPr/>
          </p:nvSpPr>
          <p:spPr bwMode="auto">
            <a:xfrm>
              <a:off x="0" y="0"/>
              <a:ext cx="616054" cy="6160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4622" name="Freeform 10"/>
            <p:cNvSpPr>
              <a:spLocks noEditPoints="1" noChangeArrowheads="1"/>
            </p:cNvSpPr>
            <p:nvPr/>
          </p:nvSpPr>
          <p:spPr bwMode="auto">
            <a:xfrm>
              <a:off x="138008" y="144849"/>
              <a:ext cx="323850" cy="298450"/>
            </a:xfrm>
            <a:custGeom>
              <a:avLst/>
              <a:gdLst>
                <a:gd name="T0" fmla="*/ 2147483647 w 153"/>
                <a:gd name="T1" fmla="*/ 2147483647 h 141"/>
                <a:gd name="T2" fmla="*/ 0 w 153"/>
                <a:gd name="T3" fmla="*/ 2147483647 h 141"/>
                <a:gd name="T4" fmla="*/ 2147483647 w 153"/>
                <a:gd name="T5" fmla="*/ 2147483647 h 141"/>
                <a:gd name="T6" fmla="*/ 2147483647 w 153"/>
                <a:gd name="T7" fmla="*/ 2147483647 h 141"/>
                <a:gd name="T8" fmla="*/ 2147483647 w 153"/>
                <a:gd name="T9" fmla="*/ 2147483647 h 141"/>
                <a:gd name="T10" fmla="*/ 2147483647 w 153"/>
                <a:gd name="T11" fmla="*/ 2147483647 h 141"/>
                <a:gd name="T12" fmla="*/ 2147483647 w 153"/>
                <a:gd name="T13" fmla="*/ 2147483647 h 141"/>
                <a:gd name="T14" fmla="*/ 2147483647 w 153"/>
                <a:gd name="T15" fmla="*/ 2147483647 h 141"/>
                <a:gd name="T16" fmla="*/ 2147483647 w 153"/>
                <a:gd name="T17" fmla="*/ 2147483647 h 141"/>
                <a:gd name="T18" fmla="*/ 2147483647 w 153"/>
                <a:gd name="T19" fmla="*/ 2147483647 h 141"/>
                <a:gd name="T20" fmla="*/ 2147483647 w 153"/>
                <a:gd name="T21" fmla="*/ 2147483647 h 141"/>
                <a:gd name="T22" fmla="*/ 2147483647 w 153"/>
                <a:gd name="T23" fmla="*/ 2147483647 h 141"/>
                <a:gd name="T24" fmla="*/ 2147483647 w 153"/>
                <a:gd name="T25" fmla="*/ 2147483647 h 141"/>
                <a:gd name="T26" fmla="*/ 2147483647 w 153"/>
                <a:gd name="T27" fmla="*/ 2147483647 h 141"/>
                <a:gd name="T28" fmla="*/ 2147483647 w 153"/>
                <a:gd name="T29" fmla="*/ 0 h 141"/>
                <a:gd name="T30" fmla="*/ 2147483647 w 153"/>
                <a:gd name="T31" fmla="*/ 2147483647 h 141"/>
                <a:gd name="T32" fmla="*/ 2147483647 w 153"/>
                <a:gd name="T33" fmla="*/ 2147483647 h 141"/>
                <a:gd name="T34" fmla="*/ 2147483647 w 153"/>
                <a:gd name="T35" fmla="*/ 2147483647 h 141"/>
                <a:gd name="T36" fmla="*/ 2147483647 w 153"/>
                <a:gd name="T37" fmla="*/ 0 h 141"/>
                <a:gd name="T38" fmla="*/ 2147483647 w 153"/>
                <a:gd name="T39" fmla="*/ 2147483647 h 141"/>
                <a:gd name="T40" fmla="*/ 2147483647 w 153"/>
                <a:gd name="T41" fmla="*/ 2147483647 h 141"/>
                <a:gd name="T42" fmla="*/ 2147483647 w 153"/>
                <a:gd name="T43" fmla="*/ 2147483647 h 141"/>
                <a:gd name="T44" fmla="*/ 2147483647 w 153"/>
                <a:gd name="T45" fmla="*/ 2147483647 h 141"/>
                <a:gd name="T46" fmla="*/ 2147483647 w 153"/>
                <a:gd name="T47" fmla="*/ 2147483647 h 141"/>
                <a:gd name="T48" fmla="*/ 2147483647 w 153"/>
                <a:gd name="T49" fmla="*/ 2147483647 h 141"/>
                <a:gd name="T50" fmla="*/ 2147483647 w 153"/>
                <a:gd name="T51" fmla="*/ 2147483647 h 141"/>
                <a:gd name="T52" fmla="*/ 2147483647 w 153"/>
                <a:gd name="T53" fmla="*/ 2147483647 h 14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41"/>
                <a:gd name="T83" fmla="*/ 153 w 153"/>
                <a:gd name="T84" fmla="*/ 141 h 14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41">
                  <a:moveTo>
                    <a:pt x="26" y="94"/>
                  </a:moveTo>
                  <a:cubicBezTo>
                    <a:pt x="11" y="94"/>
                    <a:pt x="0" y="76"/>
                    <a:pt x="0" y="63"/>
                  </a:cubicBezTo>
                  <a:cubicBezTo>
                    <a:pt x="0" y="54"/>
                    <a:pt x="5" y="45"/>
                    <a:pt x="15" y="45"/>
                  </a:cubicBezTo>
                  <a:cubicBezTo>
                    <a:pt x="30" y="45"/>
                    <a:pt x="40" y="63"/>
                    <a:pt x="40" y="76"/>
                  </a:cubicBezTo>
                  <a:cubicBezTo>
                    <a:pt x="40" y="85"/>
                    <a:pt x="36" y="94"/>
                    <a:pt x="26" y="94"/>
                  </a:cubicBezTo>
                  <a:close/>
                  <a:moveTo>
                    <a:pt x="129" y="127"/>
                  </a:moveTo>
                  <a:cubicBezTo>
                    <a:pt x="129" y="139"/>
                    <a:pt x="120" y="141"/>
                    <a:pt x="110" y="141"/>
                  </a:cubicBezTo>
                  <a:cubicBezTo>
                    <a:pt x="98" y="141"/>
                    <a:pt x="88" y="132"/>
                    <a:pt x="76" y="132"/>
                  </a:cubicBezTo>
                  <a:cubicBezTo>
                    <a:pt x="64" y="132"/>
                    <a:pt x="54" y="141"/>
                    <a:pt x="41" y="141"/>
                  </a:cubicBezTo>
                  <a:cubicBezTo>
                    <a:pt x="32" y="141"/>
                    <a:pt x="24" y="138"/>
                    <a:pt x="24" y="127"/>
                  </a:cubicBezTo>
                  <a:cubicBezTo>
                    <a:pt x="24" y="106"/>
                    <a:pt x="54" y="73"/>
                    <a:pt x="76" y="73"/>
                  </a:cubicBezTo>
                  <a:cubicBezTo>
                    <a:pt x="99" y="73"/>
                    <a:pt x="129" y="106"/>
                    <a:pt x="129" y="127"/>
                  </a:cubicBezTo>
                  <a:close/>
                  <a:moveTo>
                    <a:pt x="55" y="54"/>
                  </a:moveTo>
                  <a:cubicBezTo>
                    <a:pt x="40" y="54"/>
                    <a:pt x="31" y="35"/>
                    <a:pt x="31" y="23"/>
                  </a:cubicBezTo>
                  <a:cubicBezTo>
                    <a:pt x="31" y="12"/>
                    <a:pt x="36" y="0"/>
                    <a:pt x="48" y="0"/>
                  </a:cubicBezTo>
                  <a:cubicBezTo>
                    <a:pt x="63" y="0"/>
                    <a:pt x="72" y="19"/>
                    <a:pt x="72" y="32"/>
                  </a:cubicBezTo>
                  <a:cubicBezTo>
                    <a:pt x="72" y="42"/>
                    <a:pt x="66" y="54"/>
                    <a:pt x="55" y="54"/>
                  </a:cubicBezTo>
                  <a:close/>
                  <a:moveTo>
                    <a:pt x="81" y="32"/>
                  </a:moveTo>
                  <a:cubicBezTo>
                    <a:pt x="81" y="19"/>
                    <a:pt x="90" y="0"/>
                    <a:pt x="105" y="0"/>
                  </a:cubicBezTo>
                  <a:cubicBezTo>
                    <a:pt x="117" y="0"/>
                    <a:pt x="122" y="12"/>
                    <a:pt x="122" y="23"/>
                  </a:cubicBezTo>
                  <a:cubicBezTo>
                    <a:pt x="122" y="35"/>
                    <a:pt x="113" y="54"/>
                    <a:pt x="98" y="54"/>
                  </a:cubicBezTo>
                  <a:cubicBezTo>
                    <a:pt x="87" y="54"/>
                    <a:pt x="81" y="42"/>
                    <a:pt x="81" y="32"/>
                  </a:cubicBezTo>
                  <a:close/>
                  <a:moveTo>
                    <a:pt x="153" y="63"/>
                  </a:moveTo>
                  <a:cubicBezTo>
                    <a:pt x="153" y="76"/>
                    <a:pt x="142" y="94"/>
                    <a:pt x="127" y="94"/>
                  </a:cubicBezTo>
                  <a:cubicBezTo>
                    <a:pt x="117" y="94"/>
                    <a:pt x="113" y="85"/>
                    <a:pt x="113" y="76"/>
                  </a:cubicBezTo>
                  <a:cubicBezTo>
                    <a:pt x="113" y="63"/>
                    <a:pt x="123" y="45"/>
                    <a:pt x="138" y="45"/>
                  </a:cubicBezTo>
                  <a:cubicBezTo>
                    <a:pt x="148" y="45"/>
                    <a:pt x="153" y="54"/>
                    <a:pt x="153" y="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48" name="Group 6"/>
          <p:cNvGrpSpPr>
            <a:grpSpLocks/>
          </p:cNvGrpSpPr>
          <p:nvPr/>
        </p:nvGrpSpPr>
        <p:grpSpPr bwMode="auto">
          <a:xfrm>
            <a:off x="9366250" y="2159000"/>
            <a:ext cx="787400" cy="774700"/>
            <a:chOff x="0" y="0"/>
            <a:chExt cx="616054" cy="616054"/>
          </a:xfrm>
        </p:grpSpPr>
        <p:sp>
          <p:nvSpPr>
            <p:cNvPr id="24619" name="Oval 107"/>
            <p:cNvSpPr>
              <a:spLocks noChangeArrowheads="1"/>
            </p:cNvSpPr>
            <p:nvPr/>
          </p:nvSpPr>
          <p:spPr bwMode="auto">
            <a:xfrm>
              <a:off x="0" y="0"/>
              <a:ext cx="616054" cy="6160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4620" name="Freeform 11"/>
            <p:cNvSpPr>
              <a:spLocks noEditPoints="1" noChangeArrowheads="1"/>
            </p:cNvSpPr>
            <p:nvPr/>
          </p:nvSpPr>
          <p:spPr bwMode="auto">
            <a:xfrm>
              <a:off x="121798" y="152331"/>
              <a:ext cx="346075" cy="377825"/>
            </a:xfrm>
            <a:custGeom>
              <a:avLst/>
              <a:gdLst>
                <a:gd name="T0" fmla="*/ 2147483647 w 164"/>
                <a:gd name="T1" fmla="*/ 2147483647 h 178"/>
                <a:gd name="T2" fmla="*/ 2147483647 w 164"/>
                <a:gd name="T3" fmla="*/ 2147483647 h 178"/>
                <a:gd name="T4" fmla="*/ 2147483647 w 164"/>
                <a:gd name="T5" fmla="*/ 2147483647 h 178"/>
                <a:gd name="T6" fmla="*/ 2147483647 w 164"/>
                <a:gd name="T7" fmla="*/ 2147483647 h 178"/>
                <a:gd name="T8" fmla="*/ 2147483647 w 164"/>
                <a:gd name="T9" fmla="*/ 2147483647 h 178"/>
                <a:gd name="T10" fmla="*/ 2147483647 w 164"/>
                <a:gd name="T11" fmla="*/ 2147483647 h 178"/>
                <a:gd name="T12" fmla="*/ 2147483647 w 164"/>
                <a:gd name="T13" fmla="*/ 2147483647 h 178"/>
                <a:gd name="T14" fmla="*/ 2147483647 w 164"/>
                <a:gd name="T15" fmla="*/ 2147483647 h 178"/>
                <a:gd name="T16" fmla="*/ 2147483647 w 164"/>
                <a:gd name="T17" fmla="*/ 2147483647 h 178"/>
                <a:gd name="T18" fmla="*/ 2147483647 w 164"/>
                <a:gd name="T19" fmla="*/ 2147483647 h 178"/>
                <a:gd name="T20" fmla="*/ 2147483647 w 164"/>
                <a:gd name="T21" fmla="*/ 0 h 178"/>
                <a:gd name="T22" fmla="*/ 2147483647 w 164"/>
                <a:gd name="T23" fmla="*/ 0 h 178"/>
                <a:gd name="T24" fmla="*/ 2147483647 w 164"/>
                <a:gd name="T25" fmla="*/ 2147483647 h 178"/>
                <a:gd name="T26" fmla="*/ 2147483647 w 164"/>
                <a:gd name="T27" fmla="*/ 2147483647 h 178"/>
                <a:gd name="T28" fmla="*/ 2147483647 w 164"/>
                <a:gd name="T29" fmla="*/ 2147483647 h 178"/>
                <a:gd name="T30" fmla="*/ 2147483647 w 164"/>
                <a:gd name="T31" fmla="*/ 2147483647 h 178"/>
                <a:gd name="T32" fmla="*/ 2147483647 w 164"/>
                <a:gd name="T33" fmla="*/ 2147483647 h 178"/>
                <a:gd name="T34" fmla="*/ 2147483647 w 164"/>
                <a:gd name="T35" fmla="*/ 2147483647 h 178"/>
                <a:gd name="T36" fmla="*/ 2147483647 w 164"/>
                <a:gd name="T37" fmla="*/ 2147483647 h 178"/>
                <a:gd name="T38" fmla="*/ 2147483647 w 164"/>
                <a:gd name="T39" fmla="*/ 2147483647 h 178"/>
                <a:gd name="T40" fmla="*/ 2147483647 w 164"/>
                <a:gd name="T41" fmla="*/ 2147483647 h 178"/>
                <a:gd name="T42" fmla="*/ 2147483647 w 164"/>
                <a:gd name="T43" fmla="*/ 2147483647 h 178"/>
                <a:gd name="T44" fmla="*/ 2147483647 w 164"/>
                <a:gd name="T45" fmla="*/ 2147483647 h 178"/>
                <a:gd name="T46" fmla="*/ 2147483647 w 164"/>
                <a:gd name="T47" fmla="*/ 2147483647 h 178"/>
                <a:gd name="T48" fmla="*/ 2147483647 w 164"/>
                <a:gd name="T49" fmla="*/ 2147483647 h 178"/>
                <a:gd name="T50" fmla="*/ 2147483647 w 164"/>
                <a:gd name="T51" fmla="*/ 2147483647 h 178"/>
                <a:gd name="T52" fmla="*/ 2147483647 w 164"/>
                <a:gd name="T53" fmla="*/ 2147483647 h 178"/>
                <a:gd name="T54" fmla="*/ 2147483647 w 164"/>
                <a:gd name="T55" fmla="*/ 2147483647 h 178"/>
                <a:gd name="T56" fmla="*/ 2147483647 w 164"/>
                <a:gd name="T57" fmla="*/ 2147483647 h 178"/>
                <a:gd name="T58" fmla="*/ 2147483647 w 164"/>
                <a:gd name="T59" fmla="*/ 2147483647 h 178"/>
                <a:gd name="T60" fmla="*/ 2147483647 w 164"/>
                <a:gd name="T61" fmla="*/ 2147483647 h 178"/>
                <a:gd name="T62" fmla="*/ 2147483647 w 164"/>
                <a:gd name="T63" fmla="*/ 2147483647 h 178"/>
                <a:gd name="T64" fmla="*/ 2147483647 w 164"/>
                <a:gd name="T65" fmla="*/ 2147483647 h 178"/>
                <a:gd name="T66" fmla="*/ 2147483647 w 164"/>
                <a:gd name="T67" fmla="*/ 2147483647 h 178"/>
                <a:gd name="T68" fmla="*/ 2147483647 w 164"/>
                <a:gd name="T69" fmla="*/ 2147483647 h 178"/>
                <a:gd name="T70" fmla="*/ 2147483647 w 164"/>
                <a:gd name="T71" fmla="*/ 2147483647 h 178"/>
                <a:gd name="T72" fmla="*/ 2147483647 w 164"/>
                <a:gd name="T73" fmla="*/ 2147483647 h 178"/>
                <a:gd name="T74" fmla="*/ 2147483647 w 164"/>
                <a:gd name="T75" fmla="*/ 2147483647 h 178"/>
                <a:gd name="T76" fmla="*/ 2147483647 w 164"/>
                <a:gd name="T77" fmla="*/ 2147483647 h 1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64"/>
                <a:gd name="T118" fmla="*/ 0 h 178"/>
                <a:gd name="T119" fmla="*/ 164 w 164"/>
                <a:gd name="T120" fmla="*/ 178 h 1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64" h="178">
                  <a:moveTo>
                    <a:pt x="127" y="107"/>
                  </a:moveTo>
                  <a:cubicBezTo>
                    <a:pt x="145" y="169"/>
                    <a:pt x="83" y="178"/>
                    <a:pt x="84" y="147"/>
                  </a:cubicBezTo>
                  <a:cubicBezTo>
                    <a:pt x="84" y="148"/>
                    <a:pt x="84" y="130"/>
                    <a:pt x="84" y="117"/>
                  </a:cubicBezTo>
                  <a:cubicBezTo>
                    <a:pt x="83" y="117"/>
                    <a:pt x="81" y="116"/>
                    <a:pt x="80" y="116"/>
                  </a:cubicBezTo>
                  <a:cubicBezTo>
                    <a:pt x="80" y="129"/>
                    <a:pt x="80" y="148"/>
                    <a:pt x="80" y="147"/>
                  </a:cubicBezTo>
                  <a:cubicBezTo>
                    <a:pt x="81" y="178"/>
                    <a:pt x="19" y="169"/>
                    <a:pt x="37" y="107"/>
                  </a:cubicBezTo>
                  <a:cubicBezTo>
                    <a:pt x="20" y="100"/>
                    <a:pt x="8" y="91"/>
                    <a:pt x="3" y="84"/>
                  </a:cubicBezTo>
                  <a:cubicBezTo>
                    <a:pt x="0" y="80"/>
                    <a:pt x="3" y="75"/>
                    <a:pt x="8" y="79"/>
                  </a:cubicBezTo>
                  <a:cubicBezTo>
                    <a:pt x="8" y="79"/>
                    <a:pt x="9" y="79"/>
                    <a:pt x="10" y="8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8"/>
                    <a:pt x="16" y="0"/>
                    <a:pt x="2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8" y="0"/>
                    <a:pt x="154" y="8"/>
                    <a:pt x="154" y="16"/>
                  </a:cubicBezTo>
                  <a:cubicBezTo>
                    <a:pt x="154" y="80"/>
                    <a:pt x="154" y="80"/>
                    <a:pt x="154" y="80"/>
                  </a:cubicBezTo>
                  <a:cubicBezTo>
                    <a:pt x="155" y="79"/>
                    <a:pt x="156" y="79"/>
                    <a:pt x="156" y="79"/>
                  </a:cubicBezTo>
                  <a:cubicBezTo>
                    <a:pt x="161" y="75"/>
                    <a:pt x="164" y="80"/>
                    <a:pt x="161" y="84"/>
                  </a:cubicBezTo>
                  <a:cubicBezTo>
                    <a:pt x="155" y="91"/>
                    <a:pt x="144" y="100"/>
                    <a:pt x="127" y="107"/>
                  </a:cubicBezTo>
                  <a:close/>
                  <a:moveTo>
                    <a:pt x="146" y="24"/>
                  </a:moveTo>
                  <a:cubicBezTo>
                    <a:pt x="146" y="13"/>
                    <a:pt x="143" y="9"/>
                    <a:pt x="133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1" y="9"/>
                    <a:pt x="19" y="12"/>
                    <a:pt x="19" y="24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40" y="97"/>
                    <a:pt x="59" y="95"/>
                    <a:pt x="69" y="94"/>
                  </a:cubicBezTo>
                  <a:cubicBezTo>
                    <a:pt x="73" y="94"/>
                    <a:pt x="76" y="95"/>
                    <a:pt x="78" y="97"/>
                  </a:cubicBezTo>
                  <a:cubicBezTo>
                    <a:pt x="78" y="97"/>
                    <a:pt x="78" y="97"/>
                    <a:pt x="79" y="97"/>
                  </a:cubicBezTo>
                  <a:cubicBezTo>
                    <a:pt x="81" y="99"/>
                    <a:pt x="82" y="101"/>
                    <a:pt x="84" y="102"/>
                  </a:cubicBezTo>
                  <a:cubicBezTo>
                    <a:pt x="85" y="97"/>
                    <a:pt x="87" y="94"/>
                    <a:pt x="95" y="94"/>
                  </a:cubicBezTo>
                  <a:cubicBezTo>
                    <a:pt x="105" y="95"/>
                    <a:pt x="124" y="97"/>
                    <a:pt x="146" y="85"/>
                  </a:cubicBezTo>
                  <a:lnTo>
                    <a:pt x="146" y="24"/>
                  </a:lnTo>
                  <a:close/>
                  <a:moveTo>
                    <a:pt x="60" y="87"/>
                  </a:moveTo>
                  <a:cubicBezTo>
                    <a:pt x="49" y="87"/>
                    <a:pt x="40" y="78"/>
                    <a:pt x="40" y="68"/>
                  </a:cubicBezTo>
                  <a:cubicBezTo>
                    <a:pt x="40" y="58"/>
                    <a:pt x="49" y="50"/>
                    <a:pt x="60" y="50"/>
                  </a:cubicBezTo>
                  <a:cubicBezTo>
                    <a:pt x="71" y="50"/>
                    <a:pt x="80" y="58"/>
                    <a:pt x="80" y="68"/>
                  </a:cubicBezTo>
                  <a:cubicBezTo>
                    <a:pt x="80" y="78"/>
                    <a:pt x="71" y="87"/>
                    <a:pt x="60" y="87"/>
                  </a:cubicBezTo>
                  <a:close/>
                  <a:moveTo>
                    <a:pt x="106" y="87"/>
                  </a:moveTo>
                  <a:cubicBezTo>
                    <a:pt x="95" y="87"/>
                    <a:pt x="86" y="78"/>
                    <a:pt x="86" y="68"/>
                  </a:cubicBezTo>
                  <a:cubicBezTo>
                    <a:pt x="86" y="58"/>
                    <a:pt x="95" y="50"/>
                    <a:pt x="106" y="50"/>
                  </a:cubicBezTo>
                  <a:cubicBezTo>
                    <a:pt x="117" y="50"/>
                    <a:pt x="126" y="58"/>
                    <a:pt x="126" y="68"/>
                  </a:cubicBezTo>
                  <a:cubicBezTo>
                    <a:pt x="126" y="78"/>
                    <a:pt x="117" y="87"/>
                    <a:pt x="106" y="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51" name="Group 3"/>
          <p:cNvGrpSpPr>
            <a:grpSpLocks/>
          </p:cNvGrpSpPr>
          <p:nvPr/>
        </p:nvGrpSpPr>
        <p:grpSpPr bwMode="auto">
          <a:xfrm>
            <a:off x="5392738" y="2159000"/>
            <a:ext cx="785812" cy="774700"/>
            <a:chOff x="0" y="0"/>
            <a:chExt cx="616054" cy="616054"/>
          </a:xfrm>
        </p:grpSpPr>
        <p:sp>
          <p:nvSpPr>
            <p:cNvPr id="24617" name="Oval 105"/>
            <p:cNvSpPr>
              <a:spLocks noChangeArrowheads="1"/>
            </p:cNvSpPr>
            <p:nvPr/>
          </p:nvSpPr>
          <p:spPr bwMode="auto">
            <a:xfrm>
              <a:off x="0" y="0"/>
              <a:ext cx="616054" cy="6160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4618" name="Freeform 12"/>
            <p:cNvSpPr>
              <a:spLocks noEditPoints="1" noChangeArrowheads="1"/>
            </p:cNvSpPr>
            <p:nvPr/>
          </p:nvSpPr>
          <p:spPr bwMode="auto">
            <a:xfrm>
              <a:off x="153759" y="140166"/>
              <a:ext cx="347663" cy="298450"/>
            </a:xfrm>
            <a:custGeom>
              <a:avLst/>
              <a:gdLst>
                <a:gd name="T0" fmla="*/ 2147483647 w 164"/>
                <a:gd name="T1" fmla="*/ 2147483647 h 141"/>
                <a:gd name="T2" fmla="*/ 2147483647 w 164"/>
                <a:gd name="T3" fmla="*/ 2147483647 h 141"/>
                <a:gd name="T4" fmla="*/ 0 w 164"/>
                <a:gd name="T5" fmla="*/ 2147483647 h 141"/>
                <a:gd name="T6" fmla="*/ 0 w 164"/>
                <a:gd name="T7" fmla="*/ 2147483647 h 141"/>
                <a:gd name="T8" fmla="*/ 2147483647 w 164"/>
                <a:gd name="T9" fmla="*/ 2147483647 h 141"/>
                <a:gd name="T10" fmla="*/ 2147483647 w 164"/>
                <a:gd name="T11" fmla="*/ 2147483647 h 141"/>
                <a:gd name="T12" fmla="*/ 2147483647 w 164"/>
                <a:gd name="T13" fmla="*/ 2147483647 h 141"/>
                <a:gd name="T14" fmla="*/ 2147483647 w 164"/>
                <a:gd name="T15" fmla="*/ 2147483647 h 141"/>
                <a:gd name="T16" fmla="*/ 2147483647 w 164"/>
                <a:gd name="T17" fmla="*/ 2147483647 h 141"/>
                <a:gd name="T18" fmla="*/ 2147483647 w 164"/>
                <a:gd name="T19" fmla="*/ 2147483647 h 141"/>
                <a:gd name="T20" fmla="*/ 2147483647 w 164"/>
                <a:gd name="T21" fmla="*/ 2147483647 h 141"/>
                <a:gd name="T22" fmla="*/ 2147483647 w 164"/>
                <a:gd name="T23" fmla="*/ 2147483647 h 141"/>
                <a:gd name="T24" fmla="*/ 2147483647 w 164"/>
                <a:gd name="T25" fmla="*/ 0 h 141"/>
                <a:gd name="T26" fmla="*/ 2147483647 w 164"/>
                <a:gd name="T27" fmla="*/ 0 h 141"/>
                <a:gd name="T28" fmla="*/ 2147483647 w 164"/>
                <a:gd name="T29" fmla="*/ 2147483647 h 141"/>
                <a:gd name="T30" fmla="*/ 2147483647 w 164"/>
                <a:gd name="T31" fmla="*/ 2147483647 h 141"/>
                <a:gd name="T32" fmla="*/ 2147483647 w 164"/>
                <a:gd name="T33" fmla="*/ 2147483647 h 141"/>
                <a:gd name="T34" fmla="*/ 2147483647 w 164"/>
                <a:gd name="T35" fmla="*/ 2147483647 h 141"/>
                <a:gd name="T36" fmla="*/ 2147483647 w 164"/>
                <a:gd name="T37" fmla="*/ 2147483647 h 141"/>
                <a:gd name="T38" fmla="*/ 2147483647 w 164"/>
                <a:gd name="T39" fmla="*/ 2147483647 h 141"/>
                <a:gd name="T40" fmla="*/ 2147483647 w 164"/>
                <a:gd name="T41" fmla="*/ 2147483647 h 141"/>
                <a:gd name="T42" fmla="*/ 2147483647 w 164"/>
                <a:gd name="T43" fmla="*/ 2147483647 h 141"/>
                <a:gd name="T44" fmla="*/ 2147483647 w 164"/>
                <a:gd name="T45" fmla="*/ 2147483647 h 141"/>
                <a:gd name="T46" fmla="*/ 2147483647 w 164"/>
                <a:gd name="T47" fmla="*/ 2147483647 h 141"/>
                <a:gd name="T48" fmla="*/ 2147483647 w 164"/>
                <a:gd name="T49" fmla="*/ 2147483647 h 141"/>
                <a:gd name="T50" fmla="*/ 2147483647 w 164"/>
                <a:gd name="T51" fmla="*/ 2147483647 h 141"/>
                <a:gd name="T52" fmla="*/ 2147483647 w 164"/>
                <a:gd name="T53" fmla="*/ 2147483647 h 141"/>
                <a:gd name="T54" fmla="*/ 2147483647 w 164"/>
                <a:gd name="T55" fmla="*/ 2147483647 h 141"/>
                <a:gd name="T56" fmla="*/ 2147483647 w 164"/>
                <a:gd name="T57" fmla="*/ 2147483647 h 141"/>
                <a:gd name="T58" fmla="*/ 2147483647 w 164"/>
                <a:gd name="T59" fmla="*/ 2147483647 h 14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4"/>
                <a:gd name="T91" fmla="*/ 0 h 141"/>
                <a:gd name="T92" fmla="*/ 164 w 164"/>
                <a:gd name="T93" fmla="*/ 141 h 14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4" h="141">
                  <a:moveTo>
                    <a:pt x="26" y="141"/>
                  </a:moveTo>
                  <a:cubicBezTo>
                    <a:pt x="20" y="141"/>
                    <a:pt x="20" y="141"/>
                    <a:pt x="20" y="141"/>
                  </a:cubicBezTo>
                  <a:cubicBezTo>
                    <a:pt x="9" y="141"/>
                    <a:pt x="0" y="131"/>
                    <a:pt x="0" y="1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33"/>
                    <a:pt x="9" y="24"/>
                    <a:pt x="20" y="24"/>
                  </a:cubicBezTo>
                  <a:cubicBezTo>
                    <a:pt x="26" y="24"/>
                    <a:pt x="26" y="24"/>
                    <a:pt x="26" y="24"/>
                  </a:cubicBezTo>
                  <a:lnTo>
                    <a:pt x="26" y="141"/>
                  </a:lnTo>
                  <a:close/>
                  <a:moveTo>
                    <a:pt x="128" y="141"/>
                  </a:moveTo>
                  <a:cubicBezTo>
                    <a:pt x="35" y="141"/>
                    <a:pt x="35" y="141"/>
                    <a:pt x="35" y="141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4"/>
                    <a:pt x="50" y="0"/>
                    <a:pt x="55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3" y="0"/>
                    <a:pt x="117" y="4"/>
                    <a:pt x="117" y="9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28" y="24"/>
                    <a:pt x="128" y="24"/>
                    <a:pt x="128" y="24"/>
                  </a:cubicBezTo>
                  <a:lnTo>
                    <a:pt x="128" y="141"/>
                  </a:lnTo>
                  <a:close/>
                  <a:moveTo>
                    <a:pt x="105" y="24"/>
                  </a:moveTo>
                  <a:cubicBezTo>
                    <a:pt x="105" y="12"/>
                    <a:pt x="105" y="12"/>
                    <a:pt x="105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105" y="24"/>
                  </a:lnTo>
                  <a:close/>
                  <a:moveTo>
                    <a:pt x="164" y="120"/>
                  </a:moveTo>
                  <a:cubicBezTo>
                    <a:pt x="164" y="131"/>
                    <a:pt x="154" y="141"/>
                    <a:pt x="143" y="141"/>
                  </a:cubicBezTo>
                  <a:cubicBezTo>
                    <a:pt x="137" y="141"/>
                    <a:pt x="137" y="141"/>
                    <a:pt x="137" y="141"/>
                  </a:cubicBezTo>
                  <a:cubicBezTo>
                    <a:pt x="137" y="24"/>
                    <a:pt x="137" y="24"/>
                    <a:pt x="137" y="24"/>
                  </a:cubicBezTo>
                  <a:cubicBezTo>
                    <a:pt x="143" y="24"/>
                    <a:pt x="143" y="24"/>
                    <a:pt x="143" y="24"/>
                  </a:cubicBezTo>
                  <a:cubicBezTo>
                    <a:pt x="154" y="24"/>
                    <a:pt x="164" y="33"/>
                    <a:pt x="164" y="44"/>
                  </a:cubicBezTo>
                  <a:lnTo>
                    <a:pt x="164" y="1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06" name="Oval 133"/>
          <p:cNvSpPr>
            <a:spLocks noChangeArrowheads="1"/>
          </p:cNvSpPr>
          <p:nvPr/>
        </p:nvSpPr>
        <p:spPr bwMode="auto">
          <a:xfrm>
            <a:off x="9350375" y="4391025"/>
            <a:ext cx="785813" cy="774700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4607" name="Freeform 13"/>
          <p:cNvSpPr>
            <a:spLocks noEditPoints="1" noChangeArrowheads="1"/>
          </p:cNvSpPr>
          <p:nvPr/>
        </p:nvSpPr>
        <p:spPr bwMode="auto">
          <a:xfrm>
            <a:off x="9537700" y="4581525"/>
            <a:ext cx="409575" cy="376238"/>
          </a:xfrm>
          <a:custGeom>
            <a:avLst/>
            <a:gdLst>
              <a:gd name="T0" fmla="*/ 2147483647 w 152"/>
              <a:gd name="T1" fmla="*/ 2147483647 h 141"/>
              <a:gd name="T2" fmla="*/ 2147483647 w 152"/>
              <a:gd name="T3" fmla="*/ 2147483647 h 141"/>
              <a:gd name="T4" fmla="*/ 2147483647 w 152"/>
              <a:gd name="T5" fmla="*/ 2147483647 h 141"/>
              <a:gd name="T6" fmla="*/ 2147483647 w 152"/>
              <a:gd name="T7" fmla="*/ 2147483647 h 141"/>
              <a:gd name="T8" fmla="*/ 2147483647 w 152"/>
              <a:gd name="T9" fmla="*/ 2147483647 h 141"/>
              <a:gd name="T10" fmla="*/ 2147483647 w 152"/>
              <a:gd name="T11" fmla="*/ 2147483647 h 141"/>
              <a:gd name="T12" fmla="*/ 2147483647 w 152"/>
              <a:gd name="T13" fmla="*/ 2147483647 h 141"/>
              <a:gd name="T14" fmla="*/ 2147483647 w 152"/>
              <a:gd name="T15" fmla="*/ 2147483647 h 141"/>
              <a:gd name="T16" fmla="*/ 2147483647 w 152"/>
              <a:gd name="T17" fmla="*/ 2147483647 h 141"/>
              <a:gd name="T18" fmla="*/ 2147483647 w 152"/>
              <a:gd name="T19" fmla="*/ 2147483647 h 141"/>
              <a:gd name="T20" fmla="*/ 2147483647 w 152"/>
              <a:gd name="T21" fmla="*/ 2147483647 h 141"/>
              <a:gd name="T22" fmla="*/ 2147483647 w 152"/>
              <a:gd name="T23" fmla="*/ 2147483647 h 141"/>
              <a:gd name="T24" fmla="*/ 2147483647 w 152"/>
              <a:gd name="T25" fmla="*/ 2147483647 h 141"/>
              <a:gd name="T26" fmla="*/ 2147483647 w 152"/>
              <a:gd name="T27" fmla="*/ 2147483647 h 141"/>
              <a:gd name="T28" fmla="*/ 2147483647 w 152"/>
              <a:gd name="T29" fmla="*/ 2147483647 h 141"/>
              <a:gd name="T30" fmla="*/ 0 w 152"/>
              <a:gd name="T31" fmla="*/ 2147483647 h 141"/>
              <a:gd name="T32" fmla="*/ 0 w 152"/>
              <a:gd name="T33" fmla="*/ 2147483647 h 141"/>
              <a:gd name="T34" fmla="*/ 2147483647 w 152"/>
              <a:gd name="T35" fmla="*/ 2147483647 h 141"/>
              <a:gd name="T36" fmla="*/ 2147483647 w 152"/>
              <a:gd name="T37" fmla="*/ 2147483647 h 141"/>
              <a:gd name="T38" fmla="*/ 2147483647 w 152"/>
              <a:gd name="T39" fmla="*/ 2147483647 h 141"/>
              <a:gd name="T40" fmla="*/ 2147483647 w 152"/>
              <a:gd name="T41" fmla="*/ 0 h 141"/>
              <a:gd name="T42" fmla="*/ 2147483647 w 152"/>
              <a:gd name="T43" fmla="*/ 0 h 141"/>
              <a:gd name="T44" fmla="*/ 2147483647 w 152"/>
              <a:gd name="T45" fmla="*/ 2147483647 h 141"/>
              <a:gd name="T46" fmla="*/ 2147483647 w 152"/>
              <a:gd name="T47" fmla="*/ 2147483647 h 141"/>
              <a:gd name="T48" fmla="*/ 2147483647 w 152"/>
              <a:gd name="T49" fmla="*/ 2147483647 h 141"/>
              <a:gd name="T50" fmla="*/ 2147483647 w 152"/>
              <a:gd name="T51" fmla="*/ 2147483647 h 141"/>
              <a:gd name="T52" fmla="*/ 2147483647 w 152"/>
              <a:gd name="T53" fmla="*/ 2147483647 h 141"/>
              <a:gd name="T54" fmla="*/ 2147483647 w 152"/>
              <a:gd name="T55" fmla="*/ 2147483647 h 141"/>
              <a:gd name="T56" fmla="*/ 2147483647 w 152"/>
              <a:gd name="T57" fmla="*/ 2147483647 h 141"/>
              <a:gd name="T58" fmla="*/ 2147483647 w 152"/>
              <a:gd name="T59" fmla="*/ 2147483647 h 141"/>
              <a:gd name="T60" fmla="*/ 2147483647 w 152"/>
              <a:gd name="T61" fmla="*/ 2147483647 h 141"/>
              <a:gd name="T62" fmla="*/ 2147483647 w 152"/>
              <a:gd name="T63" fmla="*/ 2147483647 h 141"/>
              <a:gd name="T64" fmla="*/ 2147483647 w 152"/>
              <a:gd name="T65" fmla="*/ 2147483647 h 141"/>
              <a:gd name="T66" fmla="*/ 2147483647 w 152"/>
              <a:gd name="T67" fmla="*/ 2147483647 h 141"/>
              <a:gd name="T68" fmla="*/ 2147483647 w 152"/>
              <a:gd name="T69" fmla="*/ 2147483647 h 141"/>
              <a:gd name="T70" fmla="*/ 2147483647 w 152"/>
              <a:gd name="T71" fmla="*/ 2147483647 h 141"/>
              <a:gd name="T72" fmla="*/ 2147483647 w 152"/>
              <a:gd name="T73" fmla="*/ 2147483647 h 14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52"/>
              <a:gd name="T112" fmla="*/ 0 h 141"/>
              <a:gd name="T113" fmla="*/ 152 w 152"/>
              <a:gd name="T114" fmla="*/ 141 h 14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52" h="141">
                <a:moveTo>
                  <a:pt x="152" y="44"/>
                </a:moveTo>
                <a:cubicBezTo>
                  <a:pt x="152" y="61"/>
                  <a:pt x="131" y="81"/>
                  <a:pt x="103" y="82"/>
                </a:cubicBezTo>
                <a:cubicBezTo>
                  <a:pt x="99" y="87"/>
                  <a:pt x="95" y="89"/>
                  <a:pt x="94" y="91"/>
                </a:cubicBezTo>
                <a:cubicBezTo>
                  <a:pt x="89" y="95"/>
                  <a:pt x="88" y="100"/>
                  <a:pt x="88" y="106"/>
                </a:cubicBezTo>
                <a:cubicBezTo>
                  <a:pt x="88" y="111"/>
                  <a:pt x="91" y="117"/>
                  <a:pt x="99" y="117"/>
                </a:cubicBezTo>
                <a:cubicBezTo>
                  <a:pt x="108" y="117"/>
                  <a:pt x="117" y="123"/>
                  <a:pt x="117" y="132"/>
                </a:cubicBezTo>
                <a:cubicBezTo>
                  <a:pt x="117" y="138"/>
                  <a:pt x="117" y="138"/>
                  <a:pt x="117" y="138"/>
                </a:cubicBezTo>
                <a:cubicBezTo>
                  <a:pt x="117" y="139"/>
                  <a:pt x="116" y="141"/>
                  <a:pt x="114" y="141"/>
                </a:cubicBezTo>
                <a:cubicBezTo>
                  <a:pt x="38" y="141"/>
                  <a:pt x="38" y="141"/>
                  <a:pt x="38" y="141"/>
                </a:cubicBezTo>
                <a:cubicBezTo>
                  <a:pt x="36" y="141"/>
                  <a:pt x="35" y="139"/>
                  <a:pt x="35" y="138"/>
                </a:cubicBezTo>
                <a:cubicBezTo>
                  <a:pt x="35" y="132"/>
                  <a:pt x="35" y="132"/>
                  <a:pt x="35" y="132"/>
                </a:cubicBezTo>
                <a:cubicBezTo>
                  <a:pt x="35" y="123"/>
                  <a:pt x="44" y="117"/>
                  <a:pt x="53" y="117"/>
                </a:cubicBezTo>
                <a:cubicBezTo>
                  <a:pt x="61" y="117"/>
                  <a:pt x="64" y="111"/>
                  <a:pt x="64" y="106"/>
                </a:cubicBezTo>
                <a:cubicBezTo>
                  <a:pt x="64" y="100"/>
                  <a:pt x="63" y="95"/>
                  <a:pt x="58" y="91"/>
                </a:cubicBezTo>
                <a:cubicBezTo>
                  <a:pt x="56" y="89"/>
                  <a:pt x="53" y="87"/>
                  <a:pt x="49" y="82"/>
                </a:cubicBezTo>
                <a:cubicBezTo>
                  <a:pt x="21" y="81"/>
                  <a:pt x="0" y="61"/>
                  <a:pt x="0" y="44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7"/>
                  <a:pt x="4" y="24"/>
                  <a:pt x="9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7"/>
                  <a:pt x="42" y="0"/>
                  <a:pt x="50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0" y="0"/>
                  <a:pt x="117" y="7"/>
                  <a:pt x="117" y="15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143" y="24"/>
                  <a:pt x="143" y="24"/>
                  <a:pt x="143" y="24"/>
                </a:cubicBezTo>
                <a:cubicBezTo>
                  <a:pt x="148" y="24"/>
                  <a:pt x="152" y="27"/>
                  <a:pt x="152" y="32"/>
                </a:cubicBezTo>
                <a:lnTo>
                  <a:pt x="152" y="44"/>
                </a:lnTo>
                <a:close/>
                <a:moveTo>
                  <a:pt x="35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53"/>
                  <a:pt x="24" y="65"/>
                  <a:pt x="42" y="69"/>
                </a:cubicBezTo>
                <a:cubicBezTo>
                  <a:pt x="38" y="61"/>
                  <a:pt x="35" y="50"/>
                  <a:pt x="35" y="35"/>
                </a:cubicBezTo>
                <a:close/>
                <a:moveTo>
                  <a:pt x="140" y="35"/>
                </a:moveTo>
                <a:cubicBezTo>
                  <a:pt x="117" y="35"/>
                  <a:pt x="117" y="35"/>
                  <a:pt x="117" y="35"/>
                </a:cubicBezTo>
                <a:cubicBezTo>
                  <a:pt x="117" y="50"/>
                  <a:pt x="114" y="61"/>
                  <a:pt x="110" y="69"/>
                </a:cubicBezTo>
                <a:cubicBezTo>
                  <a:pt x="128" y="65"/>
                  <a:pt x="140" y="53"/>
                  <a:pt x="140" y="44"/>
                </a:cubicBezTo>
                <a:lnTo>
                  <a:pt x="140" y="3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29756" name="Group 5"/>
          <p:cNvGrpSpPr>
            <a:grpSpLocks/>
          </p:cNvGrpSpPr>
          <p:nvPr/>
        </p:nvGrpSpPr>
        <p:grpSpPr bwMode="auto">
          <a:xfrm>
            <a:off x="7397750" y="2159000"/>
            <a:ext cx="785813" cy="774700"/>
            <a:chOff x="0" y="0"/>
            <a:chExt cx="616054" cy="616054"/>
          </a:xfrm>
        </p:grpSpPr>
        <p:sp>
          <p:nvSpPr>
            <p:cNvPr id="24615" name="Oval 106"/>
            <p:cNvSpPr>
              <a:spLocks noChangeArrowheads="1"/>
            </p:cNvSpPr>
            <p:nvPr/>
          </p:nvSpPr>
          <p:spPr bwMode="auto">
            <a:xfrm>
              <a:off x="0" y="0"/>
              <a:ext cx="616054" cy="6160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4616" name="Freeform 14"/>
            <p:cNvSpPr>
              <a:spLocks noEditPoints="1" noChangeArrowheads="1"/>
            </p:cNvSpPr>
            <p:nvPr/>
          </p:nvSpPr>
          <p:spPr bwMode="auto">
            <a:xfrm>
              <a:off x="126304" y="178026"/>
              <a:ext cx="336550" cy="273050"/>
            </a:xfrm>
            <a:custGeom>
              <a:avLst/>
              <a:gdLst>
                <a:gd name="T0" fmla="*/ 2147483647 w 159"/>
                <a:gd name="T1" fmla="*/ 2147483647 h 129"/>
                <a:gd name="T2" fmla="*/ 2147483647 w 159"/>
                <a:gd name="T3" fmla="*/ 2147483647 h 129"/>
                <a:gd name="T4" fmla="*/ 2147483647 w 159"/>
                <a:gd name="T5" fmla="*/ 2147483647 h 129"/>
                <a:gd name="T6" fmla="*/ 2147483647 w 159"/>
                <a:gd name="T7" fmla="*/ 2147483647 h 129"/>
                <a:gd name="T8" fmla="*/ 2147483647 w 159"/>
                <a:gd name="T9" fmla="*/ 2147483647 h 129"/>
                <a:gd name="T10" fmla="*/ 2147483647 w 159"/>
                <a:gd name="T11" fmla="*/ 2147483647 h 129"/>
                <a:gd name="T12" fmla="*/ 2147483647 w 159"/>
                <a:gd name="T13" fmla="*/ 2147483647 h 129"/>
                <a:gd name="T14" fmla="*/ 2147483647 w 159"/>
                <a:gd name="T15" fmla="*/ 2147483647 h 129"/>
                <a:gd name="T16" fmla="*/ 0 w 159"/>
                <a:gd name="T17" fmla="*/ 2147483647 h 129"/>
                <a:gd name="T18" fmla="*/ 2147483647 w 159"/>
                <a:gd name="T19" fmla="*/ 2147483647 h 129"/>
                <a:gd name="T20" fmla="*/ 2147483647 w 159"/>
                <a:gd name="T21" fmla="*/ 2147483647 h 129"/>
                <a:gd name="T22" fmla="*/ 2147483647 w 159"/>
                <a:gd name="T23" fmla="*/ 2147483647 h 129"/>
                <a:gd name="T24" fmla="*/ 2147483647 w 159"/>
                <a:gd name="T25" fmla="*/ 2147483647 h 129"/>
                <a:gd name="T26" fmla="*/ 2147483647 w 159"/>
                <a:gd name="T27" fmla="*/ 2147483647 h 129"/>
                <a:gd name="T28" fmla="*/ 2147483647 w 159"/>
                <a:gd name="T29" fmla="*/ 2147483647 h 129"/>
                <a:gd name="T30" fmla="*/ 2147483647 w 159"/>
                <a:gd name="T31" fmla="*/ 2147483647 h 129"/>
                <a:gd name="T32" fmla="*/ 2147483647 w 159"/>
                <a:gd name="T33" fmla="*/ 0 h 129"/>
                <a:gd name="T34" fmla="*/ 2147483647 w 159"/>
                <a:gd name="T35" fmla="*/ 0 h 129"/>
                <a:gd name="T36" fmla="*/ 2147483647 w 159"/>
                <a:gd name="T37" fmla="*/ 2147483647 h 129"/>
                <a:gd name="T38" fmla="*/ 2147483647 w 159"/>
                <a:gd name="T39" fmla="*/ 2147483647 h 129"/>
                <a:gd name="T40" fmla="*/ 2147483647 w 159"/>
                <a:gd name="T41" fmla="*/ 2147483647 h 129"/>
                <a:gd name="T42" fmla="*/ 2147483647 w 159"/>
                <a:gd name="T43" fmla="*/ 2147483647 h 129"/>
                <a:gd name="T44" fmla="*/ 2147483647 w 159"/>
                <a:gd name="T45" fmla="*/ 2147483647 h 129"/>
                <a:gd name="T46" fmla="*/ 2147483647 w 159"/>
                <a:gd name="T47" fmla="*/ 2147483647 h 129"/>
                <a:gd name="T48" fmla="*/ 2147483647 w 159"/>
                <a:gd name="T49" fmla="*/ 2147483647 h 129"/>
                <a:gd name="T50" fmla="*/ 2147483647 w 159"/>
                <a:gd name="T51" fmla="*/ 2147483647 h 129"/>
                <a:gd name="T52" fmla="*/ 2147483647 w 159"/>
                <a:gd name="T53" fmla="*/ 2147483647 h 129"/>
                <a:gd name="T54" fmla="*/ 2147483647 w 159"/>
                <a:gd name="T55" fmla="*/ 2147483647 h 129"/>
                <a:gd name="T56" fmla="*/ 2147483647 w 159"/>
                <a:gd name="T57" fmla="*/ 2147483647 h 129"/>
                <a:gd name="T58" fmla="*/ 2147483647 w 159"/>
                <a:gd name="T59" fmla="*/ 2147483647 h 129"/>
                <a:gd name="T60" fmla="*/ 2147483647 w 159"/>
                <a:gd name="T61" fmla="*/ 2147483647 h 129"/>
                <a:gd name="T62" fmla="*/ 2147483647 w 159"/>
                <a:gd name="T63" fmla="*/ 2147483647 h 129"/>
                <a:gd name="T64" fmla="*/ 2147483647 w 159"/>
                <a:gd name="T65" fmla="*/ 2147483647 h 129"/>
                <a:gd name="T66" fmla="*/ 2147483647 w 159"/>
                <a:gd name="T67" fmla="*/ 2147483647 h 129"/>
                <a:gd name="T68" fmla="*/ 2147483647 w 159"/>
                <a:gd name="T69" fmla="*/ 2147483647 h 129"/>
                <a:gd name="T70" fmla="*/ 2147483647 w 159"/>
                <a:gd name="T71" fmla="*/ 2147483647 h 129"/>
                <a:gd name="T72" fmla="*/ 2147483647 w 159"/>
                <a:gd name="T73" fmla="*/ 2147483647 h 129"/>
                <a:gd name="T74" fmla="*/ 2147483647 w 159"/>
                <a:gd name="T75" fmla="*/ 2147483647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9"/>
                <a:gd name="T115" fmla="*/ 0 h 129"/>
                <a:gd name="T116" fmla="*/ 159 w 159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9" h="129">
                  <a:moveTo>
                    <a:pt x="159" y="100"/>
                  </a:moveTo>
                  <a:cubicBezTo>
                    <a:pt x="159" y="106"/>
                    <a:pt x="151" y="105"/>
                    <a:pt x="147" y="105"/>
                  </a:cubicBezTo>
                  <a:cubicBezTo>
                    <a:pt x="147" y="118"/>
                    <a:pt x="136" y="129"/>
                    <a:pt x="123" y="129"/>
                  </a:cubicBezTo>
                  <a:cubicBezTo>
                    <a:pt x="111" y="129"/>
                    <a:pt x="100" y="118"/>
                    <a:pt x="100" y="105"/>
                  </a:cubicBezTo>
                  <a:cubicBezTo>
                    <a:pt x="65" y="105"/>
                    <a:pt x="65" y="105"/>
                    <a:pt x="65" y="105"/>
                  </a:cubicBezTo>
                  <a:cubicBezTo>
                    <a:pt x="65" y="118"/>
                    <a:pt x="54" y="129"/>
                    <a:pt x="41" y="129"/>
                  </a:cubicBezTo>
                  <a:cubicBezTo>
                    <a:pt x="29" y="129"/>
                    <a:pt x="18" y="118"/>
                    <a:pt x="18" y="105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8" y="105"/>
                    <a:pt x="0" y="106"/>
                    <a:pt x="0" y="100"/>
                  </a:cubicBezTo>
                  <a:cubicBezTo>
                    <a:pt x="0" y="96"/>
                    <a:pt x="3" y="94"/>
                    <a:pt x="6" y="9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58"/>
                    <a:pt x="5" y="51"/>
                    <a:pt x="10" y="46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31" y="25"/>
                    <a:pt x="35" y="23"/>
                    <a:pt x="39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3"/>
                    <a:pt x="56" y="0"/>
                    <a:pt x="59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6" y="0"/>
                    <a:pt x="159" y="3"/>
                    <a:pt x="159" y="6"/>
                  </a:cubicBezTo>
                  <a:lnTo>
                    <a:pt x="159" y="100"/>
                  </a:lnTo>
                  <a:close/>
                  <a:moveTo>
                    <a:pt x="53" y="59"/>
                  </a:moveTo>
                  <a:cubicBezTo>
                    <a:pt x="53" y="35"/>
                    <a:pt x="53" y="35"/>
                    <a:pt x="53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5"/>
                    <a:pt x="37" y="36"/>
                    <a:pt x="37" y="3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5"/>
                    <a:pt x="18" y="56"/>
                  </a:cubicBezTo>
                  <a:cubicBezTo>
                    <a:pt x="18" y="59"/>
                    <a:pt x="18" y="59"/>
                    <a:pt x="18" y="59"/>
                  </a:cubicBezTo>
                  <a:lnTo>
                    <a:pt x="53" y="59"/>
                  </a:lnTo>
                  <a:close/>
                  <a:moveTo>
                    <a:pt x="41" y="94"/>
                  </a:moveTo>
                  <a:cubicBezTo>
                    <a:pt x="35" y="94"/>
                    <a:pt x="30" y="99"/>
                    <a:pt x="30" y="105"/>
                  </a:cubicBezTo>
                  <a:cubicBezTo>
                    <a:pt x="30" y="112"/>
                    <a:pt x="35" y="117"/>
                    <a:pt x="41" y="117"/>
                  </a:cubicBezTo>
                  <a:cubicBezTo>
                    <a:pt x="48" y="117"/>
                    <a:pt x="53" y="112"/>
                    <a:pt x="53" y="105"/>
                  </a:cubicBezTo>
                  <a:cubicBezTo>
                    <a:pt x="53" y="99"/>
                    <a:pt x="48" y="94"/>
                    <a:pt x="41" y="94"/>
                  </a:cubicBezTo>
                  <a:close/>
                  <a:moveTo>
                    <a:pt x="123" y="94"/>
                  </a:moveTo>
                  <a:cubicBezTo>
                    <a:pt x="117" y="94"/>
                    <a:pt x="112" y="99"/>
                    <a:pt x="112" y="105"/>
                  </a:cubicBezTo>
                  <a:cubicBezTo>
                    <a:pt x="112" y="112"/>
                    <a:pt x="117" y="117"/>
                    <a:pt x="123" y="117"/>
                  </a:cubicBezTo>
                  <a:cubicBezTo>
                    <a:pt x="130" y="117"/>
                    <a:pt x="135" y="112"/>
                    <a:pt x="135" y="105"/>
                  </a:cubicBezTo>
                  <a:cubicBezTo>
                    <a:pt x="135" y="99"/>
                    <a:pt x="130" y="94"/>
                    <a:pt x="123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59" name="Group 7"/>
          <p:cNvGrpSpPr>
            <a:grpSpLocks/>
          </p:cNvGrpSpPr>
          <p:nvPr/>
        </p:nvGrpSpPr>
        <p:grpSpPr bwMode="auto">
          <a:xfrm>
            <a:off x="1447800" y="4391025"/>
            <a:ext cx="787400" cy="774700"/>
            <a:chOff x="0" y="0"/>
            <a:chExt cx="616054" cy="616054"/>
          </a:xfrm>
        </p:grpSpPr>
        <p:sp>
          <p:nvSpPr>
            <p:cNvPr id="24613" name="Oval 100"/>
            <p:cNvSpPr>
              <a:spLocks noChangeArrowheads="1"/>
            </p:cNvSpPr>
            <p:nvPr/>
          </p:nvSpPr>
          <p:spPr bwMode="auto">
            <a:xfrm>
              <a:off x="0" y="0"/>
              <a:ext cx="616054" cy="6160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4614" name="Freeform 15"/>
            <p:cNvSpPr>
              <a:spLocks noChangeArrowheads="1"/>
            </p:cNvSpPr>
            <p:nvPr/>
          </p:nvSpPr>
          <p:spPr bwMode="auto">
            <a:xfrm>
              <a:off x="141531" y="198932"/>
              <a:ext cx="371475" cy="222250"/>
            </a:xfrm>
            <a:custGeom>
              <a:avLst/>
              <a:gdLst>
                <a:gd name="T0" fmla="*/ 2147483647 w 176"/>
                <a:gd name="T1" fmla="*/ 2147483647 h 105"/>
                <a:gd name="T2" fmla="*/ 2147483647 w 176"/>
                <a:gd name="T3" fmla="*/ 2147483647 h 105"/>
                <a:gd name="T4" fmla="*/ 2147483647 w 176"/>
                <a:gd name="T5" fmla="*/ 2147483647 h 105"/>
                <a:gd name="T6" fmla="*/ 2147483647 w 176"/>
                <a:gd name="T7" fmla="*/ 2147483647 h 105"/>
                <a:gd name="T8" fmla="*/ 2147483647 w 176"/>
                <a:gd name="T9" fmla="*/ 2147483647 h 105"/>
                <a:gd name="T10" fmla="*/ 2147483647 w 176"/>
                <a:gd name="T11" fmla="*/ 2147483647 h 105"/>
                <a:gd name="T12" fmla="*/ 2147483647 w 176"/>
                <a:gd name="T13" fmla="*/ 2147483647 h 105"/>
                <a:gd name="T14" fmla="*/ 2147483647 w 176"/>
                <a:gd name="T15" fmla="*/ 2147483647 h 105"/>
                <a:gd name="T16" fmla="*/ 2147483647 w 176"/>
                <a:gd name="T17" fmla="*/ 2147483647 h 105"/>
                <a:gd name="T18" fmla="*/ 2147483647 w 176"/>
                <a:gd name="T19" fmla="*/ 2147483647 h 105"/>
                <a:gd name="T20" fmla="*/ 2147483647 w 176"/>
                <a:gd name="T21" fmla="*/ 2147483647 h 105"/>
                <a:gd name="T22" fmla="*/ 2147483647 w 176"/>
                <a:gd name="T23" fmla="*/ 2147483647 h 105"/>
                <a:gd name="T24" fmla="*/ 2147483647 w 176"/>
                <a:gd name="T25" fmla="*/ 2147483647 h 105"/>
                <a:gd name="T26" fmla="*/ 2147483647 w 176"/>
                <a:gd name="T27" fmla="*/ 2147483647 h 105"/>
                <a:gd name="T28" fmla="*/ 2147483647 w 176"/>
                <a:gd name="T29" fmla="*/ 2147483647 h 105"/>
                <a:gd name="T30" fmla="*/ 2147483647 w 176"/>
                <a:gd name="T31" fmla="*/ 2147483647 h 105"/>
                <a:gd name="T32" fmla="*/ 2147483647 w 176"/>
                <a:gd name="T33" fmla="*/ 2147483647 h 105"/>
                <a:gd name="T34" fmla="*/ 2147483647 w 176"/>
                <a:gd name="T35" fmla="*/ 2147483647 h 105"/>
                <a:gd name="T36" fmla="*/ 2147483647 w 176"/>
                <a:gd name="T37" fmla="*/ 2147483647 h 105"/>
                <a:gd name="T38" fmla="*/ 2147483647 w 176"/>
                <a:gd name="T39" fmla="*/ 2147483647 h 105"/>
                <a:gd name="T40" fmla="*/ 2147483647 w 176"/>
                <a:gd name="T41" fmla="*/ 2147483647 h 105"/>
                <a:gd name="T42" fmla="*/ 2147483647 w 176"/>
                <a:gd name="T43" fmla="*/ 2147483647 h 105"/>
                <a:gd name="T44" fmla="*/ 2147483647 w 176"/>
                <a:gd name="T45" fmla="*/ 2147483647 h 105"/>
                <a:gd name="T46" fmla="*/ 0 w 176"/>
                <a:gd name="T47" fmla="*/ 2147483647 h 105"/>
                <a:gd name="T48" fmla="*/ 0 w 176"/>
                <a:gd name="T49" fmla="*/ 2147483647 h 105"/>
                <a:gd name="T50" fmla="*/ 2147483647 w 176"/>
                <a:gd name="T51" fmla="*/ 2147483647 h 105"/>
                <a:gd name="T52" fmla="*/ 2147483647 w 176"/>
                <a:gd name="T53" fmla="*/ 2147483647 h 105"/>
                <a:gd name="T54" fmla="*/ 2147483647 w 176"/>
                <a:gd name="T55" fmla="*/ 2147483647 h 105"/>
                <a:gd name="T56" fmla="*/ 2147483647 w 176"/>
                <a:gd name="T57" fmla="*/ 2147483647 h 105"/>
                <a:gd name="T58" fmla="*/ 2147483647 w 176"/>
                <a:gd name="T59" fmla="*/ 2147483647 h 105"/>
                <a:gd name="T60" fmla="*/ 2147483647 w 176"/>
                <a:gd name="T61" fmla="*/ 2147483647 h 105"/>
                <a:gd name="T62" fmla="*/ 2147483647 w 176"/>
                <a:gd name="T63" fmla="*/ 2147483647 h 105"/>
                <a:gd name="T64" fmla="*/ 2147483647 w 176"/>
                <a:gd name="T65" fmla="*/ 2147483647 h 105"/>
                <a:gd name="T66" fmla="*/ 2147483647 w 176"/>
                <a:gd name="T67" fmla="*/ 2147483647 h 105"/>
                <a:gd name="T68" fmla="*/ 2147483647 w 176"/>
                <a:gd name="T69" fmla="*/ 2147483647 h 105"/>
                <a:gd name="T70" fmla="*/ 2147483647 w 176"/>
                <a:gd name="T71" fmla="*/ 2147483647 h 105"/>
                <a:gd name="T72" fmla="*/ 2147483647 w 176"/>
                <a:gd name="T73" fmla="*/ 2147483647 h 105"/>
                <a:gd name="T74" fmla="*/ 2147483647 w 176"/>
                <a:gd name="T75" fmla="*/ 0 h 105"/>
                <a:gd name="T76" fmla="*/ 2147483647 w 176"/>
                <a:gd name="T77" fmla="*/ 0 h 105"/>
                <a:gd name="T78" fmla="*/ 2147483647 w 176"/>
                <a:gd name="T79" fmla="*/ 0 h 105"/>
                <a:gd name="T80" fmla="*/ 2147483647 w 176"/>
                <a:gd name="T81" fmla="*/ 0 h 105"/>
                <a:gd name="T82" fmla="*/ 2147483647 w 176"/>
                <a:gd name="T83" fmla="*/ 2147483647 h 105"/>
                <a:gd name="T84" fmla="*/ 2147483647 w 176"/>
                <a:gd name="T85" fmla="*/ 2147483647 h 105"/>
                <a:gd name="T86" fmla="*/ 2147483647 w 176"/>
                <a:gd name="T87" fmla="*/ 2147483647 h 105"/>
                <a:gd name="T88" fmla="*/ 2147483647 w 176"/>
                <a:gd name="T89" fmla="*/ 2147483647 h 105"/>
                <a:gd name="T90" fmla="*/ 2147483647 w 176"/>
                <a:gd name="T91" fmla="*/ 2147483647 h 105"/>
                <a:gd name="T92" fmla="*/ 2147483647 w 176"/>
                <a:gd name="T93" fmla="*/ 2147483647 h 105"/>
                <a:gd name="T94" fmla="*/ 2147483647 w 176"/>
                <a:gd name="T95" fmla="*/ 2147483647 h 105"/>
                <a:gd name="T96" fmla="*/ 2147483647 w 176"/>
                <a:gd name="T97" fmla="*/ 2147483647 h 105"/>
                <a:gd name="T98" fmla="*/ 2147483647 w 176"/>
                <a:gd name="T99" fmla="*/ 2147483647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76"/>
                <a:gd name="T151" fmla="*/ 0 h 105"/>
                <a:gd name="T152" fmla="*/ 176 w 176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76" h="105">
                  <a:moveTo>
                    <a:pt x="150" y="61"/>
                  </a:moveTo>
                  <a:cubicBezTo>
                    <a:pt x="118" y="64"/>
                    <a:pt x="118" y="64"/>
                    <a:pt x="118" y="64"/>
                  </a:cubicBezTo>
                  <a:cubicBezTo>
                    <a:pt x="97" y="70"/>
                    <a:pt x="97" y="70"/>
                    <a:pt x="97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4" y="102"/>
                    <a:pt x="77" y="103"/>
                    <a:pt x="77" y="104"/>
                  </a:cubicBezTo>
                  <a:cubicBezTo>
                    <a:pt x="77" y="105"/>
                    <a:pt x="74" y="105"/>
                    <a:pt x="71" y="105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4" y="0"/>
                    <a:pt x="77" y="0"/>
                    <a:pt x="77" y="1"/>
                  </a:cubicBezTo>
                  <a:cubicBezTo>
                    <a:pt x="77" y="2"/>
                    <a:pt x="74" y="3"/>
                    <a:pt x="71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176" y="50"/>
                    <a:pt x="176" y="52"/>
                    <a:pt x="176" y="52"/>
                  </a:cubicBezTo>
                  <a:cubicBezTo>
                    <a:pt x="176" y="52"/>
                    <a:pt x="176" y="55"/>
                    <a:pt x="150" y="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62" name="Rectangle 45"/>
          <p:cNvSpPr>
            <a:spLocks noChangeArrowheads="1"/>
          </p:cNvSpPr>
          <p:nvPr/>
        </p:nvSpPr>
        <p:spPr bwMode="auto">
          <a:xfrm>
            <a:off x="1987550" y="576263"/>
            <a:ext cx="7588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3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工作存在不足</a:t>
            </a:r>
            <a:endParaRPr lang="en-US" altLang="zh-CN" sz="3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Bebas Neue" charset="0"/>
            </a:endParaRPr>
          </a:p>
        </p:txBody>
      </p:sp>
      <p:sp>
        <p:nvSpPr>
          <p:cNvPr id="29763" name="Rectangle 14"/>
          <p:cNvSpPr>
            <a:spLocks noChangeArrowheads="1"/>
          </p:cNvSpPr>
          <p:nvPr/>
        </p:nvSpPr>
        <p:spPr bwMode="auto">
          <a:xfrm>
            <a:off x="1296988" y="1130300"/>
            <a:ext cx="89677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200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字以内，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据统计每页幻灯片的最好控制在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5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分钟之内。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pic>
        <p:nvPicPr>
          <p:cNvPr id="2976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69631">
            <a:off x="-2230438" y="2051050"/>
            <a:ext cx="4076701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2" dur="500"/>
                                        <p:tgtEl>
                                          <p:spTgt spid="2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5" dur="500"/>
                                        <p:tgtEl>
                                          <p:spTgt spid="2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8" dur="500"/>
                                        <p:tgtEl>
                                          <p:spTgt spid="2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1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25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75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9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4" dur="500"/>
                                        <p:tgtEl>
                                          <p:spTgt spid="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725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77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9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7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825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1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8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0" dur="500"/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4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975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25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/>
      <p:bldP spid="29700" grpId="0" animBg="1"/>
      <p:bldP spid="29701" grpId="0" animBg="1"/>
      <p:bldP spid="29702" grpId="0" animBg="1"/>
      <p:bldP spid="29703" grpId="0" animBg="1"/>
      <p:bldP spid="29704" grpId="0" animBg="1"/>
      <p:bldP spid="29706" grpId="0" animBg="1"/>
      <p:bldP spid="29707" grpId="0" animBg="1"/>
      <p:bldP spid="29711" grpId="0" bldLvl="0" autoUpdateAnimBg="0"/>
      <p:bldP spid="29712" grpId="0" bldLvl="0" autoUpdateAnimBg="0"/>
      <p:bldP spid="29762" grpId="0" bldLvl="0" autoUpdateAnimBg="0"/>
      <p:bldP spid="29763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5"/>
          <p:cNvSpPr>
            <a:spLocks noChangeArrowheads="1"/>
          </p:cNvSpPr>
          <p:nvPr/>
        </p:nvSpPr>
        <p:spPr bwMode="auto">
          <a:xfrm>
            <a:off x="0" y="0"/>
            <a:ext cx="11522075" cy="6480175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62038" y="2952750"/>
            <a:ext cx="95424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4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明年工作计划</a:t>
            </a:r>
            <a:endParaRPr lang="en-US" altLang="zh-CN" sz="4000" b="1">
              <a:solidFill>
                <a:srgbClr val="EA4C4C"/>
              </a:solidFill>
              <a:latin typeface="微软雅黑" pitchFamily="34" charset="-122"/>
              <a:ea typeface="微软雅黑" pitchFamily="34" charset="-122"/>
              <a:sym typeface="Bebas Neue" charset="0"/>
            </a:endParaRP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1625600" y="3527425"/>
            <a:ext cx="84137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字以内，据统计每页幻灯片的最好控制在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分钟之内。 此处添加详细文本描述，建议与标题相关并符合整体语言风格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30725" name="Freeform 6"/>
          <p:cNvSpPr>
            <a:spLocks noEditPoints="1" noChangeArrowheads="1"/>
          </p:cNvSpPr>
          <p:nvPr/>
        </p:nvSpPr>
        <p:spPr bwMode="auto">
          <a:xfrm>
            <a:off x="5543550" y="1666875"/>
            <a:ext cx="577850" cy="912813"/>
          </a:xfrm>
          <a:custGeom>
            <a:avLst/>
            <a:gdLst>
              <a:gd name="T0" fmla="*/ 2147483647 w 94"/>
              <a:gd name="T1" fmla="*/ 0 h 151"/>
              <a:gd name="T2" fmla="*/ 0 w 94"/>
              <a:gd name="T3" fmla="*/ 2147483647 h 151"/>
              <a:gd name="T4" fmla="*/ 2147483647 w 94"/>
              <a:gd name="T5" fmla="*/ 2147483647 h 151"/>
              <a:gd name="T6" fmla="*/ 2147483647 w 94"/>
              <a:gd name="T7" fmla="*/ 2147483647 h 151"/>
              <a:gd name="T8" fmla="*/ 2147483647 w 94"/>
              <a:gd name="T9" fmla="*/ 0 h 151"/>
              <a:gd name="T10" fmla="*/ 2147483647 w 94"/>
              <a:gd name="T11" fmla="*/ 2147483647 h 151"/>
              <a:gd name="T12" fmla="*/ 2147483647 w 94"/>
              <a:gd name="T13" fmla="*/ 2147483647 h 151"/>
              <a:gd name="T14" fmla="*/ 2147483647 w 94"/>
              <a:gd name="T15" fmla="*/ 2147483647 h 151"/>
              <a:gd name="T16" fmla="*/ 2147483647 w 94"/>
              <a:gd name="T17" fmla="*/ 2147483647 h 151"/>
              <a:gd name="T18" fmla="*/ 2147483647 w 94"/>
              <a:gd name="T19" fmla="*/ 2147483647 h 1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4"/>
              <a:gd name="T31" fmla="*/ 0 h 151"/>
              <a:gd name="T32" fmla="*/ 94 w 94"/>
              <a:gd name="T33" fmla="*/ 151 h 15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6150" y="2952750"/>
            <a:ext cx="2876550" cy="35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8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ldLvl="0" autoUpdateAnimBg="0"/>
      <p:bldP spid="30724" grpId="0" bldLvl="0" autoUpdateAnimBg="0"/>
      <p:bldP spid="307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0" y="0"/>
            <a:ext cx="11522075" cy="233362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3718" tIns="61859" rIns="123718" bIns="61859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627" name="矩形 36"/>
          <p:cNvSpPr>
            <a:spLocks noChangeArrowheads="1"/>
          </p:cNvSpPr>
          <p:nvPr/>
        </p:nvSpPr>
        <p:spPr bwMode="auto">
          <a:xfrm>
            <a:off x="1588" y="0"/>
            <a:ext cx="11522075" cy="2333625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CC9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1749" name="Rectangle 1"/>
          <p:cNvSpPr>
            <a:spLocks/>
          </p:cNvSpPr>
          <p:nvPr/>
        </p:nvSpPr>
        <p:spPr bwMode="auto">
          <a:xfrm>
            <a:off x="2035175" y="2841625"/>
            <a:ext cx="3122613" cy="1371600"/>
          </a:xfrm>
          <a:prstGeom prst="rect">
            <a:avLst/>
          </a:prstGeom>
          <a:noFill/>
          <a:ln w="317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3095625" y="3068638"/>
            <a:ext cx="1836738" cy="1006475"/>
            <a:chOff x="0" y="0"/>
            <a:chExt cx="2419" cy="1343"/>
          </a:xfrm>
        </p:grpSpPr>
        <p:sp>
          <p:nvSpPr>
            <p:cNvPr id="26654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buFont typeface="Arial" pitchFamily="34" charset="0"/>
                <a:buNone/>
              </a:pPr>
              <a:r>
                <a:rPr lang="zh-CN" altLang="en-US" sz="150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单击此处添加标题</a:t>
              </a:r>
            </a:p>
          </p:txBody>
        </p:sp>
        <p:sp>
          <p:nvSpPr>
            <p:cNvPr id="26655" name="Rectangle 43"/>
            <p:cNvSpPr>
              <a:spLocks noChangeArrowheads="1"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此处添加详细文本描述，建议与标题相关并符合整体语言风格，语言描述尽量</a:t>
              </a:r>
            </a:p>
          </p:txBody>
        </p:sp>
      </p:grpSp>
      <p:sp>
        <p:nvSpPr>
          <p:cNvPr id="31754" name="Rectangle 1_5"/>
          <p:cNvSpPr>
            <a:spLocks/>
          </p:cNvSpPr>
          <p:nvPr/>
        </p:nvSpPr>
        <p:spPr bwMode="auto">
          <a:xfrm>
            <a:off x="6310313" y="2841625"/>
            <a:ext cx="3122612" cy="1371600"/>
          </a:xfrm>
          <a:prstGeom prst="rect">
            <a:avLst/>
          </a:prstGeom>
          <a:noFill/>
          <a:ln w="317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1755" name="Group 41"/>
          <p:cNvGrpSpPr>
            <a:grpSpLocks/>
          </p:cNvGrpSpPr>
          <p:nvPr/>
        </p:nvGrpSpPr>
        <p:grpSpPr bwMode="auto">
          <a:xfrm>
            <a:off x="7372350" y="3068638"/>
            <a:ext cx="1836738" cy="1006475"/>
            <a:chOff x="0" y="0"/>
            <a:chExt cx="2419" cy="1343"/>
          </a:xfrm>
        </p:grpSpPr>
        <p:sp>
          <p:nvSpPr>
            <p:cNvPr id="26652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buFont typeface="Arial" pitchFamily="34" charset="0"/>
                <a:buNone/>
              </a:pPr>
              <a:r>
                <a:rPr lang="zh-CN" altLang="en-US" sz="150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单击此处添加标题</a:t>
              </a:r>
            </a:p>
          </p:txBody>
        </p:sp>
        <p:sp>
          <p:nvSpPr>
            <p:cNvPr id="26653" name="Rectangle 43"/>
            <p:cNvSpPr>
              <a:spLocks noChangeArrowheads="1"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此处添加详细文本描述，建议与标题相关并符合整体语言风格，语言描述尽量</a:t>
              </a:r>
            </a:p>
          </p:txBody>
        </p:sp>
      </p:grpSp>
      <p:sp>
        <p:nvSpPr>
          <p:cNvPr id="31758" name="Rectangle 1_7"/>
          <p:cNvSpPr>
            <a:spLocks/>
          </p:cNvSpPr>
          <p:nvPr/>
        </p:nvSpPr>
        <p:spPr bwMode="auto">
          <a:xfrm>
            <a:off x="2035175" y="4533900"/>
            <a:ext cx="3122613" cy="1370013"/>
          </a:xfrm>
          <a:prstGeom prst="rect">
            <a:avLst/>
          </a:prstGeom>
          <a:noFill/>
          <a:ln w="317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1759" name="Group 41"/>
          <p:cNvGrpSpPr>
            <a:grpSpLocks/>
          </p:cNvGrpSpPr>
          <p:nvPr/>
        </p:nvGrpSpPr>
        <p:grpSpPr bwMode="auto">
          <a:xfrm>
            <a:off x="3095625" y="4759325"/>
            <a:ext cx="1836738" cy="1006475"/>
            <a:chOff x="0" y="0"/>
            <a:chExt cx="2419" cy="1343"/>
          </a:xfrm>
        </p:grpSpPr>
        <p:sp>
          <p:nvSpPr>
            <p:cNvPr id="26650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buFont typeface="Arial" pitchFamily="34" charset="0"/>
                <a:buNone/>
              </a:pPr>
              <a:r>
                <a:rPr lang="zh-CN" altLang="en-US" sz="150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单击此处添加标题</a:t>
              </a:r>
            </a:p>
          </p:txBody>
        </p:sp>
        <p:sp>
          <p:nvSpPr>
            <p:cNvPr id="26651" name="Rectangle 43"/>
            <p:cNvSpPr>
              <a:spLocks noChangeArrowheads="1"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此处添加详细文本描述，建议与标题相关并符合整体语言风格，语言描述尽量</a:t>
              </a:r>
            </a:p>
          </p:txBody>
        </p:sp>
      </p:grpSp>
      <p:sp>
        <p:nvSpPr>
          <p:cNvPr id="31762" name="Rectangle 1_9"/>
          <p:cNvSpPr>
            <a:spLocks/>
          </p:cNvSpPr>
          <p:nvPr/>
        </p:nvSpPr>
        <p:spPr bwMode="auto">
          <a:xfrm>
            <a:off x="6310313" y="4533900"/>
            <a:ext cx="3122612" cy="1370013"/>
          </a:xfrm>
          <a:prstGeom prst="rect">
            <a:avLst/>
          </a:prstGeom>
          <a:noFill/>
          <a:ln w="317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1763" name="Group 41"/>
          <p:cNvGrpSpPr>
            <a:grpSpLocks/>
          </p:cNvGrpSpPr>
          <p:nvPr/>
        </p:nvGrpSpPr>
        <p:grpSpPr bwMode="auto">
          <a:xfrm>
            <a:off x="7372350" y="4759325"/>
            <a:ext cx="1836738" cy="1006475"/>
            <a:chOff x="0" y="0"/>
            <a:chExt cx="2419" cy="1343"/>
          </a:xfrm>
        </p:grpSpPr>
        <p:sp>
          <p:nvSpPr>
            <p:cNvPr id="26648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buFont typeface="Arial" pitchFamily="34" charset="0"/>
                <a:buNone/>
              </a:pPr>
              <a:r>
                <a:rPr lang="zh-CN" altLang="en-US" sz="150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单击此处添加标题</a:t>
              </a:r>
            </a:p>
          </p:txBody>
        </p:sp>
        <p:sp>
          <p:nvSpPr>
            <p:cNvPr id="26649" name="Rectangle 43"/>
            <p:cNvSpPr>
              <a:spLocks noChangeArrowheads="1"/>
            </p:cNvSpPr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10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此处添加详细文本描述，建议与标题相关并符合整体语言风格，语言描述尽量</a:t>
              </a:r>
            </a:p>
          </p:txBody>
        </p:sp>
      </p:grpSp>
      <p:grpSp>
        <p:nvGrpSpPr>
          <p:cNvPr id="31766" name="Group 6"/>
          <p:cNvGrpSpPr>
            <a:grpSpLocks/>
          </p:cNvGrpSpPr>
          <p:nvPr/>
        </p:nvGrpSpPr>
        <p:grpSpPr bwMode="auto">
          <a:xfrm>
            <a:off x="6530975" y="4772025"/>
            <a:ext cx="661988" cy="654050"/>
            <a:chOff x="0" y="0"/>
            <a:chExt cx="519113" cy="519113"/>
          </a:xfrm>
        </p:grpSpPr>
        <p:sp>
          <p:nvSpPr>
            <p:cNvPr id="26646" name="Oval 51"/>
            <p:cNvSpPr>
              <a:spLocks noChangeArrowheads="1"/>
            </p:cNvSpPr>
            <p:nvPr/>
          </p:nvSpPr>
          <p:spPr bwMode="auto">
            <a:xfrm>
              <a:off x="0" y="0"/>
              <a:ext cx="519113" cy="5191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647" name="Freeform 6"/>
            <p:cNvSpPr>
              <a:spLocks noEditPoints="1" noChangeArrowheads="1"/>
            </p:cNvSpPr>
            <p:nvPr/>
          </p:nvSpPr>
          <p:spPr bwMode="auto">
            <a:xfrm>
              <a:off x="131887" y="120031"/>
              <a:ext cx="268831" cy="276236"/>
            </a:xfrm>
            <a:custGeom>
              <a:avLst/>
              <a:gdLst>
                <a:gd name="T0" fmla="*/ 2147483647 w 154"/>
                <a:gd name="T1" fmla="*/ 2147483647 h 158"/>
                <a:gd name="T2" fmla="*/ 2147483647 w 154"/>
                <a:gd name="T3" fmla="*/ 2147483647 h 158"/>
                <a:gd name="T4" fmla="*/ 2147483647 w 154"/>
                <a:gd name="T5" fmla="*/ 2147483647 h 158"/>
                <a:gd name="T6" fmla="*/ 2147483647 w 154"/>
                <a:gd name="T7" fmla="*/ 2147483647 h 158"/>
                <a:gd name="T8" fmla="*/ 2147483647 w 154"/>
                <a:gd name="T9" fmla="*/ 2147483647 h 158"/>
                <a:gd name="T10" fmla="*/ 2147483647 w 154"/>
                <a:gd name="T11" fmla="*/ 2147483647 h 158"/>
                <a:gd name="T12" fmla="*/ 2147483647 w 154"/>
                <a:gd name="T13" fmla="*/ 2147483647 h 158"/>
                <a:gd name="T14" fmla="*/ 2147483647 w 154"/>
                <a:gd name="T15" fmla="*/ 2147483647 h 158"/>
                <a:gd name="T16" fmla="*/ 2147483647 w 154"/>
                <a:gd name="T17" fmla="*/ 2147483647 h 158"/>
                <a:gd name="T18" fmla="*/ 2147483647 w 154"/>
                <a:gd name="T19" fmla="*/ 2147483647 h 158"/>
                <a:gd name="T20" fmla="*/ 2147483647 w 154"/>
                <a:gd name="T21" fmla="*/ 2147483647 h 158"/>
                <a:gd name="T22" fmla="*/ 2147483647 w 154"/>
                <a:gd name="T23" fmla="*/ 2147483647 h 158"/>
                <a:gd name="T24" fmla="*/ 2147483647 w 154"/>
                <a:gd name="T25" fmla="*/ 2147483647 h 158"/>
                <a:gd name="T26" fmla="*/ 2147483647 w 154"/>
                <a:gd name="T27" fmla="*/ 2147483647 h 158"/>
                <a:gd name="T28" fmla="*/ 2147483647 w 154"/>
                <a:gd name="T29" fmla="*/ 2147483647 h 158"/>
                <a:gd name="T30" fmla="*/ 2147483647 w 154"/>
                <a:gd name="T31" fmla="*/ 2147483647 h 158"/>
                <a:gd name="T32" fmla="*/ 2147483647 w 154"/>
                <a:gd name="T33" fmla="*/ 2147483647 h 158"/>
                <a:gd name="T34" fmla="*/ 2147483647 w 154"/>
                <a:gd name="T35" fmla="*/ 2147483647 h 158"/>
                <a:gd name="T36" fmla="*/ 2147483647 w 154"/>
                <a:gd name="T37" fmla="*/ 0 h 158"/>
                <a:gd name="T38" fmla="*/ 2147483647 w 154"/>
                <a:gd name="T39" fmla="*/ 2147483647 h 158"/>
                <a:gd name="T40" fmla="*/ 2147483647 w 154"/>
                <a:gd name="T41" fmla="*/ 2147483647 h 158"/>
                <a:gd name="T42" fmla="*/ 0 w 154"/>
                <a:gd name="T43" fmla="*/ 2147483647 h 158"/>
                <a:gd name="T44" fmla="*/ 2147483647 w 154"/>
                <a:gd name="T45" fmla="*/ 2147483647 h 158"/>
                <a:gd name="T46" fmla="*/ 2147483647 w 154"/>
                <a:gd name="T47" fmla="*/ 2147483647 h 158"/>
                <a:gd name="T48" fmla="*/ 2147483647 w 154"/>
                <a:gd name="T49" fmla="*/ 2147483647 h 158"/>
                <a:gd name="T50" fmla="*/ 2147483647 w 154"/>
                <a:gd name="T51" fmla="*/ 2147483647 h 158"/>
                <a:gd name="T52" fmla="*/ 2147483647 w 154"/>
                <a:gd name="T53" fmla="*/ 2147483647 h 158"/>
                <a:gd name="T54" fmla="*/ 2147483647 w 154"/>
                <a:gd name="T55" fmla="*/ 2147483647 h 158"/>
                <a:gd name="T56" fmla="*/ 2147483647 w 154"/>
                <a:gd name="T57" fmla="*/ 2147483647 h 158"/>
                <a:gd name="T58" fmla="*/ 2147483647 w 154"/>
                <a:gd name="T59" fmla="*/ 2147483647 h 1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54"/>
                <a:gd name="T91" fmla="*/ 0 h 158"/>
                <a:gd name="T92" fmla="*/ 154 w 154"/>
                <a:gd name="T93" fmla="*/ 158 h 1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54" h="158">
                  <a:moveTo>
                    <a:pt x="13" y="28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5" y="49"/>
                    <a:pt x="39" y="63"/>
                    <a:pt x="43" y="73"/>
                  </a:cubicBezTo>
                  <a:cubicBezTo>
                    <a:pt x="28" y="63"/>
                    <a:pt x="15" y="51"/>
                    <a:pt x="13" y="28"/>
                  </a:cubicBezTo>
                  <a:close/>
                  <a:moveTo>
                    <a:pt x="77" y="11"/>
                  </a:moveTo>
                  <a:cubicBezTo>
                    <a:pt x="101" y="11"/>
                    <a:pt x="110" y="20"/>
                    <a:pt x="110" y="24"/>
                  </a:cubicBezTo>
                  <a:cubicBezTo>
                    <a:pt x="110" y="27"/>
                    <a:pt x="101" y="37"/>
                    <a:pt x="77" y="37"/>
                  </a:cubicBezTo>
                  <a:cubicBezTo>
                    <a:pt x="54" y="37"/>
                    <a:pt x="45" y="27"/>
                    <a:pt x="45" y="24"/>
                  </a:cubicBezTo>
                  <a:cubicBezTo>
                    <a:pt x="45" y="20"/>
                    <a:pt x="54" y="11"/>
                    <a:pt x="77" y="11"/>
                  </a:cubicBezTo>
                  <a:close/>
                  <a:moveTo>
                    <a:pt x="111" y="73"/>
                  </a:moveTo>
                  <a:cubicBezTo>
                    <a:pt x="116" y="63"/>
                    <a:pt x="120" y="49"/>
                    <a:pt x="12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0" y="51"/>
                    <a:pt x="126" y="63"/>
                    <a:pt x="111" y="73"/>
                  </a:cubicBezTo>
                  <a:close/>
                  <a:moveTo>
                    <a:pt x="87" y="116"/>
                  </a:moveTo>
                  <a:cubicBezTo>
                    <a:pt x="87" y="104"/>
                    <a:pt x="97" y="97"/>
                    <a:pt x="112" y="87"/>
                  </a:cubicBezTo>
                  <a:cubicBezTo>
                    <a:pt x="131" y="74"/>
                    <a:pt x="154" y="59"/>
                    <a:pt x="154" y="22"/>
                  </a:cubicBezTo>
                  <a:cubicBezTo>
                    <a:pt x="154" y="19"/>
                    <a:pt x="152" y="16"/>
                    <a:pt x="148" y="16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5" y="8"/>
                    <a:pt x="102" y="0"/>
                    <a:pt x="77" y="0"/>
                  </a:cubicBezTo>
                  <a:cubicBezTo>
                    <a:pt x="52" y="0"/>
                    <a:pt x="40" y="8"/>
                    <a:pt x="3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3" y="16"/>
                    <a:pt x="0" y="19"/>
                    <a:pt x="0" y="22"/>
                  </a:cubicBezTo>
                  <a:cubicBezTo>
                    <a:pt x="0" y="59"/>
                    <a:pt x="24" y="74"/>
                    <a:pt x="42" y="87"/>
                  </a:cubicBezTo>
                  <a:cubicBezTo>
                    <a:pt x="58" y="97"/>
                    <a:pt x="67" y="104"/>
                    <a:pt x="67" y="116"/>
                  </a:cubicBezTo>
                  <a:cubicBezTo>
                    <a:pt x="67" y="128"/>
                    <a:pt x="67" y="128"/>
                    <a:pt x="67" y="128"/>
                  </a:cubicBezTo>
                  <a:cubicBezTo>
                    <a:pt x="51" y="129"/>
                    <a:pt x="39" y="135"/>
                    <a:pt x="39" y="143"/>
                  </a:cubicBezTo>
                  <a:cubicBezTo>
                    <a:pt x="39" y="151"/>
                    <a:pt x="56" y="158"/>
                    <a:pt x="77" y="158"/>
                  </a:cubicBezTo>
                  <a:cubicBezTo>
                    <a:pt x="98" y="158"/>
                    <a:pt x="115" y="151"/>
                    <a:pt x="115" y="143"/>
                  </a:cubicBezTo>
                  <a:cubicBezTo>
                    <a:pt x="115" y="135"/>
                    <a:pt x="104" y="129"/>
                    <a:pt x="87" y="128"/>
                  </a:cubicBezTo>
                  <a:cubicBezTo>
                    <a:pt x="87" y="116"/>
                    <a:pt x="87" y="116"/>
                    <a:pt x="87" y="1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37" name="Oval 51_12"/>
          <p:cNvSpPr>
            <a:spLocks noChangeArrowheads="1"/>
          </p:cNvSpPr>
          <p:nvPr/>
        </p:nvSpPr>
        <p:spPr bwMode="auto">
          <a:xfrm>
            <a:off x="6530975" y="3081338"/>
            <a:ext cx="661988" cy="654050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638" name="Freeform 7"/>
          <p:cNvSpPr>
            <a:spLocks noChangeArrowheads="1"/>
          </p:cNvSpPr>
          <p:nvPr/>
        </p:nvSpPr>
        <p:spPr bwMode="auto">
          <a:xfrm>
            <a:off x="6672263" y="3209925"/>
            <a:ext cx="373062" cy="374650"/>
          </a:xfrm>
          <a:custGeom>
            <a:avLst/>
            <a:gdLst>
              <a:gd name="T0" fmla="*/ 2147483647 w 167"/>
              <a:gd name="T1" fmla="*/ 2147483647 h 170"/>
              <a:gd name="T2" fmla="*/ 2147483647 w 167"/>
              <a:gd name="T3" fmla="*/ 2147483647 h 170"/>
              <a:gd name="T4" fmla="*/ 2147483647 w 167"/>
              <a:gd name="T5" fmla="*/ 2147483647 h 170"/>
              <a:gd name="T6" fmla="*/ 2147483647 w 167"/>
              <a:gd name="T7" fmla="*/ 2147483647 h 170"/>
              <a:gd name="T8" fmla="*/ 2147483647 w 167"/>
              <a:gd name="T9" fmla="*/ 2147483647 h 170"/>
              <a:gd name="T10" fmla="*/ 2147483647 w 167"/>
              <a:gd name="T11" fmla="*/ 2147483647 h 170"/>
              <a:gd name="T12" fmla="*/ 2147483647 w 167"/>
              <a:gd name="T13" fmla="*/ 2147483647 h 170"/>
              <a:gd name="T14" fmla="*/ 2147483647 w 167"/>
              <a:gd name="T15" fmla="*/ 2147483647 h 170"/>
              <a:gd name="T16" fmla="*/ 2147483647 w 167"/>
              <a:gd name="T17" fmla="*/ 2147483647 h 170"/>
              <a:gd name="T18" fmla="*/ 2147483647 w 167"/>
              <a:gd name="T19" fmla="*/ 2147483647 h 170"/>
              <a:gd name="T20" fmla="*/ 2147483647 w 167"/>
              <a:gd name="T21" fmla="*/ 2147483647 h 170"/>
              <a:gd name="T22" fmla="*/ 2147483647 w 167"/>
              <a:gd name="T23" fmla="*/ 2147483647 h 170"/>
              <a:gd name="T24" fmla="*/ 2147483647 w 167"/>
              <a:gd name="T25" fmla="*/ 2147483647 h 170"/>
              <a:gd name="T26" fmla="*/ 2147483647 w 167"/>
              <a:gd name="T27" fmla="*/ 2147483647 h 170"/>
              <a:gd name="T28" fmla="*/ 2147483647 w 167"/>
              <a:gd name="T29" fmla="*/ 2147483647 h 170"/>
              <a:gd name="T30" fmla="*/ 2147483647 w 167"/>
              <a:gd name="T31" fmla="*/ 2147483647 h 170"/>
              <a:gd name="T32" fmla="*/ 2147483647 w 167"/>
              <a:gd name="T33" fmla="*/ 2147483647 h 170"/>
              <a:gd name="T34" fmla="*/ 2147483647 w 167"/>
              <a:gd name="T35" fmla="*/ 2147483647 h 170"/>
              <a:gd name="T36" fmla="*/ 2147483647 w 167"/>
              <a:gd name="T37" fmla="*/ 2147483647 h 170"/>
              <a:gd name="T38" fmla="*/ 2147483647 w 167"/>
              <a:gd name="T39" fmla="*/ 2147483647 h 170"/>
              <a:gd name="T40" fmla="*/ 2147483647 w 167"/>
              <a:gd name="T41" fmla="*/ 2147483647 h 170"/>
              <a:gd name="T42" fmla="*/ 2147483647 w 167"/>
              <a:gd name="T43" fmla="*/ 2147483647 h 170"/>
              <a:gd name="T44" fmla="*/ 2147483647 w 167"/>
              <a:gd name="T45" fmla="*/ 2147483647 h 170"/>
              <a:gd name="T46" fmla="*/ 2147483647 w 167"/>
              <a:gd name="T47" fmla="*/ 2147483647 h 170"/>
              <a:gd name="T48" fmla="*/ 2147483647 w 167"/>
              <a:gd name="T49" fmla="*/ 2147483647 h 170"/>
              <a:gd name="T50" fmla="*/ 2147483647 w 167"/>
              <a:gd name="T51" fmla="*/ 2147483647 h 170"/>
              <a:gd name="T52" fmla="*/ 2147483647 w 167"/>
              <a:gd name="T53" fmla="*/ 2147483647 h 170"/>
              <a:gd name="T54" fmla="*/ 2147483647 w 167"/>
              <a:gd name="T55" fmla="*/ 2147483647 h 170"/>
              <a:gd name="T56" fmla="*/ 2147483647 w 167"/>
              <a:gd name="T57" fmla="*/ 2147483647 h 170"/>
              <a:gd name="T58" fmla="*/ 2147483647 w 167"/>
              <a:gd name="T59" fmla="*/ 2147483647 h 17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67"/>
              <a:gd name="T91" fmla="*/ 0 h 170"/>
              <a:gd name="T92" fmla="*/ 167 w 167"/>
              <a:gd name="T93" fmla="*/ 170 h 17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67" h="170">
                <a:moveTo>
                  <a:pt x="48" y="170"/>
                </a:moveTo>
                <a:cubicBezTo>
                  <a:pt x="37" y="170"/>
                  <a:pt x="26" y="166"/>
                  <a:pt x="18" y="158"/>
                </a:cubicBezTo>
                <a:cubicBezTo>
                  <a:pt x="4" y="143"/>
                  <a:pt x="0" y="117"/>
                  <a:pt x="20" y="97"/>
                </a:cubicBezTo>
                <a:cubicBezTo>
                  <a:pt x="32" y="85"/>
                  <a:pt x="81" y="36"/>
                  <a:pt x="105" y="12"/>
                </a:cubicBezTo>
                <a:cubicBezTo>
                  <a:pt x="114" y="3"/>
                  <a:pt x="125" y="0"/>
                  <a:pt x="135" y="3"/>
                </a:cubicBezTo>
                <a:cubicBezTo>
                  <a:pt x="146" y="5"/>
                  <a:pt x="154" y="14"/>
                  <a:pt x="157" y="24"/>
                </a:cubicBezTo>
                <a:cubicBezTo>
                  <a:pt x="160" y="35"/>
                  <a:pt x="156" y="46"/>
                  <a:pt x="148" y="54"/>
                </a:cubicBezTo>
                <a:cubicBezTo>
                  <a:pt x="66" y="136"/>
                  <a:pt x="66" y="136"/>
                  <a:pt x="66" y="136"/>
                </a:cubicBezTo>
                <a:cubicBezTo>
                  <a:pt x="62" y="140"/>
                  <a:pt x="57" y="143"/>
                  <a:pt x="51" y="143"/>
                </a:cubicBezTo>
                <a:cubicBezTo>
                  <a:pt x="46" y="144"/>
                  <a:pt x="41" y="142"/>
                  <a:pt x="38" y="139"/>
                </a:cubicBezTo>
                <a:cubicBezTo>
                  <a:pt x="31" y="133"/>
                  <a:pt x="30" y="121"/>
                  <a:pt x="41" y="110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1"/>
                  <a:pt x="104" y="51"/>
                  <a:pt x="106" y="53"/>
                </a:cubicBezTo>
                <a:cubicBezTo>
                  <a:pt x="109" y="55"/>
                  <a:pt x="109" y="59"/>
                  <a:pt x="106" y="62"/>
                </a:cubicBezTo>
                <a:cubicBezTo>
                  <a:pt x="49" y="119"/>
                  <a:pt x="49" y="119"/>
                  <a:pt x="49" y="119"/>
                </a:cubicBezTo>
                <a:cubicBezTo>
                  <a:pt x="44" y="124"/>
                  <a:pt x="44" y="128"/>
                  <a:pt x="46" y="130"/>
                </a:cubicBezTo>
                <a:cubicBezTo>
                  <a:pt x="47" y="131"/>
                  <a:pt x="48" y="132"/>
                  <a:pt x="50" y="132"/>
                </a:cubicBezTo>
                <a:cubicBezTo>
                  <a:pt x="52" y="131"/>
                  <a:pt x="55" y="130"/>
                  <a:pt x="58" y="127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145" y="40"/>
                  <a:pt x="147" y="34"/>
                  <a:pt x="145" y="27"/>
                </a:cubicBezTo>
                <a:cubicBezTo>
                  <a:pt x="144" y="21"/>
                  <a:pt x="138" y="16"/>
                  <a:pt x="132" y="14"/>
                </a:cubicBezTo>
                <a:cubicBezTo>
                  <a:pt x="126" y="13"/>
                  <a:pt x="119" y="15"/>
                  <a:pt x="114" y="20"/>
                </a:cubicBezTo>
                <a:cubicBezTo>
                  <a:pt x="89" y="45"/>
                  <a:pt x="41" y="93"/>
                  <a:pt x="29" y="105"/>
                </a:cubicBezTo>
                <a:cubicBezTo>
                  <a:pt x="13" y="121"/>
                  <a:pt x="17" y="139"/>
                  <a:pt x="27" y="150"/>
                </a:cubicBezTo>
                <a:cubicBezTo>
                  <a:pt x="37" y="160"/>
                  <a:pt x="55" y="164"/>
                  <a:pt x="71" y="148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9" y="60"/>
                  <a:pt x="162" y="60"/>
                  <a:pt x="165" y="63"/>
                </a:cubicBezTo>
                <a:cubicBezTo>
                  <a:pt x="167" y="65"/>
                  <a:pt x="167" y="69"/>
                  <a:pt x="165" y="71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70" y="166"/>
                  <a:pt x="58" y="170"/>
                  <a:pt x="48" y="1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71" name="Group 5"/>
          <p:cNvGrpSpPr>
            <a:grpSpLocks/>
          </p:cNvGrpSpPr>
          <p:nvPr/>
        </p:nvGrpSpPr>
        <p:grpSpPr bwMode="auto">
          <a:xfrm>
            <a:off x="2255838" y="4772025"/>
            <a:ext cx="661987" cy="654050"/>
            <a:chOff x="0" y="0"/>
            <a:chExt cx="519113" cy="519113"/>
          </a:xfrm>
        </p:grpSpPr>
        <p:sp>
          <p:nvSpPr>
            <p:cNvPr id="26644" name="Oval 51"/>
            <p:cNvSpPr>
              <a:spLocks noChangeArrowheads="1"/>
            </p:cNvSpPr>
            <p:nvPr/>
          </p:nvSpPr>
          <p:spPr bwMode="auto">
            <a:xfrm>
              <a:off x="0" y="0"/>
              <a:ext cx="519113" cy="5191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6645" name="Freeform 8"/>
            <p:cNvSpPr>
              <a:spLocks noEditPoints="1" noChangeArrowheads="1"/>
            </p:cNvSpPr>
            <p:nvPr/>
          </p:nvSpPr>
          <p:spPr bwMode="auto">
            <a:xfrm>
              <a:off x="133285" y="141828"/>
              <a:ext cx="241429" cy="242169"/>
            </a:xfrm>
            <a:custGeom>
              <a:avLst/>
              <a:gdLst>
                <a:gd name="T0" fmla="*/ 2147483647 w 138"/>
                <a:gd name="T1" fmla="*/ 2147483647 h 138"/>
                <a:gd name="T2" fmla="*/ 0 w 138"/>
                <a:gd name="T3" fmla="*/ 2147483647 h 138"/>
                <a:gd name="T4" fmla="*/ 0 w 138"/>
                <a:gd name="T5" fmla="*/ 2147483647 h 138"/>
                <a:gd name="T6" fmla="*/ 2147483647 w 138"/>
                <a:gd name="T7" fmla="*/ 2147483647 h 138"/>
                <a:gd name="T8" fmla="*/ 2147483647 w 138"/>
                <a:gd name="T9" fmla="*/ 2147483647 h 138"/>
                <a:gd name="T10" fmla="*/ 2147483647 w 138"/>
                <a:gd name="T11" fmla="*/ 2147483647 h 138"/>
                <a:gd name="T12" fmla="*/ 2147483647 w 138"/>
                <a:gd name="T13" fmla="*/ 2147483647 h 138"/>
                <a:gd name="T14" fmla="*/ 2147483647 w 138"/>
                <a:gd name="T15" fmla="*/ 2147483647 h 138"/>
                <a:gd name="T16" fmla="*/ 2147483647 w 138"/>
                <a:gd name="T17" fmla="*/ 2147483647 h 138"/>
                <a:gd name="T18" fmla="*/ 2147483647 w 138"/>
                <a:gd name="T19" fmla="*/ 2147483647 h 138"/>
                <a:gd name="T20" fmla="*/ 2147483647 w 138"/>
                <a:gd name="T21" fmla="*/ 2147483647 h 138"/>
                <a:gd name="T22" fmla="*/ 2147483647 w 138"/>
                <a:gd name="T23" fmla="*/ 2147483647 h 138"/>
                <a:gd name="T24" fmla="*/ 2147483647 w 138"/>
                <a:gd name="T25" fmla="*/ 2147483647 h 138"/>
                <a:gd name="T26" fmla="*/ 2147483647 w 138"/>
                <a:gd name="T27" fmla="*/ 0 h 138"/>
                <a:gd name="T28" fmla="*/ 2147483647 w 138"/>
                <a:gd name="T29" fmla="*/ 0 h 138"/>
                <a:gd name="T30" fmla="*/ 2147483647 w 138"/>
                <a:gd name="T31" fmla="*/ 2147483647 h 138"/>
                <a:gd name="T32" fmla="*/ 2147483647 w 138"/>
                <a:gd name="T33" fmla="*/ 2147483647 h 138"/>
                <a:gd name="T34" fmla="*/ 2147483647 w 138"/>
                <a:gd name="T35" fmla="*/ 2147483647 h 138"/>
                <a:gd name="T36" fmla="*/ 2147483647 w 138"/>
                <a:gd name="T37" fmla="*/ 2147483647 h 138"/>
                <a:gd name="T38" fmla="*/ 2147483647 w 138"/>
                <a:gd name="T39" fmla="*/ 2147483647 h 138"/>
                <a:gd name="T40" fmla="*/ 2147483647 w 138"/>
                <a:gd name="T41" fmla="*/ 2147483647 h 138"/>
                <a:gd name="T42" fmla="*/ 2147483647 w 138"/>
                <a:gd name="T43" fmla="*/ 0 h 13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8"/>
                <a:gd name="T67" fmla="*/ 0 h 138"/>
                <a:gd name="T68" fmla="*/ 138 w 138"/>
                <a:gd name="T69" fmla="*/ 138 h 13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8" h="138">
                  <a:moveTo>
                    <a:pt x="18" y="69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0"/>
                    <a:pt x="8" y="138"/>
                    <a:pt x="18" y="138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18" y="121"/>
                    <a:pt x="18" y="121"/>
                    <a:pt x="18" y="121"/>
                  </a:cubicBezTo>
                  <a:cubicBezTo>
                    <a:pt x="18" y="69"/>
                    <a:pt x="18" y="69"/>
                    <a:pt x="18" y="69"/>
                  </a:cubicBezTo>
                  <a:close/>
                  <a:moveTo>
                    <a:pt x="121" y="86"/>
                  </a:moveTo>
                  <a:cubicBezTo>
                    <a:pt x="52" y="86"/>
                    <a:pt x="52" y="86"/>
                    <a:pt x="52" y="86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21" y="86"/>
                    <a:pt x="121" y="86"/>
                    <a:pt x="121" y="86"/>
                  </a:cubicBezTo>
                  <a:close/>
                  <a:moveTo>
                    <a:pt x="121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2" y="0"/>
                    <a:pt x="35" y="8"/>
                    <a:pt x="35" y="17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96"/>
                    <a:pt x="42" y="103"/>
                    <a:pt x="52" y="103"/>
                  </a:cubicBezTo>
                  <a:cubicBezTo>
                    <a:pt x="121" y="103"/>
                    <a:pt x="121" y="103"/>
                    <a:pt x="121" y="103"/>
                  </a:cubicBezTo>
                  <a:cubicBezTo>
                    <a:pt x="130" y="103"/>
                    <a:pt x="138" y="96"/>
                    <a:pt x="138" y="86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8" y="8"/>
                    <a:pt x="130" y="0"/>
                    <a:pt x="12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40" name="Oval 51"/>
          <p:cNvSpPr>
            <a:spLocks noChangeArrowheads="1"/>
          </p:cNvSpPr>
          <p:nvPr/>
        </p:nvSpPr>
        <p:spPr bwMode="auto">
          <a:xfrm>
            <a:off x="2255838" y="3081338"/>
            <a:ext cx="661987" cy="654050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641" name="Freeform 9"/>
          <p:cNvSpPr>
            <a:spLocks noEditPoints="1" noChangeArrowheads="1"/>
          </p:cNvSpPr>
          <p:nvPr/>
        </p:nvSpPr>
        <p:spPr bwMode="auto">
          <a:xfrm>
            <a:off x="2395538" y="3263900"/>
            <a:ext cx="355600" cy="282575"/>
          </a:xfrm>
          <a:custGeom>
            <a:avLst/>
            <a:gdLst>
              <a:gd name="T0" fmla="*/ 2147483647 w 159"/>
              <a:gd name="T1" fmla="*/ 2147483647 h 128"/>
              <a:gd name="T2" fmla="*/ 2147483647 w 159"/>
              <a:gd name="T3" fmla="*/ 2147483647 h 128"/>
              <a:gd name="T4" fmla="*/ 2147483647 w 159"/>
              <a:gd name="T5" fmla="*/ 2147483647 h 128"/>
              <a:gd name="T6" fmla="*/ 2147483647 w 159"/>
              <a:gd name="T7" fmla="*/ 2147483647 h 128"/>
              <a:gd name="T8" fmla="*/ 2147483647 w 159"/>
              <a:gd name="T9" fmla="*/ 2147483647 h 128"/>
              <a:gd name="T10" fmla="*/ 2147483647 w 159"/>
              <a:gd name="T11" fmla="*/ 2147483647 h 128"/>
              <a:gd name="T12" fmla="*/ 2147483647 w 159"/>
              <a:gd name="T13" fmla="*/ 2147483647 h 128"/>
              <a:gd name="T14" fmla="*/ 2147483647 w 159"/>
              <a:gd name="T15" fmla="*/ 2147483647 h 128"/>
              <a:gd name="T16" fmla="*/ 2147483647 w 159"/>
              <a:gd name="T17" fmla="*/ 2147483647 h 128"/>
              <a:gd name="T18" fmla="*/ 2147483647 w 159"/>
              <a:gd name="T19" fmla="*/ 2147483647 h 128"/>
              <a:gd name="T20" fmla="*/ 2147483647 w 159"/>
              <a:gd name="T21" fmla="*/ 2147483647 h 128"/>
              <a:gd name="T22" fmla="*/ 2147483647 w 159"/>
              <a:gd name="T23" fmla="*/ 2147483647 h 128"/>
              <a:gd name="T24" fmla="*/ 2147483647 w 159"/>
              <a:gd name="T25" fmla="*/ 2147483647 h 128"/>
              <a:gd name="T26" fmla="*/ 2147483647 w 159"/>
              <a:gd name="T27" fmla="*/ 2147483647 h 128"/>
              <a:gd name="T28" fmla="*/ 2147483647 w 159"/>
              <a:gd name="T29" fmla="*/ 2147483647 h 128"/>
              <a:gd name="T30" fmla="*/ 2147483647 w 159"/>
              <a:gd name="T31" fmla="*/ 2147483647 h 128"/>
              <a:gd name="T32" fmla="*/ 2147483647 w 159"/>
              <a:gd name="T33" fmla="*/ 2147483647 h 128"/>
              <a:gd name="T34" fmla="*/ 2147483647 w 159"/>
              <a:gd name="T35" fmla="*/ 2147483647 h 128"/>
              <a:gd name="T36" fmla="*/ 2147483647 w 159"/>
              <a:gd name="T37" fmla="*/ 2147483647 h 128"/>
              <a:gd name="T38" fmla="*/ 2147483647 w 159"/>
              <a:gd name="T39" fmla="*/ 2147483647 h 128"/>
              <a:gd name="T40" fmla="*/ 2147483647 w 159"/>
              <a:gd name="T41" fmla="*/ 2147483647 h 128"/>
              <a:gd name="T42" fmla="*/ 2147483647 w 159"/>
              <a:gd name="T43" fmla="*/ 2147483647 h 12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59"/>
              <a:gd name="T67" fmla="*/ 0 h 128"/>
              <a:gd name="T68" fmla="*/ 159 w 159"/>
              <a:gd name="T69" fmla="*/ 128 h 12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59" h="128">
                <a:moveTo>
                  <a:pt x="54" y="126"/>
                </a:moveTo>
                <a:cubicBezTo>
                  <a:pt x="54" y="128"/>
                  <a:pt x="55" y="128"/>
                  <a:pt x="57" y="127"/>
                </a:cubicBezTo>
                <a:cubicBezTo>
                  <a:pt x="59" y="125"/>
                  <a:pt x="81" y="105"/>
                  <a:pt x="81" y="105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126"/>
                  <a:pt x="54" y="126"/>
                  <a:pt x="54" y="126"/>
                </a:cubicBezTo>
                <a:close/>
                <a:moveTo>
                  <a:pt x="154" y="1"/>
                </a:moveTo>
                <a:cubicBezTo>
                  <a:pt x="151" y="2"/>
                  <a:pt x="5" y="53"/>
                  <a:pt x="3" y="54"/>
                </a:cubicBezTo>
                <a:cubicBezTo>
                  <a:pt x="0" y="55"/>
                  <a:pt x="0" y="57"/>
                  <a:pt x="2" y="58"/>
                </a:cubicBezTo>
                <a:cubicBezTo>
                  <a:pt x="6" y="60"/>
                  <a:pt x="35" y="71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54" y="79"/>
                  <a:pt x="54" y="79"/>
                  <a:pt x="54" y="79"/>
                </a:cubicBezTo>
                <a:cubicBezTo>
                  <a:pt x="54" y="79"/>
                  <a:pt x="147" y="11"/>
                  <a:pt x="148" y="10"/>
                </a:cubicBezTo>
                <a:cubicBezTo>
                  <a:pt x="150" y="9"/>
                  <a:pt x="151" y="11"/>
                  <a:pt x="150" y="12"/>
                </a:cubicBezTo>
                <a:cubicBezTo>
                  <a:pt x="149" y="13"/>
                  <a:pt x="83" y="85"/>
                  <a:pt x="83" y="85"/>
                </a:cubicBezTo>
                <a:cubicBezTo>
                  <a:pt x="83" y="85"/>
                  <a:pt x="83" y="85"/>
                  <a:pt x="83" y="85"/>
                </a:cubicBezTo>
                <a:cubicBezTo>
                  <a:pt x="79" y="89"/>
                  <a:pt x="79" y="89"/>
                  <a:pt x="79" y="89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124" y="113"/>
                  <a:pt x="127" y="115"/>
                </a:cubicBezTo>
                <a:cubicBezTo>
                  <a:pt x="129" y="116"/>
                  <a:pt x="132" y="115"/>
                  <a:pt x="133" y="112"/>
                </a:cubicBezTo>
                <a:cubicBezTo>
                  <a:pt x="134" y="108"/>
                  <a:pt x="158" y="7"/>
                  <a:pt x="158" y="5"/>
                </a:cubicBezTo>
                <a:cubicBezTo>
                  <a:pt x="159" y="2"/>
                  <a:pt x="157" y="0"/>
                  <a:pt x="1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6" name="Rectangle 45"/>
          <p:cNvSpPr>
            <a:spLocks noChangeArrowheads="1"/>
          </p:cNvSpPr>
          <p:nvPr/>
        </p:nvSpPr>
        <p:spPr bwMode="auto">
          <a:xfrm>
            <a:off x="1987550" y="576263"/>
            <a:ext cx="7588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3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明年工作计划</a:t>
            </a:r>
            <a:endParaRPr lang="en-US" altLang="zh-CN" sz="3600" b="1">
              <a:solidFill>
                <a:srgbClr val="EA4C4C"/>
              </a:solidFill>
              <a:latin typeface="微软雅黑" pitchFamily="34" charset="-122"/>
              <a:ea typeface="微软雅黑" pitchFamily="34" charset="-122"/>
              <a:sym typeface="Bebas Neue" charset="0"/>
            </a:endParaRPr>
          </a:p>
        </p:txBody>
      </p:sp>
      <p:sp>
        <p:nvSpPr>
          <p:cNvPr id="31777" name="Rectangle 14"/>
          <p:cNvSpPr>
            <a:spLocks noChangeArrowheads="1"/>
          </p:cNvSpPr>
          <p:nvPr/>
        </p:nvSpPr>
        <p:spPr bwMode="auto">
          <a:xfrm>
            <a:off x="1296988" y="1130300"/>
            <a:ext cx="89677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200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字以内，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据统计每页幻灯片的最好控制在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5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分钟之内。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4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7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ldLvl="0" animBg="1" autoUpdateAnimBg="0"/>
      <p:bldP spid="31749" grpId="0" bldLvl="0" animBg="1" autoUpdateAnimBg="0"/>
      <p:bldP spid="31754" grpId="0" bldLvl="0" animBg="1" autoUpdateAnimBg="0"/>
      <p:bldP spid="31758" grpId="0" bldLvl="0" animBg="1" autoUpdateAnimBg="0"/>
      <p:bldP spid="31762" grpId="0" bldLvl="0" animBg="1" autoUpdateAnimBg="0"/>
      <p:bldP spid="31776" grpId="0" bldLvl="0" autoUpdateAnimBg="0"/>
      <p:bldP spid="31777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reeform 6"/>
          <p:cNvSpPr>
            <a:spLocks noChangeArrowheads="1"/>
          </p:cNvSpPr>
          <p:nvPr/>
        </p:nvSpPr>
        <p:spPr bwMode="auto">
          <a:xfrm>
            <a:off x="3146425" y="3170238"/>
            <a:ext cx="1619250" cy="817562"/>
          </a:xfrm>
          <a:custGeom>
            <a:avLst/>
            <a:gdLst>
              <a:gd name="T0" fmla="*/ 2147483647 w 3360"/>
              <a:gd name="T1" fmla="*/ 2147483647 h 2115"/>
              <a:gd name="T2" fmla="*/ 2147483647 w 3360"/>
              <a:gd name="T3" fmla="*/ 0 h 2115"/>
              <a:gd name="T4" fmla="*/ 0 w 3360"/>
              <a:gd name="T5" fmla="*/ 2147483647 h 2115"/>
              <a:gd name="T6" fmla="*/ 2147483647 w 3360"/>
              <a:gd name="T7" fmla="*/ 2147483647 h 2115"/>
              <a:gd name="T8" fmla="*/ 0 60000 65536"/>
              <a:gd name="T9" fmla="*/ 0 60000 65536"/>
              <a:gd name="T10" fmla="*/ 0 60000 65536"/>
              <a:gd name="T11" fmla="*/ 0 60000 65536"/>
              <a:gd name="T12" fmla="*/ 0 w 3360"/>
              <a:gd name="T13" fmla="*/ 0 h 2115"/>
              <a:gd name="T14" fmla="*/ 3360 w 3360"/>
              <a:gd name="T15" fmla="*/ 2115 h 21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32771" name="Freeform 6_2"/>
          <p:cNvSpPr>
            <a:spLocks noChangeArrowheads="1"/>
          </p:cNvSpPr>
          <p:nvPr/>
        </p:nvSpPr>
        <p:spPr bwMode="auto">
          <a:xfrm>
            <a:off x="4046538" y="2492375"/>
            <a:ext cx="1620837" cy="1495425"/>
          </a:xfrm>
          <a:custGeom>
            <a:avLst/>
            <a:gdLst>
              <a:gd name="T0" fmla="*/ 2147483647 w 3360"/>
              <a:gd name="T1" fmla="*/ 2147483647 h 2115"/>
              <a:gd name="T2" fmla="*/ 2147483647 w 3360"/>
              <a:gd name="T3" fmla="*/ 0 h 2115"/>
              <a:gd name="T4" fmla="*/ 0 w 3360"/>
              <a:gd name="T5" fmla="*/ 2147483647 h 2115"/>
              <a:gd name="T6" fmla="*/ 2147483647 w 3360"/>
              <a:gd name="T7" fmla="*/ 2147483647 h 2115"/>
              <a:gd name="T8" fmla="*/ 0 60000 65536"/>
              <a:gd name="T9" fmla="*/ 0 60000 65536"/>
              <a:gd name="T10" fmla="*/ 0 60000 65536"/>
              <a:gd name="T11" fmla="*/ 0 60000 65536"/>
              <a:gd name="T12" fmla="*/ 0 w 3360"/>
              <a:gd name="T13" fmla="*/ 0 h 2115"/>
              <a:gd name="T14" fmla="*/ 3360 w 3360"/>
              <a:gd name="T15" fmla="*/ 2115 h 21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32772" name="Freeform 6_3"/>
          <p:cNvSpPr>
            <a:spLocks noChangeArrowheads="1"/>
          </p:cNvSpPr>
          <p:nvPr/>
        </p:nvSpPr>
        <p:spPr bwMode="auto">
          <a:xfrm>
            <a:off x="5057775" y="2806700"/>
            <a:ext cx="1619250" cy="1181100"/>
          </a:xfrm>
          <a:custGeom>
            <a:avLst/>
            <a:gdLst>
              <a:gd name="T0" fmla="*/ 2147483647 w 3360"/>
              <a:gd name="T1" fmla="*/ 2147483647 h 2115"/>
              <a:gd name="T2" fmla="*/ 2147483647 w 3360"/>
              <a:gd name="T3" fmla="*/ 0 h 2115"/>
              <a:gd name="T4" fmla="*/ 0 w 3360"/>
              <a:gd name="T5" fmla="*/ 2147483647 h 2115"/>
              <a:gd name="T6" fmla="*/ 2147483647 w 3360"/>
              <a:gd name="T7" fmla="*/ 2147483647 h 2115"/>
              <a:gd name="T8" fmla="*/ 0 60000 65536"/>
              <a:gd name="T9" fmla="*/ 0 60000 65536"/>
              <a:gd name="T10" fmla="*/ 0 60000 65536"/>
              <a:gd name="T11" fmla="*/ 0 60000 65536"/>
              <a:gd name="T12" fmla="*/ 0 w 3360"/>
              <a:gd name="T13" fmla="*/ 0 h 2115"/>
              <a:gd name="T14" fmla="*/ 3360 w 3360"/>
              <a:gd name="T15" fmla="*/ 2115 h 21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32773" name="Freeform 6_4"/>
          <p:cNvSpPr>
            <a:spLocks noChangeArrowheads="1"/>
          </p:cNvSpPr>
          <p:nvPr/>
        </p:nvSpPr>
        <p:spPr bwMode="auto">
          <a:xfrm>
            <a:off x="5970588" y="1971675"/>
            <a:ext cx="1620837" cy="2016125"/>
          </a:xfrm>
          <a:custGeom>
            <a:avLst/>
            <a:gdLst>
              <a:gd name="T0" fmla="*/ 2147483647 w 3360"/>
              <a:gd name="T1" fmla="*/ 2147483647 h 2115"/>
              <a:gd name="T2" fmla="*/ 2147483647 w 3360"/>
              <a:gd name="T3" fmla="*/ 0 h 2115"/>
              <a:gd name="T4" fmla="*/ 0 w 3360"/>
              <a:gd name="T5" fmla="*/ 2147483647 h 2115"/>
              <a:gd name="T6" fmla="*/ 2147483647 w 3360"/>
              <a:gd name="T7" fmla="*/ 2147483647 h 2115"/>
              <a:gd name="T8" fmla="*/ 0 60000 65536"/>
              <a:gd name="T9" fmla="*/ 0 60000 65536"/>
              <a:gd name="T10" fmla="*/ 0 60000 65536"/>
              <a:gd name="T11" fmla="*/ 0 60000 65536"/>
              <a:gd name="T12" fmla="*/ 0 w 3360"/>
              <a:gd name="T13" fmla="*/ 0 h 2115"/>
              <a:gd name="T14" fmla="*/ 3360 w 3360"/>
              <a:gd name="T15" fmla="*/ 2115 h 21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32774" name="Rectangle 148"/>
          <p:cNvSpPr>
            <a:spLocks noChangeArrowheads="1"/>
          </p:cNvSpPr>
          <p:nvPr/>
        </p:nvSpPr>
        <p:spPr bwMode="auto">
          <a:xfrm>
            <a:off x="3032125" y="4049713"/>
            <a:ext cx="12160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3718" tIns="61859" rIns="123718" bIns="61859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16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添加标题</a:t>
            </a:r>
          </a:p>
        </p:txBody>
      </p:sp>
      <p:sp>
        <p:nvSpPr>
          <p:cNvPr id="32775" name="Rectangle 149"/>
          <p:cNvSpPr>
            <a:spLocks noChangeArrowheads="1"/>
          </p:cNvSpPr>
          <p:nvPr/>
        </p:nvSpPr>
        <p:spPr bwMode="auto">
          <a:xfrm>
            <a:off x="4048125" y="4049713"/>
            <a:ext cx="12160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3718" tIns="61859" rIns="123718" bIns="61859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16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添加标题</a:t>
            </a:r>
          </a:p>
        </p:txBody>
      </p:sp>
      <p:sp>
        <p:nvSpPr>
          <p:cNvPr id="32776" name="Rectangle 159"/>
          <p:cNvSpPr>
            <a:spLocks noChangeArrowheads="1"/>
          </p:cNvSpPr>
          <p:nvPr/>
        </p:nvSpPr>
        <p:spPr bwMode="auto">
          <a:xfrm>
            <a:off x="5130800" y="4049713"/>
            <a:ext cx="12144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3718" tIns="61859" rIns="123718" bIns="61859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16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添加标题</a:t>
            </a:r>
          </a:p>
        </p:txBody>
      </p:sp>
      <p:sp>
        <p:nvSpPr>
          <p:cNvPr id="32777" name="Rectangle 160"/>
          <p:cNvSpPr>
            <a:spLocks noChangeArrowheads="1"/>
          </p:cNvSpPr>
          <p:nvPr/>
        </p:nvSpPr>
        <p:spPr bwMode="auto">
          <a:xfrm>
            <a:off x="6054725" y="4049713"/>
            <a:ext cx="12144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3718" tIns="61859" rIns="123718" bIns="61859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16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添加标题</a:t>
            </a:r>
          </a:p>
        </p:txBody>
      </p:sp>
      <p:sp>
        <p:nvSpPr>
          <p:cNvPr id="27658" name="Oval 162"/>
          <p:cNvSpPr>
            <a:spLocks noChangeArrowheads="1"/>
          </p:cNvSpPr>
          <p:nvPr/>
        </p:nvSpPr>
        <p:spPr bwMode="auto">
          <a:xfrm>
            <a:off x="3751263" y="2832100"/>
            <a:ext cx="382587" cy="3778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11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659" name="Rectangle 163"/>
          <p:cNvSpPr>
            <a:spLocks noChangeArrowheads="1"/>
          </p:cNvSpPr>
          <p:nvPr/>
        </p:nvSpPr>
        <p:spPr bwMode="auto">
          <a:xfrm>
            <a:off x="3630613" y="2900363"/>
            <a:ext cx="6238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Open Sans Condensed Light" pitchFamily="34" charset="0"/>
              </a:rPr>
              <a:t>45%</a:t>
            </a:r>
            <a:endParaRPr lang="zh-CN" altLang="en-US"/>
          </a:p>
        </p:txBody>
      </p:sp>
      <p:sp>
        <p:nvSpPr>
          <p:cNvPr id="27660" name="Oval 165"/>
          <p:cNvSpPr>
            <a:spLocks noChangeArrowheads="1"/>
          </p:cNvSpPr>
          <p:nvPr/>
        </p:nvSpPr>
        <p:spPr bwMode="auto">
          <a:xfrm>
            <a:off x="4659313" y="2174875"/>
            <a:ext cx="382587" cy="377825"/>
          </a:xfrm>
          <a:prstGeom prst="ellipse">
            <a:avLst/>
          </a:prstGeom>
          <a:solidFill>
            <a:schemeClr val="accent6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11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661" name="Rectangle 166"/>
          <p:cNvSpPr>
            <a:spLocks noChangeArrowheads="1"/>
          </p:cNvSpPr>
          <p:nvPr/>
        </p:nvSpPr>
        <p:spPr bwMode="auto">
          <a:xfrm>
            <a:off x="4540250" y="2241550"/>
            <a:ext cx="6223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Open Sans Condensed Light" pitchFamily="34" charset="0"/>
              </a:rPr>
              <a:t>65%</a:t>
            </a:r>
            <a:endParaRPr lang="zh-CN" altLang="en-US"/>
          </a:p>
        </p:txBody>
      </p:sp>
      <p:sp>
        <p:nvSpPr>
          <p:cNvPr id="27662" name="Oval 168"/>
          <p:cNvSpPr>
            <a:spLocks noChangeArrowheads="1"/>
          </p:cNvSpPr>
          <p:nvPr/>
        </p:nvSpPr>
        <p:spPr bwMode="auto">
          <a:xfrm>
            <a:off x="5672138" y="2478088"/>
            <a:ext cx="382587" cy="3778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11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663" name="Rectangle 169"/>
          <p:cNvSpPr>
            <a:spLocks noChangeArrowheads="1"/>
          </p:cNvSpPr>
          <p:nvPr/>
        </p:nvSpPr>
        <p:spPr bwMode="auto">
          <a:xfrm>
            <a:off x="5551488" y="2546350"/>
            <a:ext cx="6238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Open Sans Condensed Light" pitchFamily="34" charset="0"/>
              </a:rPr>
              <a:t>50%</a:t>
            </a:r>
            <a:endParaRPr lang="zh-CN" altLang="en-US"/>
          </a:p>
        </p:txBody>
      </p:sp>
      <p:sp>
        <p:nvSpPr>
          <p:cNvPr id="27664" name="Oval 171"/>
          <p:cNvSpPr>
            <a:spLocks noChangeArrowheads="1"/>
          </p:cNvSpPr>
          <p:nvPr/>
        </p:nvSpPr>
        <p:spPr bwMode="auto">
          <a:xfrm>
            <a:off x="6580188" y="1725613"/>
            <a:ext cx="382587" cy="377825"/>
          </a:xfrm>
          <a:prstGeom prst="ellipse">
            <a:avLst/>
          </a:prstGeom>
          <a:solidFill>
            <a:schemeClr val="accent6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11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665" name="Rectangle 172"/>
          <p:cNvSpPr>
            <a:spLocks noChangeArrowheads="1"/>
          </p:cNvSpPr>
          <p:nvPr/>
        </p:nvSpPr>
        <p:spPr bwMode="auto">
          <a:xfrm>
            <a:off x="6461125" y="1793875"/>
            <a:ext cx="6223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Open Sans Condensed Light" pitchFamily="34" charset="0"/>
              </a:rPr>
              <a:t>85%</a:t>
            </a:r>
            <a:endParaRPr lang="zh-CN" altLang="en-US"/>
          </a:p>
        </p:txBody>
      </p:sp>
      <p:sp>
        <p:nvSpPr>
          <p:cNvPr id="32786" name="Freeform 6_17"/>
          <p:cNvSpPr>
            <a:spLocks noChangeArrowheads="1"/>
          </p:cNvSpPr>
          <p:nvPr/>
        </p:nvSpPr>
        <p:spPr bwMode="auto">
          <a:xfrm>
            <a:off x="6792913" y="2492375"/>
            <a:ext cx="1620837" cy="1495425"/>
          </a:xfrm>
          <a:custGeom>
            <a:avLst/>
            <a:gdLst>
              <a:gd name="T0" fmla="*/ 2147483647 w 3360"/>
              <a:gd name="T1" fmla="*/ 2147483647 h 2115"/>
              <a:gd name="T2" fmla="*/ 2147483647 w 3360"/>
              <a:gd name="T3" fmla="*/ 0 h 2115"/>
              <a:gd name="T4" fmla="*/ 0 w 3360"/>
              <a:gd name="T5" fmla="*/ 2147483647 h 2115"/>
              <a:gd name="T6" fmla="*/ 2147483647 w 3360"/>
              <a:gd name="T7" fmla="*/ 2147483647 h 2115"/>
              <a:gd name="T8" fmla="*/ 0 60000 65536"/>
              <a:gd name="T9" fmla="*/ 0 60000 65536"/>
              <a:gd name="T10" fmla="*/ 0 60000 65536"/>
              <a:gd name="T11" fmla="*/ 0 60000 65536"/>
              <a:gd name="T12" fmla="*/ 0 w 3360"/>
              <a:gd name="T13" fmla="*/ 0 h 2115"/>
              <a:gd name="T14" fmla="*/ 3360 w 3360"/>
              <a:gd name="T15" fmla="*/ 2115 h 21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27667" name="Oval 178"/>
          <p:cNvSpPr>
            <a:spLocks noChangeArrowheads="1"/>
          </p:cNvSpPr>
          <p:nvPr/>
        </p:nvSpPr>
        <p:spPr bwMode="auto">
          <a:xfrm>
            <a:off x="7405688" y="2174875"/>
            <a:ext cx="382587" cy="3778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11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7668" name="Rectangle 179"/>
          <p:cNvSpPr>
            <a:spLocks noChangeArrowheads="1"/>
          </p:cNvSpPr>
          <p:nvPr/>
        </p:nvSpPr>
        <p:spPr bwMode="auto">
          <a:xfrm>
            <a:off x="7286625" y="2241550"/>
            <a:ext cx="6223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Open Sans Condensed Light" pitchFamily="34" charset="0"/>
              </a:rPr>
              <a:t>65%</a:t>
            </a:r>
            <a:endParaRPr lang="zh-CN" altLang="en-US"/>
          </a:p>
        </p:txBody>
      </p:sp>
      <p:sp>
        <p:nvSpPr>
          <p:cNvPr id="32789" name="Rectangle 180"/>
          <p:cNvSpPr>
            <a:spLocks noChangeArrowheads="1"/>
          </p:cNvSpPr>
          <p:nvPr/>
        </p:nvSpPr>
        <p:spPr bwMode="auto">
          <a:xfrm>
            <a:off x="7207250" y="4049713"/>
            <a:ext cx="12160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3718" tIns="61859" rIns="123718" bIns="61859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16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添加标题</a:t>
            </a:r>
          </a:p>
        </p:txBody>
      </p:sp>
      <p:sp>
        <p:nvSpPr>
          <p:cNvPr id="32790" name="Rectangle 43"/>
          <p:cNvSpPr>
            <a:spLocks noChangeArrowheads="1"/>
          </p:cNvSpPr>
          <p:nvPr/>
        </p:nvSpPr>
        <p:spPr bwMode="auto">
          <a:xfrm>
            <a:off x="1081088" y="4845050"/>
            <a:ext cx="9331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Regular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Regular" charset="0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Regular" charset="0"/>
              </a:rPr>
              <a:t>字之内。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Regular" charset="0"/>
              </a:rPr>
              <a:t> 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Regular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Regular" charset="0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Regular" charset="0"/>
              </a:rPr>
              <a:t>字以内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Regular" charset="0"/>
              </a:rPr>
              <a:t> 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Regular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Regular" charset="0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Regular" charset="0"/>
              </a:rPr>
              <a:t>字之内。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Regular" charset="0"/>
            </a:endParaRPr>
          </a:p>
        </p:txBody>
      </p:sp>
      <p:sp>
        <p:nvSpPr>
          <p:cNvPr id="32791" name="Rectangle 45"/>
          <p:cNvSpPr>
            <a:spLocks noChangeArrowheads="1"/>
          </p:cNvSpPr>
          <p:nvPr/>
        </p:nvSpPr>
        <p:spPr bwMode="auto">
          <a:xfrm>
            <a:off x="1987550" y="576263"/>
            <a:ext cx="7588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3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明年工作计划</a:t>
            </a:r>
          </a:p>
        </p:txBody>
      </p:sp>
      <p:sp>
        <p:nvSpPr>
          <p:cNvPr id="32792" name="Rectangle 14"/>
          <p:cNvSpPr>
            <a:spLocks noChangeArrowheads="1"/>
          </p:cNvSpPr>
          <p:nvPr/>
        </p:nvSpPr>
        <p:spPr bwMode="auto">
          <a:xfrm>
            <a:off x="1296988" y="1130300"/>
            <a:ext cx="89677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字以内，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据统计每页幻灯片的最好控制在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5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分钟之内。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animBg="1"/>
      <p:bldP spid="32772" grpId="0" animBg="1"/>
      <p:bldP spid="32773" grpId="0" animBg="1"/>
      <p:bldP spid="32774" grpId="0" bldLvl="0" autoUpdateAnimBg="0"/>
      <p:bldP spid="32775" grpId="0" bldLvl="0" autoUpdateAnimBg="0"/>
      <p:bldP spid="32776" grpId="0" bldLvl="0" autoUpdateAnimBg="0"/>
      <p:bldP spid="32777" grpId="0" bldLvl="0" autoUpdateAnimBg="0"/>
      <p:bldP spid="32786" grpId="0" animBg="1"/>
      <p:bldP spid="32789" grpId="0" bldLvl="0" autoUpdateAnimBg="0"/>
      <p:bldP spid="32790" grpId="0" bldLvl="0" autoUpdateAnimBg="0"/>
      <p:bldP spid="32791" grpId="0" bldLvl="0" autoUpdateAnimBg="0"/>
      <p:bldP spid="32792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reeform 6"/>
          <p:cNvSpPr>
            <a:spLocks noChangeArrowheads="1"/>
          </p:cNvSpPr>
          <p:nvPr/>
        </p:nvSpPr>
        <p:spPr bwMode="auto">
          <a:xfrm>
            <a:off x="0" y="0"/>
            <a:ext cx="5797550" cy="6483350"/>
          </a:xfrm>
          <a:custGeom>
            <a:avLst/>
            <a:gdLst>
              <a:gd name="T0" fmla="*/ 0 w 2863"/>
              <a:gd name="T1" fmla="*/ 0 h 3241"/>
              <a:gd name="T2" fmla="*/ 2147483647 w 2863"/>
              <a:gd name="T3" fmla="*/ 0 h 3241"/>
              <a:gd name="T4" fmla="*/ 2147483647 w 2863"/>
              <a:gd name="T5" fmla="*/ 2147483647 h 3241"/>
              <a:gd name="T6" fmla="*/ 0 w 2863"/>
              <a:gd name="T7" fmla="*/ 2147483647 h 3241"/>
              <a:gd name="T8" fmla="*/ 0 w 2863"/>
              <a:gd name="T9" fmla="*/ 0 h 3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63"/>
              <a:gd name="T16" fmla="*/ 0 h 3241"/>
              <a:gd name="T17" fmla="*/ 2863 w 2863"/>
              <a:gd name="T18" fmla="*/ 3241 h 32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63" h="3241">
                <a:moveTo>
                  <a:pt x="0" y="0"/>
                </a:moveTo>
                <a:lnTo>
                  <a:pt x="2863" y="0"/>
                </a:lnTo>
                <a:lnTo>
                  <a:pt x="1101" y="3241"/>
                </a:lnTo>
                <a:lnTo>
                  <a:pt x="0" y="3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/>
          <a:p>
            <a:endParaRPr lang="zh-CN" altLang="en-US"/>
          </a:p>
        </p:txBody>
      </p:sp>
      <p:sp>
        <p:nvSpPr>
          <p:cNvPr id="33795" name="Freeform 14"/>
          <p:cNvSpPr>
            <a:spLocks noChangeArrowheads="1"/>
          </p:cNvSpPr>
          <p:nvPr/>
        </p:nvSpPr>
        <p:spPr bwMode="auto">
          <a:xfrm>
            <a:off x="2862263" y="4318000"/>
            <a:ext cx="3248025" cy="1047750"/>
          </a:xfrm>
          <a:custGeom>
            <a:avLst/>
            <a:gdLst>
              <a:gd name="T0" fmla="*/ 2147483647 w 1604"/>
              <a:gd name="T1" fmla="*/ 0 h 524"/>
              <a:gd name="T2" fmla="*/ 2147483647 w 1604"/>
              <a:gd name="T3" fmla="*/ 0 h 524"/>
              <a:gd name="T4" fmla="*/ 2147483647 w 1604"/>
              <a:gd name="T5" fmla="*/ 2147483647 h 524"/>
              <a:gd name="T6" fmla="*/ 2147483647 w 1604"/>
              <a:gd name="T7" fmla="*/ 2147483647 h 524"/>
              <a:gd name="T8" fmla="*/ 0 w 1604"/>
              <a:gd name="T9" fmla="*/ 2147483647 h 524"/>
              <a:gd name="T10" fmla="*/ 2147483647 w 1604"/>
              <a:gd name="T11" fmla="*/ 0 h 5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4"/>
              <a:gd name="T19" fmla="*/ 0 h 524"/>
              <a:gd name="T20" fmla="*/ 1604 w 1604"/>
              <a:gd name="T21" fmla="*/ 524 h 5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4" h="524">
                <a:moveTo>
                  <a:pt x="281" y="0"/>
                </a:moveTo>
                <a:lnTo>
                  <a:pt x="1327" y="0"/>
                </a:lnTo>
                <a:lnTo>
                  <a:pt x="1604" y="524"/>
                </a:lnTo>
                <a:lnTo>
                  <a:pt x="6" y="524"/>
                </a:lnTo>
                <a:lnTo>
                  <a:pt x="0" y="515"/>
                </a:lnTo>
                <a:lnTo>
                  <a:pt x="28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lIns="123718" tIns="61859" rIns="123718" bIns="61859"/>
          <a:lstStyle/>
          <a:p>
            <a:endParaRPr lang="zh-CN" altLang="en-US"/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2305050" y="4032250"/>
            <a:ext cx="1279525" cy="1316038"/>
            <a:chOff x="0" y="0"/>
            <a:chExt cx="1003300" cy="1044575"/>
          </a:xfrm>
        </p:grpSpPr>
        <p:sp>
          <p:nvSpPr>
            <p:cNvPr id="28705" name="Freeform 9"/>
            <p:cNvSpPr>
              <a:spLocks noChangeArrowheads="1"/>
            </p:cNvSpPr>
            <p:nvPr/>
          </p:nvSpPr>
          <p:spPr bwMode="auto">
            <a:xfrm>
              <a:off x="3175" y="0"/>
              <a:ext cx="1000125" cy="227013"/>
            </a:xfrm>
            <a:custGeom>
              <a:avLst/>
              <a:gdLst>
                <a:gd name="T0" fmla="*/ 2147483647 w 630"/>
                <a:gd name="T1" fmla="*/ 0 h 143"/>
                <a:gd name="T2" fmla="*/ 2147483647 w 630"/>
                <a:gd name="T3" fmla="*/ 2147483647 h 143"/>
                <a:gd name="T4" fmla="*/ 0 w 630"/>
                <a:gd name="T5" fmla="*/ 2147483647 h 143"/>
                <a:gd name="T6" fmla="*/ 2147483647 w 63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143"/>
                <a:gd name="T14" fmla="*/ 630 w 630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143">
                  <a:moveTo>
                    <a:pt x="630" y="0"/>
                  </a:moveTo>
                  <a:lnTo>
                    <a:pt x="553" y="143"/>
                  </a:lnTo>
                  <a:lnTo>
                    <a:pt x="0" y="14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6" name="Freeform 15"/>
            <p:cNvSpPr>
              <a:spLocks noChangeArrowheads="1"/>
            </p:cNvSpPr>
            <p:nvPr/>
          </p:nvSpPr>
          <p:spPr bwMode="auto">
            <a:xfrm>
              <a:off x="0" y="227012"/>
              <a:ext cx="881063" cy="817563"/>
            </a:xfrm>
            <a:custGeom>
              <a:avLst/>
              <a:gdLst>
                <a:gd name="T0" fmla="*/ 0 w 555"/>
                <a:gd name="T1" fmla="*/ 0 h 515"/>
                <a:gd name="T2" fmla="*/ 2147483647 w 555"/>
                <a:gd name="T3" fmla="*/ 0 h 515"/>
                <a:gd name="T4" fmla="*/ 2147483647 w 555"/>
                <a:gd name="T5" fmla="*/ 2147483647 h 515"/>
                <a:gd name="T6" fmla="*/ 0 w 555"/>
                <a:gd name="T7" fmla="*/ 0 h 5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5"/>
                <a:gd name="T13" fmla="*/ 0 h 515"/>
                <a:gd name="T14" fmla="*/ 555 w 555"/>
                <a:gd name="T15" fmla="*/ 515 h 5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5" h="515">
                  <a:moveTo>
                    <a:pt x="0" y="0"/>
                  </a:moveTo>
                  <a:lnTo>
                    <a:pt x="555" y="0"/>
                  </a:lnTo>
                  <a:lnTo>
                    <a:pt x="274" y="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endParaRPr lang="zh-CN" altLang="en-US"/>
            </a:p>
          </p:txBody>
        </p:sp>
      </p:grpSp>
      <p:sp>
        <p:nvSpPr>
          <p:cNvPr id="33799" name="Freeform 16"/>
          <p:cNvSpPr>
            <a:spLocks noChangeArrowheads="1"/>
          </p:cNvSpPr>
          <p:nvPr/>
        </p:nvSpPr>
        <p:spPr bwMode="auto">
          <a:xfrm>
            <a:off x="3448050" y="3271838"/>
            <a:ext cx="3238500" cy="1047750"/>
          </a:xfrm>
          <a:custGeom>
            <a:avLst/>
            <a:gdLst>
              <a:gd name="T0" fmla="*/ 2147483647 w 1599"/>
              <a:gd name="T1" fmla="*/ 0 h 524"/>
              <a:gd name="T2" fmla="*/ 2147483647 w 1599"/>
              <a:gd name="T3" fmla="*/ 0 h 524"/>
              <a:gd name="T4" fmla="*/ 2147483647 w 1599"/>
              <a:gd name="T5" fmla="*/ 2147483647 h 524"/>
              <a:gd name="T6" fmla="*/ 0 w 1599"/>
              <a:gd name="T7" fmla="*/ 2147483647 h 524"/>
              <a:gd name="T8" fmla="*/ 2147483647 w 1599"/>
              <a:gd name="T9" fmla="*/ 0 h 5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9"/>
              <a:gd name="T16" fmla="*/ 0 h 524"/>
              <a:gd name="T17" fmla="*/ 1599 w 1599"/>
              <a:gd name="T18" fmla="*/ 524 h 5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9" h="524">
                <a:moveTo>
                  <a:pt x="283" y="0"/>
                </a:moveTo>
                <a:lnTo>
                  <a:pt x="1322" y="0"/>
                </a:lnTo>
                <a:lnTo>
                  <a:pt x="1599" y="524"/>
                </a:lnTo>
                <a:lnTo>
                  <a:pt x="0" y="524"/>
                </a:lnTo>
                <a:lnTo>
                  <a:pt x="2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3718" tIns="61859" rIns="123718" bIns="61859"/>
          <a:lstStyle/>
          <a:p>
            <a:endParaRPr lang="zh-CN" altLang="en-US"/>
          </a:p>
        </p:txBody>
      </p:sp>
      <p:grpSp>
        <p:nvGrpSpPr>
          <p:cNvPr id="33800" name="Group 2"/>
          <p:cNvGrpSpPr>
            <a:grpSpLocks/>
          </p:cNvGrpSpPr>
          <p:nvPr/>
        </p:nvGrpSpPr>
        <p:grpSpPr bwMode="auto">
          <a:xfrm>
            <a:off x="2876550" y="2979738"/>
            <a:ext cx="1300163" cy="1339850"/>
            <a:chOff x="0" y="0"/>
            <a:chExt cx="1019175" cy="1063625"/>
          </a:xfrm>
        </p:grpSpPr>
        <p:sp>
          <p:nvSpPr>
            <p:cNvPr id="31775" name="Freeform 10"/>
            <p:cNvSpPr>
              <a:spLocks noChangeArrowheads="1"/>
            </p:cNvSpPr>
            <p:nvPr/>
          </p:nvSpPr>
          <p:spPr bwMode="auto">
            <a:xfrm>
              <a:off x="0" y="0"/>
              <a:ext cx="1019175" cy="231880"/>
            </a:xfrm>
            <a:custGeom>
              <a:avLst/>
              <a:gdLst>
                <a:gd name="T0" fmla="*/ 2147483647 w 642"/>
                <a:gd name="T1" fmla="*/ 0 h 146"/>
                <a:gd name="T2" fmla="*/ 2147483647 w 642"/>
                <a:gd name="T3" fmla="*/ 2147483647 h 146"/>
                <a:gd name="T4" fmla="*/ 0 w 642"/>
                <a:gd name="T5" fmla="*/ 2147483647 h 146"/>
                <a:gd name="T6" fmla="*/ 2147483647 w 642"/>
                <a:gd name="T7" fmla="*/ 0 h 1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2"/>
                <a:gd name="T13" fmla="*/ 0 h 146"/>
                <a:gd name="T14" fmla="*/ 642 w 642"/>
                <a:gd name="T15" fmla="*/ 146 h 1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2" h="146">
                  <a:moveTo>
                    <a:pt x="642" y="0"/>
                  </a:moveTo>
                  <a:lnTo>
                    <a:pt x="562" y="146"/>
                  </a:lnTo>
                  <a:lnTo>
                    <a:pt x="0" y="146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04" name="Freeform 17"/>
            <p:cNvSpPr>
              <a:spLocks noChangeArrowheads="1"/>
            </p:cNvSpPr>
            <p:nvPr/>
          </p:nvSpPr>
          <p:spPr bwMode="auto">
            <a:xfrm>
              <a:off x="0" y="231775"/>
              <a:ext cx="892175" cy="831850"/>
            </a:xfrm>
            <a:custGeom>
              <a:avLst/>
              <a:gdLst>
                <a:gd name="T0" fmla="*/ 0 w 562"/>
                <a:gd name="T1" fmla="*/ 0 h 524"/>
                <a:gd name="T2" fmla="*/ 2147483647 w 562"/>
                <a:gd name="T3" fmla="*/ 0 h 524"/>
                <a:gd name="T4" fmla="*/ 2147483647 w 562"/>
                <a:gd name="T5" fmla="*/ 2147483647 h 524"/>
                <a:gd name="T6" fmla="*/ 2147483647 w 562"/>
                <a:gd name="T7" fmla="*/ 2147483647 h 524"/>
                <a:gd name="T8" fmla="*/ 0 w 562"/>
                <a:gd name="T9" fmla="*/ 0 h 5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2"/>
                <a:gd name="T16" fmla="*/ 0 h 524"/>
                <a:gd name="T17" fmla="*/ 562 w 562"/>
                <a:gd name="T18" fmla="*/ 524 h 5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2" h="524">
                  <a:moveTo>
                    <a:pt x="0" y="0"/>
                  </a:moveTo>
                  <a:lnTo>
                    <a:pt x="562" y="0"/>
                  </a:lnTo>
                  <a:lnTo>
                    <a:pt x="279" y="524"/>
                  </a:lnTo>
                  <a:lnTo>
                    <a:pt x="278" y="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03" name="Freeform 18"/>
          <p:cNvSpPr>
            <a:spLocks noChangeArrowheads="1"/>
          </p:cNvSpPr>
          <p:nvPr/>
        </p:nvSpPr>
        <p:spPr bwMode="auto">
          <a:xfrm>
            <a:off x="3983038" y="2228850"/>
            <a:ext cx="3238500" cy="1046163"/>
          </a:xfrm>
          <a:custGeom>
            <a:avLst/>
            <a:gdLst>
              <a:gd name="T0" fmla="*/ 2147483647 w 1599"/>
              <a:gd name="T1" fmla="*/ 0 h 523"/>
              <a:gd name="T2" fmla="*/ 2147483647 w 1599"/>
              <a:gd name="T3" fmla="*/ 0 h 523"/>
              <a:gd name="T4" fmla="*/ 2147483647 w 1599"/>
              <a:gd name="T5" fmla="*/ 2147483647 h 523"/>
              <a:gd name="T6" fmla="*/ 0 w 1599"/>
              <a:gd name="T7" fmla="*/ 2147483647 h 523"/>
              <a:gd name="T8" fmla="*/ 2147483647 w 1599"/>
              <a:gd name="T9" fmla="*/ 0 h 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9"/>
              <a:gd name="T16" fmla="*/ 0 h 523"/>
              <a:gd name="T17" fmla="*/ 1599 w 1599"/>
              <a:gd name="T18" fmla="*/ 523 h 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9" h="523">
                <a:moveTo>
                  <a:pt x="285" y="0"/>
                </a:moveTo>
                <a:lnTo>
                  <a:pt x="1320" y="0"/>
                </a:lnTo>
                <a:lnTo>
                  <a:pt x="1599" y="523"/>
                </a:lnTo>
                <a:lnTo>
                  <a:pt x="0" y="523"/>
                </a:lnTo>
                <a:lnTo>
                  <a:pt x="28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lIns="123718" tIns="61859" rIns="123718" bIns="61859"/>
          <a:lstStyle/>
          <a:p>
            <a:endParaRPr lang="zh-CN" altLang="en-US"/>
          </a:p>
        </p:txBody>
      </p:sp>
      <p:grpSp>
        <p:nvGrpSpPr>
          <p:cNvPr id="33804" name="Group 1"/>
          <p:cNvGrpSpPr>
            <a:grpSpLocks/>
          </p:cNvGrpSpPr>
          <p:nvPr/>
        </p:nvGrpSpPr>
        <p:grpSpPr bwMode="auto">
          <a:xfrm>
            <a:off x="3435350" y="1920875"/>
            <a:ext cx="1300163" cy="1335088"/>
            <a:chOff x="0" y="0"/>
            <a:chExt cx="1019175" cy="1060451"/>
          </a:xfrm>
        </p:grpSpPr>
        <p:sp>
          <p:nvSpPr>
            <p:cNvPr id="28701" name="Freeform 11"/>
            <p:cNvSpPr>
              <a:spLocks noChangeArrowheads="1"/>
            </p:cNvSpPr>
            <p:nvPr/>
          </p:nvSpPr>
          <p:spPr bwMode="auto">
            <a:xfrm>
              <a:off x="0" y="0"/>
              <a:ext cx="1019175" cy="230188"/>
            </a:xfrm>
            <a:custGeom>
              <a:avLst/>
              <a:gdLst>
                <a:gd name="T0" fmla="*/ 2147483647 w 642"/>
                <a:gd name="T1" fmla="*/ 0 h 145"/>
                <a:gd name="T2" fmla="*/ 2147483647 w 642"/>
                <a:gd name="T3" fmla="*/ 2147483647 h 145"/>
                <a:gd name="T4" fmla="*/ 0 w 642"/>
                <a:gd name="T5" fmla="*/ 2147483647 h 145"/>
                <a:gd name="T6" fmla="*/ 2147483647 w 642"/>
                <a:gd name="T7" fmla="*/ 0 h 1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2"/>
                <a:gd name="T13" fmla="*/ 0 h 145"/>
                <a:gd name="T14" fmla="*/ 642 w 642"/>
                <a:gd name="T15" fmla="*/ 145 h 1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2" h="145">
                  <a:moveTo>
                    <a:pt x="642" y="0"/>
                  </a:moveTo>
                  <a:lnTo>
                    <a:pt x="564" y="145"/>
                  </a:lnTo>
                  <a:lnTo>
                    <a:pt x="0" y="145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endParaRPr lang="zh-CN" altLang="en-US"/>
            </a:p>
          </p:txBody>
        </p:sp>
        <p:sp>
          <p:nvSpPr>
            <p:cNvPr id="28702" name="Freeform 19"/>
            <p:cNvSpPr>
              <a:spLocks noChangeArrowheads="1"/>
            </p:cNvSpPr>
            <p:nvPr/>
          </p:nvSpPr>
          <p:spPr bwMode="auto">
            <a:xfrm>
              <a:off x="0" y="230188"/>
              <a:ext cx="895350" cy="830263"/>
            </a:xfrm>
            <a:custGeom>
              <a:avLst/>
              <a:gdLst>
                <a:gd name="T0" fmla="*/ 0 w 564"/>
                <a:gd name="T1" fmla="*/ 0 h 523"/>
                <a:gd name="T2" fmla="*/ 2147483647 w 564"/>
                <a:gd name="T3" fmla="*/ 0 h 523"/>
                <a:gd name="T4" fmla="*/ 2147483647 w 564"/>
                <a:gd name="T5" fmla="*/ 2147483647 h 523"/>
                <a:gd name="T6" fmla="*/ 2147483647 w 564"/>
                <a:gd name="T7" fmla="*/ 2147483647 h 523"/>
                <a:gd name="T8" fmla="*/ 0 w 564"/>
                <a:gd name="T9" fmla="*/ 0 h 5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523"/>
                <a:gd name="T17" fmla="*/ 564 w 564"/>
                <a:gd name="T18" fmla="*/ 523 h 5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523">
                  <a:moveTo>
                    <a:pt x="0" y="0"/>
                  </a:moveTo>
                  <a:lnTo>
                    <a:pt x="564" y="0"/>
                  </a:lnTo>
                  <a:lnTo>
                    <a:pt x="279" y="523"/>
                  </a:lnTo>
                  <a:lnTo>
                    <a:pt x="277" y="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07" name="Freeform 20"/>
          <p:cNvSpPr>
            <a:spLocks noChangeArrowheads="1"/>
          </p:cNvSpPr>
          <p:nvPr/>
        </p:nvSpPr>
        <p:spPr bwMode="auto">
          <a:xfrm>
            <a:off x="6627813" y="2228850"/>
            <a:ext cx="3238500" cy="1046163"/>
          </a:xfrm>
          <a:custGeom>
            <a:avLst/>
            <a:gdLst>
              <a:gd name="T0" fmla="*/ 0 w 1599"/>
              <a:gd name="T1" fmla="*/ 0 h 523"/>
              <a:gd name="T2" fmla="*/ 2147483647 w 1599"/>
              <a:gd name="T3" fmla="*/ 0 h 523"/>
              <a:gd name="T4" fmla="*/ 2147483647 w 1599"/>
              <a:gd name="T5" fmla="*/ 2147483647 h 523"/>
              <a:gd name="T6" fmla="*/ 2147483647 w 1599"/>
              <a:gd name="T7" fmla="*/ 2147483647 h 523"/>
              <a:gd name="T8" fmla="*/ 0 w 1599"/>
              <a:gd name="T9" fmla="*/ 0 h 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9"/>
              <a:gd name="T16" fmla="*/ 0 h 523"/>
              <a:gd name="T17" fmla="*/ 1599 w 1599"/>
              <a:gd name="T18" fmla="*/ 523 h 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9" h="523">
                <a:moveTo>
                  <a:pt x="0" y="0"/>
                </a:moveTo>
                <a:lnTo>
                  <a:pt x="1599" y="0"/>
                </a:lnTo>
                <a:lnTo>
                  <a:pt x="1314" y="523"/>
                </a:lnTo>
                <a:lnTo>
                  <a:pt x="277" y="5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33808" name="Freeform 22"/>
          <p:cNvSpPr>
            <a:spLocks noChangeArrowheads="1"/>
          </p:cNvSpPr>
          <p:nvPr/>
        </p:nvSpPr>
        <p:spPr bwMode="auto">
          <a:xfrm>
            <a:off x="6048375" y="3271838"/>
            <a:ext cx="3238500" cy="1047750"/>
          </a:xfrm>
          <a:custGeom>
            <a:avLst/>
            <a:gdLst>
              <a:gd name="T0" fmla="*/ 0 w 1599"/>
              <a:gd name="T1" fmla="*/ 0 h 524"/>
              <a:gd name="T2" fmla="*/ 2147483647 w 1599"/>
              <a:gd name="T3" fmla="*/ 0 h 524"/>
              <a:gd name="T4" fmla="*/ 2147483647 w 1599"/>
              <a:gd name="T5" fmla="*/ 2147483647 h 524"/>
              <a:gd name="T6" fmla="*/ 2147483647 w 1599"/>
              <a:gd name="T7" fmla="*/ 2147483647 h 524"/>
              <a:gd name="T8" fmla="*/ 0 w 1599"/>
              <a:gd name="T9" fmla="*/ 0 h 5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9"/>
              <a:gd name="T16" fmla="*/ 0 h 524"/>
              <a:gd name="T17" fmla="*/ 1599 w 1599"/>
              <a:gd name="T18" fmla="*/ 524 h 5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9" h="524">
                <a:moveTo>
                  <a:pt x="0" y="0"/>
                </a:moveTo>
                <a:lnTo>
                  <a:pt x="1599" y="0"/>
                </a:lnTo>
                <a:lnTo>
                  <a:pt x="1316" y="524"/>
                </a:lnTo>
                <a:lnTo>
                  <a:pt x="279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lIns="123718" tIns="61859" rIns="123718" bIns="61859"/>
          <a:lstStyle/>
          <a:p>
            <a:pPr>
              <a:defRPr/>
            </a:pPr>
            <a:endParaRPr lang="zh-CN" altLang="en-US"/>
          </a:p>
        </p:txBody>
      </p:sp>
      <p:sp>
        <p:nvSpPr>
          <p:cNvPr id="33809" name="Freeform 24"/>
          <p:cNvSpPr>
            <a:spLocks noChangeArrowheads="1"/>
          </p:cNvSpPr>
          <p:nvPr/>
        </p:nvSpPr>
        <p:spPr bwMode="auto">
          <a:xfrm>
            <a:off x="5473700" y="4318000"/>
            <a:ext cx="3233738" cy="1047750"/>
          </a:xfrm>
          <a:custGeom>
            <a:avLst/>
            <a:gdLst>
              <a:gd name="T0" fmla="*/ 0 w 1597"/>
              <a:gd name="T1" fmla="*/ 0 h 524"/>
              <a:gd name="T2" fmla="*/ 2147483647 w 1597"/>
              <a:gd name="T3" fmla="*/ 0 h 524"/>
              <a:gd name="T4" fmla="*/ 2147483647 w 1597"/>
              <a:gd name="T5" fmla="*/ 2147483647 h 524"/>
              <a:gd name="T6" fmla="*/ 2147483647 w 1597"/>
              <a:gd name="T7" fmla="*/ 2147483647 h 524"/>
              <a:gd name="T8" fmla="*/ 0 w 1597"/>
              <a:gd name="T9" fmla="*/ 0 h 5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7"/>
              <a:gd name="T16" fmla="*/ 0 h 524"/>
              <a:gd name="T17" fmla="*/ 1597 w 1597"/>
              <a:gd name="T18" fmla="*/ 524 h 5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7" h="524">
                <a:moveTo>
                  <a:pt x="0" y="0"/>
                </a:moveTo>
                <a:lnTo>
                  <a:pt x="1597" y="0"/>
                </a:lnTo>
                <a:lnTo>
                  <a:pt x="1314" y="524"/>
                </a:lnTo>
                <a:lnTo>
                  <a:pt x="27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33810" name="Rectangle 21"/>
          <p:cNvSpPr>
            <a:spLocks noChangeArrowheads="1"/>
          </p:cNvSpPr>
          <p:nvPr/>
        </p:nvSpPr>
        <p:spPr bwMode="auto">
          <a:xfrm>
            <a:off x="4699000" y="2378075"/>
            <a:ext cx="19367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</a:t>
            </a:r>
            <a:endParaRPr lang="en-US" altLang="zh-CN" sz="11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grpSp>
        <p:nvGrpSpPr>
          <p:cNvPr id="33811" name="Group 9"/>
          <p:cNvGrpSpPr>
            <a:grpSpLocks/>
          </p:cNvGrpSpPr>
          <p:nvPr/>
        </p:nvGrpSpPr>
        <p:grpSpPr bwMode="auto">
          <a:xfrm>
            <a:off x="3773488" y="2341563"/>
            <a:ext cx="419100" cy="434975"/>
            <a:chOff x="0" y="0"/>
            <a:chExt cx="328613" cy="344687"/>
          </a:xfrm>
        </p:grpSpPr>
        <p:sp>
          <p:nvSpPr>
            <p:cNvPr id="28699" name="Oval 20"/>
            <p:cNvSpPr>
              <a:spLocks noChangeArrowheads="1"/>
            </p:cNvSpPr>
            <p:nvPr/>
          </p:nvSpPr>
          <p:spPr bwMode="auto">
            <a:xfrm>
              <a:off x="4167" y="0"/>
              <a:ext cx="323850" cy="3238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73D22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8700" name="Rectangle 22"/>
            <p:cNvSpPr>
              <a:spLocks noChangeArrowheads="1"/>
            </p:cNvSpPr>
            <p:nvPr/>
          </p:nvSpPr>
          <p:spPr bwMode="auto">
            <a:xfrm>
              <a:off x="0" y="20836"/>
              <a:ext cx="328613" cy="323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Arial" pitchFamily="34" charset="0"/>
                <a:buNone/>
              </a:pPr>
              <a:r>
                <a:rPr lang="en-US" altLang="zh-CN" sz="2600">
                  <a:solidFill>
                    <a:srgbClr val="73D22C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1</a:t>
              </a:r>
              <a:endParaRPr lang="zh-CN" altLang="en-US">
                <a:solidFill>
                  <a:srgbClr val="73D22C"/>
                </a:solidFill>
              </a:endParaRPr>
            </a:p>
          </p:txBody>
        </p:sp>
      </p:grpSp>
      <p:sp>
        <p:nvSpPr>
          <p:cNvPr id="33814" name="Rectangle 21"/>
          <p:cNvSpPr>
            <a:spLocks noChangeArrowheads="1"/>
          </p:cNvSpPr>
          <p:nvPr/>
        </p:nvSpPr>
        <p:spPr bwMode="auto">
          <a:xfrm>
            <a:off x="7446963" y="2378075"/>
            <a:ext cx="19367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</a:t>
            </a:r>
            <a:endParaRPr lang="en-US" altLang="zh-CN" sz="11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4165600" y="3484563"/>
            <a:ext cx="19367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1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</a:t>
            </a:r>
          </a:p>
        </p:txBody>
      </p:sp>
      <p:grpSp>
        <p:nvGrpSpPr>
          <p:cNvPr id="33816" name="Group 11"/>
          <p:cNvGrpSpPr>
            <a:grpSpLocks/>
          </p:cNvGrpSpPr>
          <p:nvPr/>
        </p:nvGrpSpPr>
        <p:grpSpPr bwMode="auto">
          <a:xfrm>
            <a:off x="3241675" y="3455988"/>
            <a:ext cx="419100" cy="431800"/>
            <a:chOff x="0" y="0"/>
            <a:chExt cx="328613" cy="342931"/>
          </a:xfrm>
        </p:grpSpPr>
        <p:sp>
          <p:nvSpPr>
            <p:cNvPr id="28697" name="Oval 20"/>
            <p:cNvSpPr>
              <a:spLocks noChangeArrowheads="1"/>
            </p:cNvSpPr>
            <p:nvPr/>
          </p:nvSpPr>
          <p:spPr bwMode="auto">
            <a:xfrm>
              <a:off x="6" y="0"/>
              <a:ext cx="323850" cy="3238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73D22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1770" name="Rectangle 22"/>
            <p:cNvSpPr>
              <a:spLocks noChangeArrowheads="1"/>
            </p:cNvSpPr>
            <p:nvPr/>
          </p:nvSpPr>
          <p:spPr bwMode="auto">
            <a:xfrm>
              <a:off x="0" y="18911"/>
              <a:ext cx="328613" cy="324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Arial" pitchFamily="34" charset="0"/>
                <a:buNone/>
                <a:defRPr/>
              </a:pPr>
              <a:r>
                <a:rPr lang="en-US" altLang="zh-CN" sz="2600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2</a:t>
              </a:r>
              <a:endParaRPr lang="zh-CN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33819" name="Rectangle 21"/>
          <p:cNvSpPr>
            <a:spLocks noChangeArrowheads="1"/>
          </p:cNvSpPr>
          <p:nvPr/>
        </p:nvSpPr>
        <p:spPr bwMode="auto">
          <a:xfrm>
            <a:off x="6913563" y="3484563"/>
            <a:ext cx="19367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</a:t>
            </a:r>
          </a:p>
        </p:txBody>
      </p:sp>
      <p:sp>
        <p:nvSpPr>
          <p:cNvPr id="33820" name="Rectangle 21"/>
          <p:cNvSpPr>
            <a:spLocks noChangeArrowheads="1"/>
          </p:cNvSpPr>
          <p:nvPr/>
        </p:nvSpPr>
        <p:spPr bwMode="auto">
          <a:xfrm>
            <a:off x="3582988" y="4557713"/>
            <a:ext cx="19367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100"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</a:t>
            </a:r>
          </a:p>
        </p:txBody>
      </p:sp>
      <p:grpSp>
        <p:nvGrpSpPr>
          <p:cNvPr id="33821" name="Group 13"/>
          <p:cNvGrpSpPr>
            <a:grpSpLocks/>
          </p:cNvGrpSpPr>
          <p:nvPr/>
        </p:nvGrpSpPr>
        <p:grpSpPr bwMode="auto">
          <a:xfrm>
            <a:off x="2678113" y="4464050"/>
            <a:ext cx="419100" cy="479425"/>
            <a:chOff x="0" y="0"/>
            <a:chExt cx="328613" cy="381008"/>
          </a:xfrm>
        </p:grpSpPr>
        <p:sp>
          <p:nvSpPr>
            <p:cNvPr id="28695" name="Oval 20"/>
            <p:cNvSpPr>
              <a:spLocks noChangeArrowheads="1"/>
            </p:cNvSpPr>
            <p:nvPr/>
          </p:nvSpPr>
          <p:spPr bwMode="auto">
            <a:xfrm>
              <a:off x="4167" y="0"/>
              <a:ext cx="323850" cy="3238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73D22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8696" name="Rectangle 22"/>
            <p:cNvSpPr>
              <a:spLocks noChangeArrowheads="1"/>
            </p:cNvSpPr>
            <p:nvPr/>
          </p:nvSpPr>
          <p:spPr bwMode="auto">
            <a:xfrm>
              <a:off x="0" y="57157"/>
              <a:ext cx="328613" cy="323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buFont typeface="Arial" pitchFamily="34" charset="0"/>
                <a:buNone/>
              </a:pPr>
              <a:r>
                <a:rPr lang="en-US" altLang="zh-CN" sz="2600">
                  <a:solidFill>
                    <a:srgbClr val="73D22C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3</a:t>
              </a:r>
              <a:endParaRPr lang="zh-CN" altLang="en-US">
                <a:solidFill>
                  <a:srgbClr val="73D22C"/>
                </a:solidFill>
              </a:endParaRPr>
            </a:p>
          </p:txBody>
        </p:sp>
      </p:grpSp>
      <p:sp>
        <p:nvSpPr>
          <p:cNvPr id="33824" name="Rectangle 21"/>
          <p:cNvSpPr>
            <a:spLocks noChangeArrowheads="1"/>
          </p:cNvSpPr>
          <p:nvPr/>
        </p:nvSpPr>
        <p:spPr bwMode="auto">
          <a:xfrm>
            <a:off x="6330950" y="4486275"/>
            <a:ext cx="19367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100"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</a:t>
            </a:r>
          </a:p>
        </p:txBody>
      </p:sp>
      <p:sp>
        <p:nvSpPr>
          <p:cNvPr id="33825" name="Rectangle 45"/>
          <p:cNvSpPr>
            <a:spLocks noChangeArrowheads="1"/>
          </p:cNvSpPr>
          <p:nvPr/>
        </p:nvSpPr>
        <p:spPr bwMode="auto">
          <a:xfrm>
            <a:off x="2016125" y="576263"/>
            <a:ext cx="7588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3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明年</a:t>
            </a:r>
            <a:r>
              <a:rPr lang="zh-CN" altLang="en-US" sz="3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工作计划</a:t>
            </a:r>
            <a:endParaRPr lang="en-US" altLang="zh-CN" sz="3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sym typeface="Bebas Neue" charset="0"/>
            </a:endParaRPr>
          </a:p>
        </p:txBody>
      </p:sp>
      <p:sp>
        <p:nvSpPr>
          <p:cNvPr id="33826" name="Rectangle 14"/>
          <p:cNvSpPr>
            <a:spLocks noChangeArrowheads="1"/>
          </p:cNvSpPr>
          <p:nvPr/>
        </p:nvSpPr>
        <p:spPr bwMode="auto">
          <a:xfrm>
            <a:off x="1296988" y="1130300"/>
            <a:ext cx="89677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</a:t>
            </a:r>
            <a:r>
              <a:rPr lang="zh-CN" altLang="en-US" sz="1200">
                <a:solidFill>
                  <a:srgbClr val="009644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风格，语言描述尽量简洁生动。尽量将每页幻灯片的字数控制在</a:t>
            </a:r>
            <a:r>
              <a:rPr lang="en-US" altLang="zh-CN" sz="1200">
                <a:solidFill>
                  <a:srgbClr val="009644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200</a:t>
            </a:r>
            <a:r>
              <a:rPr lang="zh-CN" altLang="en-US" sz="1200">
                <a:solidFill>
                  <a:srgbClr val="009644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字以内，</a:t>
            </a:r>
            <a:endParaRPr lang="en-US" altLang="zh-CN" sz="1200">
              <a:solidFill>
                <a:srgbClr val="009644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据统计每页</a:t>
            </a:r>
            <a:r>
              <a:rPr lang="zh-CN" altLang="en-US" sz="1200">
                <a:solidFill>
                  <a:srgbClr val="009644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幻灯片的最好控制在</a:t>
            </a:r>
            <a:r>
              <a:rPr lang="en-US" altLang="zh-CN" sz="1200">
                <a:solidFill>
                  <a:srgbClr val="009644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5</a:t>
            </a:r>
            <a:r>
              <a:rPr lang="zh-CN" altLang="en-US" sz="1200">
                <a:solidFill>
                  <a:srgbClr val="009644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分钟之内。</a:t>
            </a:r>
            <a:endParaRPr lang="en-US" altLang="zh-CN" sz="1200">
              <a:solidFill>
                <a:srgbClr val="009644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2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0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8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5" grpId="0" animBg="1"/>
      <p:bldP spid="33799" grpId="0" animBg="1"/>
      <p:bldP spid="33803" grpId="0" animBg="1"/>
      <p:bldP spid="33807" grpId="0" animBg="1"/>
      <p:bldP spid="33809" grpId="0" animBg="1"/>
      <p:bldP spid="33810" grpId="0" bldLvl="0" autoUpdateAnimBg="0"/>
      <p:bldP spid="33814" grpId="0" bldLvl="0" autoUpdateAnimBg="0"/>
      <p:bldP spid="33815" grpId="0" bldLvl="0" autoUpdateAnimBg="0"/>
      <p:bldP spid="33819" grpId="0" bldLvl="0" autoUpdateAnimBg="0"/>
      <p:bldP spid="33820" grpId="0" bldLvl="0" autoUpdateAnimBg="0"/>
      <p:bldP spid="33824" grpId="0" bldLvl="0" autoUpdateAnimBg="0"/>
      <p:bldP spid="33825" grpId="0" bldLvl="0" autoUpdateAnimBg="0"/>
      <p:bldP spid="33826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16"/>
          <p:cNvSpPr>
            <a:spLocks noChangeArrowheads="1"/>
          </p:cNvSpPr>
          <p:nvPr/>
        </p:nvSpPr>
        <p:spPr bwMode="auto">
          <a:xfrm>
            <a:off x="-42863" y="2876550"/>
            <a:ext cx="11564938" cy="1174750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11760" tIns="53975" rIns="111760" bIns="53975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160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4819" name="Rectangle 1"/>
          <p:cNvSpPr>
            <a:spLocks noChangeArrowheads="1"/>
          </p:cNvSpPr>
          <p:nvPr/>
        </p:nvSpPr>
        <p:spPr bwMode="auto">
          <a:xfrm>
            <a:off x="3751263" y="3514725"/>
            <a:ext cx="3916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944" tIns="54972" rIns="109944" bIns="54972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输入你的文本内容输入你的文本内容</a:t>
            </a:r>
          </a:p>
        </p:txBody>
      </p:sp>
      <p:sp>
        <p:nvSpPr>
          <p:cNvPr id="34820" name="TextBox 10"/>
          <p:cNvSpPr>
            <a:spLocks noChangeArrowheads="1"/>
          </p:cNvSpPr>
          <p:nvPr/>
        </p:nvSpPr>
        <p:spPr bwMode="auto">
          <a:xfrm>
            <a:off x="3656013" y="3014663"/>
            <a:ext cx="41084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944" tIns="54972" rIns="109944" bIns="54972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buFont typeface="Arial" pitchFamily="34" charset="0"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201X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年工作总结计划</a:t>
            </a:r>
          </a:p>
        </p:txBody>
      </p:sp>
      <p:sp>
        <p:nvSpPr>
          <p:cNvPr id="34821" name="TextBox 11"/>
          <p:cNvSpPr>
            <a:spLocks noChangeArrowheads="1"/>
          </p:cNvSpPr>
          <p:nvPr/>
        </p:nvSpPr>
        <p:spPr bwMode="auto">
          <a:xfrm>
            <a:off x="3602038" y="1655763"/>
            <a:ext cx="42306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944" tIns="54972" rIns="109944" bIns="54972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buFont typeface="Arial" pitchFamily="34" charset="0"/>
              <a:buNone/>
            </a:pPr>
            <a:r>
              <a:rPr lang="en-US" altLang="zh-CN" sz="7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ldLvl="0" animBg="1" autoUpdateAnimBg="0"/>
      <p:bldP spid="34819" grpId="0" bldLvl="0" autoUpdateAnimBg="0"/>
      <p:bldP spid="34820" grpId="0" bldLvl="0" autoUpdateAnimBg="0"/>
      <p:bldP spid="34821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1655763"/>
            <a:ext cx="4752975" cy="1728787"/>
          </a:xfrm>
          <a:prstGeom prst="rect">
            <a:avLst/>
          </a:prstGeom>
          <a:solidFill>
            <a:schemeClr val="accent4">
              <a:lumMod val="50000"/>
              <a:alpha val="65097"/>
            </a:schemeClr>
          </a:solidFill>
          <a:ln>
            <a:noFill/>
          </a:ln>
        </p:spPr>
        <p:txBody>
          <a:bodyPr lIns="90170" tIns="46990" rIns="90170" bIns="4699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endParaRPr lang="zh-CN" altLang="zh-CN" sz="560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ヒラギノ角ゴ ProN W3" charset="0"/>
            </a:endParaRPr>
          </a:p>
        </p:txBody>
      </p:sp>
      <p:sp>
        <p:nvSpPr>
          <p:cNvPr id="6147" name="Rectangle 1"/>
          <p:cNvSpPr>
            <a:spLocks noChangeArrowheads="1"/>
          </p:cNvSpPr>
          <p:nvPr/>
        </p:nvSpPr>
        <p:spPr bwMode="auto">
          <a:xfrm>
            <a:off x="5041900" y="2879725"/>
            <a:ext cx="2374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4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关于我们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8425" y="1871663"/>
            <a:ext cx="91122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组合 114"/>
          <p:cNvGrpSpPr>
            <a:grpSpLocks/>
          </p:cNvGrpSpPr>
          <p:nvPr/>
        </p:nvGrpSpPr>
        <p:grpSpPr bwMode="auto">
          <a:xfrm>
            <a:off x="2441575" y="2073275"/>
            <a:ext cx="2095500" cy="893763"/>
            <a:chOff x="0" y="0"/>
            <a:chExt cx="2095957" cy="894293"/>
          </a:xfrm>
        </p:grpSpPr>
        <p:sp>
          <p:nvSpPr>
            <p:cNvPr id="4104" name="TextBox 112"/>
            <p:cNvSpPr>
              <a:spLocks noChangeArrowheads="1"/>
            </p:cNvSpPr>
            <p:nvPr/>
          </p:nvSpPr>
          <p:spPr bwMode="auto">
            <a:xfrm>
              <a:off x="0" y="648072"/>
              <a:ext cx="209595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企业通用商务</a:t>
              </a:r>
              <a:r>
                <a:rPr lang="en-US" altLang="zh-CN" sz="16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PPT</a:t>
              </a:r>
              <a:r>
                <a:rPr lang="zh-CN" altLang="en-US" sz="16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模板</a:t>
              </a:r>
              <a:endParaRPr lang="en-US" altLang="zh-CN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105" name="TextBox 113"/>
            <p:cNvSpPr>
              <a:spLocks noChangeArrowheads="1"/>
            </p:cNvSpPr>
            <p:nvPr/>
          </p:nvSpPr>
          <p:spPr bwMode="auto">
            <a:xfrm>
              <a:off x="3862" y="0"/>
              <a:ext cx="2088232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4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某某企业</a:t>
              </a:r>
              <a:endPara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6152" name="矩形 115"/>
          <p:cNvSpPr>
            <a:spLocks noChangeArrowheads="1"/>
          </p:cNvSpPr>
          <p:nvPr/>
        </p:nvSpPr>
        <p:spPr bwMode="auto">
          <a:xfrm>
            <a:off x="4968875" y="3560763"/>
            <a:ext cx="51117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此处添加详细文本描述，建议与标题相关并符合整体语言风格，语言描述尽量简洁生动。尽量将每页幻灯片的字数控制在 </a:t>
            </a:r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字以内，据统计每页幻灯片的最好控制在 </a:t>
            </a:r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分钟之内，此处添加详细文本描述，建议与标题相关并符合整体语言风格。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153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360162">
            <a:off x="-533400" y="1787525"/>
            <a:ext cx="2182813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8" dur="25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 autoUpdateAnimBg="0"/>
      <p:bldP spid="6147" grpId="0" bldLvl="0" autoUpdateAnimBg="0"/>
      <p:bldP spid="6152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6"/>
          <p:cNvSpPr>
            <a:spLocks noChangeArrowheads="1"/>
          </p:cNvSpPr>
          <p:nvPr/>
        </p:nvSpPr>
        <p:spPr bwMode="auto">
          <a:xfrm>
            <a:off x="0" y="3136900"/>
            <a:ext cx="11522075" cy="3343275"/>
          </a:xfrm>
          <a:custGeom>
            <a:avLst/>
            <a:gdLst>
              <a:gd name="T0" fmla="*/ 2147483647 w 4268"/>
              <a:gd name="T1" fmla="*/ 2147483647 h 1326"/>
              <a:gd name="T2" fmla="*/ 2147483647 w 4268"/>
              <a:gd name="T3" fmla="*/ 2147483647 h 1326"/>
              <a:gd name="T4" fmla="*/ 2147483647 w 4268"/>
              <a:gd name="T5" fmla="*/ 2147483647 h 1326"/>
              <a:gd name="T6" fmla="*/ 2147483647 w 4268"/>
              <a:gd name="T7" fmla="*/ 2147483647 h 1326"/>
              <a:gd name="T8" fmla="*/ 2147483647 w 4268"/>
              <a:gd name="T9" fmla="*/ 2147483647 h 1326"/>
              <a:gd name="T10" fmla="*/ 2147483647 w 4268"/>
              <a:gd name="T11" fmla="*/ 2147483647 h 1326"/>
              <a:gd name="T12" fmla="*/ 2147483647 w 4268"/>
              <a:gd name="T13" fmla="*/ 2147483647 h 1326"/>
              <a:gd name="T14" fmla="*/ 2147483647 w 4268"/>
              <a:gd name="T15" fmla="*/ 2147483647 h 1326"/>
              <a:gd name="T16" fmla="*/ 2147483647 w 4268"/>
              <a:gd name="T17" fmla="*/ 2147483647 h 1326"/>
              <a:gd name="T18" fmla="*/ 2147483647 w 4268"/>
              <a:gd name="T19" fmla="*/ 2147483647 h 1326"/>
              <a:gd name="T20" fmla="*/ 2147483647 w 4268"/>
              <a:gd name="T21" fmla="*/ 2147483647 h 1326"/>
              <a:gd name="T22" fmla="*/ 2147483647 w 4268"/>
              <a:gd name="T23" fmla="*/ 2147483647 h 1326"/>
              <a:gd name="T24" fmla="*/ 2147483647 w 4268"/>
              <a:gd name="T25" fmla="*/ 2147483647 h 1326"/>
              <a:gd name="T26" fmla="*/ 2147483647 w 4268"/>
              <a:gd name="T27" fmla="*/ 2147483647 h 1326"/>
              <a:gd name="T28" fmla="*/ 2147483647 w 4268"/>
              <a:gd name="T29" fmla="*/ 2147483647 h 1326"/>
              <a:gd name="T30" fmla="*/ 2147483647 w 4268"/>
              <a:gd name="T31" fmla="*/ 2147483647 h 1326"/>
              <a:gd name="T32" fmla="*/ 2147483647 w 4268"/>
              <a:gd name="T33" fmla="*/ 2147483647 h 1326"/>
              <a:gd name="T34" fmla="*/ 2147483647 w 4268"/>
              <a:gd name="T35" fmla="*/ 2147483647 h 1326"/>
              <a:gd name="T36" fmla="*/ 2147483647 w 4268"/>
              <a:gd name="T37" fmla="*/ 2147483647 h 1326"/>
              <a:gd name="T38" fmla="*/ 2147483647 w 4268"/>
              <a:gd name="T39" fmla="*/ 2147483647 h 1326"/>
              <a:gd name="T40" fmla="*/ 2147483647 w 4268"/>
              <a:gd name="T41" fmla="*/ 2147483647 h 1326"/>
              <a:gd name="T42" fmla="*/ 2147483647 w 4268"/>
              <a:gd name="T43" fmla="*/ 2147483647 h 1326"/>
              <a:gd name="T44" fmla="*/ 2147483647 w 4268"/>
              <a:gd name="T45" fmla="*/ 2147483647 h 1326"/>
              <a:gd name="T46" fmla="*/ 2147483647 w 4268"/>
              <a:gd name="T47" fmla="*/ 2147483647 h 1326"/>
              <a:gd name="T48" fmla="*/ 2147483647 w 4268"/>
              <a:gd name="T49" fmla="*/ 2147483647 h 1326"/>
              <a:gd name="T50" fmla="*/ 2147483647 w 4268"/>
              <a:gd name="T51" fmla="*/ 2147483647 h 1326"/>
              <a:gd name="T52" fmla="*/ 2147483647 w 4268"/>
              <a:gd name="T53" fmla="*/ 2147483647 h 1326"/>
              <a:gd name="T54" fmla="*/ 2147483647 w 4268"/>
              <a:gd name="T55" fmla="*/ 2147483647 h 1326"/>
              <a:gd name="T56" fmla="*/ 2147483647 w 4268"/>
              <a:gd name="T57" fmla="*/ 2147483647 h 1326"/>
              <a:gd name="T58" fmla="*/ 2147483647 w 4268"/>
              <a:gd name="T59" fmla="*/ 2147483647 h 1326"/>
              <a:gd name="T60" fmla="*/ 2147483647 w 4268"/>
              <a:gd name="T61" fmla="*/ 2147483647 h 1326"/>
              <a:gd name="T62" fmla="*/ 2147483647 w 4268"/>
              <a:gd name="T63" fmla="*/ 2147483647 h 1326"/>
              <a:gd name="T64" fmla="*/ 2147483647 w 4268"/>
              <a:gd name="T65" fmla="*/ 2147483647 h 1326"/>
              <a:gd name="T66" fmla="*/ 2147483647 w 4268"/>
              <a:gd name="T67" fmla="*/ 2147483647 h 1326"/>
              <a:gd name="T68" fmla="*/ 2147483647 w 4268"/>
              <a:gd name="T69" fmla="*/ 2147483647 h 1326"/>
              <a:gd name="T70" fmla="*/ 2147483647 w 4268"/>
              <a:gd name="T71" fmla="*/ 2147483647 h 1326"/>
              <a:gd name="T72" fmla="*/ 2147483647 w 4268"/>
              <a:gd name="T73" fmla="*/ 2147483647 h 1326"/>
              <a:gd name="T74" fmla="*/ 2147483647 w 4268"/>
              <a:gd name="T75" fmla="*/ 2147483647 h 1326"/>
              <a:gd name="T76" fmla="*/ 2147483647 w 4268"/>
              <a:gd name="T77" fmla="*/ 2147483647 h 1326"/>
              <a:gd name="T78" fmla="*/ 2147483647 w 4268"/>
              <a:gd name="T79" fmla="*/ 2147483647 h 1326"/>
              <a:gd name="T80" fmla="*/ 2147483647 w 4268"/>
              <a:gd name="T81" fmla="*/ 2147483647 h 1326"/>
              <a:gd name="T82" fmla="*/ 2147483647 w 4268"/>
              <a:gd name="T83" fmla="*/ 2147483647 h 1326"/>
              <a:gd name="T84" fmla="*/ 2147483647 w 4268"/>
              <a:gd name="T85" fmla="*/ 2147483647 h 1326"/>
              <a:gd name="T86" fmla="*/ 2147483647 w 4268"/>
              <a:gd name="T87" fmla="*/ 2147483647 h 1326"/>
              <a:gd name="T88" fmla="*/ 2147483647 w 4268"/>
              <a:gd name="T89" fmla="*/ 2147483647 h 1326"/>
              <a:gd name="T90" fmla="*/ 2147483647 w 4268"/>
              <a:gd name="T91" fmla="*/ 2147483647 h 1326"/>
              <a:gd name="T92" fmla="*/ 2147483647 w 4268"/>
              <a:gd name="T93" fmla="*/ 2147483647 h 1326"/>
              <a:gd name="T94" fmla="*/ 2147483647 w 4268"/>
              <a:gd name="T95" fmla="*/ 2147483647 h 1326"/>
              <a:gd name="T96" fmla="*/ 2147483647 w 4268"/>
              <a:gd name="T97" fmla="*/ 2147483647 h 132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268"/>
              <a:gd name="T148" fmla="*/ 0 h 1326"/>
              <a:gd name="T149" fmla="*/ 4268 w 4268"/>
              <a:gd name="T150" fmla="*/ 1326 h 132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268" h="1326">
                <a:moveTo>
                  <a:pt x="2943" y="0"/>
                </a:moveTo>
                <a:lnTo>
                  <a:pt x="3078" y="3"/>
                </a:lnTo>
                <a:lnTo>
                  <a:pt x="3215" y="8"/>
                </a:lnTo>
                <a:lnTo>
                  <a:pt x="3355" y="18"/>
                </a:lnTo>
                <a:lnTo>
                  <a:pt x="3500" y="31"/>
                </a:lnTo>
                <a:lnTo>
                  <a:pt x="3647" y="50"/>
                </a:lnTo>
                <a:lnTo>
                  <a:pt x="3797" y="72"/>
                </a:lnTo>
                <a:lnTo>
                  <a:pt x="3951" y="100"/>
                </a:lnTo>
                <a:lnTo>
                  <a:pt x="4109" y="132"/>
                </a:lnTo>
                <a:lnTo>
                  <a:pt x="4268" y="168"/>
                </a:lnTo>
                <a:lnTo>
                  <a:pt x="4267" y="176"/>
                </a:lnTo>
                <a:lnTo>
                  <a:pt x="4106" y="140"/>
                </a:lnTo>
                <a:lnTo>
                  <a:pt x="3950" y="107"/>
                </a:lnTo>
                <a:lnTo>
                  <a:pt x="3795" y="80"/>
                </a:lnTo>
                <a:lnTo>
                  <a:pt x="3645" y="58"/>
                </a:lnTo>
                <a:lnTo>
                  <a:pt x="3499" y="40"/>
                </a:lnTo>
                <a:lnTo>
                  <a:pt x="3355" y="26"/>
                </a:lnTo>
                <a:lnTo>
                  <a:pt x="3215" y="16"/>
                </a:lnTo>
                <a:lnTo>
                  <a:pt x="3078" y="10"/>
                </a:lnTo>
                <a:lnTo>
                  <a:pt x="2943" y="9"/>
                </a:lnTo>
                <a:lnTo>
                  <a:pt x="2788" y="12"/>
                </a:lnTo>
                <a:lnTo>
                  <a:pt x="2636" y="18"/>
                </a:lnTo>
                <a:lnTo>
                  <a:pt x="2490" y="31"/>
                </a:lnTo>
                <a:lnTo>
                  <a:pt x="2348" y="48"/>
                </a:lnTo>
                <a:lnTo>
                  <a:pt x="2210" y="69"/>
                </a:lnTo>
                <a:lnTo>
                  <a:pt x="2077" y="93"/>
                </a:lnTo>
                <a:lnTo>
                  <a:pt x="1949" y="122"/>
                </a:lnTo>
                <a:lnTo>
                  <a:pt x="1825" y="153"/>
                </a:lnTo>
                <a:lnTo>
                  <a:pt x="1704" y="188"/>
                </a:lnTo>
                <a:lnTo>
                  <a:pt x="1589" y="225"/>
                </a:lnTo>
                <a:lnTo>
                  <a:pt x="1478" y="265"/>
                </a:lnTo>
                <a:lnTo>
                  <a:pt x="1370" y="308"/>
                </a:lnTo>
                <a:lnTo>
                  <a:pt x="1268" y="352"/>
                </a:lnTo>
                <a:lnTo>
                  <a:pt x="1169" y="398"/>
                </a:lnTo>
                <a:lnTo>
                  <a:pt x="1075" y="446"/>
                </a:lnTo>
                <a:lnTo>
                  <a:pt x="985" y="494"/>
                </a:lnTo>
                <a:lnTo>
                  <a:pt x="899" y="545"/>
                </a:lnTo>
                <a:lnTo>
                  <a:pt x="817" y="595"/>
                </a:lnTo>
                <a:lnTo>
                  <a:pt x="739" y="646"/>
                </a:lnTo>
                <a:lnTo>
                  <a:pt x="666" y="696"/>
                </a:lnTo>
                <a:lnTo>
                  <a:pt x="597" y="748"/>
                </a:lnTo>
                <a:lnTo>
                  <a:pt x="531" y="797"/>
                </a:lnTo>
                <a:lnTo>
                  <a:pt x="470" y="847"/>
                </a:lnTo>
                <a:lnTo>
                  <a:pt x="412" y="895"/>
                </a:lnTo>
                <a:lnTo>
                  <a:pt x="359" y="943"/>
                </a:lnTo>
                <a:lnTo>
                  <a:pt x="308" y="988"/>
                </a:lnTo>
                <a:lnTo>
                  <a:pt x="263" y="1032"/>
                </a:lnTo>
                <a:lnTo>
                  <a:pt x="221" y="1075"/>
                </a:lnTo>
                <a:lnTo>
                  <a:pt x="183" y="1115"/>
                </a:lnTo>
                <a:lnTo>
                  <a:pt x="149" y="1151"/>
                </a:lnTo>
                <a:lnTo>
                  <a:pt x="118" y="1186"/>
                </a:lnTo>
                <a:lnTo>
                  <a:pt x="91" y="1217"/>
                </a:lnTo>
                <a:lnTo>
                  <a:pt x="69" y="1246"/>
                </a:lnTo>
                <a:lnTo>
                  <a:pt x="49" y="1269"/>
                </a:lnTo>
                <a:lnTo>
                  <a:pt x="34" y="1288"/>
                </a:lnTo>
                <a:lnTo>
                  <a:pt x="22" y="1305"/>
                </a:lnTo>
                <a:lnTo>
                  <a:pt x="13" y="1317"/>
                </a:lnTo>
                <a:lnTo>
                  <a:pt x="8" y="1323"/>
                </a:lnTo>
                <a:lnTo>
                  <a:pt x="6" y="1326"/>
                </a:lnTo>
                <a:lnTo>
                  <a:pt x="0" y="1321"/>
                </a:lnTo>
                <a:lnTo>
                  <a:pt x="1" y="1318"/>
                </a:lnTo>
                <a:lnTo>
                  <a:pt x="8" y="1310"/>
                </a:lnTo>
                <a:lnTo>
                  <a:pt x="17" y="1298"/>
                </a:lnTo>
                <a:lnTo>
                  <a:pt x="30" y="1281"/>
                </a:lnTo>
                <a:lnTo>
                  <a:pt x="47" y="1259"/>
                </a:lnTo>
                <a:lnTo>
                  <a:pt x="67" y="1233"/>
                </a:lnTo>
                <a:lnTo>
                  <a:pt x="93" y="1203"/>
                </a:lnTo>
                <a:lnTo>
                  <a:pt x="122" y="1171"/>
                </a:lnTo>
                <a:lnTo>
                  <a:pt x="154" y="1135"/>
                </a:lnTo>
                <a:lnTo>
                  <a:pt x="190" y="1094"/>
                </a:lnTo>
                <a:lnTo>
                  <a:pt x="230" y="1053"/>
                </a:lnTo>
                <a:lnTo>
                  <a:pt x="276" y="1009"/>
                </a:lnTo>
                <a:lnTo>
                  <a:pt x="324" y="964"/>
                </a:lnTo>
                <a:lnTo>
                  <a:pt x="377" y="916"/>
                </a:lnTo>
                <a:lnTo>
                  <a:pt x="434" y="867"/>
                </a:lnTo>
                <a:lnTo>
                  <a:pt x="495" y="816"/>
                </a:lnTo>
                <a:lnTo>
                  <a:pt x="561" y="765"/>
                </a:lnTo>
                <a:lnTo>
                  <a:pt x="629" y="713"/>
                </a:lnTo>
                <a:lnTo>
                  <a:pt x="703" y="661"/>
                </a:lnTo>
                <a:lnTo>
                  <a:pt x="781" y="609"/>
                </a:lnTo>
                <a:lnTo>
                  <a:pt x="864" y="556"/>
                </a:lnTo>
                <a:lnTo>
                  <a:pt x="949" y="506"/>
                </a:lnTo>
                <a:lnTo>
                  <a:pt x="1040" y="455"/>
                </a:lnTo>
                <a:lnTo>
                  <a:pt x="1136" y="406"/>
                </a:lnTo>
                <a:lnTo>
                  <a:pt x="1235" y="358"/>
                </a:lnTo>
                <a:lnTo>
                  <a:pt x="1339" y="312"/>
                </a:lnTo>
                <a:lnTo>
                  <a:pt x="1448" y="268"/>
                </a:lnTo>
                <a:lnTo>
                  <a:pt x="1560" y="226"/>
                </a:lnTo>
                <a:lnTo>
                  <a:pt x="1678" y="188"/>
                </a:lnTo>
                <a:lnTo>
                  <a:pt x="1800" y="151"/>
                </a:lnTo>
                <a:lnTo>
                  <a:pt x="1927" y="119"/>
                </a:lnTo>
                <a:lnTo>
                  <a:pt x="2058" y="89"/>
                </a:lnTo>
                <a:lnTo>
                  <a:pt x="2194" y="63"/>
                </a:lnTo>
                <a:lnTo>
                  <a:pt x="2335" y="41"/>
                </a:lnTo>
                <a:lnTo>
                  <a:pt x="2480" y="23"/>
                </a:lnTo>
                <a:lnTo>
                  <a:pt x="2630" y="12"/>
                </a:lnTo>
                <a:lnTo>
                  <a:pt x="2784" y="3"/>
                </a:lnTo>
                <a:lnTo>
                  <a:pt x="2943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  <p:txBody>
          <a:bodyPr lIns="122555" tIns="60960" rIns="122555" bIns="60960"/>
          <a:lstStyle/>
          <a:p>
            <a:pPr>
              <a:defRPr/>
            </a:pPr>
            <a:endParaRPr lang="zh-CN" altLang="en-US"/>
          </a:p>
        </p:txBody>
      </p:sp>
      <p:sp>
        <p:nvSpPr>
          <p:cNvPr id="8195" name="Oval Callout 10_2"/>
          <p:cNvSpPr>
            <a:spLocks noChangeArrowheads="1"/>
          </p:cNvSpPr>
          <p:nvPr/>
        </p:nvSpPr>
        <p:spPr bwMode="auto">
          <a:xfrm rot="-1939248">
            <a:off x="233363" y="3241675"/>
            <a:ext cx="1509712" cy="1463675"/>
          </a:xfrm>
          <a:prstGeom prst="wedgeEllipseCallout">
            <a:avLst>
              <a:gd name="adj1" fmla="val -19995"/>
              <a:gd name="adj2" fmla="val 65000"/>
            </a:avLst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196" name="Oval 9"/>
          <p:cNvSpPr>
            <a:spLocks noChangeArrowheads="1"/>
          </p:cNvSpPr>
          <p:nvPr/>
        </p:nvSpPr>
        <p:spPr bwMode="auto">
          <a:xfrm>
            <a:off x="1117600" y="5060950"/>
            <a:ext cx="344488" cy="33972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lIns="123718" tIns="61859" rIns="123718" bIns="61859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197" name="Rectangle 12"/>
          <p:cNvSpPr>
            <a:spLocks noChangeArrowheads="1"/>
          </p:cNvSpPr>
          <p:nvPr/>
        </p:nvSpPr>
        <p:spPr bwMode="auto">
          <a:xfrm>
            <a:off x="431800" y="503238"/>
            <a:ext cx="30924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4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企业发展历程</a:t>
            </a:r>
          </a:p>
        </p:txBody>
      </p:sp>
      <p:sp>
        <p:nvSpPr>
          <p:cNvPr id="8198" name="Rectangle 13"/>
          <p:cNvSpPr>
            <a:spLocks noChangeArrowheads="1"/>
          </p:cNvSpPr>
          <p:nvPr/>
        </p:nvSpPr>
        <p:spPr bwMode="auto">
          <a:xfrm>
            <a:off x="476250" y="1162050"/>
            <a:ext cx="2981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8199" name="Rectangle 17"/>
          <p:cNvSpPr>
            <a:spLocks noChangeArrowheads="1"/>
          </p:cNvSpPr>
          <p:nvPr/>
        </p:nvSpPr>
        <p:spPr bwMode="auto">
          <a:xfrm>
            <a:off x="1298575" y="5472113"/>
            <a:ext cx="1509713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8200" name="Oval Callout 85"/>
          <p:cNvSpPr>
            <a:spLocks noChangeArrowheads="1"/>
          </p:cNvSpPr>
          <p:nvPr/>
        </p:nvSpPr>
        <p:spPr bwMode="auto">
          <a:xfrm rot="8037643">
            <a:off x="2981326" y="4473575"/>
            <a:ext cx="1490662" cy="1481137"/>
          </a:xfrm>
          <a:prstGeom prst="wedgeEllipseCallout">
            <a:avLst>
              <a:gd name="adj1" fmla="val -19995"/>
              <a:gd name="adj2" fmla="val 65000"/>
            </a:avLst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01" name="Oval 86"/>
          <p:cNvSpPr>
            <a:spLocks noChangeArrowheads="1"/>
          </p:cNvSpPr>
          <p:nvPr/>
        </p:nvSpPr>
        <p:spPr bwMode="auto">
          <a:xfrm rot="8637565">
            <a:off x="2971800" y="3956050"/>
            <a:ext cx="344488" cy="33972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lIns="123718" tIns="61859" rIns="123718" bIns="61859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02" name="Oval 94"/>
          <p:cNvSpPr>
            <a:spLocks noChangeArrowheads="1"/>
          </p:cNvSpPr>
          <p:nvPr/>
        </p:nvSpPr>
        <p:spPr bwMode="auto">
          <a:xfrm rot="9824874">
            <a:off x="6623050" y="3022600"/>
            <a:ext cx="342900" cy="33972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lIns="123718" tIns="61859" rIns="123718" bIns="61859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03" name="Oval 99"/>
          <p:cNvSpPr>
            <a:spLocks noChangeArrowheads="1"/>
          </p:cNvSpPr>
          <p:nvPr/>
        </p:nvSpPr>
        <p:spPr bwMode="auto">
          <a:xfrm>
            <a:off x="4738688" y="3384550"/>
            <a:ext cx="344487" cy="33972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lIns="123718" tIns="61859" rIns="123718" bIns="61859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04" name="Rectangle 17"/>
          <p:cNvSpPr>
            <a:spLocks noChangeArrowheads="1"/>
          </p:cNvSpPr>
          <p:nvPr/>
        </p:nvSpPr>
        <p:spPr bwMode="auto">
          <a:xfrm>
            <a:off x="4470400" y="3887788"/>
            <a:ext cx="14351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8205" name="Rectangle 17"/>
          <p:cNvSpPr>
            <a:spLocks noChangeArrowheads="1"/>
          </p:cNvSpPr>
          <p:nvPr/>
        </p:nvSpPr>
        <p:spPr bwMode="auto">
          <a:xfrm>
            <a:off x="6121400" y="2141538"/>
            <a:ext cx="13906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8206" name="Rectangle 17"/>
          <p:cNvSpPr>
            <a:spLocks noChangeArrowheads="1"/>
          </p:cNvSpPr>
          <p:nvPr/>
        </p:nvSpPr>
        <p:spPr bwMode="auto">
          <a:xfrm>
            <a:off x="2065338" y="3048000"/>
            <a:ext cx="139223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8207" name="Oval Callout 10"/>
          <p:cNvSpPr>
            <a:spLocks noChangeArrowheads="1"/>
          </p:cNvSpPr>
          <p:nvPr/>
        </p:nvSpPr>
        <p:spPr bwMode="auto">
          <a:xfrm rot="-1939248">
            <a:off x="3952875" y="1495425"/>
            <a:ext cx="1508125" cy="1462088"/>
          </a:xfrm>
          <a:prstGeom prst="wedgeEllipseCallout">
            <a:avLst>
              <a:gd name="adj1" fmla="val -19995"/>
              <a:gd name="adj2" fmla="val 65000"/>
            </a:avLst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08" name="Oval 99"/>
          <p:cNvSpPr>
            <a:spLocks noChangeArrowheads="1"/>
          </p:cNvSpPr>
          <p:nvPr/>
        </p:nvSpPr>
        <p:spPr bwMode="auto">
          <a:xfrm>
            <a:off x="8334375" y="2971800"/>
            <a:ext cx="344488" cy="33972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lIns="123718" tIns="61859" rIns="123718" bIns="61859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09" name="Oval 99"/>
          <p:cNvSpPr>
            <a:spLocks noChangeArrowheads="1"/>
          </p:cNvSpPr>
          <p:nvPr/>
        </p:nvSpPr>
        <p:spPr bwMode="auto">
          <a:xfrm>
            <a:off x="10147300" y="3168650"/>
            <a:ext cx="342900" cy="33972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lIns="123718" tIns="61859" rIns="123718" bIns="61859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10" name="Oval Callout 85"/>
          <p:cNvSpPr>
            <a:spLocks noChangeArrowheads="1"/>
          </p:cNvSpPr>
          <p:nvPr/>
        </p:nvSpPr>
        <p:spPr bwMode="auto">
          <a:xfrm rot="9305715">
            <a:off x="6188075" y="3702050"/>
            <a:ext cx="1490663" cy="1479550"/>
          </a:xfrm>
          <a:prstGeom prst="wedgeEllipseCallout">
            <a:avLst>
              <a:gd name="adj1" fmla="val -19995"/>
              <a:gd name="adj2" fmla="val 65000"/>
            </a:avLst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11" name="Oval Callout 10_18"/>
          <p:cNvSpPr>
            <a:spLocks noChangeArrowheads="1"/>
          </p:cNvSpPr>
          <p:nvPr/>
        </p:nvSpPr>
        <p:spPr bwMode="auto">
          <a:xfrm rot="-895673">
            <a:off x="7832725" y="1104900"/>
            <a:ext cx="1509713" cy="1463675"/>
          </a:xfrm>
          <a:prstGeom prst="wedgeEllipseCallout">
            <a:avLst>
              <a:gd name="adj1" fmla="val -19995"/>
              <a:gd name="adj2" fmla="val 65000"/>
            </a:avLst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12" name="Oval Callout 85"/>
          <p:cNvSpPr>
            <a:spLocks noChangeArrowheads="1"/>
          </p:cNvSpPr>
          <p:nvPr/>
        </p:nvSpPr>
        <p:spPr bwMode="auto">
          <a:xfrm rot="9900337">
            <a:off x="9504363" y="3867150"/>
            <a:ext cx="1490662" cy="1481138"/>
          </a:xfrm>
          <a:prstGeom prst="wedgeEllipseCallout">
            <a:avLst>
              <a:gd name="adj1" fmla="val -19995"/>
              <a:gd name="adj2" fmla="val 65000"/>
            </a:avLst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13" name="Rectangle 17"/>
          <p:cNvSpPr>
            <a:spLocks noChangeArrowheads="1"/>
          </p:cNvSpPr>
          <p:nvPr/>
        </p:nvSpPr>
        <p:spPr bwMode="auto">
          <a:xfrm>
            <a:off x="7886700" y="3527425"/>
            <a:ext cx="13906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8214" name="Rectangle 17"/>
          <p:cNvSpPr>
            <a:spLocks noChangeArrowheads="1"/>
          </p:cNvSpPr>
          <p:nvPr/>
        </p:nvSpPr>
        <p:spPr bwMode="auto">
          <a:xfrm>
            <a:off x="9698038" y="2303463"/>
            <a:ext cx="1392237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8215" name="TextBox 79"/>
          <p:cNvSpPr>
            <a:spLocks noChangeArrowheads="1"/>
          </p:cNvSpPr>
          <p:nvPr/>
        </p:nvSpPr>
        <p:spPr bwMode="auto">
          <a:xfrm>
            <a:off x="549275" y="3802063"/>
            <a:ext cx="8763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3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2006</a:t>
            </a:r>
            <a:endParaRPr lang="zh-CN" altLang="en-US" sz="23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16" name="TextBox 80"/>
          <p:cNvSpPr>
            <a:spLocks noChangeArrowheads="1"/>
          </p:cNvSpPr>
          <p:nvPr/>
        </p:nvSpPr>
        <p:spPr bwMode="auto">
          <a:xfrm>
            <a:off x="3287713" y="5040313"/>
            <a:ext cx="87788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3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2008</a:t>
            </a:r>
            <a:endParaRPr lang="zh-CN" altLang="en-US" sz="23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17" name="TextBox 81"/>
          <p:cNvSpPr>
            <a:spLocks noChangeArrowheads="1"/>
          </p:cNvSpPr>
          <p:nvPr/>
        </p:nvSpPr>
        <p:spPr bwMode="auto">
          <a:xfrm>
            <a:off x="4268788" y="2003425"/>
            <a:ext cx="8763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3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2009</a:t>
            </a:r>
            <a:endParaRPr lang="zh-CN" altLang="en-US" sz="23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18" name="TextBox 82"/>
          <p:cNvSpPr>
            <a:spLocks noChangeArrowheads="1"/>
          </p:cNvSpPr>
          <p:nvPr/>
        </p:nvSpPr>
        <p:spPr bwMode="auto">
          <a:xfrm>
            <a:off x="6494463" y="4248150"/>
            <a:ext cx="87788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3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2010</a:t>
            </a:r>
            <a:endParaRPr lang="zh-CN" altLang="en-US" sz="23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19" name="TextBox 83"/>
          <p:cNvSpPr>
            <a:spLocks noChangeArrowheads="1"/>
          </p:cNvSpPr>
          <p:nvPr/>
        </p:nvSpPr>
        <p:spPr bwMode="auto">
          <a:xfrm>
            <a:off x="8148638" y="1655763"/>
            <a:ext cx="87788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3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2014</a:t>
            </a:r>
            <a:endParaRPr lang="zh-CN" altLang="en-US" sz="23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220" name="TextBox 84"/>
          <p:cNvSpPr>
            <a:spLocks noChangeArrowheads="1"/>
          </p:cNvSpPr>
          <p:nvPr/>
        </p:nvSpPr>
        <p:spPr bwMode="auto">
          <a:xfrm>
            <a:off x="10037763" y="4384675"/>
            <a:ext cx="4238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23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…</a:t>
            </a:r>
            <a:endParaRPr lang="zh-CN" altLang="en-US" sz="23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5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5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1" dur="25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6" dur="25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1" dur="25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6" dur="25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3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1" dur="25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1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8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6" dur="25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3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6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nimBg="1" autoUpdateAnimBg="0"/>
      <p:bldP spid="8196" grpId="0" bldLvl="0" animBg="1" autoUpdateAnimBg="0"/>
      <p:bldP spid="8197" grpId="0" bldLvl="0" autoUpdateAnimBg="0"/>
      <p:bldP spid="8198" grpId="0" bldLvl="0" autoUpdateAnimBg="0"/>
      <p:bldP spid="8199" grpId="0" bldLvl="0" autoUpdateAnimBg="0"/>
      <p:bldP spid="8200" grpId="0" bldLvl="0" animBg="1" autoUpdateAnimBg="0"/>
      <p:bldP spid="8201" grpId="0" bldLvl="0" animBg="1" autoUpdateAnimBg="0"/>
      <p:bldP spid="8202" grpId="0" bldLvl="0" animBg="1" autoUpdateAnimBg="0"/>
      <p:bldP spid="8203" grpId="0" bldLvl="0" animBg="1" autoUpdateAnimBg="0"/>
      <p:bldP spid="8204" grpId="0" bldLvl="0" autoUpdateAnimBg="0"/>
      <p:bldP spid="8205" grpId="0" bldLvl="0" autoUpdateAnimBg="0"/>
      <p:bldP spid="8206" grpId="0" bldLvl="0" autoUpdateAnimBg="0"/>
      <p:bldP spid="8207" grpId="0" bldLvl="0" animBg="1" autoUpdateAnimBg="0"/>
      <p:bldP spid="8208" grpId="0" bldLvl="0" animBg="1" autoUpdateAnimBg="0"/>
      <p:bldP spid="8209" grpId="0" bldLvl="0" animBg="1" autoUpdateAnimBg="0"/>
      <p:bldP spid="8210" grpId="0" bldLvl="0" animBg="1" autoUpdateAnimBg="0"/>
      <p:bldP spid="8211" grpId="0" bldLvl="0" animBg="1" autoUpdateAnimBg="0"/>
      <p:bldP spid="8212" grpId="0" bldLvl="0" animBg="1" autoUpdateAnimBg="0"/>
      <p:bldP spid="8213" grpId="0" bldLvl="0" autoUpdateAnimBg="0"/>
      <p:bldP spid="8214" grpId="0" bldLvl="0" autoUpdateAnimBg="0"/>
      <p:bldP spid="8215" grpId="0" bldLvl="0" autoUpdateAnimBg="0"/>
      <p:bldP spid="8216" grpId="0" bldLvl="0" autoUpdateAnimBg="0"/>
      <p:bldP spid="8217" grpId="0" bldLvl="0" autoUpdateAnimBg="0"/>
      <p:bldP spid="8218" grpId="0" bldLvl="0" autoUpdateAnimBg="0"/>
      <p:bldP spid="8219" grpId="0" bldLvl="0" autoUpdateAnimBg="0"/>
      <p:bldP spid="8220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5"/>
          <p:cNvSpPr>
            <a:spLocks noChangeArrowheads="1"/>
          </p:cNvSpPr>
          <p:nvPr/>
        </p:nvSpPr>
        <p:spPr bwMode="auto">
          <a:xfrm>
            <a:off x="0" y="0"/>
            <a:ext cx="11522075" cy="6480175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62038" y="2952750"/>
            <a:ext cx="95424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4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年度工作概述</a:t>
            </a:r>
            <a:endParaRPr lang="en-US" altLang="zh-CN" sz="4000" b="1">
              <a:solidFill>
                <a:srgbClr val="EA4C4C"/>
              </a:solidFill>
              <a:latin typeface="微软雅黑" pitchFamily="34" charset="-122"/>
              <a:ea typeface="微软雅黑" pitchFamily="34" charset="-122"/>
              <a:sym typeface="Bebas Neue" charset="0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1625600" y="3527425"/>
            <a:ext cx="84137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字以内，据统计每页幻灯片的最好控制在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分钟之内。 此处添加详细文本描述，建议与标题相关并符合整体语言风格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10245" name="Freeform 6"/>
          <p:cNvSpPr>
            <a:spLocks noEditPoints="1" noChangeArrowheads="1"/>
          </p:cNvSpPr>
          <p:nvPr/>
        </p:nvSpPr>
        <p:spPr bwMode="auto">
          <a:xfrm>
            <a:off x="5543550" y="1666875"/>
            <a:ext cx="577850" cy="912813"/>
          </a:xfrm>
          <a:custGeom>
            <a:avLst/>
            <a:gdLst>
              <a:gd name="T0" fmla="*/ 2147483647 w 94"/>
              <a:gd name="T1" fmla="*/ 0 h 151"/>
              <a:gd name="T2" fmla="*/ 0 w 94"/>
              <a:gd name="T3" fmla="*/ 2147483647 h 151"/>
              <a:gd name="T4" fmla="*/ 2147483647 w 94"/>
              <a:gd name="T5" fmla="*/ 2147483647 h 151"/>
              <a:gd name="T6" fmla="*/ 2147483647 w 94"/>
              <a:gd name="T7" fmla="*/ 2147483647 h 151"/>
              <a:gd name="T8" fmla="*/ 2147483647 w 94"/>
              <a:gd name="T9" fmla="*/ 0 h 151"/>
              <a:gd name="T10" fmla="*/ 2147483647 w 94"/>
              <a:gd name="T11" fmla="*/ 2147483647 h 151"/>
              <a:gd name="T12" fmla="*/ 2147483647 w 94"/>
              <a:gd name="T13" fmla="*/ 2147483647 h 151"/>
              <a:gd name="T14" fmla="*/ 2147483647 w 94"/>
              <a:gd name="T15" fmla="*/ 2147483647 h 151"/>
              <a:gd name="T16" fmla="*/ 2147483647 w 94"/>
              <a:gd name="T17" fmla="*/ 2147483647 h 151"/>
              <a:gd name="T18" fmla="*/ 2147483647 w 94"/>
              <a:gd name="T19" fmla="*/ 2147483647 h 1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4"/>
              <a:gd name="T31" fmla="*/ 0 h 151"/>
              <a:gd name="T32" fmla="*/ 94 w 94"/>
              <a:gd name="T33" fmla="*/ 151 h 15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6150" y="2952750"/>
            <a:ext cx="2876550" cy="35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8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utoUpdateAnimBg="0"/>
      <p:bldP spid="10244" grpId="0" bldLvl="0" autoUpdateAnimBg="0"/>
      <p:bldP spid="102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2"/>
          <p:cNvSpPr>
            <a:spLocks noChangeArrowheads="1"/>
          </p:cNvSpPr>
          <p:nvPr/>
        </p:nvSpPr>
        <p:spPr bwMode="auto">
          <a:xfrm>
            <a:off x="4395788" y="1922463"/>
            <a:ext cx="2792412" cy="2757487"/>
          </a:xfrm>
          <a:custGeom>
            <a:avLst/>
            <a:gdLst>
              <a:gd name="T0" fmla="*/ 0 w 2189205"/>
              <a:gd name="T1" fmla="*/ 2755275 h 2189205"/>
              <a:gd name="T2" fmla="*/ 2897538 w 2189205"/>
              <a:gd name="T3" fmla="*/ 0 h 2189205"/>
              <a:gd name="T4" fmla="*/ 5795072 w 2189205"/>
              <a:gd name="T5" fmla="*/ 2755275 h 2189205"/>
              <a:gd name="T6" fmla="*/ 2897538 w 2189205"/>
              <a:gd name="T7" fmla="*/ 5510548 h 2189205"/>
              <a:gd name="T8" fmla="*/ 0 w 2189205"/>
              <a:gd name="T9" fmla="*/ 2755275 h 2189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9205"/>
              <a:gd name="T16" fmla="*/ 0 h 2189205"/>
              <a:gd name="T17" fmla="*/ 2189205 w 2189205"/>
              <a:gd name="T18" fmla="*/ 2189205 h 2189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9205" h="2189205">
                <a:moveTo>
                  <a:pt x="0" y="1094603"/>
                </a:moveTo>
                <a:cubicBezTo>
                  <a:pt x="0" y="490070"/>
                  <a:pt x="490070" y="0"/>
                  <a:pt x="1094603" y="0"/>
                </a:cubicBezTo>
                <a:cubicBezTo>
                  <a:pt x="1699136" y="0"/>
                  <a:pt x="2189206" y="490070"/>
                  <a:pt x="2189206" y="1094603"/>
                </a:cubicBezTo>
                <a:cubicBezTo>
                  <a:pt x="2189206" y="1699136"/>
                  <a:pt x="1699136" y="2189206"/>
                  <a:pt x="1094603" y="2189206"/>
                </a:cubicBezTo>
                <a:cubicBezTo>
                  <a:pt x="490070" y="2189206"/>
                  <a:pt x="0" y="1699136"/>
                  <a:pt x="0" y="109460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lIns="1182381" tIns="263570" rIns="1182381" bIns="2485067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  <a:buFont typeface="Arial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25%</a:t>
            </a:r>
            <a:endParaRPr lang="zh-CN" altLang="en-US"/>
          </a:p>
        </p:txBody>
      </p:sp>
      <p:sp>
        <p:nvSpPr>
          <p:cNvPr id="11267" name="Freeform 4"/>
          <p:cNvSpPr>
            <a:spLocks noChangeArrowheads="1"/>
          </p:cNvSpPr>
          <p:nvPr/>
        </p:nvSpPr>
        <p:spPr bwMode="auto">
          <a:xfrm>
            <a:off x="4675188" y="2473325"/>
            <a:ext cx="2233612" cy="2206625"/>
          </a:xfrm>
          <a:custGeom>
            <a:avLst/>
            <a:gdLst>
              <a:gd name="T0" fmla="*/ 0 w 1751364"/>
              <a:gd name="T1" fmla="*/ 2206760 h 1751364"/>
              <a:gd name="T2" fmla="*/ 2316710 w 1751364"/>
              <a:gd name="T3" fmla="*/ 0 h 1751364"/>
              <a:gd name="T4" fmla="*/ 4633421 w 1751364"/>
              <a:gd name="T5" fmla="*/ 2206760 h 1751364"/>
              <a:gd name="T6" fmla="*/ 2316710 w 1751364"/>
              <a:gd name="T7" fmla="*/ 4413518 h 1751364"/>
              <a:gd name="T8" fmla="*/ 0 w 1751364"/>
              <a:gd name="T9" fmla="*/ 2206760 h 1751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1364"/>
              <a:gd name="T16" fmla="*/ 0 h 1751364"/>
              <a:gd name="T17" fmla="*/ 1751364 w 1751364"/>
              <a:gd name="T18" fmla="*/ 1751364 h 17513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1364" h="1751364">
                <a:moveTo>
                  <a:pt x="0" y="875682"/>
                </a:moveTo>
                <a:cubicBezTo>
                  <a:pt x="0" y="392056"/>
                  <a:pt x="392056" y="0"/>
                  <a:pt x="875682" y="0"/>
                </a:cubicBezTo>
                <a:cubicBezTo>
                  <a:pt x="1359308" y="0"/>
                  <a:pt x="1751364" y="392056"/>
                  <a:pt x="1751364" y="875682"/>
                </a:cubicBezTo>
                <a:cubicBezTo>
                  <a:pt x="1751364" y="1359308"/>
                  <a:pt x="1359308" y="1751364"/>
                  <a:pt x="875682" y="1751364"/>
                </a:cubicBezTo>
                <a:cubicBezTo>
                  <a:pt x="392056" y="1751364"/>
                  <a:pt x="0" y="1359308"/>
                  <a:pt x="0" y="87568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886181" tIns="257646" rIns="886183" bIns="1916363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  <a:buFont typeface="Arial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36%</a:t>
            </a:r>
            <a:endParaRPr lang="zh-CN" altLang="en-US"/>
          </a:p>
        </p:txBody>
      </p:sp>
      <p:sp>
        <p:nvSpPr>
          <p:cNvPr id="11268" name="Freeform 5"/>
          <p:cNvSpPr>
            <a:spLocks noChangeArrowheads="1"/>
          </p:cNvSpPr>
          <p:nvPr/>
        </p:nvSpPr>
        <p:spPr bwMode="auto">
          <a:xfrm>
            <a:off x="4954588" y="3025775"/>
            <a:ext cx="1676400" cy="1654175"/>
          </a:xfrm>
          <a:custGeom>
            <a:avLst/>
            <a:gdLst>
              <a:gd name="T0" fmla="*/ 0 w 1313523"/>
              <a:gd name="T1" fmla="*/ 1651898 h 1313523"/>
              <a:gd name="T2" fmla="*/ 1742481 w 1313523"/>
              <a:gd name="T3" fmla="*/ 0 h 1313523"/>
              <a:gd name="T4" fmla="*/ 3484961 w 1313523"/>
              <a:gd name="T5" fmla="*/ 1651898 h 1313523"/>
              <a:gd name="T6" fmla="*/ 1742481 w 1313523"/>
              <a:gd name="T7" fmla="*/ 3303795 h 1313523"/>
              <a:gd name="T8" fmla="*/ 0 w 1313523"/>
              <a:gd name="T9" fmla="*/ 1651898 h 1313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3523"/>
              <a:gd name="T16" fmla="*/ 0 h 1313523"/>
              <a:gd name="T17" fmla="*/ 1313523 w 1313523"/>
              <a:gd name="T18" fmla="*/ 1313523 h 1313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3523" h="1313523">
                <a:moveTo>
                  <a:pt x="0" y="656762"/>
                </a:moveTo>
                <a:cubicBezTo>
                  <a:pt x="0" y="294042"/>
                  <a:pt x="294042" y="0"/>
                  <a:pt x="656762" y="0"/>
                </a:cubicBezTo>
                <a:cubicBezTo>
                  <a:pt x="1019482" y="0"/>
                  <a:pt x="1313524" y="294042"/>
                  <a:pt x="1313524" y="656762"/>
                </a:cubicBezTo>
                <a:cubicBezTo>
                  <a:pt x="1313524" y="1019482"/>
                  <a:pt x="1019482" y="1313524"/>
                  <a:pt x="656762" y="1313524"/>
                </a:cubicBezTo>
                <a:cubicBezTo>
                  <a:pt x="294042" y="1313524"/>
                  <a:pt x="0" y="1019482"/>
                  <a:pt x="0" y="65676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lIns="589982" tIns="248760" rIns="589982" bIns="135950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  <a:buFont typeface="Arial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15%</a:t>
            </a:r>
            <a:endParaRPr lang="zh-CN" altLang="en-US"/>
          </a:p>
        </p:txBody>
      </p:sp>
      <p:sp>
        <p:nvSpPr>
          <p:cNvPr id="11269" name="Freeform 6"/>
          <p:cNvSpPr>
            <a:spLocks noChangeArrowheads="1"/>
          </p:cNvSpPr>
          <p:nvPr/>
        </p:nvSpPr>
        <p:spPr bwMode="auto">
          <a:xfrm>
            <a:off x="5233988" y="3576638"/>
            <a:ext cx="1116012" cy="1103312"/>
          </a:xfrm>
          <a:custGeom>
            <a:avLst/>
            <a:gdLst>
              <a:gd name="T0" fmla="*/ 0 w 875682"/>
              <a:gd name="T1" fmla="*/ 1103378 h 875682"/>
              <a:gd name="T2" fmla="*/ 1155064 w 875682"/>
              <a:gd name="T3" fmla="*/ 0 h 875682"/>
              <a:gd name="T4" fmla="*/ 2310129 w 875682"/>
              <a:gd name="T5" fmla="*/ 1103378 h 875682"/>
              <a:gd name="T6" fmla="*/ 1155064 w 875682"/>
              <a:gd name="T7" fmla="*/ 2206754 h 875682"/>
              <a:gd name="T8" fmla="*/ 0 w 875682"/>
              <a:gd name="T9" fmla="*/ 1103378 h 8756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5682"/>
              <a:gd name="T16" fmla="*/ 0 h 875682"/>
              <a:gd name="T17" fmla="*/ 875682 w 875682"/>
              <a:gd name="T18" fmla="*/ 875682 h 8756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5682" h="875682">
                <a:moveTo>
                  <a:pt x="0" y="437841"/>
                </a:moveTo>
                <a:cubicBezTo>
                  <a:pt x="0" y="196028"/>
                  <a:pt x="196028" y="0"/>
                  <a:pt x="437841" y="0"/>
                </a:cubicBezTo>
                <a:cubicBezTo>
                  <a:pt x="679654" y="0"/>
                  <a:pt x="875682" y="196028"/>
                  <a:pt x="875682" y="437841"/>
                </a:cubicBezTo>
                <a:cubicBezTo>
                  <a:pt x="875682" y="679654"/>
                  <a:pt x="679654" y="875682"/>
                  <a:pt x="437841" y="875682"/>
                </a:cubicBezTo>
                <a:cubicBezTo>
                  <a:pt x="196028" y="875682"/>
                  <a:pt x="0" y="679654"/>
                  <a:pt x="0" y="4378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981" tIns="411671" rIns="288981" bIns="41166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  <a:buFont typeface="Arial" pitchFamily="34" charset="0"/>
              <a:buNone/>
            </a:pPr>
            <a:r>
              <a:rPr lang="en-US" altLang="zh-CN" sz="1600">
                <a:solidFill>
                  <a:srgbClr val="00964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20%</a:t>
            </a:r>
            <a:endParaRPr lang="zh-CN" altLang="en-US">
              <a:solidFill>
                <a:srgbClr val="009644"/>
              </a:solidFill>
            </a:endParaRPr>
          </a:p>
        </p:txBody>
      </p:sp>
      <p:grpSp>
        <p:nvGrpSpPr>
          <p:cNvPr id="11270" name="Group 22"/>
          <p:cNvGrpSpPr>
            <a:grpSpLocks/>
          </p:cNvGrpSpPr>
          <p:nvPr/>
        </p:nvGrpSpPr>
        <p:grpSpPr bwMode="auto">
          <a:xfrm>
            <a:off x="863600" y="2284413"/>
            <a:ext cx="2216150" cy="947737"/>
            <a:chOff x="0" y="0"/>
            <a:chExt cx="2360" cy="1264"/>
          </a:xfrm>
        </p:grpSpPr>
        <p:sp>
          <p:nvSpPr>
            <p:cNvPr id="9242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2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  <p:sp>
          <p:nvSpPr>
            <p:cNvPr id="9243" name="Rectangle 24"/>
            <p:cNvSpPr>
              <a:spLocks noChangeArrowheads="1"/>
            </p:cNvSpPr>
            <p:nvPr/>
          </p:nvSpPr>
          <p:spPr bwMode="auto">
            <a:xfrm>
              <a:off x="0" y="368"/>
              <a:ext cx="2360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125000"/>
                </a:lnSpc>
                <a:buFont typeface="Arial" pitchFamily="34" charset="0"/>
                <a:buNone/>
                <a:defRPr/>
              </a:pPr>
              <a:r>
                <a:rPr lang="zh-CN" altLang="en-US" sz="1100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此处添加详细文本描述，建议与标题相关并符合整体语言风格</a:t>
              </a:r>
            </a:p>
          </p:txBody>
        </p:sp>
      </p:grpSp>
      <p:sp>
        <p:nvSpPr>
          <p:cNvPr id="11273" name="Freeform 25"/>
          <p:cNvSpPr>
            <a:spLocks/>
          </p:cNvSpPr>
          <p:nvPr/>
        </p:nvSpPr>
        <p:spPr bwMode="auto">
          <a:xfrm>
            <a:off x="3351213" y="2168525"/>
            <a:ext cx="2079625" cy="473075"/>
          </a:xfrm>
          <a:custGeom>
            <a:avLst/>
            <a:gdLst>
              <a:gd name="T0" fmla="*/ 0 w 21600"/>
              <a:gd name="T1" fmla="*/ 226925076 h 21600"/>
              <a:gd name="T2" fmla="*/ 2147483647 w 21600"/>
              <a:gd name="T3" fmla="*/ 226925076 h 21600"/>
              <a:gd name="T4" fmla="*/ 2147483647 w 21600"/>
              <a:gd name="T5" fmla="*/ 0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21600"/>
                </a:moveTo>
                <a:lnTo>
                  <a:pt x="6860" y="21600"/>
                </a:lnTo>
                <a:lnTo>
                  <a:pt x="6860" y="0"/>
                </a:lnTo>
                <a:lnTo>
                  <a:pt x="21600" y="0"/>
                </a:lnTo>
              </a:path>
            </a:pathLst>
          </a:custGeom>
          <a:noFill/>
          <a:ln w="3175" cap="flat" cmpd="sng">
            <a:solidFill>
              <a:schemeClr val="accent4">
                <a:lumMod val="50000"/>
              </a:schemeClr>
            </a:solidFill>
            <a:miter lim="800000"/>
            <a:headEnd type="arrow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1274" name="Group 41"/>
          <p:cNvGrpSpPr>
            <a:grpSpLocks/>
          </p:cNvGrpSpPr>
          <p:nvPr/>
        </p:nvGrpSpPr>
        <p:grpSpPr bwMode="auto">
          <a:xfrm>
            <a:off x="1266825" y="5099050"/>
            <a:ext cx="9137650" cy="836613"/>
            <a:chOff x="0" y="78"/>
            <a:chExt cx="12032" cy="1117"/>
          </a:xfrm>
        </p:grpSpPr>
        <p:sp>
          <p:nvSpPr>
            <p:cNvPr id="9239" name="Rectangle 42"/>
            <p:cNvSpPr>
              <a:spLocks noChangeArrowheads="1"/>
            </p:cNvSpPr>
            <p:nvPr/>
          </p:nvSpPr>
          <p:spPr bwMode="auto">
            <a:xfrm rot="10800000" flipH="1">
              <a:off x="0" y="78"/>
              <a:ext cx="12032" cy="111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240" name="Rectangle 43"/>
            <p:cNvSpPr>
              <a:spLocks noChangeArrowheads="1"/>
            </p:cNvSpPr>
            <p:nvPr/>
          </p:nvSpPr>
          <p:spPr bwMode="auto">
            <a:xfrm>
              <a:off x="2867" y="154"/>
              <a:ext cx="8830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Regular" charset="0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2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Regular" charset="0"/>
                </a:rPr>
                <a:t>200</a:t>
              </a:r>
              <a:r>
                <a:rPr lang="zh-CN" altLang="en-US" sz="12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Regular" charset="0"/>
                </a:rPr>
                <a:t>字之内。此处添加详细文本描述，建议与标题相关并符合整体语言风格，语言描述尽量简洁生动。尽量将每页幻灯片的字数控制在</a:t>
              </a:r>
              <a:r>
                <a:rPr lang="en-US" altLang="zh-CN" sz="12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Regular" charset="0"/>
                </a:rPr>
                <a:t>200</a:t>
              </a:r>
              <a:r>
                <a:rPr lang="zh-CN" altLang="en-US" sz="12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Regular" charset="0"/>
                </a:rPr>
                <a:t>字之内。</a:t>
              </a:r>
              <a:r>
                <a:rPr lang="en-US" altLang="zh-CN" sz="12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Regular" charset="0"/>
                </a:rPr>
                <a:t> </a:t>
              </a:r>
            </a:p>
          </p:txBody>
        </p:sp>
        <p:sp>
          <p:nvSpPr>
            <p:cNvPr id="9241" name="Rectangle 44"/>
            <p:cNvSpPr>
              <a:spLocks noChangeArrowheads="1"/>
            </p:cNvSpPr>
            <p:nvPr/>
          </p:nvSpPr>
          <p:spPr bwMode="auto">
            <a:xfrm>
              <a:off x="725" y="228"/>
              <a:ext cx="168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buFont typeface="Arial" pitchFamily="34" charset="0"/>
                <a:buNone/>
              </a:pPr>
              <a:r>
                <a:rPr lang="zh-CN" altLang="en-US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单击此处</a:t>
              </a:r>
            </a:p>
            <a:p>
              <a:pPr algn="r" eaLnBrk="1" hangingPunct="1">
                <a:buFont typeface="Arial" pitchFamily="34" charset="0"/>
                <a:buNone/>
              </a:pPr>
              <a:r>
                <a:rPr lang="zh-CN" altLang="en-US" sz="2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  <a:endParaRPr lang="zh-CN" altLang="en-US"/>
            </a:p>
          </p:txBody>
        </p:sp>
      </p:grpSp>
      <p:sp>
        <p:nvSpPr>
          <p:cNvPr id="11278" name="Rectangle 45"/>
          <p:cNvSpPr>
            <a:spLocks noChangeArrowheads="1"/>
          </p:cNvSpPr>
          <p:nvPr/>
        </p:nvSpPr>
        <p:spPr bwMode="auto">
          <a:xfrm>
            <a:off x="1987550" y="576263"/>
            <a:ext cx="7588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3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年度工作概述</a:t>
            </a:r>
          </a:p>
        </p:txBody>
      </p:sp>
      <p:sp>
        <p:nvSpPr>
          <p:cNvPr id="11279" name="Freeform 26"/>
          <p:cNvSpPr>
            <a:spLocks/>
          </p:cNvSpPr>
          <p:nvPr/>
        </p:nvSpPr>
        <p:spPr bwMode="auto">
          <a:xfrm>
            <a:off x="3352800" y="3400425"/>
            <a:ext cx="2122488" cy="585788"/>
          </a:xfrm>
          <a:custGeom>
            <a:avLst/>
            <a:gdLst>
              <a:gd name="T0" fmla="*/ 0 w 21600"/>
              <a:gd name="T1" fmla="*/ 430837908 h 21600"/>
              <a:gd name="T2" fmla="*/ 2147483647 w 21600"/>
              <a:gd name="T3" fmla="*/ 430837908 h 21600"/>
              <a:gd name="T4" fmla="*/ 2147483647 w 21600"/>
              <a:gd name="T5" fmla="*/ 0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21600"/>
                </a:moveTo>
                <a:lnTo>
                  <a:pt x="6860" y="21600"/>
                </a:lnTo>
                <a:lnTo>
                  <a:pt x="6860" y="0"/>
                </a:lnTo>
                <a:lnTo>
                  <a:pt x="21600" y="0"/>
                </a:lnTo>
              </a:path>
            </a:pathLst>
          </a:custGeom>
          <a:noFill/>
          <a:ln w="3175" cap="flat" cmpd="sng">
            <a:solidFill>
              <a:schemeClr val="accent4">
                <a:lumMod val="50000"/>
              </a:schemeClr>
            </a:solidFill>
            <a:miter lim="800000"/>
            <a:headEnd type="arrow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zh-CN" altLang="en-US"/>
          </a:p>
        </p:txBody>
      </p:sp>
      <p:sp>
        <p:nvSpPr>
          <p:cNvPr id="11280" name="Freeform 30"/>
          <p:cNvSpPr>
            <a:spLocks/>
          </p:cNvSpPr>
          <p:nvPr/>
        </p:nvSpPr>
        <p:spPr bwMode="auto">
          <a:xfrm>
            <a:off x="6246813" y="2635250"/>
            <a:ext cx="2027237" cy="107950"/>
          </a:xfrm>
          <a:custGeom>
            <a:avLst/>
            <a:gdLst>
              <a:gd name="T0" fmla="*/ 0 w 21600"/>
              <a:gd name="T1" fmla="*/ 2696251 h 21600"/>
              <a:gd name="T2" fmla="*/ 2147483647 w 21600"/>
              <a:gd name="T3" fmla="*/ 2696251 h 21600"/>
              <a:gd name="T4" fmla="*/ 2147483647 w 21600"/>
              <a:gd name="T5" fmla="*/ 0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21600"/>
                </a:moveTo>
                <a:lnTo>
                  <a:pt x="15862" y="21600"/>
                </a:lnTo>
                <a:lnTo>
                  <a:pt x="15862" y="0"/>
                </a:lnTo>
                <a:lnTo>
                  <a:pt x="21600" y="0"/>
                </a:lnTo>
              </a:path>
            </a:pathLst>
          </a:custGeom>
          <a:noFill/>
          <a:ln w="3175" cap="flat" cmpd="sng">
            <a:solidFill>
              <a:schemeClr val="accent4">
                <a:lumMod val="50000"/>
              </a:schemeClr>
            </a:solidFill>
            <a:miter lim="800000"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zh-CN" altLang="en-US"/>
          </a:p>
        </p:txBody>
      </p:sp>
      <p:sp>
        <p:nvSpPr>
          <p:cNvPr id="11281" name="Freeform 31"/>
          <p:cNvSpPr>
            <a:spLocks/>
          </p:cNvSpPr>
          <p:nvPr/>
        </p:nvSpPr>
        <p:spPr bwMode="auto">
          <a:xfrm>
            <a:off x="6243638" y="3949700"/>
            <a:ext cx="2033587" cy="377825"/>
          </a:xfrm>
          <a:custGeom>
            <a:avLst/>
            <a:gdLst>
              <a:gd name="T0" fmla="*/ 0 w 21600"/>
              <a:gd name="T1" fmla="*/ 115601786 h 21600"/>
              <a:gd name="T2" fmla="*/ 2147483647 w 21600"/>
              <a:gd name="T3" fmla="*/ 115601786 h 21600"/>
              <a:gd name="T4" fmla="*/ 2147483647 w 21600"/>
              <a:gd name="T5" fmla="*/ 0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21600"/>
                </a:moveTo>
                <a:lnTo>
                  <a:pt x="15862" y="21600"/>
                </a:lnTo>
                <a:lnTo>
                  <a:pt x="15862" y="0"/>
                </a:lnTo>
                <a:lnTo>
                  <a:pt x="21600" y="0"/>
                </a:lnTo>
              </a:path>
            </a:pathLst>
          </a:custGeom>
          <a:noFill/>
          <a:ln w="3175" cap="flat" cmpd="sng">
            <a:solidFill>
              <a:schemeClr val="accent4">
                <a:lumMod val="50000"/>
              </a:schemeClr>
            </a:solidFill>
            <a:miter lim="800000"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1282" name="Group 22"/>
          <p:cNvGrpSpPr>
            <a:grpSpLocks/>
          </p:cNvGrpSpPr>
          <p:nvPr/>
        </p:nvGrpSpPr>
        <p:grpSpPr bwMode="auto">
          <a:xfrm>
            <a:off x="863600" y="3692525"/>
            <a:ext cx="2216150" cy="947738"/>
            <a:chOff x="0" y="0"/>
            <a:chExt cx="2360" cy="1264"/>
          </a:xfrm>
        </p:grpSpPr>
        <p:sp>
          <p:nvSpPr>
            <p:cNvPr id="9237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2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  <p:sp>
          <p:nvSpPr>
            <p:cNvPr id="9238" name="Rectangle 24"/>
            <p:cNvSpPr>
              <a:spLocks noChangeArrowheads="1"/>
            </p:cNvSpPr>
            <p:nvPr/>
          </p:nvSpPr>
          <p:spPr bwMode="auto">
            <a:xfrm>
              <a:off x="0" y="368"/>
              <a:ext cx="2360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125000"/>
                </a:lnSpc>
                <a:buFont typeface="Arial" pitchFamily="34" charset="0"/>
                <a:buNone/>
                <a:defRPr/>
              </a:pPr>
              <a:r>
                <a:rPr lang="zh-CN" altLang="en-US" sz="1100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11285" name="Group 22"/>
          <p:cNvGrpSpPr>
            <a:grpSpLocks/>
          </p:cNvGrpSpPr>
          <p:nvPr/>
        </p:nvGrpSpPr>
        <p:grpSpPr bwMode="auto">
          <a:xfrm>
            <a:off x="8504238" y="2284413"/>
            <a:ext cx="2154237" cy="947737"/>
            <a:chOff x="0" y="0"/>
            <a:chExt cx="2360" cy="1264"/>
          </a:xfrm>
        </p:grpSpPr>
        <p:sp>
          <p:nvSpPr>
            <p:cNvPr id="9235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2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  <p:sp>
          <p:nvSpPr>
            <p:cNvPr id="9236" name="Rectangle 24"/>
            <p:cNvSpPr>
              <a:spLocks noChangeArrowheads="1"/>
            </p:cNvSpPr>
            <p:nvPr/>
          </p:nvSpPr>
          <p:spPr bwMode="auto">
            <a:xfrm>
              <a:off x="0" y="368"/>
              <a:ext cx="2360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  <a:defRPr/>
              </a:pPr>
              <a:r>
                <a:rPr lang="zh-CN" altLang="en-US" sz="1100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此处添加详细文本描述，建议与标题相关并符合整体语言风格</a:t>
              </a:r>
            </a:p>
          </p:txBody>
        </p:sp>
      </p:grpSp>
      <p:grpSp>
        <p:nvGrpSpPr>
          <p:cNvPr id="11288" name="Group 22"/>
          <p:cNvGrpSpPr>
            <a:grpSpLocks/>
          </p:cNvGrpSpPr>
          <p:nvPr/>
        </p:nvGrpSpPr>
        <p:grpSpPr bwMode="auto">
          <a:xfrm>
            <a:off x="8504238" y="3692525"/>
            <a:ext cx="2154237" cy="947738"/>
            <a:chOff x="0" y="0"/>
            <a:chExt cx="2360" cy="1264"/>
          </a:xfrm>
        </p:grpSpPr>
        <p:sp>
          <p:nvSpPr>
            <p:cNvPr id="9233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236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22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Bebas Neue" charset="0"/>
                </a:rPr>
                <a:t>添加标题</a:t>
              </a:r>
            </a:p>
          </p:txBody>
        </p:sp>
        <p:sp>
          <p:nvSpPr>
            <p:cNvPr id="9234" name="Rectangle 24"/>
            <p:cNvSpPr>
              <a:spLocks noChangeArrowheads="1"/>
            </p:cNvSpPr>
            <p:nvPr/>
          </p:nvSpPr>
          <p:spPr bwMode="auto">
            <a:xfrm>
              <a:off x="0" y="368"/>
              <a:ext cx="2360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  <a:defRPr/>
              </a:pPr>
              <a:r>
                <a:rPr lang="zh-CN" altLang="en-US" sz="1100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此处添加详细文本描述，建议与标题相关并符合整体语言风格</a:t>
              </a:r>
            </a:p>
          </p:txBody>
        </p:sp>
      </p:grpSp>
      <p:sp>
        <p:nvSpPr>
          <p:cNvPr id="11291" name="Rectangle 14"/>
          <p:cNvSpPr>
            <a:spLocks noChangeArrowheads="1"/>
          </p:cNvSpPr>
          <p:nvPr/>
        </p:nvSpPr>
        <p:spPr bwMode="auto">
          <a:xfrm>
            <a:off x="1296988" y="1130300"/>
            <a:ext cx="89677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字以内，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据统计每页幻灯片的最好控制在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5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分钟之内。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  <p:bldP spid="11267" grpId="0" bldLvl="0" animBg="1" autoUpdateAnimBg="0"/>
      <p:bldP spid="11268" grpId="0" bldLvl="0" animBg="1" autoUpdateAnimBg="0"/>
      <p:bldP spid="11269" grpId="0" bldLvl="0" animBg="1" autoUpdateAnimBg="0"/>
      <p:bldP spid="11278" grpId="0" bldLvl="0" autoUpdateAnimBg="0"/>
      <p:bldP spid="11291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0"/>
          <p:cNvSpPr>
            <a:spLocks noChangeArrowheads="1"/>
          </p:cNvSpPr>
          <p:nvPr/>
        </p:nvSpPr>
        <p:spPr bwMode="auto">
          <a:xfrm>
            <a:off x="1355725" y="4067175"/>
            <a:ext cx="15367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1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</a:t>
            </a:r>
            <a:endParaRPr lang="en-US" altLang="zh-CN" sz="11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12295" name="Rectangle 21"/>
          <p:cNvSpPr>
            <a:spLocks noChangeArrowheads="1"/>
          </p:cNvSpPr>
          <p:nvPr/>
        </p:nvSpPr>
        <p:spPr bwMode="auto">
          <a:xfrm>
            <a:off x="1425575" y="3676650"/>
            <a:ext cx="1397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16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添加标题</a:t>
            </a:r>
            <a:endParaRPr lang="en-US" altLang="zh-CN" sz="160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sym typeface="Bebas Neue" charset="0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auto">
          <a:xfrm>
            <a:off x="3892550" y="3676650"/>
            <a:ext cx="1397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添加标题</a:t>
            </a:r>
            <a:endParaRPr lang="en-US" altLang="zh-CN" sz="16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sym typeface="Bebas Neue" charset="0"/>
            </a:endParaRPr>
          </a:p>
        </p:txBody>
      </p:sp>
      <p:sp>
        <p:nvSpPr>
          <p:cNvPr id="12297" name="Rectangle 25"/>
          <p:cNvSpPr>
            <a:spLocks noChangeArrowheads="1"/>
          </p:cNvSpPr>
          <p:nvPr/>
        </p:nvSpPr>
        <p:spPr bwMode="auto">
          <a:xfrm>
            <a:off x="6429375" y="3676650"/>
            <a:ext cx="1397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16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添加标题</a:t>
            </a:r>
            <a:endParaRPr lang="en-US" altLang="zh-CN" sz="160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sym typeface="Bebas Neue" charset="0"/>
            </a:endParaRPr>
          </a:p>
        </p:txBody>
      </p:sp>
      <p:sp>
        <p:nvSpPr>
          <p:cNvPr id="12298" name="Rectangle 27"/>
          <p:cNvSpPr>
            <a:spLocks noChangeArrowheads="1"/>
          </p:cNvSpPr>
          <p:nvPr/>
        </p:nvSpPr>
        <p:spPr bwMode="auto">
          <a:xfrm>
            <a:off x="8882063" y="3676650"/>
            <a:ext cx="1397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en-US" sz="160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添加标题</a:t>
            </a:r>
            <a:endParaRPr lang="en-US" altLang="zh-CN" sz="1600">
              <a:solidFill>
                <a:schemeClr val="accent6"/>
              </a:solidFill>
              <a:latin typeface="微软雅黑" pitchFamily="34" charset="-122"/>
              <a:ea typeface="微软雅黑" pitchFamily="34" charset="-122"/>
              <a:sym typeface="Bebas Neue" charset="0"/>
            </a:endParaRPr>
          </a:p>
        </p:txBody>
      </p:sp>
      <p:sp>
        <p:nvSpPr>
          <p:cNvPr id="12299" name="Rectangle 20"/>
          <p:cNvSpPr>
            <a:spLocks noChangeArrowheads="1"/>
          </p:cNvSpPr>
          <p:nvPr/>
        </p:nvSpPr>
        <p:spPr bwMode="auto">
          <a:xfrm>
            <a:off x="3822700" y="4067175"/>
            <a:ext cx="15367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1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</a:t>
            </a:r>
            <a:endParaRPr lang="en-US" altLang="zh-CN" sz="11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12300" name="Rectangle 20"/>
          <p:cNvSpPr>
            <a:spLocks noChangeArrowheads="1"/>
          </p:cNvSpPr>
          <p:nvPr/>
        </p:nvSpPr>
        <p:spPr bwMode="auto">
          <a:xfrm>
            <a:off x="6359525" y="4067175"/>
            <a:ext cx="15367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1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</a:t>
            </a:r>
            <a:endParaRPr lang="en-US" altLang="zh-CN" sz="11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12301" name="Rectangle 20"/>
          <p:cNvSpPr>
            <a:spLocks noChangeArrowheads="1"/>
          </p:cNvSpPr>
          <p:nvPr/>
        </p:nvSpPr>
        <p:spPr bwMode="auto">
          <a:xfrm>
            <a:off x="8812213" y="4067175"/>
            <a:ext cx="15367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1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</a:t>
            </a:r>
            <a:endParaRPr lang="en-US" altLang="zh-CN" sz="11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grpSp>
        <p:nvGrpSpPr>
          <p:cNvPr id="12302" name="Group 2"/>
          <p:cNvGrpSpPr>
            <a:grpSpLocks/>
          </p:cNvGrpSpPr>
          <p:nvPr/>
        </p:nvGrpSpPr>
        <p:grpSpPr bwMode="auto">
          <a:xfrm>
            <a:off x="4198938" y="2486025"/>
            <a:ext cx="862012" cy="852488"/>
            <a:chOff x="0" y="0"/>
            <a:chExt cx="675409" cy="675951"/>
          </a:xfrm>
        </p:grpSpPr>
        <p:sp>
          <p:nvSpPr>
            <p:cNvPr id="10262" name="Oval 7"/>
            <p:cNvSpPr>
              <a:spLocks noChangeArrowheads="1"/>
            </p:cNvSpPr>
            <p:nvPr/>
          </p:nvSpPr>
          <p:spPr bwMode="auto">
            <a:xfrm>
              <a:off x="0" y="0"/>
              <a:ext cx="675409" cy="675951"/>
            </a:xfrm>
            <a:prstGeom prst="ellipse">
              <a:avLst/>
            </a:prstGeom>
            <a:solidFill>
              <a:schemeClr val="accent6">
                <a:alpha val="8901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263" name="Freeform 6"/>
            <p:cNvSpPr>
              <a:spLocks noEditPoints="1" noChangeArrowheads="1"/>
            </p:cNvSpPr>
            <p:nvPr/>
          </p:nvSpPr>
          <p:spPr bwMode="auto">
            <a:xfrm>
              <a:off x="146320" y="215954"/>
              <a:ext cx="385407" cy="256486"/>
            </a:xfrm>
            <a:custGeom>
              <a:avLst/>
              <a:gdLst>
                <a:gd name="T0" fmla="*/ 2147483647 w 176"/>
                <a:gd name="T1" fmla="*/ 2147483647 h 117"/>
                <a:gd name="T2" fmla="*/ 2147483647 w 176"/>
                <a:gd name="T3" fmla="*/ 2147483647 h 117"/>
                <a:gd name="T4" fmla="*/ 2147483647 w 176"/>
                <a:gd name="T5" fmla="*/ 2147483647 h 117"/>
                <a:gd name="T6" fmla="*/ 2147483647 w 176"/>
                <a:gd name="T7" fmla="*/ 2147483647 h 117"/>
                <a:gd name="T8" fmla="*/ 0 w 176"/>
                <a:gd name="T9" fmla="*/ 2147483647 h 117"/>
                <a:gd name="T10" fmla="*/ 0 w 176"/>
                <a:gd name="T11" fmla="*/ 2147483647 h 117"/>
                <a:gd name="T12" fmla="*/ 2147483647 w 176"/>
                <a:gd name="T13" fmla="*/ 2147483647 h 117"/>
                <a:gd name="T14" fmla="*/ 2147483647 w 176"/>
                <a:gd name="T15" fmla="*/ 2147483647 h 117"/>
                <a:gd name="T16" fmla="*/ 2147483647 w 176"/>
                <a:gd name="T17" fmla="*/ 2147483647 h 117"/>
                <a:gd name="T18" fmla="*/ 2147483647 w 176"/>
                <a:gd name="T19" fmla="*/ 2147483647 h 117"/>
                <a:gd name="T20" fmla="*/ 2147483647 w 176"/>
                <a:gd name="T21" fmla="*/ 2147483647 h 117"/>
                <a:gd name="T22" fmla="*/ 2147483647 w 176"/>
                <a:gd name="T23" fmla="*/ 0 h 117"/>
                <a:gd name="T24" fmla="*/ 2147483647 w 176"/>
                <a:gd name="T25" fmla="*/ 0 h 117"/>
                <a:gd name="T26" fmla="*/ 2147483647 w 176"/>
                <a:gd name="T27" fmla="*/ 2147483647 h 117"/>
                <a:gd name="T28" fmla="*/ 2147483647 w 176"/>
                <a:gd name="T29" fmla="*/ 2147483647 h 117"/>
                <a:gd name="T30" fmla="*/ 2147483647 w 176"/>
                <a:gd name="T31" fmla="*/ 2147483647 h 117"/>
                <a:gd name="T32" fmla="*/ 2147483647 w 176"/>
                <a:gd name="T33" fmla="*/ 2147483647 h 117"/>
                <a:gd name="T34" fmla="*/ 2147483647 w 176"/>
                <a:gd name="T35" fmla="*/ 2147483647 h 117"/>
                <a:gd name="T36" fmla="*/ 2147483647 w 176"/>
                <a:gd name="T37" fmla="*/ 2147483647 h 117"/>
                <a:gd name="T38" fmla="*/ 2147483647 w 176"/>
                <a:gd name="T39" fmla="*/ 2147483647 h 117"/>
                <a:gd name="T40" fmla="*/ 2147483647 w 176"/>
                <a:gd name="T41" fmla="*/ 2147483647 h 117"/>
                <a:gd name="T42" fmla="*/ 2147483647 w 176"/>
                <a:gd name="T43" fmla="*/ 2147483647 h 117"/>
                <a:gd name="T44" fmla="*/ 2147483647 w 176"/>
                <a:gd name="T45" fmla="*/ 2147483647 h 117"/>
                <a:gd name="T46" fmla="*/ 2147483647 w 176"/>
                <a:gd name="T47" fmla="*/ 2147483647 h 117"/>
                <a:gd name="T48" fmla="*/ 2147483647 w 176"/>
                <a:gd name="T49" fmla="*/ 2147483647 h 117"/>
                <a:gd name="T50" fmla="*/ 2147483647 w 176"/>
                <a:gd name="T51" fmla="*/ 2147483647 h 117"/>
                <a:gd name="T52" fmla="*/ 2147483647 w 176"/>
                <a:gd name="T53" fmla="*/ 2147483647 h 117"/>
                <a:gd name="T54" fmla="*/ 2147483647 w 176"/>
                <a:gd name="T55" fmla="*/ 2147483647 h 117"/>
                <a:gd name="T56" fmla="*/ 2147483647 w 176"/>
                <a:gd name="T57" fmla="*/ 2147483647 h 117"/>
                <a:gd name="T58" fmla="*/ 2147483647 w 176"/>
                <a:gd name="T59" fmla="*/ 2147483647 h 117"/>
                <a:gd name="T60" fmla="*/ 2147483647 w 176"/>
                <a:gd name="T61" fmla="*/ 2147483647 h 117"/>
                <a:gd name="T62" fmla="*/ 2147483647 w 176"/>
                <a:gd name="T63" fmla="*/ 2147483647 h 117"/>
                <a:gd name="T64" fmla="*/ 2147483647 w 176"/>
                <a:gd name="T65" fmla="*/ 2147483647 h 117"/>
                <a:gd name="T66" fmla="*/ 2147483647 w 176"/>
                <a:gd name="T67" fmla="*/ 2147483647 h 1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6"/>
                <a:gd name="T103" fmla="*/ 0 h 117"/>
                <a:gd name="T104" fmla="*/ 176 w 176"/>
                <a:gd name="T105" fmla="*/ 117 h 1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6" h="117">
                  <a:moveTo>
                    <a:pt x="176" y="99"/>
                  </a:moveTo>
                  <a:cubicBezTo>
                    <a:pt x="176" y="108"/>
                    <a:pt x="176" y="108"/>
                    <a:pt x="176" y="108"/>
                  </a:cubicBezTo>
                  <a:cubicBezTo>
                    <a:pt x="176" y="113"/>
                    <a:pt x="169" y="117"/>
                    <a:pt x="161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3"/>
                    <a:pt x="0" y="10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1" y="99"/>
                    <a:pt x="161" y="99"/>
                    <a:pt x="161" y="99"/>
                  </a:cubicBezTo>
                  <a:lnTo>
                    <a:pt x="176" y="99"/>
                  </a:lnTo>
                  <a:close/>
                  <a:moveTo>
                    <a:pt x="24" y="7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6"/>
                    <a:pt x="30" y="0"/>
                    <a:pt x="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2" y="6"/>
                    <a:pt x="152" y="14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2" y="87"/>
                    <a:pt x="146" y="93"/>
                    <a:pt x="138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0" y="93"/>
                    <a:pt x="24" y="87"/>
                    <a:pt x="24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7" y="82"/>
                    <a:pt x="38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9" y="82"/>
                    <a:pt x="141" y="80"/>
                    <a:pt x="141" y="79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3"/>
                    <a:pt x="139" y="11"/>
                    <a:pt x="1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5" y="13"/>
                    <a:pt x="35" y="14"/>
                  </a:cubicBezTo>
                  <a:lnTo>
                    <a:pt x="35" y="79"/>
                  </a:lnTo>
                  <a:close/>
                  <a:moveTo>
                    <a:pt x="97" y="107"/>
                  </a:moveTo>
                  <a:cubicBezTo>
                    <a:pt x="97" y="106"/>
                    <a:pt x="96" y="105"/>
                    <a:pt x="95" y="105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0" y="105"/>
                    <a:pt x="79" y="106"/>
                    <a:pt x="79" y="107"/>
                  </a:cubicBezTo>
                  <a:cubicBezTo>
                    <a:pt x="79" y="107"/>
                    <a:pt x="80" y="108"/>
                    <a:pt x="81" y="108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6" y="108"/>
                    <a:pt x="97" y="107"/>
                    <a:pt x="97" y="10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05" name="Group 4"/>
          <p:cNvGrpSpPr>
            <a:grpSpLocks/>
          </p:cNvGrpSpPr>
          <p:nvPr/>
        </p:nvGrpSpPr>
        <p:grpSpPr bwMode="auto">
          <a:xfrm>
            <a:off x="9186863" y="2486025"/>
            <a:ext cx="862012" cy="852488"/>
            <a:chOff x="0" y="0"/>
            <a:chExt cx="675409" cy="675951"/>
          </a:xfrm>
        </p:grpSpPr>
        <p:sp>
          <p:nvSpPr>
            <p:cNvPr id="10260" name="Oval 13"/>
            <p:cNvSpPr>
              <a:spLocks noChangeArrowheads="1"/>
            </p:cNvSpPr>
            <p:nvPr/>
          </p:nvSpPr>
          <p:spPr bwMode="auto">
            <a:xfrm>
              <a:off x="0" y="0"/>
              <a:ext cx="675409" cy="675951"/>
            </a:xfrm>
            <a:prstGeom prst="ellipse">
              <a:avLst/>
            </a:prstGeom>
            <a:solidFill>
              <a:schemeClr val="accent6">
                <a:alpha val="8901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261" name="Freeform 7"/>
            <p:cNvSpPr>
              <a:spLocks noEditPoints="1" noChangeArrowheads="1"/>
            </p:cNvSpPr>
            <p:nvPr/>
          </p:nvSpPr>
          <p:spPr bwMode="auto">
            <a:xfrm>
              <a:off x="147893" y="176262"/>
              <a:ext cx="362484" cy="335870"/>
            </a:xfrm>
            <a:custGeom>
              <a:avLst/>
              <a:gdLst>
                <a:gd name="T0" fmla="*/ 2147483647 w 177"/>
                <a:gd name="T1" fmla="*/ 2147483647 h 164"/>
                <a:gd name="T2" fmla="*/ 2147483647 w 177"/>
                <a:gd name="T3" fmla="*/ 2147483647 h 164"/>
                <a:gd name="T4" fmla="*/ 2147483647 w 177"/>
                <a:gd name="T5" fmla="*/ 2147483647 h 164"/>
                <a:gd name="T6" fmla="*/ 2147483647 w 177"/>
                <a:gd name="T7" fmla="*/ 2147483647 h 164"/>
                <a:gd name="T8" fmla="*/ 2147483647 w 177"/>
                <a:gd name="T9" fmla="*/ 2147483647 h 164"/>
                <a:gd name="T10" fmla="*/ 2147483647 w 177"/>
                <a:gd name="T11" fmla="*/ 2147483647 h 164"/>
                <a:gd name="T12" fmla="*/ 2147483647 w 177"/>
                <a:gd name="T13" fmla="*/ 2147483647 h 164"/>
                <a:gd name="T14" fmla="*/ 2147483647 w 177"/>
                <a:gd name="T15" fmla="*/ 2147483647 h 164"/>
                <a:gd name="T16" fmla="*/ 2147483647 w 177"/>
                <a:gd name="T17" fmla="*/ 2147483647 h 164"/>
                <a:gd name="T18" fmla="*/ 2147483647 w 177"/>
                <a:gd name="T19" fmla="*/ 2147483647 h 164"/>
                <a:gd name="T20" fmla="*/ 2147483647 w 177"/>
                <a:gd name="T21" fmla="*/ 2147483647 h 164"/>
                <a:gd name="T22" fmla="*/ 2147483647 w 177"/>
                <a:gd name="T23" fmla="*/ 0 h 164"/>
                <a:gd name="T24" fmla="*/ 2147483647 w 177"/>
                <a:gd name="T25" fmla="*/ 2147483647 h 164"/>
                <a:gd name="T26" fmla="*/ 2147483647 w 177"/>
                <a:gd name="T27" fmla="*/ 2147483647 h 164"/>
                <a:gd name="T28" fmla="*/ 2147483647 w 177"/>
                <a:gd name="T29" fmla="*/ 2147483647 h 164"/>
                <a:gd name="T30" fmla="*/ 2147483647 w 177"/>
                <a:gd name="T31" fmla="*/ 2147483647 h 164"/>
                <a:gd name="T32" fmla="*/ 2147483647 w 177"/>
                <a:gd name="T33" fmla="*/ 2147483647 h 164"/>
                <a:gd name="T34" fmla="*/ 2147483647 w 177"/>
                <a:gd name="T35" fmla="*/ 2147483647 h 164"/>
                <a:gd name="T36" fmla="*/ 2147483647 w 177"/>
                <a:gd name="T37" fmla="*/ 2147483647 h 164"/>
                <a:gd name="T38" fmla="*/ 2147483647 w 177"/>
                <a:gd name="T39" fmla="*/ 2147483647 h 164"/>
                <a:gd name="T40" fmla="*/ 2147483647 w 177"/>
                <a:gd name="T41" fmla="*/ 2147483647 h 164"/>
                <a:gd name="T42" fmla="*/ 2147483647 w 177"/>
                <a:gd name="T43" fmla="*/ 2147483647 h 164"/>
                <a:gd name="T44" fmla="*/ 2147483647 w 177"/>
                <a:gd name="T45" fmla="*/ 2147483647 h 164"/>
                <a:gd name="T46" fmla="*/ 2147483647 w 177"/>
                <a:gd name="T47" fmla="*/ 2147483647 h 164"/>
                <a:gd name="T48" fmla="*/ 2147483647 w 177"/>
                <a:gd name="T49" fmla="*/ 2147483647 h 164"/>
                <a:gd name="T50" fmla="*/ 2147483647 w 177"/>
                <a:gd name="T51" fmla="*/ 2147483647 h 164"/>
                <a:gd name="T52" fmla="*/ 2147483647 w 177"/>
                <a:gd name="T53" fmla="*/ 2147483647 h 164"/>
                <a:gd name="T54" fmla="*/ 2147483647 w 177"/>
                <a:gd name="T55" fmla="*/ 2147483647 h 164"/>
                <a:gd name="T56" fmla="*/ 2147483647 w 177"/>
                <a:gd name="T57" fmla="*/ 2147483647 h 164"/>
                <a:gd name="T58" fmla="*/ 2147483647 w 177"/>
                <a:gd name="T59" fmla="*/ 0 h 164"/>
                <a:gd name="T60" fmla="*/ 2147483647 w 177"/>
                <a:gd name="T61" fmla="*/ 2147483647 h 164"/>
                <a:gd name="T62" fmla="*/ 2147483647 w 177"/>
                <a:gd name="T63" fmla="*/ 2147483647 h 164"/>
                <a:gd name="T64" fmla="*/ 2147483647 w 177"/>
                <a:gd name="T65" fmla="*/ 2147483647 h 164"/>
                <a:gd name="T66" fmla="*/ 2147483647 w 177"/>
                <a:gd name="T67" fmla="*/ 2147483647 h 164"/>
                <a:gd name="T68" fmla="*/ 2147483647 w 177"/>
                <a:gd name="T69" fmla="*/ 2147483647 h 164"/>
                <a:gd name="T70" fmla="*/ 2147483647 w 177"/>
                <a:gd name="T71" fmla="*/ 2147483647 h 164"/>
                <a:gd name="T72" fmla="*/ 2147483647 w 177"/>
                <a:gd name="T73" fmla="*/ 2147483647 h 164"/>
                <a:gd name="T74" fmla="*/ 2147483647 w 177"/>
                <a:gd name="T75" fmla="*/ 2147483647 h 164"/>
                <a:gd name="T76" fmla="*/ 2147483647 w 177"/>
                <a:gd name="T77" fmla="*/ 2147483647 h 164"/>
                <a:gd name="T78" fmla="*/ 2147483647 w 177"/>
                <a:gd name="T79" fmla="*/ 2147483647 h 164"/>
                <a:gd name="T80" fmla="*/ 2147483647 w 177"/>
                <a:gd name="T81" fmla="*/ 2147483647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7"/>
                <a:gd name="T124" fmla="*/ 0 h 164"/>
                <a:gd name="T125" fmla="*/ 177 w 177"/>
                <a:gd name="T126" fmla="*/ 164 h 16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7" h="164">
                  <a:moveTo>
                    <a:pt x="31" y="94"/>
                  </a:moveTo>
                  <a:cubicBezTo>
                    <a:pt x="19" y="94"/>
                    <a:pt x="19" y="94"/>
                    <a:pt x="19" y="94"/>
                  </a:cubicBezTo>
                  <a:cubicBezTo>
                    <a:pt x="9" y="94"/>
                    <a:pt x="1" y="89"/>
                    <a:pt x="1" y="79"/>
                  </a:cubicBezTo>
                  <a:cubicBezTo>
                    <a:pt x="1" y="72"/>
                    <a:pt x="0" y="47"/>
                    <a:pt x="12" y="47"/>
                  </a:cubicBezTo>
                  <a:cubicBezTo>
                    <a:pt x="14" y="47"/>
                    <a:pt x="24" y="55"/>
                    <a:pt x="36" y="55"/>
                  </a:cubicBezTo>
                  <a:cubicBezTo>
                    <a:pt x="40" y="55"/>
                    <a:pt x="44" y="54"/>
                    <a:pt x="48" y="52"/>
                  </a:cubicBezTo>
                  <a:cubicBezTo>
                    <a:pt x="48" y="54"/>
                    <a:pt x="48" y="57"/>
                    <a:pt x="48" y="59"/>
                  </a:cubicBezTo>
                  <a:cubicBezTo>
                    <a:pt x="48" y="67"/>
                    <a:pt x="50" y="75"/>
                    <a:pt x="55" y="82"/>
                  </a:cubicBezTo>
                  <a:cubicBezTo>
                    <a:pt x="46" y="82"/>
                    <a:pt x="37" y="86"/>
                    <a:pt x="31" y="94"/>
                  </a:cubicBezTo>
                  <a:close/>
                  <a:moveTo>
                    <a:pt x="36" y="47"/>
                  </a:moveTo>
                  <a:cubicBezTo>
                    <a:pt x="23" y="47"/>
                    <a:pt x="12" y="36"/>
                    <a:pt x="12" y="23"/>
                  </a:cubicBezTo>
                  <a:cubicBezTo>
                    <a:pt x="12" y="10"/>
                    <a:pt x="23" y="0"/>
                    <a:pt x="36" y="0"/>
                  </a:cubicBezTo>
                  <a:cubicBezTo>
                    <a:pt x="49" y="0"/>
                    <a:pt x="59" y="10"/>
                    <a:pt x="59" y="23"/>
                  </a:cubicBezTo>
                  <a:cubicBezTo>
                    <a:pt x="59" y="36"/>
                    <a:pt x="49" y="47"/>
                    <a:pt x="36" y="47"/>
                  </a:cubicBezTo>
                  <a:close/>
                  <a:moveTo>
                    <a:pt x="129" y="164"/>
                  </a:moveTo>
                  <a:cubicBezTo>
                    <a:pt x="49" y="164"/>
                    <a:pt x="49" y="164"/>
                    <a:pt x="49" y="164"/>
                  </a:cubicBezTo>
                  <a:cubicBezTo>
                    <a:pt x="34" y="164"/>
                    <a:pt x="24" y="155"/>
                    <a:pt x="24" y="140"/>
                  </a:cubicBezTo>
                  <a:cubicBezTo>
                    <a:pt x="24" y="120"/>
                    <a:pt x="29" y="88"/>
                    <a:pt x="56" y="88"/>
                  </a:cubicBezTo>
                  <a:cubicBezTo>
                    <a:pt x="59" y="88"/>
                    <a:pt x="70" y="101"/>
                    <a:pt x="89" y="101"/>
                  </a:cubicBezTo>
                  <a:cubicBezTo>
                    <a:pt x="107" y="101"/>
                    <a:pt x="118" y="88"/>
                    <a:pt x="121" y="88"/>
                  </a:cubicBezTo>
                  <a:cubicBezTo>
                    <a:pt x="148" y="88"/>
                    <a:pt x="153" y="120"/>
                    <a:pt x="153" y="140"/>
                  </a:cubicBezTo>
                  <a:cubicBezTo>
                    <a:pt x="153" y="155"/>
                    <a:pt x="143" y="164"/>
                    <a:pt x="129" y="164"/>
                  </a:cubicBezTo>
                  <a:close/>
                  <a:moveTo>
                    <a:pt x="89" y="94"/>
                  </a:moveTo>
                  <a:cubicBezTo>
                    <a:pt x="69" y="94"/>
                    <a:pt x="53" y="78"/>
                    <a:pt x="53" y="59"/>
                  </a:cubicBezTo>
                  <a:cubicBezTo>
                    <a:pt x="53" y="39"/>
                    <a:pt x="69" y="23"/>
                    <a:pt x="89" y="23"/>
                  </a:cubicBezTo>
                  <a:cubicBezTo>
                    <a:pt x="108" y="23"/>
                    <a:pt x="124" y="39"/>
                    <a:pt x="124" y="59"/>
                  </a:cubicBezTo>
                  <a:cubicBezTo>
                    <a:pt x="124" y="78"/>
                    <a:pt x="108" y="94"/>
                    <a:pt x="89" y="94"/>
                  </a:cubicBezTo>
                  <a:close/>
                  <a:moveTo>
                    <a:pt x="141" y="47"/>
                  </a:moveTo>
                  <a:cubicBezTo>
                    <a:pt x="128" y="47"/>
                    <a:pt x="118" y="36"/>
                    <a:pt x="118" y="23"/>
                  </a:cubicBezTo>
                  <a:cubicBezTo>
                    <a:pt x="118" y="10"/>
                    <a:pt x="128" y="0"/>
                    <a:pt x="141" y="0"/>
                  </a:cubicBezTo>
                  <a:cubicBezTo>
                    <a:pt x="154" y="0"/>
                    <a:pt x="165" y="10"/>
                    <a:pt x="165" y="23"/>
                  </a:cubicBezTo>
                  <a:cubicBezTo>
                    <a:pt x="165" y="36"/>
                    <a:pt x="154" y="47"/>
                    <a:pt x="141" y="47"/>
                  </a:cubicBezTo>
                  <a:close/>
                  <a:moveTo>
                    <a:pt x="159" y="94"/>
                  </a:moveTo>
                  <a:cubicBezTo>
                    <a:pt x="146" y="94"/>
                    <a:pt x="146" y="94"/>
                    <a:pt x="146" y="94"/>
                  </a:cubicBezTo>
                  <a:cubicBezTo>
                    <a:pt x="140" y="86"/>
                    <a:pt x="132" y="82"/>
                    <a:pt x="122" y="82"/>
                  </a:cubicBezTo>
                  <a:cubicBezTo>
                    <a:pt x="127" y="75"/>
                    <a:pt x="130" y="67"/>
                    <a:pt x="130" y="59"/>
                  </a:cubicBezTo>
                  <a:cubicBezTo>
                    <a:pt x="130" y="57"/>
                    <a:pt x="129" y="54"/>
                    <a:pt x="129" y="52"/>
                  </a:cubicBezTo>
                  <a:cubicBezTo>
                    <a:pt x="133" y="54"/>
                    <a:pt x="137" y="55"/>
                    <a:pt x="141" y="55"/>
                  </a:cubicBezTo>
                  <a:cubicBezTo>
                    <a:pt x="154" y="55"/>
                    <a:pt x="163" y="47"/>
                    <a:pt x="165" y="47"/>
                  </a:cubicBezTo>
                  <a:cubicBezTo>
                    <a:pt x="177" y="47"/>
                    <a:pt x="177" y="72"/>
                    <a:pt x="177" y="79"/>
                  </a:cubicBezTo>
                  <a:cubicBezTo>
                    <a:pt x="177" y="89"/>
                    <a:pt x="168" y="94"/>
                    <a:pt x="159" y="9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endParaRPr lang="zh-CN" altLang="en-US"/>
            </a:p>
          </p:txBody>
        </p:sp>
      </p:grpSp>
      <p:grpSp>
        <p:nvGrpSpPr>
          <p:cNvPr id="12308" name="Group 1"/>
          <p:cNvGrpSpPr>
            <a:grpSpLocks/>
          </p:cNvGrpSpPr>
          <p:nvPr/>
        </p:nvGrpSpPr>
        <p:grpSpPr bwMode="auto">
          <a:xfrm>
            <a:off x="1693863" y="2486025"/>
            <a:ext cx="862012" cy="852488"/>
            <a:chOff x="0" y="0"/>
            <a:chExt cx="675950" cy="675951"/>
          </a:xfrm>
        </p:grpSpPr>
        <p:sp>
          <p:nvSpPr>
            <p:cNvPr id="10258" name="Oval 4"/>
            <p:cNvSpPr>
              <a:spLocks noChangeArrowheads="1"/>
            </p:cNvSpPr>
            <p:nvPr/>
          </p:nvSpPr>
          <p:spPr bwMode="auto">
            <a:xfrm>
              <a:off x="0" y="0"/>
              <a:ext cx="675950" cy="675951"/>
            </a:xfrm>
            <a:prstGeom prst="ellipse">
              <a:avLst/>
            </a:prstGeom>
            <a:solidFill>
              <a:schemeClr val="accent6">
                <a:lumMod val="75000"/>
                <a:alpha val="8901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259" name="Freeform 8"/>
            <p:cNvSpPr>
              <a:spLocks noEditPoints="1" noChangeArrowheads="1"/>
            </p:cNvSpPr>
            <p:nvPr/>
          </p:nvSpPr>
          <p:spPr bwMode="auto">
            <a:xfrm>
              <a:off x="232750" y="162173"/>
              <a:ext cx="244316" cy="364048"/>
            </a:xfrm>
            <a:custGeom>
              <a:avLst/>
              <a:gdLst>
                <a:gd name="T0" fmla="*/ 2147483647 w 94"/>
                <a:gd name="T1" fmla="*/ 2147483647 h 140"/>
                <a:gd name="T2" fmla="*/ 2147483647 w 94"/>
                <a:gd name="T3" fmla="*/ 2147483647 h 140"/>
                <a:gd name="T4" fmla="*/ 2147483647 w 94"/>
                <a:gd name="T5" fmla="*/ 2147483647 h 140"/>
                <a:gd name="T6" fmla="*/ 2147483647 w 94"/>
                <a:gd name="T7" fmla="*/ 2147483647 h 140"/>
                <a:gd name="T8" fmla="*/ 2147483647 w 94"/>
                <a:gd name="T9" fmla="*/ 2147483647 h 140"/>
                <a:gd name="T10" fmla="*/ 2147483647 w 94"/>
                <a:gd name="T11" fmla="*/ 2147483647 h 140"/>
                <a:gd name="T12" fmla="*/ 0 w 94"/>
                <a:gd name="T13" fmla="*/ 2147483647 h 140"/>
                <a:gd name="T14" fmla="*/ 2147483647 w 94"/>
                <a:gd name="T15" fmla="*/ 2147483647 h 140"/>
                <a:gd name="T16" fmla="*/ 2147483647 w 94"/>
                <a:gd name="T17" fmla="*/ 2147483647 h 140"/>
                <a:gd name="T18" fmla="*/ 0 w 94"/>
                <a:gd name="T19" fmla="*/ 2147483647 h 140"/>
                <a:gd name="T20" fmla="*/ 2147483647 w 94"/>
                <a:gd name="T21" fmla="*/ 0 h 140"/>
                <a:gd name="T22" fmla="*/ 2147483647 w 94"/>
                <a:gd name="T23" fmla="*/ 2147483647 h 140"/>
                <a:gd name="T24" fmla="*/ 2147483647 w 94"/>
                <a:gd name="T25" fmla="*/ 2147483647 h 140"/>
                <a:gd name="T26" fmla="*/ 2147483647 w 94"/>
                <a:gd name="T27" fmla="*/ 2147483647 h 140"/>
                <a:gd name="T28" fmla="*/ 2147483647 w 94"/>
                <a:gd name="T29" fmla="*/ 2147483647 h 140"/>
                <a:gd name="T30" fmla="*/ 2147483647 w 94"/>
                <a:gd name="T31" fmla="*/ 2147483647 h 140"/>
                <a:gd name="T32" fmla="*/ 2147483647 w 94"/>
                <a:gd name="T33" fmla="*/ 2147483647 h 140"/>
                <a:gd name="T34" fmla="*/ 2147483647 w 94"/>
                <a:gd name="T35" fmla="*/ 2147483647 h 140"/>
                <a:gd name="T36" fmla="*/ 2147483647 w 94"/>
                <a:gd name="T37" fmla="*/ 2147483647 h 140"/>
                <a:gd name="T38" fmla="*/ 2147483647 w 94"/>
                <a:gd name="T39" fmla="*/ 2147483647 h 140"/>
                <a:gd name="T40" fmla="*/ 2147483647 w 94"/>
                <a:gd name="T41" fmla="*/ 2147483647 h 140"/>
                <a:gd name="T42" fmla="*/ 2147483647 w 94"/>
                <a:gd name="T43" fmla="*/ 2147483647 h 140"/>
                <a:gd name="T44" fmla="*/ 2147483647 w 94"/>
                <a:gd name="T45" fmla="*/ 2147483647 h 140"/>
                <a:gd name="T46" fmla="*/ 2147483647 w 94"/>
                <a:gd name="T47" fmla="*/ 2147483647 h 140"/>
                <a:gd name="T48" fmla="*/ 2147483647 w 94"/>
                <a:gd name="T49" fmla="*/ 2147483647 h 140"/>
                <a:gd name="T50" fmla="*/ 2147483647 w 94"/>
                <a:gd name="T51" fmla="*/ 2147483647 h 140"/>
                <a:gd name="T52" fmla="*/ 2147483647 w 94"/>
                <a:gd name="T53" fmla="*/ 2147483647 h 140"/>
                <a:gd name="T54" fmla="*/ 2147483647 w 94"/>
                <a:gd name="T55" fmla="*/ 2147483647 h 140"/>
                <a:gd name="T56" fmla="*/ 2147483647 w 94"/>
                <a:gd name="T57" fmla="*/ 2147483647 h 140"/>
                <a:gd name="T58" fmla="*/ 2147483647 w 94"/>
                <a:gd name="T59" fmla="*/ 2147483647 h 140"/>
                <a:gd name="T60" fmla="*/ 2147483647 w 94"/>
                <a:gd name="T61" fmla="*/ 2147483647 h 140"/>
                <a:gd name="T62" fmla="*/ 2147483647 w 94"/>
                <a:gd name="T63" fmla="*/ 2147483647 h 140"/>
                <a:gd name="T64" fmla="*/ 2147483647 w 94"/>
                <a:gd name="T65" fmla="*/ 2147483647 h 140"/>
                <a:gd name="T66" fmla="*/ 2147483647 w 94"/>
                <a:gd name="T67" fmla="*/ 2147483647 h 140"/>
                <a:gd name="T68" fmla="*/ 2147483647 w 94"/>
                <a:gd name="T69" fmla="*/ 2147483647 h 14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4"/>
                <a:gd name="T106" fmla="*/ 0 h 140"/>
                <a:gd name="T107" fmla="*/ 94 w 94"/>
                <a:gd name="T108" fmla="*/ 140 h 14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4" h="140">
                  <a:moveTo>
                    <a:pt x="85" y="44"/>
                  </a:moveTo>
                  <a:cubicBezTo>
                    <a:pt x="84" y="77"/>
                    <a:pt x="61" y="85"/>
                    <a:pt x="45" y="90"/>
                  </a:cubicBezTo>
                  <a:cubicBezTo>
                    <a:pt x="31" y="94"/>
                    <a:pt x="26" y="96"/>
                    <a:pt x="26" y="105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1" y="111"/>
                    <a:pt x="35" y="116"/>
                    <a:pt x="35" y="123"/>
                  </a:cubicBezTo>
                  <a:cubicBezTo>
                    <a:pt x="35" y="132"/>
                    <a:pt x="27" y="140"/>
                    <a:pt x="17" y="140"/>
                  </a:cubicBezTo>
                  <a:cubicBezTo>
                    <a:pt x="8" y="140"/>
                    <a:pt x="0" y="132"/>
                    <a:pt x="0" y="123"/>
                  </a:cubicBezTo>
                  <a:cubicBezTo>
                    <a:pt x="0" y="116"/>
                    <a:pt x="3" y="111"/>
                    <a:pt x="9" y="10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29"/>
                    <a:pt x="0" y="24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4"/>
                    <a:pt x="31" y="29"/>
                    <a:pt x="26" y="3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31" y="76"/>
                    <a:pt x="36" y="74"/>
                    <a:pt x="40" y="73"/>
                  </a:cubicBezTo>
                  <a:cubicBezTo>
                    <a:pt x="57" y="67"/>
                    <a:pt x="67" y="63"/>
                    <a:pt x="67" y="44"/>
                  </a:cubicBezTo>
                  <a:cubicBezTo>
                    <a:pt x="62" y="41"/>
                    <a:pt x="58" y="36"/>
                    <a:pt x="58" y="29"/>
                  </a:cubicBezTo>
                  <a:cubicBezTo>
                    <a:pt x="58" y="19"/>
                    <a:pt x="66" y="11"/>
                    <a:pt x="76" y="11"/>
                  </a:cubicBezTo>
                  <a:cubicBezTo>
                    <a:pt x="86" y="11"/>
                    <a:pt x="94" y="19"/>
                    <a:pt x="94" y="29"/>
                  </a:cubicBezTo>
                  <a:cubicBezTo>
                    <a:pt x="94" y="36"/>
                    <a:pt x="90" y="41"/>
                    <a:pt x="85" y="44"/>
                  </a:cubicBezTo>
                  <a:close/>
                  <a:moveTo>
                    <a:pt x="17" y="9"/>
                  </a:moveTo>
                  <a:cubicBezTo>
                    <a:pt x="13" y="9"/>
                    <a:pt x="9" y="12"/>
                    <a:pt x="9" y="17"/>
                  </a:cubicBezTo>
                  <a:cubicBezTo>
                    <a:pt x="9" y="22"/>
                    <a:pt x="13" y="26"/>
                    <a:pt x="17" y="26"/>
                  </a:cubicBezTo>
                  <a:cubicBezTo>
                    <a:pt x="22" y="26"/>
                    <a:pt x="26" y="22"/>
                    <a:pt x="26" y="17"/>
                  </a:cubicBezTo>
                  <a:cubicBezTo>
                    <a:pt x="26" y="12"/>
                    <a:pt x="22" y="9"/>
                    <a:pt x="17" y="9"/>
                  </a:cubicBezTo>
                  <a:close/>
                  <a:moveTo>
                    <a:pt x="17" y="114"/>
                  </a:moveTo>
                  <a:cubicBezTo>
                    <a:pt x="13" y="114"/>
                    <a:pt x="9" y="118"/>
                    <a:pt x="9" y="123"/>
                  </a:cubicBezTo>
                  <a:cubicBezTo>
                    <a:pt x="9" y="128"/>
                    <a:pt x="13" y="132"/>
                    <a:pt x="17" y="132"/>
                  </a:cubicBezTo>
                  <a:cubicBezTo>
                    <a:pt x="22" y="132"/>
                    <a:pt x="26" y="128"/>
                    <a:pt x="26" y="123"/>
                  </a:cubicBezTo>
                  <a:cubicBezTo>
                    <a:pt x="26" y="118"/>
                    <a:pt x="22" y="114"/>
                    <a:pt x="17" y="114"/>
                  </a:cubicBezTo>
                  <a:close/>
                  <a:moveTo>
                    <a:pt x="76" y="20"/>
                  </a:moveTo>
                  <a:cubicBezTo>
                    <a:pt x="71" y="20"/>
                    <a:pt x="67" y="24"/>
                    <a:pt x="67" y="29"/>
                  </a:cubicBezTo>
                  <a:cubicBezTo>
                    <a:pt x="67" y="34"/>
                    <a:pt x="71" y="38"/>
                    <a:pt x="76" y="38"/>
                  </a:cubicBezTo>
                  <a:cubicBezTo>
                    <a:pt x="81" y="38"/>
                    <a:pt x="85" y="34"/>
                    <a:pt x="85" y="29"/>
                  </a:cubicBezTo>
                  <a:cubicBezTo>
                    <a:pt x="85" y="24"/>
                    <a:pt x="81" y="20"/>
                    <a:pt x="7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11" name="Group 3"/>
          <p:cNvGrpSpPr>
            <a:grpSpLocks/>
          </p:cNvGrpSpPr>
          <p:nvPr/>
        </p:nvGrpSpPr>
        <p:grpSpPr bwMode="auto">
          <a:xfrm>
            <a:off x="6708775" y="2486025"/>
            <a:ext cx="862013" cy="852488"/>
            <a:chOff x="0" y="0"/>
            <a:chExt cx="675409" cy="675951"/>
          </a:xfrm>
        </p:grpSpPr>
        <p:sp>
          <p:nvSpPr>
            <p:cNvPr id="10256" name="Oval 10"/>
            <p:cNvSpPr>
              <a:spLocks noChangeArrowheads="1"/>
            </p:cNvSpPr>
            <p:nvPr/>
          </p:nvSpPr>
          <p:spPr bwMode="auto">
            <a:xfrm>
              <a:off x="0" y="0"/>
              <a:ext cx="675409" cy="675951"/>
            </a:xfrm>
            <a:prstGeom prst="ellipse">
              <a:avLst/>
            </a:prstGeom>
            <a:solidFill>
              <a:schemeClr val="accent6">
                <a:lumMod val="75000"/>
                <a:alpha val="8901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257" name="Freeform 11"/>
            <p:cNvSpPr>
              <a:spLocks noEditPoints="1" noChangeArrowheads="1"/>
            </p:cNvSpPr>
            <p:nvPr/>
          </p:nvSpPr>
          <p:spPr bwMode="auto">
            <a:xfrm>
              <a:off x="183730" y="190711"/>
              <a:ext cx="308223" cy="306972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0 w 152"/>
                <a:gd name="T9" fmla="*/ 2147483647 h 152"/>
                <a:gd name="T10" fmla="*/ 2147483647 w 152"/>
                <a:gd name="T11" fmla="*/ 0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2"/>
                <a:gd name="T49" fmla="*/ 0 h 152"/>
                <a:gd name="T50" fmla="*/ 152 w 152"/>
                <a:gd name="T51" fmla="*/ 152 h 15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2" h="152">
                  <a:moveTo>
                    <a:pt x="141" y="152"/>
                  </a:moveTo>
                  <a:cubicBezTo>
                    <a:pt x="138" y="152"/>
                    <a:pt x="135" y="151"/>
                    <a:pt x="132" y="148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0" y="124"/>
                    <a:pt x="78" y="128"/>
                    <a:pt x="65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8"/>
                    <a:pt x="29" y="0"/>
                    <a:pt x="65" y="0"/>
                  </a:cubicBezTo>
                  <a:cubicBezTo>
                    <a:pt x="100" y="0"/>
                    <a:pt x="129" y="28"/>
                    <a:pt x="129" y="64"/>
                  </a:cubicBezTo>
                  <a:cubicBezTo>
                    <a:pt x="129" y="77"/>
                    <a:pt x="125" y="90"/>
                    <a:pt x="118" y="100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51" y="134"/>
                    <a:pt x="152" y="137"/>
                    <a:pt x="152" y="140"/>
                  </a:cubicBezTo>
                  <a:cubicBezTo>
                    <a:pt x="152" y="147"/>
                    <a:pt x="147" y="152"/>
                    <a:pt x="141" y="152"/>
                  </a:cubicBezTo>
                  <a:close/>
                  <a:moveTo>
                    <a:pt x="65" y="23"/>
                  </a:moveTo>
                  <a:cubicBezTo>
                    <a:pt x="42" y="23"/>
                    <a:pt x="24" y="41"/>
                    <a:pt x="24" y="64"/>
                  </a:cubicBezTo>
                  <a:cubicBezTo>
                    <a:pt x="24" y="87"/>
                    <a:pt x="42" y="105"/>
                    <a:pt x="65" y="105"/>
                  </a:cubicBezTo>
                  <a:cubicBezTo>
                    <a:pt x="87" y="105"/>
                    <a:pt x="106" y="87"/>
                    <a:pt x="106" y="64"/>
                  </a:cubicBezTo>
                  <a:cubicBezTo>
                    <a:pt x="106" y="41"/>
                    <a:pt x="87" y="23"/>
                    <a:pt x="65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14" name="Rectangle 45"/>
          <p:cNvSpPr>
            <a:spLocks noChangeArrowheads="1"/>
          </p:cNvSpPr>
          <p:nvPr/>
        </p:nvSpPr>
        <p:spPr bwMode="auto">
          <a:xfrm>
            <a:off x="1987550" y="576263"/>
            <a:ext cx="7588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3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年度工作概述</a:t>
            </a:r>
          </a:p>
        </p:txBody>
      </p:sp>
      <p:sp>
        <p:nvSpPr>
          <p:cNvPr id="12315" name="Rectangle 14"/>
          <p:cNvSpPr>
            <a:spLocks noChangeArrowheads="1"/>
          </p:cNvSpPr>
          <p:nvPr/>
        </p:nvSpPr>
        <p:spPr bwMode="auto">
          <a:xfrm>
            <a:off x="1296988" y="1223963"/>
            <a:ext cx="89677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200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字以内，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据统计每页幻灯片的最好控制在</a:t>
            </a:r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5</a:t>
            </a:r>
            <a:r>
              <a:rPr lang="zh-CN" altLang="en-US" sz="12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分钟之内。</a:t>
            </a:r>
            <a:endParaRPr lang="en-US" altLang="zh-CN" sz="12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6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850"/>
                            </p:stCondLst>
                            <p:childTnLst>
                              <p:par>
                                <p:cTn id="5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35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ldLvl="0" autoUpdateAnimBg="0"/>
      <p:bldP spid="12295" grpId="0" bldLvl="0" autoUpdateAnimBg="0"/>
      <p:bldP spid="12296" grpId="0" bldLvl="0" autoUpdateAnimBg="0"/>
      <p:bldP spid="12297" grpId="0" bldLvl="0" autoUpdateAnimBg="0"/>
      <p:bldP spid="12298" grpId="0" bldLvl="0" autoUpdateAnimBg="0"/>
      <p:bldP spid="12299" grpId="0" bldLvl="0" autoUpdateAnimBg="0"/>
      <p:bldP spid="12300" grpId="0" bldLvl="0" autoUpdateAnimBg="0"/>
      <p:bldP spid="12301" grpId="0" bldLvl="0" autoUpdateAnimBg="0"/>
      <p:bldP spid="12314" grpId="0" bldLvl="0" autoUpdateAnimBg="0"/>
      <p:bldP spid="12315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123950" y="4786313"/>
            <a:ext cx="92551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字以内，据统计每页幻灯片的最好控制在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分钟之内。此处添加详细文本描述，建议与标题相关并符合整体语言风格，语言描述尽量简洁生动。尽量将每页幻灯片的字数控制在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字以内，据统计每页幻灯片的最好控制在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分钟之内。</a:t>
            </a:r>
            <a:endParaRPr lang="zh-CN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3315" name="Group 10"/>
          <p:cNvGrpSpPr>
            <a:grpSpLocks/>
          </p:cNvGrpSpPr>
          <p:nvPr/>
        </p:nvGrpSpPr>
        <p:grpSpPr bwMode="auto">
          <a:xfrm>
            <a:off x="1792288" y="2670175"/>
            <a:ext cx="2070100" cy="1217613"/>
            <a:chOff x="0" y="0"/>
            <a:chExt cx="2726" cy="1624"/>
          </a:xfrm>
        </p:grpSpPr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244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16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Lato Regular" charset="0"/>
                </a:rPr>
                <a:t>单击此处添加标题</a:t>
              </a:r>
            </a:p>
          </p:txBody>
        </p:sp>
        <p:sp>
          <p:nvSpPr>
            <p:cNvPr id="11290" name="Rectangle 12"/>
            <p:cNvSpPr>
              <a:spLocks noChangeArrowheads="1"/>
            </p:cNvSpPr>
            <p:nvPr/>
          </p:nvSpPr>
          <p:spPr bwMode="auto">
            <a:xfrm>
              <a:off x="0" y="415"/>
              <a:ext cx="2726" cy="1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  <a:defRPr/>
              </a:pPr>
              <a:r>
                <a:rPr lang="zh-CN" altLang="en-US" sz="1100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100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200</a:t>
              </a:r>
              <a:r>
                <a:rPr lang="zh-CN" altLang="en-US" sz="1100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字以内，据统计每页幻灯片的最好控制在</a:t>
              </a:r>
              <a:r>
                <a:rPr lang="en-US" altLang="zh-CN" sz="1100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r>
                <a:rPr lang="zh-CN" altLang="en-US" sz="1100" dirty="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分钟之内。</a:t>
              </a:r>
              <a:endParaRPr lang="en-US" altLang="zh-CN" sz="1100" dirty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</p:grpSp>
      <p:sp>
        <p:nvSpPr>
          <p:cNvPr id="11268" name="Oval 14"/>
          <p:cNvSpPr>
            <a:spLocks noChangeArrowheads="1"/>
          </p:cNvSpPr>
          <p:nvPr/>
        </p:nvSpPr>
        <p:spPr bwMode="auto">
          <a:xfrm>
            <a:off x="1150938" y="2654300"/>
            <a:ext cx="444500" cy="438150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269" name="Rectangle 15"/>
          <p:cNvSpPr>
            <a:spLocks noChangeArrowheads="1"/>
          </p:cNvSpPr>
          <p:nvPr/>
        </p:nvSpPr>
        <p:spPr bwMode="auto">
          <a:xfrm>
            <a:off x="1150938" y="2660650"/>
            <a:ext cx="4445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en-US" altLang="zh-CN" sz="2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1</a:t>
            </a:r>
            <a:endParaRPr lang="zh-CN" altLang="en-US"/>
          </a:p>
        </p:txBody>
      </p:sp>
      <p:grpSp>
        <p:nvGrpSpPr>
          <p:cNvPr id="13320" name="Group 4"/>
          <p:cNvGrpSpPr>
            <a:grpSpLocks/>
          </p:cNvGrpSpPr>
          <p:nvPr/>
        </p:nvGrpSpPr>
        <p:grpSpPr bwMode="auto">
          <a:xfrm>
            <a:off x="1008063" y="2117725"/>
            <a:ext cx="9369425" cy="268288"/>
            <a:chOff x="0" y="0"/>
            <a:chExt cx="7344815" cy="213386"/>
          </a:xfrm>
          <a:solidFill>
            <a:schemeClr val="accent6"/>
          </a:solidFill>
        </p:grpSpPr>
        <p:sp>
          <p:nvSpPr>
            <p:cNvPr id="11285" name="Rectangle 61"/>
            <p:cNvSpPr>
              <a:spLocks noChangeArrowheads="1"/>
            </p:cNvSpPr>
            <p:nvPr/>
          </p:nvSpPr>
          <p:spPr bwMode="auto">
            <a:xfrm>
              <a:off x="0" y="0"/>
              <a:ext cx="7344815" cy="320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  <a:defRPr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286" name="Flowchart: Merge 3"/>
            <p:cNvSpPr>
              <a:spLocks noChangeArrowheads="1"/>
            </p:cNvSpPr>
            <p:nvPr/>
          </p:nvSpPr>
          <p:spPr bwMode="auto">
            <a:xfrm>
              <a:off x="199435" y="21985"/>
              <a:ext cx="210541" cy="191401"/>
            </a:xfrm>
            <a:prstGeom prst="flowChartMerg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  <a:defRPr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287" name="Flowchart: Merge 64"/>
            <p:cNvSpPr>
              <a:spLocks noChangeArrowheads="1"/>
            </p:cNvSpPr>
            <p:nvPr/>
          </p:nvSpPr>
          <p:spPr bwMode="auto">
            <a:xfrm>
              <a:off x="2809071" y="21985"/>
              <a:ext cx="210541" cy="191401"/>
            </a:xfrm>
            <a:prstGeom prst="flowChartMerg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  <a:defRPr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288" name="Flowchart: Merge 65"/>
            <p:cNvSpPr>
              <a:spLocks noChangeArrowheads="1"/>
            </p:cNvSpPr>
            <p:nvPr/>
          </p:nvSpPr>
          <p:spPr bwMode="auto">
            <a:xfrm>
              <a:off x="5274869" y="21985"/>
              <a:ext cx="210541" cy="191401"/>
            </a:xfrm>
            <a:prstGeom prst="flowChartMerg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  <a:defRPr/>
              </a:pPr>
              <a:endParaRPr lang="zh-CN" altLang="zh-CN" sz="7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3325" name="Group 10"/>
          <p:cNvGrpSpPr>
            <a:grpSpLocks/>
          </p:cNvGrpSpPr>
          <p:nvPr/>
        </p:nvGrpSpPr>
        <p:grpSpPr bwMode="auto">
          <a:xfrm>
            <a:off x="5146675" y="2670175"/>
            <a:ext cx="2070100" cy="1217613"/>
            <a:chOff x="0" y="0"/>
            <a:chExt cx="2726" cy="1624"/>
          </a:xfrm>
        </p:grpSpPr>
        <p:sp>
          <p:nvSpPr>
            <p:cNvPr id="11283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244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16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Lato Regular" charset="0"/>
                </a:rPr>
                <a:t>单击此处添加标题</a:t>
              </a:r>
            </a:p>
          </p:txBody>
        </p:sp>
        <p:sp>
          <p:nvSpPr>
            <p:cNvPr id="11284" name="Rectangle 12"/>
            <p:cNvSpPr>
              <a:spLocks noChangeArrowheads="1"/>
            </p:cNvSpPr>
            <p:nvPr/>
          </p:nvSpPr>
          <p:spPr bwMode="auto">
            <a:xfrm>
              <a:off x="0" y="415"/>
              <a:ext cx="2726" cy="1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  <a:defRPr/>
              </a:pP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200</a:t>
              </a: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字以内，据统计每页幻灯片的最好控制在</a:t>
              </a:r>
              <a:r>
                <a:rPr lang="en-US" altLang="zh-CN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分钟之内。</a:t>
              </a:r>
              <a:endParaRPr lang="en-US" altLang="zh-CN" sz="11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</p:grpSp>
      <p:grpSp>
        <p:nvGrpSpPr>
          <p:cNvPr id="13328" name="Group 13"/>
          <p:cNvGrpSpPr>
            <a:grpSpLocks/>
          </p:cNvGrpSpPr>
          <p:nvPr/>
        </p:nvGrpSpPr>
        <p:grpSpPr bwMode="auto">
          <a:xfrm>
            <a:off x="4464050" y="2654300"/>
            <a:ext cx="484188" cy="438150"/>
            <a:chOff x="0" y="0"/>
            <a:chExt cx="636" cy="584"/>
          </a:xfrm>
        </p:grpSpPr>
        <p:sp>
          <p:nvSpPr>
            <p:cNvPr id="11281" name="Oval 14"/>
            <p:cNvSpPr>
              <a:spLocks noChangeArrowheads="1"/>
            </p:cNvSpPr>
            <p:nvPr/>
          </p:nvSpPr>
          <p:spPr bwMode="auto">
            <a:xfrm>
              <a:off x="52" y="0"/>
              <a:ext cx="584" cy="58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282" name="Rectangle 15"/>
            <p:cNvSpPr>
              <a:spLocks noChangeArrowheads="1"/>
            </p:cNvSpPr>
            <p:nvPr/>
          </p:nvSpPr>
          <p:spPr bwMode="auto">
            <a:xfrm>
              <a:off x="0" y="8"/>
              <a:ext cx="584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2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2</a:t>
              </a:r>
              <a:endParaRPr lang="zh-CN" altLang="en-US" dirty="0"/>
            </a:p>
          </p:txBody>
        </p:sp>
      </p:grpSp>
      <p:grpSp>
        <p:nvGrpSpPr>
          <p:cNvPr id="13331" name="Group 10"/>
          <p:cNvGrpSpPr>
            <a:grpSpLocks/>
          </p:cNvGrpSpPr>
          <p:nvPr/>
        </p:nvGrpSpPr>
        <p:grpSpPr bwMode="auto">
          <a:xfrm>
            <a:off x="8320088" y="2670175"/>
            <a:ext cx="2070100" cy="1217613"/>
            <a:chOff x="0" y="0"/>
            <a:chExt cx="2726" cy="1624"/>
          </a:xfrm>
        </p:grpSpPr>
        <p:sp>
          <p:nvSpPr>
            <p:cNvPr id="1127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244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Arial" pitchFamily="34" charset="0"/>
                <a:buNone/>
              </a:pPr>
              <a:r>
                <a:rPr lang="zh-CN" altLang="en-US" sz="16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  <a:sym typeface="Lato Regular" charset="0"/>
                </a:rPr>
                <a:t>单击此处添加标题</a:t>
              </a:r>
            </a:p>
          </p:txBody>
        </p:sp>
        <p:sp>
          <p:nvSpPr>
            <p:cNvPr id="11280" name="Rectangle 12"/>
            <p:cNvSpPr>
              <a:spLocks noChangeArrowheads="1"/>
            </p:cNvSpPr>
            <p:nvPr/>
          </p:nvSpPr>
          <p:spPr bwMode="auto">
            <a:xfrm>
              <a:off x="0" y="415"/>
              <a:ext cx="2726" cy="1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buFont typeface="Arial" pitchFamily="34" charset="0"/>
                <a:buNone/>
                <a:defRPr/>
              </a:pP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200</a:t>
              </a: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字以内，据统计每页幻灯片的最好控制在</a:t>
              </a:r>
              <a:r>
                <a:rPr lang="en-US" altLang="zh-CN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5</a:t>
              </a:r>
              <a:r>
                <a:rPr lang="zh-CN" altLang="en-US" sz="1100">
                  <a:solidFill>
                    <a:schemeClr val="accent4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分钟之内。</a:t>
              </a:r>
              <a:endParaRPr lang="en-US" altLang="zh-CN" sz="11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endParaRPr>
            </a:p>
          </p:txBody>
        </p:sp>
      </p:grpSp>
      <p:grpSp>
        <p:nvGrpSpPr>
          <p:cNvPr id="13334" name="Group 13"/>
          <p:cNvGrpSpPr>
            <a:grpSpLocks/>
          </p:cNvGrpSpPr>
          <p:nvPr/>
        </p:nvGrpSpPr>
        <p:grpSpPr bwMode="auto">
          <a:xfrm>
            <a:off x="7677150" y="2654300"/>
            <a:ext cx="444500" cy="438150"/>
            <a:chOff x="0" y="0"/>
            <a:chExt cx="584" cy="584"/>
          </a:xfrm>
        </p:grpSpPr>
        <p:sp>
          <p:nvSpPr>
            <p:cNvPr id="11277" name="Oval 14"/>
            <p:cNvSpPr>
              <a:spLocks noChangeArrowheads="1"/>
            </p:cNvSpPr>
            <p:nvPr/>
          </p:nvSpPr>
          <p:spPr bwMode="auto">
            <a:xfrm>
              <a:off x="0" y="0"/>
              <a:ext cx="584" cy="58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278" name="Rectangle 15"/>
            <p:cNvSpPr>
              <a:spLocks noChangeArrowheads="1"/>
            </p:cNvSpPr>
            <p:nvPr/>
          </p:nvSpPr>
          <p:spPr bwMode="auto">
            <a:xfrm>
              <a:off x="0" y="8"/>
              <a:ext cx="584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Lato Light" charset="0"/>
                </a:rPr>
                <a:t>3</a:t>
              </a:r>
              <a:endParaRPr lang="zh-CN" altLang="en-US"/>
            </a:p>
          </p:txBody>
        </p:sp>
      </p:grpSp>
      <p:sp>
        <p:nvSpPr>
          <p:cNvPr id="13337" name="Rectangle 45"/>
          <p:cNvSpPr>
            <a:spLocks noChangeArrowheads="1"/>
          </p:cNvSpPr>
          <p:nvPr/>
        </p:nvSpPr>
        <p:spPr bwMode="auto">
          <a:xfrm>
            <a:off x="1987550" y="576263"/>
            <a:ext cx="7588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3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年度工作概述</a:t>
            </a:r>
          </a:p>
        </p:txBody>
      </p:sp>
      <p:sp>
        <p:nvSpPr>
          <p:cNvPr id="13338" name="Rectangle 14"/>
          <p:cNvSpPr>
            <a:spLocks noChangeArrowheads="1"/>
          </p:cNvSpPr>
          <p:nvPr/>
        </p:nvSpPr>
        <p:spPr bwMode="auto">
          <a:xfrm>
            <a:off x="1296988" y="1130300"/>
            <a:ext cx="89677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200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字以内，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  <a:defRPr/>
            </a:pP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据统计每页幻灯片的最好控制在</a:t>
            </a:r>
            <a:r>
              <a:rPr lang="en-US" altLang="zh-CN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5</a:t>
            </a:r>
            <a:r>
              <a:rPr lang="zh-CN" altLang="en-US" sz="120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分钟之内。</a:t>
            </a:r>
            <a:endParaRPr lang="en-US" altLang="zh-CN" sz="120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ldLvl="0" autoUpdateAnimBg="0"/>
      <p:bldP spid="13337" grpId="0" bldLvl="0" autoUpdateAnimBg="0"/>
      <p:bldP spid="13338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134"/>
          <p:cNvSpPr>
            <a:spLocks noChangeShapeType="1"/>
          </p:cNvSpPr>
          <p:nvPr/>
        </p:nvSpPr>
        <p:spPr bwMode="auto">
          <a:xfrm flipH="1" flipV="1">
            <a:off x="7739063" y="3275013"/>
            <a:ext cx="631825" cy="414337"/>
          </a:xfrm>
          <a:prstGeom prst="line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14339" name="Straight Connector 180"/>
          <p:cNvSpPr>
            <a:spLocks noChangeShapeType="1"/>
          </p:cNvSpPr>
          <p:nvPr/>
        </p:nvSpPr>
        <p:spPr bwMode="auto">
          <a:xfrm flipV="1">
            <a:off x="7724775" y="2844800"/>
            <a:ext cx="650875" cy="438150"/>
          </a:xfrm>
          <a:prstGeom prst="line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134"/>
          <p:cNvSpPr>
            <a:spLocks noChangeShapeType="1"/>
          </p:cNvSpPr>
          <p:nvPr/>
        </p:nvSpPr>
        <p:spPr bwMode="auto">
          <a:xfrm flipH="1" flipV="1">
            <a:off x="7739063" y="4972050"/>
            <a:ext cx="631825" cy="414338"/>
          </a:xfrm>
          <a:prstGeom prst="line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14341" name="Straight Connector 182"/>
          <p:cNvSpPr>
            <a:spLocks noChangeShapeType="1"/>
          </p:cNvSpPr>
          <p:nvPr/>
        </p:nvSpPr>
        <p:spPr bwMode="auto">
          <a:xfrm flipV="1">
            <a:off x="7724775" y="4541838"/>
            <a:ext cx="650875" cy="436562"/>
          </a:xfrm>
          <a:prstGeom prst="line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134"/>
          <p:cNvSpPr>
            <a:spLocks noChangeShapeType="1"/>
          </p:cNvSpPr>
          <p:nvPr/>
        </p:nvSpPr>
        <p:spPr bwMode="auto">
          <a:xfrm flipV="1">
            <a:off x="3335338" y="3275013"/>
            <a:ext cx="633412" cy="414337"/>
          </a:xfrm>
          <a:prstGeom prst="line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14343" name="Straight Connector 48"/>
          <p:cNvSpPr>
            <a:spLocks noChangeShapeType="1"/>
          </p:cNvSpPr>
          <p:nvPr/>
        </p:nvSpPr>
        <p:spPr bwMode="auto">
          <a:xfrm flipH="1" flipV="1">
            <a:off x="3330575" y="2824163"/>
            <a:ext cx="650875" cy="436562"/>
          </a:xfrm>
          <a:prstGeom prst="line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134"/>
          <p:cNvSpPr>
            <a:spLocks noChangeShapeType="1"/>
          </p:cNvSpPr>
          <p:nvPr/>
        </p:nvSpPr>
        <p:spPr bwMode="auto">
          <a:xfrm flipV="1">
            <a:off x="3335338" y="4972050"/>
            <a:ext cx="633412" cy="414338"/>
          </a:xfrm>
          <a:prstGeom prst="line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3718" tIns="61859" rIns="123718" bIns="61859"/>
          <a:lstStyle/>
          <a:p>
            <a:endParaRPr lang="zh-CN" altLang="en-US"/>
          </a:p>
        </p:txBody>
      </p:sp>
      <p:sp>
        <p:nvSpPr>
          <p:cNvPr id="14345" name="Straight Connector 40"/>
          <p:cNvSpPr>
            <a:spLocks noChangeShapeType="1"/>
          </p:cNvSpPr>
          <p:nvPr/>
        </p:nvSpPr>
        <p:spPr bwMode="auto">
          <a:xfrm flipH="1" flipV="1">
            <a:off x="3330575" y="4541838"/>
            <a:ext cx="650875" cy="436562"/>
          </a:xfrm>
          <a:prstGeom prst="line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Straight Connector 42"/>
          <p:cNvSpPr>
            <a:spLocks noChangeShapeType="1"/>
          </p:cNvSpPr>
          <p:nvPr/>
        </p:nvSpPr>
        <p:spPr bwMode="auto">
          <a:xfrm>
            <a:off x="4648200" y="3438525"/>
            <a:ext cx="795338" cy="455613"/>
          </a:xfrm>
          <a:prstGeom prst="line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Straight Connector 43"/>
          <p:cNvSpPr>
            <a:spLocks noChangeShapeType="1"/>
          </p:cNvSpPr>
          <p:nvPr/>
        </p:nvSpPr>
        <p:spPr bwMode="auto">
          <a:xfrm flipV="1">
            <a:off x="4672013" y="4522788"/>
            <a:ext cx="788987" cy="373062"/>
          </a:xfrm>
          <a:prstGeom prst="line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Straight Connector 56"/>
          <p:cNvSpPr>
            <a:spLocks noChangeShapeType="1"/>
          </p:cNvSpPr>
          <p:nvPr/>
        </p:nvSpPr>
        <p:spPr bwMode="auto">
          <a:xfrm flipH="1">
            <a:off x="6313488" y="3438525"/>
            <a:ext cx="795337" cy="450850"/>
          </a:xfrm>
          <a:prstGeom prst="line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Straight Connector 57"/>
          <p:cNvSpPr>
            <a:spLocks noChangeShapeType="1"/>
          </p:cNvSpPr>
          <p:nvPr/>
        </p:nvSpPr>
        <p:spPr bwMode="auto">
          <a:xfrm flipH="1" flipV="1">
            <a:off x="6296025" y="4518025"/>
            <a:ext cx="788988" cy="371475"/>
          </a:xfrm>
          <a:prstGeom prst="line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Oval 156"/>
          <p:cNvSpPr>
            <a:spLocks noChangeArrowheads="1"/>
          </p:cNvSpPr>
          <p:nvPr/>
        </p:nvSpPr>
        <p:spPr bwMode="auto">
          <a:xfrm>
            <a:off x="5157788" y="3494088"/>
            <a:ext cx="1416050" cy="1398587"/>
          </a:xfrm>
          <a:prstGeom prst="ellipse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51" name="Rectangle 6"/>
          <p:cNvSpPr>
            <a:spLocks noChangeArrowheads="1"/>
          </p:cNvSpPr>
          <p:nvPr/>
        </p:nvSpPr>
        <p:spPr bwMode="auto">
          <a:xfrm>
            <a:off x="0" y="-3175"/>
            <a:ext cx="11522075" cy="1825625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52" name="Oval 58"/>
          <p:cNvSpPr>
            <a:spLocks noChangeArrowheads="1"/>
          </p:cNvSpPr>
          <p:nvPr/>
        </p:nvSpPr>
        <p:spPr bwMode="auto">
          <a:xfrm>
            <a:off x="5321300" y="3667125"/>
            <a:ext cx="1063625" cy="10509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3718" tIns="61859" rIns="123718" bIns="6185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12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grpSp>
        <p:nvGrpSpPr>
          <p:cNvPr id="14353" name="Group 1"/>
          <p:cNvGrpSpPr>
            <a:grpSpLocks/>
          </p:cNvGrpSpPr>
          <p:nvPr/>
        </p:nvGrpSpPr>
        <p:grpSpPr bwMode="auto">
          <a:xfrm>
            <a:off x="3981450" y="2941638"/>
            <a:ext cx="692150" cy="682625"/>
            <a:chOff x="0" y="0"/>
            <a:chExt cx="541985" cy="541985"/>
          </a:xfrm>
        </p:grpSpPr>
        <p:sp>
          <p:nvSpPr>
            <p:cNvPr id="12336" name="Oval 45"/>
            <p:cNvSpPr>
              <a:spLocks noChangeArrowheads="1"/>
            </p:cNvSpPr>
            <p:nvPr/>
          </p:nvSpPr>
          <p:spPr bwMode="auto">
            <a:xfrm flipH="1">
              <a:off x="0" y="0"/>
              <a:ext cx="541985" cy="541985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337" name="Freeform 6"/>
            <p:cNvSpPr>
              <a:spLocks noChangeArrowheads="1"/>
            </p:cNvSpPr>
            <p:nvPr/>
          </p:nvSpPr>
          <p:spPr bwMode="auto">
            <a:xfrm>
              <a:off x="131292" y="118706"/>
              <a:ext cx="279400" cy="292100"/>
            </a:xfrm>
            <a:custGeom>
              <a:avLst/>
              <a:gdLst>
                <a:gd name="T0" fmla="*/ 2147483647 w 43"/>
                <a:gd name="T1" fmla="*/ 2147483647 h 45"/>
                <a:gd name="T2" fmla="*/ 2147483647 w 43"/>
                <a:gd name="T3" fmla="*/ 2147483647 h 45"/>
                <a:gd name="T4" fmla="*/ 2147483647 w 43"/>
                <a:gd name="T5" fmla="*/ 2147483647 h 45"/>
                <a:gd name="T6" fmla="*/ 2147483647 w 43"/>
                <a:gd name="T7" fmla="*/ 2147483647 h 45"/>
                <a:gd name="T8" fmla="*/ 2147483647 w 43"/>
                <a:gd name="T9" fmla="*/ 2147483647 h 45"/>
                <a:gd name="T10" fmla="*/ 2147483647 w 43"/>
                <a:gd name="T11" fmla="*/ 2147483647 h 45"/>
                <a:gd name="T12" fmla="*/ 2147483647 w 43"/>
                <a:gd name="T13" fmla="*/ 2147483647 h 45"/>
                <a:gd name="T14" fmla="*/ 2147483647 w 43"/>
                <a:gd name="T15" fmla="*/ 2147483647 h 45"/>
                <a:gd name="T16" fmla="*/ 2147483647 w 43"/>
                <a:gd name="T17" fmla="*/ 2147483647 h 45"/>
                <a:gd name="T18" fmla="*/ 2147483647 w 43"/>
                <a:gd name="T19" fmla="*/ 2147483647 h 45"/>
                <a:gd name="T20" fmla="*/ 2147483647 w 43"/>
                <a:gd name="T21" fmla="*/ 2147483647 h 45"/>
                <a:gd name="T22" fmla="*/ 2147483647 w 43"/>
                <a:gd name="T23" fmla="*/ 2147483647 h 45"/>
                <a:gd name="T24" fmla="*/ 0 w 43"/>
                <a:gd name="T25" fmla="*/ 2147483647 h 45"/>
                <a:gd name="T26" fmla="*/ 2147483647 w 43"/>
                <a:gd name="T27" fmla="*/ 0 h 45"/>
                <a:gd name="T28" fmla="*/ 2147483647 w 43"/>
                <a:gd name="T29" fmla="*/ 0 h 45"/>
                <a:gd name="T30" fmla="*/ 2147483647 w 43"/>
                <a:gd name="T31" fmla="*/ 2147483647 h 45"/>
                <a:gd name="T32" fmla="*/ 2147483647 w 43"/>
                <a:gd name="T33" fmla="*/ 2147483647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3"/>
                <a:gd name="T52" fmla="*/ 0 h 45"/>
                <a:gd name="T53" fmla="*/ 43 w 43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3" h="45">
                  <a:moveTo>
                    <a:pt x="42" y="4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4" y="42"/>
                    <a:pt x="35" y="42"/>
                    <a:pt x="35" y="43"/>
                  </a:cubicBezTo>
                  <a:cubicBezTo>
                    <a:pt x="35" y="44"/>
                    <a:pt x="34" y="45"/>
                    <a:pt x="33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5"/>
                    <a:pt x="8" y="44"/>
                    <a:pt x="8" y="43"/>
                  </a:cubicBezTo>
                  <a:cubicBezTo>
                    <a:pt x="8" y="42"/>
                    <a:pt x="8" y="42"/>
                    <a:pt x="9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3" y="1"/>
                    <a:pt x="43" y="2"/>
                  </a:cubicBezTo>
                  <a:cubicBezTo>
                    <a:pt x="43" y="3"/>
                    <a:pt x="42" y="3"/>
                    <a:pt x="42" y="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en-US"/>
            </a:p>
          </p:txBody>
        </p:sp>
      </p:grpSp>
      <p:grpSp>
        <p:nvGrpSpPr>
          <p:cNvPr id="14356" name="Group 5"/>
          <p:cNvGrpSpPr>
            <a:grpSpLocks/>
          </p:cNvGrpSpPr>
          <p:nvPr/>
        </p:nvGrpSpPr>
        <p:grpSpPr bwMode="auto">
          <a:xfrm>
            <a:off x="3981450" y="4638675"/>
            <a:ext cx="692150" cy="682625"/>
            <a:chOff x="0" y="0"/>
            <a:chExt cx="541985" cy="541985"/>
          </a:xfrm>
        </p:grpSpPr>
        <p:sp>
          <p:nvSpPr>
            <p:cNvPr id="12334" name="Oval 37"/>
            <p:cNvSpPr>
              <a:spLocks noChangeArrowheads="1"/>
            </p:cNvSpPr>
            <p:nvPr/>
          </p:nvSpPr>
          <p:spPr bwMode="auto">
            <a:xfrm flipH="1">
              <a:off x="0" y="0"/>
              <a:ext cx="541985" cy="541985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335" name="Freeform 7"/>
            <p:cNvSpPr>
              <a:spLocks noEditPoints="1" noChangeArrowheads="1"/>
            </p:cNvSpPr>
            <p:nvPr/>
          </p:nvSpPr>
          <p:spPr bwMode="auto">
            <a:xfrm>
              <a:off x="122401" y="131038"/>
              <a:ext cx="292100" cy="271463"/>
            </a:xfrm>
            <a:custGeom>
              <a:avLst/>
              <a:gdLst>
                <a:gd name="T0" fmla="*/ 2147483647 w 45"/>
                <a:gd name="T1" fmla="*/ 2147483647 h 42"/>
                <a:gd name="T2" fmla="*/ 2147483647 w 45"/>
                <a:gd name="T3" fmla="*/ 2147483647 h 42"/>
                <a:gd name="T4" fmla="*/ 2147483647 w 45"/>
                <a:gd name="T5" fmla="*/ 2147483647 h 42"/>
                <a:gd name="T6" fmla="*/ 2147483647 w 45"/>
                <a:gd name="T7" fmla="*/ 2147483647 h 42"/>
                <a:gd name="T8" fmla="*/ 2147483647 w 45"/>
                <a:gd name="T9" fmla="*/ 2147483647 h 42"/>
                <a:gd name="T10" fmla="*/ 2147483647 w 45"/>
                <a:gd name="T11" fmla="*/ 2147483647 h 42"/>
                <a:gd name="T12" fmla="*/ 2147483647 w 45"/>
                <a:gd name="T13" fmla="*/ 2147483647 h 42"/>
                <a:gd name="T14" fmla="*/ 2147483647 w 45"/>
                <a:gd name="T15" fmla="*/ 2147483647 h 42"/>
                <a:gd name="T16" fmla="*/ 2147483647 w 45"/>
                <a:gd name="T17" fmla="*/ 2147483647 h 42"/>
                <a:gd name="T18" fmla="*/ 0 w 45"/>
                <a:gd name="T19" fmla="*/ 2147483647 h 42"/>
                <a:gd name="T20" fmla="*/ 2147483647 w 45"/>
                <a:gd name="T21" fmla="*/ 0 h 42"/>
                <a:gd name="T22" fmla="*/ 2147483647 w 45"/>
                <a:gd name="T23" fmla="*/ 2147483647 h 42"/>
                <a:gd name="T24" fmla="*/ 2147483647 w 45"/>
                <a:gd name="T25" fmla="*/ 2147483647 h 42"/>
                <a:gd name="T26" fmla="*/ 2147483647 w 45"/>
                <a:gd name="T27" fmla="*/ 2147483647 h 42"/>
                <a:gd name="T28" fmla="*/ 2147483647 w 45"/>
                <a:gd name="T29" fmla="*/ 2147483647 h 42"/>
                <a:gd name="T30" fmla="*/ 2147483647 w 45"/>
                <a:gd name="T31" fmla="*/ 2147483647 h 42"/>
                <a:gd name="T32" fmla="*/ 2147483647 w 45"/>
                <a:gd name="T33" fmla="*/ 2147483647 h 42"/>
                <a:gd name="T34" fmla="*/ 2147483647 w 45"/>
                <a:gd name="T35" fmla="*/ 2147483647 h 42"/>
                <a:gd name="T36" fmla="*/ 2147483647 w 45"/>
                <a:gd name="T37" fmla="*/ 2147483647 h 42"/>
                <a:gd name="T38" fmla="*/ 2147483647 w 45"/>
                <a:gd name="T39" fmla="*/ 2147483647 h 42"/>
                <a:gd name="T40" fmla="*/ 2147483647 w 45"/>
                <a:gd name="T41" fmla="*/ 2147483647 h 42"/>
                <a:gd name="T42" fmla="*/ 2147483647 w 45"/>
                <a:gd name="T43" fmla="*/ 2147483647 h 42"/>
                <a:gd name="T44" fmla="*/ 2147483647 w 45"/>
                <a:gd name="T45" fmla="*/ 2147483647 h 42"/>
                <a:gd name="T46" fmla="*/ 2147483647 w 45"/>
                <a:gd name="T47" fmla="*/ 2147483647 h 42"/>
                <a:gd name="T48" fmla="*/ 2147483647 w 45"/>
                <a:gd name="T49" fmla="*/ 2147483647 h 42"/>
                <a:gd name="T50" fmla="*/ 2147483647 w 45"/>
                <a:gd name="T51" fmla="*/ 2147483647 h 42"/>
                <a:gd name="T52" fmla="*/ 2147483647 w 45"/>
                <a:gd name="T53" fmla="*/ 2147483647 h 42"/>
                <a:gd name="T54" fmla="*/ 2147483647 w 45"/>
                <a:gd name="T55" fmla="*/ 2147483647 h 42"/>
                <a:gd name="T56" fmla="*/ 2147483647 w 45"/>
                <a:gd name="T57" fmla="*/ 2147483647 h 42"/>
                <a:gd name="T58" fmla="*/ 2147483647 w 45"/>
                <a:gd name="T59" fmla="*/ 2147483647 h 42"/>
                <a:gd name="T60" fmla="*/ 2147483647 w 45"/>
                <a:gd name="T61" fmla="*/ 2147483647 h 4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5"/>
                <a:gd name="T94" fmla="*/ 0 h 42"/>
                <a:gd name="T95" fmla="*/ 45 w 45"/>
                <a:gd name="T96" fmla="*/ 42 h 4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5" h="42">
                  <a:moveTo>
                    <a:pt x="42" y="32"/>
                  </a:moveTo>
                  <a:cubicBezTo>
                    <a:pt x="41" y="32"/>
                    <a:pt x="39" y="29"/>
                    <a:pt x="38" y="29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8"/>
                    <a:pt x="42" y="38"/>
                    <a:pt x="42" y="39"/>
                  </a:cubicBezTo>
                  <a:cubicBezTo>
                    <a:pt x="42" y="41"/>
                    <a:pt x="41" y="42"/>
                    <a:pt x="39" y="42"/>
                  </a:cubicBezTo>
                  <a:cubicBezTo>
                    <a:pt x="39" y="42"/>
                    <a:pt x="38" y="42"/>
                    <a:pt x="37" y="42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6"/>
                    <a:pt x="13" y="27"/>
                    <a:pt x="10" y="27"/>
                  </a:cubicBezTo>
                  <a:cubicBezTo>
                    <a:pt x="4" y="27"/>
                    <a:pt x="0" y="23"/>
                    <a:pt x="0" y="17"/>
                  </a:cubicBezTo>
                  <a:cubicBezTo>
                    <a:pt x="0" y="8"/>
                    <a:pt x="9" y="0"/>
                    <a:pt x="17" y="0"/>
                  </a:cubicBezTo>
                  <a:cubicBezTo>
                    <a:pt x="23" y="0"/>
                    <a:pt x="27" y="4"/>
                    <a:pt x="27" y="10"/>
                  </a:cubicBezTo>
                  <a:cubicBezTo>
                    <a:pt x="27" y="13"/>
                    <a:pt x="26" y="17"/>
                    <a:pt x="24" y="1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5" y="26"/>
                    <a:pt x="33" y="24"/>
                    <a:pt x="33" y="23"/>
                  </a:cubicBezTo>
                  <a:cubicBezTo>
                    <a:pt x="33" y="22"/>
                    <a:pt x="35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7" y="21"/>
                    <a:pt x="45" y="28"/>
                    <a:pt x="45" y="29"/>
                  </a:cubicBezTo>
                  <a:cubicBezTo>
                    <a:pt x="45" y="29"/>
                    <a:pt x="42" y="32"/>
                    <a:pt x="42" y="32"/>
                  </a:cubicBezTo>
                  <a:close/>
                  <a:moveTo>
                    <a:pt x="17" y="5"/>
                  </a:moveTo>
                  <a:cubicBezTo>
                    <a:pt x="14" y="5"/>
                    <a:pt x="12" y="7"/>
                    <a:pt x="12" y="10"/>
                  </a:cubicBezTo>
                  <a:cubicBezTo>
                    <a:pt x="12" y="11"/>
                    <a:pt x="12" y="12"/>
                    <a:pt x="12" y="12"/>
                  </a:cubicBezTo>
                  <a:cubicBezTo>
                    <a:pt x="12" y="12"/>
                    <a:pt x="11" y="12"/>
                    <a:pt x="10" y="12"/>
                  </a:cubicBezTo>
                  <a:cubicBezTo>
                    <a:pt x="7" y="12"/>
                    <a:pt x="5" y="14"/>
                    <a:pt x="5" y="17"/>
                  </a:cubicBezTo>
                  <a:cubicBezTo>
                    <a:pt x="5" y="20"/>
                    <a:pt x="7" y="22"/>
                    <a:pt x="10" y="22"/>
                  </a:cubicBezTo>
                  <a:cubicBezTo>
                    <a:pt x="13" y="22"/>
                    <a:pt x="15" y="20"/>
                    <a:pt x="15" y="17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2" y="13"/>
                    <a:pt x="22" y="10"/>
                  </a:cubicBezTo>
                  <a:cubicBezTo>
                    <a:pt x="22" y="7"/>
                    <a:pt x="20" y="5"/>
                    <a:pt x="17" y="5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en-US"/>
            </a:p>
          </p:txBody>
        </p:sp>
      </p:grpSp>
      <p:grpSp>
        <p:nvGrpSpPr>
          <p:cNvPr id="14359" name="Group 2"/>
          <p:cNvGrpSpPr>
            <a:grpSpLocks/>
          </p:cNvGrpSpPr>
          <p:nvPr/>
        </p:nvGrpSpPr>
        <p:grpSpPr bwMode="auto">
          <a:xfrm>
            <a:off x="7064375" y="2936875"/>
            <a:ext cx="692150" cy="682625"/>
            <a:chOff x="0" y="0"/>
            <a:chExt cx="541985" cy="541985"/>
          </a:xfrm>
        </p:grpSpPr>
        <p:sp>
          <p:nvSpPr>
            <p:cNvPr id="12332" name="Oval 60"/>
            <p:cNvSpPr>
              <a:spLocks noChangeArrowheads="1"/>
            </p:cNvSpPr>
            <p:nvPr/>
          </p:nvSpPr>
          <p:spPr bwMode="auto">
            <a:xfrm>
              <a:off x="0" y="0"/>
              <a:ext cx="541985" cy="541985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333" name="Freeform 8"/>
            <p:cNvSpPr>
              <a:spLocks noEditPoints="1" noChangeArrowheads="1"/>
            </p:cNvSpPr>
            <p:nvPr/>
          </p:nvSpPr>
          <p:spPr bwMode="auto">
            <a:xfrm>
              <a:off x="134433" y="126897"/>
              <a:ext cx="285750" cy="277813"/>
            </a:xfrm>
            <a:custGeom>
              <a:avLst/>
              <a:gdLst>
                <a:gd name="T0" fmla="*/ 2147483647 w 44"/>
                <a:gd name="T1" fmla="*/ 2147483647 h 43"/>
                <a:gd name="T2" fmla="*/ 2147483647 w 44"/>
                <a:gd name="T3" fmla="*/ 2147483647 h 43"/>
                <a:gd name="T4" fmla="*/ 2147483647 w 44"/>
                <a:gd name="T5" fmla="*/ 2147483647 h 43"/>
                <a:gd name="T6" fmla="*/ 2147483647 w 44"/>
                <a:gd name="T7" fmla="*/ 2147483647 h 43"/>
                <a:gd name="T8" fmla="*/ 2147483647 w 44"/>
                <a:gd name="T9" fmla="*/ 2147483647 h 43"/>
                <a:gd name="T10" fmla="*/ 2147483647 w 44"/>
                <a:gd name="T11" fmla="*/ 2147483647 h 43"/>
                <a:gd name="T12" fmla="*/ 2147483647 w 44"/>
                <a:gd name="T13" fmla="*/ 2147483647 h 43"/>
                <a:gd name="T14" fmla="*/ 2147483647 w 44"/>
                <a:gd name="T15" fmla="*/ 2147483647 h 43"/>
                <a:gd name="T16" fmla="*/ 2147483647 w 44"/>
                <a:gd name="T17" fmla="*/ 2147483647 h 43"/>
                <a:gd name="T18" fmla="*/ 2147483647 w 44"/>
                <a:gd name="T19" fmla="*/ 2147483647 h 43"/>
                <a:gd name="T20" fmla="*/ 2147483647 w 44"/>
                <a:gd name="T21" fmla="*/ 2147483647 h 43"/>
                <a:gd name="T22" fmla="*/ 2147483647 w 44"/>
                <a:gd name="T23" fmla="*/ 2147483647 h 43"/>
                <a:gd name="T24" fmla="*/ 2147483647 w 44"/>
                <a:gd name="T25" fmla="*/ 2147483647 h 43"/>
                <a:gd name="T26" fmla="*/ 2147483647 w 44"/>
                <a:gd name="T27" fmla="*/ 2147483647 h 43"/>
                <a:gd name="T28" fmla="*/ 2147483647 w 44"/>
                <a:gd name="T29" fmla="*/ 2147483647 h 43"/>
                <a:gd name="T30" fmla="*/ 2147483647 w 44"/>
                <a:gd name="T31" fmla="*/ 2147483647 h 43"/>
                <a:gd name="T32" fmla="*/ 2147483647 w 44"/>
                <a:gd name="T33" fmla="*/ 2147483647 h 43"/>
                <a:gd name="T34" fmla="*/ 0 w 44"/>
                <a:gd name="T35" fmla="*/ 2147483647 h 43"/>
                <a:gd name="T36" fmla="*/ 0 w 44"/>
                <a:gd name="T37" fmla="*/ 2147483647 h 43"/>
                <a:gd name="T38" fmla="*/ 2147483647 w 44"/>
                <a:gd name="T39" fmla="*/ 2147483647 h 43"/>
                <a:gd name="T40" fmla="*/ 2147483647 w 44"/>
                <a:gd name="T41" fmla="*/ 2147483647 h 43"/>
                <a:gd name="T42" fmla="*/ 2147483647 w 44"/>
                <a:gd name="T43" fmla="*/ 2147483647 h 43"/>
                <a:gd name="T44" fmla="*/ 2147483647 w 44"/>
                <a:gd name="T45" fmla="*/ 2147483647 h 43"/>
                <a:gd name="T46" fmla="*/ 2147483647 w 44"/>
                <a:gd name="T47" fmla="*/ 2147483647 h 43"/>
                <a:gd name="T48" fmla="*/ 2147483647 w 44"/>
                <a:gd name="T49" fmla="*/ 2147483647 h 43"/>
                <a:gd name="T50" fmla="*/ 2147483647 w 44"/>
                <a:gd name="T51" fmla="*/ 2147483647 h 43"/>
                <a:gd name="T52" fmla="*/ 2147483647 w 44"/>
                <a:gd name="T53" fmla="*/ 2147483647 h 43"/>
                <a:gd name="T54" fmla="*/ 2147483647 w 44"/>
                <a:gd name="T55" fmla="*/ 2147483647 h 43"/>
                <a:gd name="T56" fmla="*/ 2147483647 w 44"/>
                <a:gd name="T57" fmla="*/ 2147483647 h 43"/>
                <a:gd name="T58" fmla="*/ 2147483647 w 44"/>
                <a:gd name="T59" fmla="*/ 2147483647 h 43"/>
                <a:gd name="T60" fmla="*/ 2147483647 w 44"/>
                <a:gd name="T61" fmla="*/ 2147483647 h 43"/>
                <a:gd name="T62" fmla="*/ 2147483647 w 44"/>
                <a:gd name="T63" fmla="*/ 2147483647 h 43"/>
                <a:gd name="T64" fmla="*/ 2147483647 w 44"/>
                <a:gd name="T65" fmla="*/ 2147483647 h 43"/>
                <a:gd name="T66" fmla="*/ 2147483647 w 44"/>
                <a:gd name="T67" fmla="*/ 2147483647 h 43"/>
                <a:gd name="T68" fmla="*/ 2147483647 w 44"/>
                <a:gd name="T69" fmla="*/ 2147483647 h 43"/>
                <a:gd name="T70" fmla="*/ 2147483647 w 44"/>
                <a:gd name="T71" fmla="*/ 2147483647 h 43"/>
                <a:gd name="T72" fmla="*/ 2147483647 w 44"/>
                <a:gd name="T73" fmla="*/ 2147483647 h 43"/>
                <a:gd name="T74" fmla="*/ 2147483647 w 44"/>
                <a:gd name="T75" fmla="*/ 2147483647 h 43"/>
                <a:gd name="T76" fmla="*/ 2147483647 w 44"/>
                <a:gd name="T77" fmla="*/ 0 h 43"/>
                <a:gd name="T78" fmla="*/ 2147483647 w 44"/>
                <a:gd name="T79" fmla="*/ 2147483647 h 43"/>
                <a:gd name="T80" fmla="*/ 2147483647 w 44"/>
                <a:gd name="T81" fmla="*/ 2147483647 h 4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4"/>
                <a:gd name="T124" fmla="*/ 0 h 43"/>
                <a:gd name="T125" fmla="*/ 44 w 44"/>
                <a:gd name="T126" fmla="*/ 43 h 4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4" h="43">
                  <a:moveTo>
                    <a:pt x="43" y="22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1" y="20"/>
                    <a:pt x="40" y="19"/>
                    <a:pt x="38" y="19"/>
                  </a:cubicBezTo>
                  <a:cubicBezTo>
                    <a:pt x="35" y="19"/>
                    <a:pt x="33" y="21"/>
                    <a:pt x="31" y="23"/>
                  </a:cubicBezTo>
                  <a:cubicBezTo>
                    <a:pt x="31" y="23"/>
                    <a:pt x="31" y="24"/>
                    <a:pt x="30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4"/>
                  </a:cubicBezTo>
                  <a:cubicBezTo>
                    <a:pt x="29" y="24"/>
                    <a:pt x="28" y="23"/>
                    <a:pt x="28" y="23"/>
                  </a:cubicBezTo>
                  <a:cubicBezTo>
                    <a:pt x="27" y="21"/>
                    <a:pt x="24" y="19"/>
                    <a:pt x="22" y="19"/>
                  </a:cubicBezTo>
                  <a:cubicBezTo>
                    <a:pt x="19" y="19"/>
                    <a:pt x="17" y="21"/>
                    <a:pt x="16" y="23"/>
                  </a:cubicBezTo>
                  <a:cubicBezTo>
                    <a:pt x="15" y="23"/>
                    <a:pt x="15" y="24"/>
                    <a:pt x="15" y="24"/>
                  </a:cubicBezTo>
                  <a:cubicBezTo>
                    <a:pt x="15" y="25"/>
                    <a:pt x="15" y="25"/>
                    <a:pt x="14" y="25"/>
                  </a:cubicBezTo>
                  <a:cubicBezTo>
                    <a:pt x="14" y="25"/>
                    <a:pt x="14" y="25"/>
                    <a:pt x="13" y="24"/>
                  </a:cubicBezTo>
                  <a:cubicBezTo>
                    <a:pt x="13" y="24"/>
                    <a:pt x="13" y="23"/>
                    <a:pt x="13" y="23"/>
                  </a:cubicBezTo>
                  <a:cubicBezTo>
                    <a:pt x="11" y="21"/>
                    <a:pt x="9" y="19"/>
                    <a:pt x="6" y="19"/>
                  </a:cubicBezTo>
                  <a:cubicBezTo>
                    <a:pt x="4" y="19"/>
                    <a:pt x="3" y="20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11"/>
                    <a:pt x="12" y="5"/>
                    <a:pt x="22" y="5"/>
                  </a:cubicBezTo>
                  <a:cubicBezTo>
                    <a:pt x="32" y="5"/>
                    <a:pt x="42" y="1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2"/>
                    <a:pt x="43" y="22"/>
                  </a:cubicBezTo>
                  <a:close/>
                  <a:moveTo>
                    <a:pt x="24" y="36"/>
                  </a:moveTo>
                  <a:cubicBezTo>
                    <a:pt x="24" y="40"/>
                    <a:pt x="21" y="43"/>
                    <a:pt x="17" y="43"/>
                  </a:cubicBezTo>
                  <a:cubicBezTo>
                    <a:pt x="13" y="43"/>
                    <a:pt x="10" y="40"/>
                    <a:pt x="10" y="36"/>
                  </a:cubicBezTo>
                  <a:cubicBezTo>
                    <a:pt x="10" y="35"/>
                    <a:pt x="11" y="34"/>
                    <a:pt x="12" y="34"/>
                  </a:cubicBezTo>
                  <a:cubicBezTo>
                    <a:pt x="13" y="34"/>
                    <a:pt x="13" y="35"/>
                    <a:pt x="13" y="36"/>
                  </a:cubicBezTo>
                  <a:cubicBezTo>
                    <a:pt x="13" y="38"/>
                    <a:pt x="15" y="39"/>
                    <a:pt x="17" y="39"/>
                  </a:cubicBezTo>
                  <a:cubicBezTo>
                    <a:pt x="19" y="39"/>
                    <a:pt x="20" y="38"/>
                    <a:pt x="20" y="36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2" y="20"/>
                  </a:cubicBezTo>
                  <a:cubicBezTo>
                    <a:pt x="23" y="20"/>
                    <a:pt x="23" y="20"/>
                    <a:pt x="24" y="20"/>
                  </a:cubicBezTo>
                  <a:lnTo>
                    <a:pt x="24" y="36"/>
                  </a:lnTo>
                  <a:close/>
                  <a:moveTo>
                    <a:pt x="24" y="4"/>
                  </a:moveTo>
                  <a:cubicBezTo>
                    <a:pt x="23" y="4"/>
                    <a:pt x="23" y="4"/>
                    <a:pt x="22" y="4"/>
                  </a:cubicBezTo>
                  <a:cubicBezTo>
                    <a:pt x="21" y="4"/>
                    <a:pt x="21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lnTo>
                    <a:pt x="24" y="4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en-US"/>
            </a:p>
          </p:txBody>
        </p:sp>
      </p:grpSp>
      <p:grpSp>
        <p:nvGrpSpPr>
          <p:cNvPr id="14362" name="Group 6"/>
          <p:cNvGrpSpPr>
            <a:grpSpLocks/>
          </p:cNvGrpSpPr>
          <p:nvPr/>
        </p:nvGrpSpPr>
        <p:grpSpPr bwMode="auto">
          <a:xfrm>
            <a:off x="7064375" y="4632325"/>
            <a:ext cx="692150" cy="682625"/>
            <a:chOff x="0" y="0"/>
            <a:chExt cx="541985" cy="541985"/>
          </a:xfrm>
        </p:grpSpPr>
        <p:sp>
          <p:nvSpPr>
            <p:cNvPr id="12330" name="Oval 51"/>
            <p:cNvSpPr>
              <a:spLocks noChangeArrowheads="1"/>
            </p:cNvSpPr>
            <p:nvPr/>
          </p:nvSpPr>
          <p:spPr bwMode="auto">
            <a:xfrm>
              <a:off x="0" y="0"/>
              <a:ext cx="541985" cy="541985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endParaRPr lang="zh-CN" altLang="zh-CN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331" name="Freeform 9"/>
            <p:cNvSpPr>
              <a:spLocks noChangeArrowheads="1"/>
            </p:cNvSpPr>
            <p:nvPr/>
          </p:nvSpPr>
          <p:spPr bwMode="auto">
            <a:xfrm>
              <a:off x="113536" y="131842"/>
              <a:ext cx="292100" cy="247650"/>
            </a:xfrm>
            <a:custGeom>
              <a:avLst/>
              <a:gdLst>
                <a:gd name="T0" fmla="*/ 2147483647 w 45"/>
                <a:gd name="T1" fmla="*/ 2147483647 h 38"/>
                <a:gd name="T2" fmla="*/ 2147483647 w 45"/>
                <a:gd name="T3" fmla="*/ 2147483647 h 38"/>
                <a:gd name="T4" fmla="*/ 2147483647 w 45"/>
                <a:gd name="T5" fmla="*/ 2147483647 h 38"/>
                <a:gd name="T6" fmla="*/ 2147483647 w 45"/>
                <a:gd name="T7" fmla="*/ 2147483647 h 38"/>
                <a:gd name="T8" fmla="*/ 2147483647 w 45"/>
                <a:gd name="T9" fmla="*/ 2147483647 h 38"/>
                <a:gd name="T10" fmla="*/ 2147483647 w 45"/>
                <a:gd name="T11" fmla="*/ 2147483647 h 38"/>
                <a:gd name="T12" fmla="*/ 2147483647 w 45"/>
                <a:gd name="T13" fmla="*/ 2147483647 h 38"/>
                <a:gd name="T14" fmla="*/ 2147483647 w 45"/>
                <a:gd name="T15" fmla="*/ 2147483647 h 38"/>
                <a:gd name="T16" fmla="*/ 2147483647 w 45"/>
                <a:gd name="T17" fmla="*/ 2147483647 h 38"/>
                <a:gd name="T18" fmla="*/ 2147483647 w 45"/>
                <a:gd name="T19" fmla="*/ 2147483647 h 38"/>
                <a:gd name="T20" fmla="*/ 2147483647 w 45"/>
                <a:gd name="T21" fmla="*/ 2147483647 h 38"/>
                <a:gd name="T22" fmla="*/ 2147483647 w 45"/>
                <a:gd name="T23" fmla="*/ 2147483647 h 38"/>
                <a:gd name="T24" fmla="*/ 2147483647 w 45"/>
                <a:gd name="T25" fmla="*/ 2147483647 h 38"/>
                <a:gd name="T26" fmla="*/ 0 w 45"/>
                <a:gd name="T27" fmla="*/ 2147483647 h 38"/>
                <a:gd name="T28" fmla="*/ 0 w 45"/>
                <a:gd name="T29" fmla="*/ 2147483647 h 38"/>
                <a:gd name="T30" fmla="*/ 2147483647 w 45"/>
                <a:gd name="T31" fmla="*/ 2147483647 h 38"/>
                <a:gd name="T32" fmla="*/ 2147483647 w 45"/>
                <a:gd name="T33" fmla="*/ 2147483647 h 38"/>
                <a:gd name="T34" fmla="*/ 2147483647 w 45"/>
                <a:gd name="T35" fmla="*/ 2147483647 h 38"/>
                <a:gd name="T36" fmla="*/ 2147483647 w 45"/>
                <a:gd name="T37" fmla="*/ 0 h 38"/>
                <a:gd name="T38" fmla="*/ 2147483647 w 45"/>
                <a:gd name="T39" fmla="*/ 2147483647 h 38"/>
                <a:gd name="T40" fmla="*/ 2147483647 w 45"/>
                <a:gd name="T41" fmla="*/ 2147483647 h 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5"/>
                <a:gd name="T64" fmla="*/ 0 h 38"/>
                <a:gd name="T65" fmla="*/ 45 w 45"/>
                <a:gd name="T66" fmla="*/ 38 h 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5" h="38">
                  <a:moveTo>
                    <a:pt x="45" y="19"/>
                  </a:moveTo>
                  <a:cubicBezTo>
                    <a:pt x="45" y="20"/>
                    <a:pt x="44" y="21"/>
                    <a:pt x="43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0" y="20"/>
                    <a:pt x="40" y="19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9"/>
                    <a:pt x="37" y="6"/>
                    <a:pt x="33" y="6"/>
                  </a:cubicBezTo>
                  <a:cubicBezTo>
                    <a:pt x="29" y="6"/>
                    <a:pt x="26" y="9"/>
                    <a:pt x="26" y="12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18"/>
                    <a:pt x="31" y="19"/>
                    <a:pt x="31" y="2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0" y="38"/>
                    <a:pt x="29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3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6"/>
                    <a:pt x="26" y="0"/>
                    <a:pt x="33" y="0"/>
                  </a:cubicBezTo>
                  <a:cubicBezTo>
                    <a:pt x="40" y="0"/>
                    <a:pt x="45" y="6"/>
                    <a:pt x="45" y="12"/>
                  </a:cubicBezTo>
                  <a:lnTo>
                    <a:pt x="45" y="19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miter lim="800000"/>
              <a:headEnd/>
              <a:tailEnd/>
            </a:ln>
          </p:spPr>
          <p:txBody>
            <a:bodyPr lIns="90170" tIns="46990" rIns="90170" bIns="46990"/>
            <a:lstStyle/>
            <a:p>
              <a:endParaRPr lang="zh-CN" altLang="en-US"/>
            </a:p>
          </p:txBody>
        </p:sp>
      </p:grpSp>
      <p:sp>
        <p:nvSpPr>
          <p:cNvPr id="14365" name="Rectangle 46"/>
          <p:cNvSpPr>
            <a:spLocks noChangeArrowheads="1"/>
          </p:cNvSpPr>
          <p:nvPr/>
        </p:nvSpPr>
        <p:spPr bwMode="auto">
          <a:xfrm flipH="1">
            <a:off x="1147763" y="2493963"/>
            <a:ext cx="2182812" cy="703262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66" name="Rectangle 47"/>
          <p:cNvSpPr>
            <a:spLocks noChangeArrowheads="1"/>
          </p:cNvSpPr>
          <p:nvPr/>
        </p:nvSpPr>
        <p:spPr bwMode="auto">
          <a:xfrm flipH="1">
            <a:off x="1147763" y="3355975"/>
            <a:ext cx="2182812" cy="701675"/>
          </a:xfrm>
          <a:prstGeom prst="rect">
            <a:avLst/>
          </a:prstGeom>
          <a:solidFill>
            <a:schemeClr val="accent4">
              <a:lumMod val="50000"/>
              <a:alpha val="50195"/>
            </a:schemeClr>
          </a:solidFill>
          <a:ln>
            <a:noFill/>
          </a:ln>
        </p:spPr>
        <p:txBody>
          <a:bodyPr lIns="123718" tIns="61859" rIns="123718" bIns="6185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endParaRPr lang="zh-CN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67" name="Rectangle 24"/>
          <p:cNvSpPr>
            <a:spLocks noChangeArrowheads="1"/>
          </p:cNvSpPr>
          <p:nvPr/>
        </p:nvSpPr>
        <p:spPr bwMode="auto">
          <a:xfrm>
            <a:off x="1270000" y="2592388"/>
            <a:ext cx="19716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</a:t>
            </a:r>
            <a:endParaRPr lang="en-US" altLang="zh-CN" sz="11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14368" name="Rectangle 24"/>
          <p:cNvSpPr>
            <a:spLocks noChangeArrowheads="1"/>
          </p:cNvSpPr>
          <p:nvPr/>
        </p:nvSpPr>
        <p:spPr bwMode="auto">
          <a:xfrm>
            <a:off x="1270000" y="3425825"/>
            <a:ext cx="1971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buFont typeface="Arial" pitchFamily="34" charset="0"/>
              <a:buNone/>
            </a:pPr>
            <a:r>
              <a:rPr lang="zh-CN" altLang="en-US" sz="1100"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</a:t>
            </a:r>
            <a:endParaRPr lang="en-US" altLang="zh-CN" sz="1100"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14369" name="Rectangle 158"/>
          <p:cNvSpPr>
            <a:spLocks noChangeArrowheads="1"/>
          </p:cNvSpPr>
          <p:nvPr/>
        </p:nvSpPr>
        <p:spPr bwMode="auto">
          <a:xfrm flipH="1">
            <a:off x="1147763" y="4195763"/>
            <a:ext cx="2182812" cy="703262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70" name="Rectangle 159"/>
          <p:cNvSpPr>
            <a:spLocks noChangeArrowheads="1"/>
          </p:cNvSpPr>
          <p:nvPr/>
        </p:nvSpPr>
        <p:spPr bwMode="auto">
          <a:xfrm flipH="1">
            <a:off x="1147763" y="5057775"/>
            <a:ext cx="2182812" cy="701675"/>
          </a:xfrm>
          <a:prstGeom prst="rect">
            <a:avLst/>
          </a:prstGeom>
          <a:solidFill>
            <a:schemeClr val="accent4">
              <a:lumMod val="50000"/>
              <a:alpha val="50195"/>
            </a:schemeClr>
          </a:solidFill>
          <a:ln>
            <a:noFill/>
          </a:ln>
        </p:spPr>
        <p:txBody>
          <a:bodyPr lIns="123718" tIns="61859" rIns="123718" bIns="6185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endParaRPr lang="zh-CN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71" name="Rectangle 24"/>
          <p:cNvSpPr>
            <a:spLocks noChangeArrowheads="1"/>
          </p:cNvSpPr>
          <p:nvPr/>
        </p:nvSpPr>
        <p:spPr bwMode="auto">
          <a:xfrm>
            <a:off x="1270000" y="4294188"/>
            <a:ext cx="1971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</a:t>
            </a:r>
            <a:endParaRPr lang="en-US" altLang="zh-CN" sz="11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14372" name="Rectangle 24"/>
          <p:cNvSpPr>
            <a:spLocks noChangeArrowheads="1"/>
          </p:cNvSpPr>
          <p:nvPr/>
        </p:nvSpPr>
        <p:spPr bwMode="auto">
          <a:xfrm>
            <a:off x="1270000" y="5127625"/>
            <a:ext cx="1971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buFont typeface="Arial" pitchFamily="34" charset="0"/>
              <a:buNone/>
            </a:pPr>
            <a:r>
              <a:rPr lang="zh-CN" altLang="en-US" sz="1100"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</a:t>
            </a:r>
          </a:p>
        </p:txBody>
      </p:sp>
      <p:sp>
        <p:nvSpPr>
          <p:cNvPr id="14373" name="Rectangle 170"/>
          <p:cNvSpPr>
            <a:spLocks noChangeArrowheads="1"/>
          </p:cNvSpPr>
          <p:nvPr/>
        </p:nvSpPr>
        <p:spPr bwMode="auto">
          <a:xfrm flipH="1">
            <a:off x="8355013" y="2493963"/>
            <a:ext cx="2182812" cy="703262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74" name="Rectangle 171"/>
          <p:cNvSpPr>
            <a:spLocks noChangeArrowheads="1"/>
          </p:cNvSpPr>
          <p:nvPr/>
        </p:nvSpPr>
        <p:spPr bwMode="auto">
          <a:xfrm flipH="1">
            <a:off x="8355013" y="3355975"/>
            <a:ext cx="2182812" cy="701675"/>
          </a:xfrm>
          <a:prstGeom prst="rect">
            <a:avLst/>
          </a:prstGeom>
          <a:solidFill>
            <a:schemeClr val="accent4">
              <a:lumMod val="50000"/>
              <a:alpha val="50195"/>
            </a:schemeClr>
          </a:solidFill>
          <a:ln>
            <a:noFill/>
          </a:ln>
        </p:spPr>
        <p:txBody>
          <a:bodyPr lIns="123718" tIns="61859" rIns="123718" bIns="6185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endParaRPr lang="zh-CN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75" name="Rectangle 24"/>
          <p:cNvSpPr>
            <a:spLocks noChangeArrowheads="1"/>
          </p:cNvSpPr>
          <p:nvPr/>
        </p:nvSpPr>
        <p:spPr bwMode="auto">
          <a:xfrm>
            <a:off x="8477250" y="2592388"/>
            <a:ext cx="19700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</a:t>
            </a:r>
            <a:endParaRPr lang="en-US" altLang="zh-CN" sz="11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14376" name="Rectangle 24"/>
          <p:cNvSpPr>
            <a:spLocks noChangeArrowheads="1"/>
          </p:cNvSpPr>
          <p:nvPr/>
        </p:nvSpPr>
        <p:spPr bwMode="auto">
          <a:xfrm>
            <a:off x="8477250" y="3425825"/>
            <a:ext cx="19700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buFont typeface="Arial" pitchFamily="34" charset="0"/>
              <a:buNone/>
            </a:pPr>
            <a:r>
              <a:rPr lang="zh-CN" altLang="en-US" sz="1100"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</a:t>
            </a:r>
          </a:p>
        </p:txBody>
      </p:sp>
      <p:sp>
        <p:nvSpPr>
          <p:cNvPr id="14377" name="Rectangle 174"/>
          <p:cNvSpPr>
            <a:spLocks noChangeArrowheads="1"/>
          </p:cNvSpPr>
          <p:nvPr/>
        </p:nvSpPr>
        <p:spPr bwMode="auto">
          <a:xfrm flipH="1">
            <a:off x="8355013" y="4195763"/>
            <a:ext cx="2182812" cy="703262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lIns="122555" tIns="60960" rIns="122555" bIns="6096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78" name="Rectangle 175"/>
          <p:cNvSpPr>
            <a:spLocks noChangeArrowheads="1"/>
          </p:cNvSpPr>
          <p:nvPr/>
        </p:nvSpPr>
        <p:spPr bwMode="auto">
          <a:xfrm flipH="1">
            <a:off x="8355013" y="5057775"/>
            <a:ext cx="2182812" cy="701675"/>
          </a:xfrm>
          <a:prstGeom prst="rect">
            <a:avLst/>
          </a:prstGeom>
          <a:solidFill>
            <a:schemeClr val="accent4">
              <a:lumMod val="50000"/>
              <a:alpha val="50195"/>
            </a:schemeClr>
          </a:solidFill>
          <a:ln>
            <a:noFill/>
          </a:ln>
        </p:spPr>
        <p:txBody>
          <a:bodyPr lIns="123718" tIns="61859" rIns="123718" bIns="61859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endParaRPr lang="zh-CN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79" name="Rectangle 24"/>
          <p:cNvSpPr>
            <a:spLocks noChangeArrowheads="1"/>
          </p:cNvSpPr>
          <p:nvPr/>
        </p:nvSpPr>
        <p:spPr bwMode="auto">
          <a:xfrm>
            <a:off x="8477250" y="4294188"/>
            <a:ext cx="19700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buFont typeface="Arial" pitchFamily="34" charset="0"/>
              <a:buNone/>
            </a:pPr>
            <a:r>
              <a:rPr lang="zh-CN" altLang="en-US" sz="11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</a:t>
            </a:r>
            <a:endParaRPr lang="en-US" altLang="zh-CN" sz="11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14380" name="Rectangle 24"/>
          <p:cNvSpPr>
            <a:spLocks noChangeArrowheads="1"/>
          </p:cNvSpPr>
          <p:nvPr/>
        </p:nvSpPr>
        <p:spPr bwMode="auto">
          <a:xfrm>
            <a:off x="8477250" y="5127625"/>
            <a:ext cx="19700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buFont typeface="Arial" pitchFamily="34" charset="0"/>
              <a:buNone/>
            </a:pPr>
            <a:r>
              <a:rPr lang="zh-CN" altLang="en-US" sz="1100"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</a:t>
            </a:r>
          </a:p>
        </p:txBody>
      </p:sp>
      <p:sp>
        <p:nvSpPr>
          <p:cNvPr id="14381" name="Isosceles Triangle 14"/>
          <p:cNvSpPr>
            <a:spLocks noChangeArrowheads="1"/>
          </p:cNvSpPr>
          <p:nvPr/>
        </p:nvSpPr>
        <p:spPr bwMode="auto">
          <a:xfrm rot="10800000">
            <a:off x="3892550" y="2052638"/>
            <a:ext cx="3997325" cy="1192212"/>
          </a:xfrm>
          <a:prstGeom prst="triangle">
            <a:avLst>
              <a:gd name="adj" fmla="val 5000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3718" tIns="61859" rIns="123718" bIns="61859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endParaRPr lang="zh-CN" altLang="zh-CN" sz="76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82" name="Rectangle 45"/>
          <p:cNvSpPr>
            <a:spLocks noChangeArrowheads="1"/>
          </p:cNvSpPr>
          <p:nvPr/>
        </p:nvSpPr>
        <p:spPr bwMode="auto">
          <a:xfrm>
            <a:off x="1987550" y="576263"/>
            <a:ext cx="75882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buFont typeface="Arial" pitchFamily="34" charset="0"/>
              <a:buNone/>
            </a:pPr>
            <a:r>
              <a:rPr lang="zh-CN" altLang="en-US" sz="3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Bebas Neue" charset="0"/>
              </a:rPr>
              <a:t>年度工作概述</a:t>
            </a:r>
            <a:endParaRPr lang="en-US" altLang="zh-CN" sz="3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Bebas Neue" charset="0"/>
            </a:endParaRPr>
          </a:p>
        </p:txBody>
      </p:sp>
      <p:sp>
        <p:nvSpPr>
          <p:cNvPr id="14383" name="Rectangle 14"/>
          <p:cNvSpPr>
            <a:spLocks noChangeArrowheads="1"/>
          </p:cNvSpPr>
          <p:nvPr/>
        </p:nvSpPr>
        <p:spPr bwMode="auto">
          <a:xfrm>
            <a:off x="1296988" y="1130300"/>
            <a:ext cx="89677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200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字以内，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据统计每页幻灯片的最好控制在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5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分钟之内。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Lato Light" charset="0"/>
            </a:endParaRPr>
          </a:p>
        </p:txBody>
      </p:sp>
      <p:sp>
        <p:nvSpPr>
          <p:cNvPr id="14384" name="矩形 101"/>
          <p:cNvSpPr>
            <a:spLocks noChangeArrowheads="1"/>
          </p:cNvSpPr>
          <p:nvPr/>
        </p:nvSpPr>
        <p:spPr bwMode="auto">
          <a:xfrm>
            <a:off x="5297488" y="3859213"/>
            <a:ext cx="11112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企业</a:t>
            </a:r>
            <a:r>
              <a:rPr lang="en-US" altLang="zh-CN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  <a:sym typeface="Lato Light" charset="0"/>
              </a:rPr>
              <a:t>LOGO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14385" name="Picture 5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176713"/>
            <a:ext cx="1871663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3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4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4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4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0" dur="25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5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25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25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5" dur="25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25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4" dur="25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35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25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3" dur="25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6" dur="25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0" dur="25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5" dur="25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8" dur="25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25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7" dur="25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0" dur="25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4" dur="25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9" dur="25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2" dur="25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35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6" dur="25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1" dur="25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5" dur="25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14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0" dur="25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385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4" dur="25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9" dur="25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2" dur="25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6" dur="25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1" dur="25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4" dur="25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350"/>
                            </p:stCondLst>
                            <p:childTnLst>
                              <p:par>
                                <p:cTn id="1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8" dur="25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3" dur="25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6" dur="25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0" dur="25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5" dur="25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8" dur="25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 animBg="1"/>
      <p:bldP spid="14340" grpId="0" animBg="1"/>
      <p:bldP spid="14341" grpId="0" animBg="1"/>
      <p:bldP spid="14342" grpId="0" animBg="1"/>
      <p:bldP spid="14343" grpId="0" animBg="1"/>
      <p:bldP spid="14344" grpId="0" animBg="1"/>
      <p:bldP spid="14345" grpId="0" animBg="1"/>
      <p:bldP spid="14346" grpId="0" animBg="1"/>
      <p:bldP spid="14347" grpId="0" animBg="1"/>
      <p:bldP spid="14348" grpId="0" animBg="1"/>
      <p:bldP spid="14349" grpId="0" animBg="1"/>
      <p:bldP spid="14350" grpId="0" bldLvl="0" animBg="1" autoUpdateAnimBg="0"/>
      <p:bldP spid="14351" grpId="0" bldLvl="0" animBg="1" autoUpdateAnimBg="0"/>
      <p:bldP spid="14352" grpId="0" bldLvl="0" animBg="1" autoUpdateAnimBg="0"/>
      <p:bldP spid="14365" grpId="0" bldLvl="0" animBg="1" autoUpdateAnimBg="0"/>
      <p:bldP spid="14366" grpId="0" bldLvl="0" animBg="1" autoUpdateAnimBg="0"/>
      <p:bldP spid="14367" grpId="0" bldLvl="0" autoUpdateAnimBg="0"/>
      <p:bldP spid="14368" grpId="0" bldLvl="0" autoUpdateAnimBg="0"/>
      <p:bldP spid="14369" grpId="0" bldLvl="0" animBg="1" autoUpdateAnimBg="0"/>
      <p:bldP spid="14370" grpId="0" bldLvl="0" animBg="1" autoUpdateAnimBg="0"/>
      <p:bldP spid="14371" grpId="0" bldLvl="0" autoUpdateAnimBg="0"/>
      <p:bldP spid="14372" grpId="0" bldLvl="0" autoUpdateAnimBg="0"/>
      <p:bldP spid="14373" grpId="0" bldLvl="0" animBg="1" autoUpdateAnimBg="0"/>
      <p:bldP spid="14374" grpId="0" bldLvl="0" animBg="1" autoUpdateAnimBg="0"/>
      <p:bldP spid="14375" grpId="0" bldLvl="0" autoUpdateAnimBg="0"/>
      <p:bldP spid="14376" grpId="0" bldLvl="0" autoUpdateAnimBg="0"/>
      <p:bldP spid="14377" grpId="0" bldLvl="0" animBg="1" autoUpdateAnimBg="0"/>
      <p:bldP spid="14378" grpId="0" bldLvl="0" animBg="1" autoUpdateAnimBg="0"/>
      <p:bldP spid="14379" grpId="0" bldLvl="0" autoUpdateAnimBg="0"/>
      <p:bldP spid="14380" grpId="0" bldLvl="0" autoUpdateAnimBg="0"/>
      <p:bldP spid="14381" grpId="0" bldLvl="0" animBg="1" autoUpdateAnimBg="0"/>
      <p:bldP spid="14382" grpId="0" bldLvl="0" autoUpdateAnimBg="0"/>
      <p:bldP spid="14383" grpId="0" bldLvl="0" autoUpdateAnimBg="0"/>
      <p:bldP spid="14384" grpId="0" bldLvl="0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009644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Office 主题​​">
  <a:themeElements>
    <a:clrScheme name="自定义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009644"/>
      </a:accent6>
      <a:hlink>
        <a:srgbClr val="0000FF"/>
      </a:hlink>
      <a:folHlink>
        <a:srgbClr val="800080"/>
      </a:folHlink>
    </a:clrScheme>
    <a:fontScheme name="1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Pages>0</Pages>
  <Words>4032</Words>
  <Characters>0</Characters>
  <Application>Microsoft Office PowerPoint</Application>
  <DocSecurity>0</DocSecurity>
  <PresentationFormat>自定义</PresentationFormat>
  <Lines>0</Lines>
  <Paragraphs>342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Brownwood NF</vt:lpstr>
      <vt:lpstr>方正兰亭黑_GBK</vt:lpstr>
      <vt:lpstr>微软雅黑</vt:lpstr>
      <vt:lpstr>Arial</vt:lpstr>
      <vt:lpstr>Calibri</vt:lpstr>
      <vt:lpstr>第一PPT，www.1ppt.com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绿色简洁</dc:title>
  <dc:creator>第一PPT</dc:creator>
  <cp:keywords>www.1ppt.com</cp:keywords>
  <dc:description>www.1ppt.com</dc:description>
  <cp:lastModifiedBy>Alan Yuan</cp:lastModifiedBy>
  <cp:revision>55</cp:revision>
  <dcterms:created xsi:type="dcterms:W3CDTF">2015-05-08T06:16:00Z</dcterms:created>
  <dcterms:modified xsi:type="dcterms:W3CDTF">2018-12-23T02:46:06Z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