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8" r:id="rId2"/>
    <p:sldId id="287" r:id="rId3"/>
    <p:sldId id="269" r:id="rId4"/>
    <p:sldId id="321" r:id="rId5"/>
    <p:sldId id="289" r:id="rId6"/>
    <p:sldId id="310" r:id="rId7"/>
    <p:sldId id="323" r:id="rId8"/>
    <p:sldId id="292" r:id="rId9"/>
    <p:sldId id="311" r:id="rId10"/>
    <p:sldId id="293" r:id="rId11"/>
    <p:sldId id="294" r:id="rId12"/>
    <p:sldId id="295" r:id="rId13"/>
    <p:sldId id="313" r:id="rId14"/>
    <p:sldId id="302" r:id="rId15"/>
    <p:sldId id="297" r:id="rId16"/>
    <p:sldId id="298" r:id="rId17"/>
    <p:sldId id="303" r:id="rId18"/>
    <p:sldId id="312" r:id="rId19"/>
    <p:sldId id="305" r:id="rId20"/>
    <p:sldId id="317" r:id="rId21"/>
    <p:sldId id="290" r:id="rId22"/>
    <p:sldId id="306" r:id="rId23"/>
    <p:sldId id="307" r:id="rId24"/>
    <p:sldId id="314" r:id="rId25"/>
    <p:sldId id="258" r:id="rId26"/>
    <p:sldId id="308" r:id="rId27"/>
    <p:sldId id="309" r:id="rId28"/>
    <p:sldId id="320" r:id="rId29"/>
    <p:sldId id="282" r:id="rId30"/>
    <p:sldId id="32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76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pos="1118" userDrawn="1">
          <p15:clr>
            <a:srgbClr val="A4A3A4"/>
          </p15:clr>
        </p15:guide>
        <p15:guide id="10" pos="2706" userDrawn="1">
          <p15:clr>
            <a:srgbClr val="A4A3A4"/>
          </p15:clr>
        </p15:guide>
        <p15:guide id="11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40D"/>
    <a:srgbClr val="D7AD9D"/>
    <a:srgbClr val="FF0000"/>
    <a:srgbClr val="A3A3A3"/>
    <a:srgbClr val="7F7F7F"/>
    <a:srgbClr val="F8F8F8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414" autoAdjust="0"/>
  </p:normalViewPr>
  <p:slideViewPr>
    <p:cSldViewPr snapToGrid="0" showGuides="1">
      <p:cViewPr varScale="1">
        <p:scale>
          <a:sx n="84" d="100"/>
          <a:sy n="84" d="100"/>
        </p:scale>
        <p:origin x="475" y="48"/>
      </p:cViewPr>
      <p:guideLst>
        <p:guide orient="horz" pos="595"/>
        <p:guide pos="7061"/>
        <p:guide pos="6176"/>
        <p:guide orient="horz" pos="3181"/>
        <p:guide pos="1118"/>
        <p:guide pos="2706"/>
        <p:guide pos="597"/>
      </p:guideLst>
    </p:cSldViewPr>
  </p:slideViewPr>
  <p:outlineViewPr>
    <p:cViewPr>
      <p:scale>
        <a:sx n="33" d="100"/>
        <a:sy n="33" d="100"/>
      </p:scale>
      <p:origin x="0" y="-12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673-F5B2-445F-A6DD-36DAF299DC8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0C778-EDC3-499F-9035-FF517CE8D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1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9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8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7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0C778-EDC3-499F-9035-FF517CE8DF6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0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6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3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33F9-86E0-4547-A34C-82E474ED5ED7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CDB6-3A31-4307-BEAB-2877B707A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38933F9-86E0-4547-A34C-82E474ED5ED7}" type="datetimeFigureOut">
              <a:rPr lang="zh-CN" altLang="en-US" smtClean="0"/>
              <a:pPr/>
              <a:t>2018/12/13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76BCDB6-3A31-4307-BEAB-2877B707A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6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338710" y="538132"/>
            <a:ext cx="1052969" cy="1052969"/>
          </a:xfrm>
          <a:prstGeom prst="rect">
            <a:avLst/>
          </a:prstGeom>
          <a:noFill/>
          <a:ln>
            <a:solidFill>
              <a:srgbClr val="EB340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43538" y="1086543"/>
            <a:ext cx="540060" cy="540060"/>
          </a:xfrm>
          <a:prstGeom prst="rect">
            <a:avLst/>
          </a:prstGeom>
          <a:noFill/>
          <a:ln>
            <a:solidFill>
              <a:srgbClr val="EB340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3086" y="4134044"/>
            <a:ext cx="12238172" cy="272395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914766" y="4582071"/>
            <a:ext cx="4300320" cy="2275929"/>
            <a:chOff x="5917425" y="3435846"/>
            <a:chExt cx="3226575" cy="1707654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 flipH="1">
            <a:off x="-23086" y="4521903"/>
            <a:ext cx="4031398" cy="2197901"/>
            <a:chOff x="5917425" y="3435846"/>
            <a:chExt cx="3226575" cy="1707654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2297224" y="1819536"/>
            <a:ext cx="8247139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1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工作总结计划</a:t>
            </a:r>
            <a:r>
              <a:rPr lang="en-US" altLang="zh-CN" sz="71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719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287397" y="2202239"/>
            <a:ext cx="215969" cy="2159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</p:grpSp>
      <p:sp>
        <p:nvSpPr>
          <p:cNvPr id="56" name="标题 4"/>
          <p:cNvSpPr txBox="1">
            <a:spLocks/>
          </p:cNvSpPr>
          <p:nvPr/>
        </p:nvSpPr>
        <p:spPr>
          <a:xfrm>
            <a:off x="4204940" y="3032361"/>
            <a:ext cx="3743441" cy="36869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简洁实用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团队管理等</a:t>
            </a:r>
          </a:p>
        </p:txBody>
      </p:sp>
      <p:sp>
        <p:nvSpPr>
          <p:cNvPr id="58" name="标题 4"/>
          <p:cNvSpPr txBox="1">
            <a:spLocks/>
          </p:cNvSpPr>
          <p:nvPr/>
        </p:nvSpPr>
        <p:spPr>
          <a:xfrm>
            <a:off x="4283580" y="3551015"/>
            <a:ext cx="1915018" cy="285279"/>
          </a:xfrm>
          <a:prstGeom prst="rect">
            <a:avLst/>
          </a:prstGeom>
          <a:noFill/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4" name="矩形 23"/>
          <p:cNvSpPr/>
          <p:nvPr/>
        </p:nvSpPr>
        <p:spPr>
          <a:xfrm>
            <a:off x="5300070" y="794616"/>
            <a:ext cx="467670" cy="467670"/>
          </a:xfrm>
          <a:prstGeom prst="rect">
            <a:avLst/>
          </a:prstGeom>
          <a:solidFill>
            <a:srgbClr val="D7AD9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03254" y="234125"/>
            <a:ext cx="470911" cy="470911"/>
          </a:xfrm>
          <a:prstGeom prst="rect">
            <a:avLst/>
          </a:prstGeom>
          <a:solidFill>
            <a:srgbClr val="D7AD9D"/>
          </a:soli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93209" y="1271126"/>
            <a:ext cx="450050" cy="450050"/>
          </a:xfrm>
          <a:prstGeom prst="rect">
            <a:avLst/>
          </a:prstGeom>
          <a:solidFill>
            <a:srgbClr val="D7AD9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52" grpId="0"/>
      <p:bldP spid="56" grpId="0"/>
      <p:bldP spid="58" grpId="0"/>
      <p:bldP spid="60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>
            <a:cxnSpLocks noChangeShapeType="1"/>
          </p:cNvCxnSpPr>
          <p:nvPr/>
        </p:nvCxnSpPr>
        <p:spPr bwMode="auto">
          <a:xfrm>
            <a:off x="2758018" y="1841500"/>
            <a:ext cx="5985933" cy="0"/>
          </a:xfrm>
          <a:prstGeom prst="line">
            <a:avLst/>
          </a:prstGeom>
          <a:noFill/>
          <a:ln w="19050" algn="ctr">
            <a:solidFill>
              <a:srgbClr val="EB340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53"/>
          <p:cNvCxnSpPr>
            <a:cxnSpLocks noChangeShapeType="1"/>
          </p:cNvCxnSpPr>
          <p:nvPr/>
        </p:nvCxnSpPr>
        <p:spPr bwMode="auto">
          <a:xfrm>
            <a:off x="5403851" y="3508375"/>
            <a:ext cx="5257800" cy="0"/>
          </a:xfrm>
          <a:prstGeom prst="line">
            <a:avLst/>
          </a:prstGeom>
          <a:noFill/>
          <a:ln w="19050" algn="ctr">
            <a:solidFill>
              <a:srgbClr val="EB340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56"/>
          <p:cNvCxnSpPr>
            <a:cxnSpLocks noChangeShapeType="1"/>
          </p:cNvCxnSpPr>
          <p:nvPr/>
        </p:nvCxnSpPr>
        <p:spPr bwMode="auto">
          <a:xfrm>
            <a:off x="3388784" y="5132388"/>
            <a:ext cx="5518149" cy="0"/>
          </a:xfrm>
          <a:prstGeom prst="line">
            <a:avLst/>
          </a:prstGeom>
          <a:noFill/>
          <a:ln w="19050" algn="ctr">
            <a:solidFill>
              <a:srgbClr val="EB340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KSO_GT3"/>
          <p:cNvSpPr txBox="1"/>
          <p:nvPr/>
        </p:nvSpPr>
        <p:spPr>
          <a:xfrm>
            <a:off x="6047321" y="4741864"/>
            <a:ext cx="2764367" cy="387351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点击添加小标题</a:t>
            </a:r>
          </a:p>
        </p:txBody>
      </p:sp>
      <p:sp>
        <p:nvSpPr>
          <p:cNvPr id="12" name="KSO_GT2"/>
          <p:cNvSpPr txBox="1"/>
          <p:nvPr/>
        </p:nvSpPr>
        <p:spPr>
          <a:xfrm>
            <a:off x="7749121" y="3121027"/>
            <a:ext cx="2764367" cy="387351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点击添加小标题</a:t>
            </a:r>
          </a:p>
        </p:txBody>
      </p:sp>
      <p:sp>
        <p:nvSpPr>
          <p:cNvPr id="13" name="KSO_GT1"/>
          <p:cNvSpPr txBox="1"/>
          <p:nvPr/>
        </p:nvSpPr>
        <p:spPr>
          <a:xfrm>
            <a:off x="5897037" y="1441451"/>
            <a:ext cx="2766484" cy="387351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点击添加小标题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885953" y="4019552"/>
            <a:ext cx="1551516" cy="1489075"/>
            <a:chOff x="1414463" y="3014663"/>
            <a:chExt cx="1163637" cy="1116806"/>
          </a:xfrm>
          <a:solidFill>
            <a:srgbClr val="EB340D"/>
          </a:solidFill>
        </p:grpSpPr>
        <p:sp>
          <p:nvSpPr>
            <p:cNvPr id="15" name="圆角矩形 14"/>
            <p:cNvSpPr/>
            <p:nvPr/>
          </p:nvSpPr>
          <p:spPr>
            <a:xfrm rot="20248206">
              <a:off x="1414463" y="3014663"/>
              <a:ext cx="1014412" cy="1116806"/>
            </a:xfrm>
            <a:prstGeom prst="roundRect">
              <a:avLst>
                <a:gd name="adj" fmla="val 12132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圆角矩形 9"/>
            <p:cNvSpPr/>
            <p:nvPr/>
          </p:nvSpPr>
          <p:spPr>
            <a:xfrm rot="20248206">
              <a:off x="1563688" y="3574257"/>
              <a:ext cx="1014412" cy="541735"/>
            </a:xfrm>
            <a:custGeom>
              <a:avLst/>
              <a:gdLst/>
              <a:ahLst/>
              <a:cxnLst/>
              <a:rect l="l" t="t" r="r" b="b"/>
              <a:pathLst>
                <a:path w="1470269" h="1046776">
                  <a:moveTo>
                    <a:pt x="0" y="0"/>
                  </a:moveTo>
                  <a:lnTo>
                    <a:pt x="1470269" y="609904"/>
                  </a:lnTo>
                  <a:lnTo>
                    <a:pt x="1470269" y="868403"/>
                  </a:lnTo>
                  <a:cubicBezTo>
                    <a:pt x="1470269" y="966916"/>
                    <a:pt x="1390409" y="1046776"/>
                    <a:pt x="1291896" y="1046776"/>
                  </a:cubicBezTo>
                  <a:lnTo>
                    <a:pt x="178373" y="1046776"/>
                  </a:lnTo>
                  <a:cubicBezTo>
                    <a:pt x="79860" y="1046776"/>
                    <a:pt x="0" y="966916"/>
                    <a:pt x="0" y="86840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KSO_GN3"/>
            <p:cNvSpPr/>
            <p:nvPr/>
          </p:nvSpPr>
          <p:spPr>
            <a:xfrm rot="20248206">
              <a:off x="1458914" y="3037285"/>
              <a:ext cx="930275" cy="1071563"/>
            </a:xfrm>
            <a:prstGeom prst="roundRect">
              <a:avLst>
                <a:gd name="adj" fmla="val 12132"/>
              </a:avLst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kern="0" dirty="0">
                  <a:solidFill>
                    <a:schemeClr val="bg1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C</a:t>
              </a:r>
              <a:endParaRPr lang="zh-CN" altLang="en-US" sz="8800" kern="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04218" y="2855912"/>
            <a:ext cx="1536701" cy="1490663"/>
            <a:chOff x="3078163" y="2141934"/>
            <a:chExt cx="1152526" cy="1117997"/>
          </a:xfrm>
          <a:solidFill>
            <a:schemeClr val="bg1"/>
          </a:solidFill>
        </p:grpSpPr>
        <p:sp>
          <p:nvSpPr>
            <p:cNvPr id="19" name="圆角矩形 18"/>
            <p:cNvSpPr/>
            <p:nvPr/>
          </p:nvSpPr>
          <p:spPr>
            <a:xfrm rot="1132031">
              <a:off x="3216276" y="2141934"/>
              <a:ext cx="1014413" cy="1117997"/>
            </a:xfrm>
            <a:prstGeom prst="roundRect">
              <a:avLst>
                <a:gd name="adj" fmla="val 12132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圆角矩形 26"/>
            <p:cNvSpPr/>
            <p:nvPr/>
          </p:nvSpPr>
          <p:spPr>
            <a:xfrm rot="1132031">
              <a:off x="3078163" y="2765822"/>
              <a:ext cx="1014412" cy="476250"/>
            </a:xfrm>
            <a:custGeom>
              <a:avLst/>
              <a:gdLst/>
              <a:ahLst/>
              <a:cxnLst/>
              <a:rect l="l" t="t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KSO_GN2"/>
            <p:cNvSpPr/>
            <p:nvPr/>
          </p:nvSpPr>
          <p:spPr>
            <a:xfrm rot="1132031">
              <a:off x="3259138" y="2165747"/>
              <a:ext cx="931862" cy="1070372"/>
            </a:xfrm>
            <a:prstGeom prst="roundRect">
              <a:avLst>
                <a:gd name="adj" fmla="val 12132"/>
              </a:avLst>
            </a:prstGeom>
            <a:solidFill>
              <a:srgbClr val="EB340D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kern="0" dirty="0">
                  <a:solidFill>
                    <a:schemeClr val="bg1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B</a:t>
              </a:r>
              <a:endParaRPr lang="zh-CN" altLang="en-US" sz="8800" kern="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71653" y="1765302"/>
            <a:ext cx="1549401" cy="1489075"/>
            <a:chOff x="1328738" y="1323976"/>
            <a:chExt cx="1162051" cy="1116806"/>
          </a:xfrm>
        </p:grpSpPr>
        <p:sp>
          <p:nvSpPr>
            <p:cNvPr id="23" name="圆角矩形 22"/>
            <p:cNvSpPr/>
            <p:nvPr/>
          </p:nvSpPr>
          <p:spPr>
            <a:xfrm rot="20248206">
              <a:off x="1328738" y="1323976"/>
              <a:ext cx="1014412" cy="1116806"/>
            </a:xfrm>
            <a:prstGeom prst="roundRect">
              <a:avLst>
                <a:gd name="adj" fmla="val 12132"/>
              </a:avLst>
            </a:prstGeom>
            <a:solidFill>
              <a:srgbClr val="EB340D"/>
            </a:solidFill>
            <a:ln w="25400" cap="flat" cmpd="sng" algn="ctr">
              <a:noFill/>
              <a:prstDash val="soli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kern="0" dirty="0">
                  <a:solidFill>
                    <a:schemeClr val="bg1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A</a:t>
              </a:r>
              <a:endParaRPr lang="zh-CN" altLang="en-US" sz="8800" kern="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24" name="圆角矩形 9"/>
            <p:cNvSpPr/>
            <p:nvPr/>
          </p:nvSpPr>
          <p:spPr>
            <a:xfrm rot="20248206">
              <a:off x="1476376" y="1883569"/>
              <a:ext cx="1014413" cy="541735"/>
            </a:xfrm>
            <a:custGeom>
              <a:avLst/>
              <a:gdLst/>
              <a:ahLst/>
              <a:cxnLst/>
              <a:rect l="l" t="t" r="r" b="b"/>
              <a:pathLst>
                <a:path w="1470269" h="1046776">
                  <a:moveTo>
                    <a:pt x="0" y="0"/>
                  </a:moveTo>
                  <a:lnTo>
                    <a:pt x="1470269" y="609904"/>
                  </a:lnTo>
                  <a:lnTo>
                    <a:pt x="1470269" y="868403"/>
                  </a:lnTo>
                  <a:cubicBezTo>
                    <a:pt x="1470269" y="966916"/>
                    <a:pt x="1390409" y="1046776"/>
                    <a:pt x="1291896" y="1046776"/>
                  </a:cubicBezTo>
                  <a:lnTo>
                    <a:pt x="178373" y="1046776"/>
                  </a:lnTo>
                  <a:cubicBezTo>
                    <a:pt x="79860" y="1046776"/>
                    <a:pt x="0" y="966916"/>
                    <a:pt x="0" y="868403"/>
                  </a:cubicBez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25" name="KSO_GN1"/>
            <p:cNvSpPr/>
            <p:nvPr/>
          </p:nvSpPr>
          <p:spPr>
            <a:xfrm rot="20248206">
              <a:off x="1371601" y="1346597"/>
              <a:ext cx="931863" cy="1071563"/>
            </a:xfrm>
            <a:prstGeom prst="roundRect">
              <a:avLst>
                <a:gd name="adj" fmla="val 12132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6" name="KSO_GT3.1"/>
          <p:cNvSpPr txBox="1"/>
          <p:nvPr/>
        </p:nvSpPr>
        <p:spPr>
          <a:xfrm>
            <a:off x="4330700" y="5281515"/>
            <a:ext cx="4472517" cy="7397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请在此处输入您的文本，或者将您的文本粘贴到此处。</a:t>
            </a:r>
          </a:p>
        </p:txBody>
      </p:sp>
      <p:sp>
        <p:nvSpPr>
          <p:cNvPr id="27" name="KSO_GT2.1"/>
          <p:cNvSpPr txBox="1"/>
          <p:nvPr/>
        </p:nvSpPr>
        <p:spPr>
          <a:xfrm>
            <a:off x="6191251" y="3659089"/>
            <a:ext cx="4368800" cy="7381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请在此处输入您的文本，或者将您的文本粘贴到此处。</a:t>
            </a:r>
          </a:p>
        </p:txBody>
      </p:sp>
      <p:sp>
        <p:nvSpPr>
          <p:cNvPr id="28" name="KSO_GT1.1"/>
          <p:cNvSpPr txBox="1"/>
          <p:nvPr/>
        </p:nvSpPr>
        <p:spPr>
          <a:xfrm>
            <a:off x="3845984" y="1982689"/>
            <a:ext cx="4817533" cy="7381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请在此处输入您的文本，或者将您的文本粘贴到此处。</a:t>
            </a: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0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4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871133" y="2372885"/>
            <a:ext cx="2218267" cy="1339849"/>
            <a:chOff x="1403350" y="1988344"/>
            <a:chExt cx="1663700" cy="1004887"/>
          </a:xfrm>
          <a:solidFill>
            <a:srgbClr val="EB340D"/>
          </a:solidFill>
        </p:grpSpPr>
        <p:sp>
          <p:nvSpPr>
            <p:cNvPr id="9" name="对角圆角矩形 8"/>
            <p:cNvSpPr/>
            <p:nvPr/>
          </p:nvSpPr>
          <p:spPr bwMode="auto">
            <a:xfrm>
              <a:off x="1498600" y="2078831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4400" dirty="0"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0" name="对角圆角矩形 9"/>
            <p:cNvSpPr/>
            <p:nvPr/>
          </p:nvSpPr>
          <p:spPr bwMode="auto">
            <a:xfrm>
              <a:off x="1454150" y="2035969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4400" dirty="0"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1" name="对角圆角矩形 10"/>
            <p:cNvSpPr/>
            <p:nvPr/>
          </p:nvSpPr>
          <p:spPr bwMode="auto">
            <a:xfrm>
              <a:off x="1403350" y="1988344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4800" dirty="0">
                  <a:solidFill>
                    <a:schemeClr val="bg1"/>
                  </a:solidFill>
                  <a:latin typeface="Berlin Sans FB" panose="020E0602020502020306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</a:t>
              </a:r>
              <a:r>
                <a:rPr lang="en-US" altLang="zh-CN" sz="4400" dirty="0">
                  <a:solidFill>
                    <a:schemeClr val="bg1"/>
                  </a:solidFill>
                  <a:latin typeface="Berlin Sans FB" panose="020E0602020502020306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%</a:t>
              </a:r>
              <a:endParaRPr lang="zh-CN" altLang="en-US" sz="4400" dirty="0">
                <a:solidFill>
                  <a:schemeClr val="bg1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88984" y="2372885"/>
            <a:ext cx="2218267" cy="1339849"/>
            <a:chOff x="3741738" y="1988344"/>
            <a:chExt cx="1663700" cy="10048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对角圆角矩形 12"/>
            <p:cNvSpPr/>
            <p:nvPr/>
          </p:nvSpPr>
          <p:spPr bwMode="auto">
            <a:xfrm>
              <a:off x="3836988" y="2078831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4400" dirty="0">
                <a:solidFill>
                  <a:srgbClr val="FFFFFF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对角圆角矩形 13"/>
            <p:cNvSpPr/>
            <p:nvPr/>
          </p:nvSpPr>
          <p:spPr bwMode="auto">
            <a:xfrm>
              <a:off x="3792538" y="2035969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4400" dirty="0">
                <a:solidFill>
                  <a:srgbClr val="FFFFFF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5" name="对角圆角矩形 14"/>
            <p:cNvSpPr/>
            <p:nvPr/>
          </p:nvSpPr>
          <p:spPr bwMode="auto">
            <a:xfrm>
              <a:off x="3741738" y="1988344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Berlin Sans FB" panose="020E0602020502020306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</a:t>
              </a:r>
              <a:r>
                <a:rPr lang="en-US" altLang="zh-CN" sz="4400" dirty="0">
                  <a:solidFill>
                    <a:srgbClr val="FFFFFF"/>
                  </a:solidFill>
                  <a:latin typeface="Berlin Sans FB" panose="020E0602020502020306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%</a:t>
              </a:r>
              <a:endParaRPr lang="zh-CN" altLang="en-US" sz="4400" dirty="0">
                <a:solidFill>
                  <a:srgbClr val="FFFFFF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06833" y="2372885"/>
            <a:ext cx="2218267" cy="1339849"/>
            <a:chOff x="6080125" y="1988344"/>
            <a:chExt cx="1663700" cy="10048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对角圆角矩形 16"/>
            <p:cNvSpPr/>
            <p:nvPr/>
          </p:nvSpPr>
          <p:spPr bwMode="auto">
            <a:xfrm>
              <a:off x="6175375" y="2078831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4400" dirty="0">
                <a:solidFill>
                  <a:srgbClr val="FFFFFF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auto">
            <a:xfrm>
              <a:off x="6130925" y="2035969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4400" dirty="0">
                <a:solidFill>
                  <a:srgbClr val="FFFFFF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auto">
            <a:xfrm>
              <a:off x="6080125" y="1988344"/>
              <a:ext cx="1568450" cy="91440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9525"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144000" anchor="ctr">
              <a:flatTx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Berlin Sans FB" panose="020E0602020502020306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</a:t>
              </a:r>
              <a:r>
                <a:rPr lang="en-US" altLang="zh-CN" sz="4400" dirty="0">
                  <a:solidFill>
                    <a:srgbClr val="FFFFFF"/>
                  </a:solidFill>
                  <a:latin typeface="Berlin Sans FB" panose="020E0602020502020306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%</a:t>
              </a:r>
              <a:endParaRPr lang="zh-CN" altLang="en-US" sz="4400" dirty="0">
                <a:solidFill>
                  <a:srgbClr val="FFFFFF"/>
                </a:solidFill>
                <a:latin typeface="Berlin Sans FB" panose="020E0602020502020306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20" name="文本框 13"/>
          <p:cNvSpPr txBox="1"/>
          <p:nvPr/>
        </p:nvSpPr>
        <p:spPr>
          <a:xfrm>
            <a:off x="1483784" y="3996896"/>
            <a:ext cx="296333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21" name="文本框 14"/>
          <p:cNvSpPr txBox="1"/>
          <p:nvPr/>
        </p:nvSpPr>
        <p:spPr>
          <a:xfrm>
            <a:off x="4614334" y="3996896"/>
            <a:ext cx="296333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22" name="文本框 15"/>
          <p:cNvSpPr txBox="1"/>
          <p:nvPr/>
        </p:nvSpPr>
        <p:spPr>
          <a:xfrm>
            <a:off x="7744884" y="3996896"/>
            <a:ext cx="296333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466265" y="2046119"/>
            <a:ext cx="3200400" cy="3200400"/>
          </a:xfrm>
          <a:prstGeom prst="ellipse">
            <a:avLst/>
          </a:prstGeom>
          <a:solidFill>
            <a:srgbClr val="EB340D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79528" y="1559381"/>
            <a:ext cx="4173875" cy="4173875"/>
          </a:xfrm>
          <a:prstGeom prst="ellipse">
            <a:avLst/>
          </a:prstGeom>
          <a:noFill/>
          <a:ln w="3175">
            <a:solidFill>
              <a:srgbClr val="EB3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28565" y="1759581"/>
            <a:ext cx="3820097" cy="1511345"/>
            <a:chOff x="544923" y="2418093"/>
            <a:chExt cx="3820097" cy="1511345"/>
          </a:xfrm>
        </p:grpSpPr>
        <p:sp>
          <p:nvSpPr>
            <p:cNvPr id="12" name="矩形 11"/>
            <p:cNvSpPr/>
            <p:nvPr/>
          </p:nvSpPr>
          <p:spPr>
            <a:xfrm>
              <a:off x="544924" y="2729109"/>
              <a:ext cx="382009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文本框 17"/>
            <p:cNvSpPr txBox="1"/>
            <p:nvPr/>
          </p:nvSpPr>
          <p:spPr>
            <a:xfrm>
              <a:off x="544923" y="241809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479" y="3303465"/>
            <a:ext cx="3820096" cy="1470985"/>
            <a:chOff x="449775" y="2458453"/>
            <a:chExt cx="3820096" cy="1470985"/>
          </a:xfrm>
        </p:grpSpPr>
        <p:sp>
          <p:nvSpPr>
            <p:cNvPr id="15" name="矩形 14"/>
            <p:cNvSpPr/>
            <p:nvPr/>
          </p:nvSpPr>
          <p:spPr>
            <a:xfrm>
              <a:off x="449775" y="2729109"/>
              <a:ext cx="382009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24"/>
            <p:cNvSpPr txBox="1"/>
            <p:nvPr/>
          </p:nvSpPr>
          <p:spPr>
            <a:xfrm>
              <a:off x="2512785" y="24584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2517" y="2522370"/>
            <a:ext cx="2247900" cy="2247900"/>
            <a:chOff x="4862685" y="2533650"/>
            <a:chExt cx="2247900" cy="2247900"/>
          </a:xfrm>
          <a:solidFill>
            <a:srgbClr val="EB340D"/>
          </a:solidFill>
        </p:grpSpPr>
        <p:sp>
          <p:nvSpPr>
            <p:cNvPr id="18" name="椭圆 17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44949">
                <a:defRPr/>
              </a:pPr>
              <a:endParaRPr lang="zh-CN" altLang="en-US" sz="2400" kern="0">
                <a:solidFill>
                  <a:srgbClr val="46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27"/>
            <p:cNvSpPr txBox="1"/>
            <p:nvPr/>
          </p:nvSpPr>
          <p:spPr>
            <a:xfrm>
              <a:off x="5345272" y="3939754"/>
              <a:ext cx="1261884" cy="4154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单击标题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70621" y="1248519"/>
            <a:ext cx="792088" cy="876011"/>
            <a:chOff x="7190791" y="1259800"/>
            <a:chExt cx="792088" cy="876010"/>
          </a:xfrm>
          <a:solidFill>
            <a:srgbClr val="EB340D"/>
          </a:solidFill>
        </p:grpSpPr>
        <p:grpSp>
          <p:nvGrpSpPr>
            <p:cNvPr id="22" name="组合 21"/>
            <p:cNvGrpSpPr/>
            <p:nvPr/>
          </p:nvGrpSpPr>
          <p:grpSpPr>
            <a:xfrm rot="1291582">
              <a:off x="7190791" y="125980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4" name="流程图: 联系 23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文本框 28"/>
            <p:cNvSpPr txBox="1"/>
            <p:nvPr/>
          </p:nvSpPr>
          <p:spPr>
            <a:xfrm>
              <a:off x="7423168" y="1475477"/>
              <a:ext cx="3658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79273" y="2679900"/>
            <a:ext cx="876011" cy="792088"/>
            <a:chOff x="3799443" y="2691181"/>
            <a:chExt cx="876010" cy="792088"/>
          </a:xfrm>
          <a:solidFill>
            <a:srgbClr val="EB340D"/>
          </a:solidFill>
        </p:grpSpPr>
        <p:grpSp>
          <p:nvGrpSpPr>
            <p:cNvPr id="27" name="组合 26"/>
            <p:cNvGrpSpPr/>
            <p:nvPr/>
          </p:nvGrpSpPr>
          <p:grpSpPr>
            <a:xfrm rot="18172526">
              <a:off x="3841404" y="264922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9" name="流程图: 联系 28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文本框 29"/>
            <p:cNvSpPr txBox="1"/>
            <p:nvPr/>
          </p:nvSpPr>
          <p:spPr>
            <a:xfrm>
              <a:off x="3975023" y="2864393"/>
              <a:ext cx="34496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99456" y="5535194"/>
            <a:ext cx="10177131" cy="1569661"/>
            <a:chOff x="544923" y="2418093"/>
            <a:chExt cx="6674776" cy="1569661"/>
          </a:xfrm>
        </p:grpSpPr>
        <p:sp>
          <p:nvSpPr>
            <p:cNvPr id="32" name="矩形 31"/>
            <p:cNvSpPr/>
            <p:nvPr/>
          </p:nvSpPr>
          <p:spPr>
            <a:xfrm>
              <a:off x="544923" y="2787425"/>
              <a:ext cx="667477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4923" y="2418093"/>
              <a:ext cx="793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4298108"/>
            <a:ext cx="7283450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844102" y="4936891"/>
            <a:ext cx="5966698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四、</a:t>
            </a: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工作存在不足</a:t>
            </a:r>
            <a:endParaRPr lang="zh-CN" altLang="zh-CN" sz="5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75710" y="4298108"/>
            <a:ext cx="2316290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367461" y="4298109"/>
            <a:ext cx="2451099" cy="21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298186" y="1303084"/>
            <a:ext cx="9780118" cy="2687588"/>
            <a:chOff x="878905" y="4067711"/>
            <a:chExt cx="9780118" cy="2687588"/>
          </a:xfrm>
        </p:grpSpPr>
        <p:sp>
          <p:nvSpPr>
            <p:cNvPr id="10" name="矩形 9"/>
            <p:cNvSpPr/>
            <p:nvPr/>
          </p:nvSpPr>
          <p:spPr>
            <a:xfrm>
              <a:off x="1714696" y="5036659"/>
              <a:ext cx="81815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2800" kern="1400" dirty="0">
                  <a:latin typeface="Calibri Light" panose="020F0302020204030204" pitchFamily="34" charset="0"/>
                </a:rPr>
                <a:t>在销售过程的多个阶段都涉及到解决方案的设计，作为一名项目经理，优秀的文案写作能力必不可少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878905" y="406771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9217318" y="410842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3554" y="1517637"/>
            <a:ext cx="6240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点击输入简要文字内容，文字内容需概括精炼，不用多余的文字修饰。点击输入简要文字内容，文字内容需概括精炼，不用多余的文字修饰。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11427" y="1386829"/>
            <a:ext cx="916287" cy="916287"/>
          </a:xfrm>
          <a:prstGeom prst="ellipse">
            <a:avLst/>
          </a:prstGeom>
          <a:solidFill>
            <a:srgbClr val="EB340D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95469" y="2352313"/>
            <a:ext cx="902711" cy="9027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679511" y="3312420"/>
            <a:ext cx="916287" cy="916287"/>
          </a:xfrm>
          <a:prstGeom prst="ellipse">
            <a:avLst/>
          </a:prstGeom>
          <a:solidFill>
            <a:srgbClr val="EB340D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63554" y="4272526"/>
            <a:ext cx="902711" cy="9027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2447597" y="5247032"/>
            <a:ext cx="916287" cy="916287"/>
          </a:xfrm>
          <a:prstGeom prst="ellipse">
            <a:avLst/>
          </a:prstGeom>
          <a:solidFill>
            <a:srgbClr val="EB340D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1584" y="2470231"/>
            <a:ext cx="595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点击输入简要文字内容，文字内容需概括精炼，不用多余的文字修饰。点击输入简要文字内容，文字内容需概括精炼，不用多余的文字修饰。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5627" y="3437666"/>
            <a:ext cx="545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点击输入简要文字内容，文字内容需概括精炼，不用多余的文字修饰。点击输入简要文字内容，文字内容需概括精炼，不用多余的文字修饰。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5680" y="4368535"/>
            <a:ext cx="508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点击输入简要文字内容，文字内容需概括精炼，不用多余的文字修饰。点击输入简要文字内容，文字内容需概括精炼，不用多余的文字修饰。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9723" y="5424653"/>
            <a:ext cx="480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点击输入简要文字内容，文字内容需概括精炼，不用多余的文字修饰。点击输入简要文字内容，文字内容需概括精炼，不用多余的文字修饰。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 rot="5400000">
            <a:off x="8297805" y="5379787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 rot="5400000">
            <a:off x="8297805" y="3539263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Freeform 20"/>
          <p:cNvSpPr>
            <a:spLocks noEditPoints="1"/>
          </p:cNvSpPr>
          <p:nvPr/>
        </p:nvSpPr>
        <p:spPr bwMode="auto">
          <a:xfrm rot="5400000">
            <a:off x="8297803" y="1668728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168343" y="3400051"/>
            <a:ext cx="2294848" cy="731797"/>
            <a:chOff x="4304043" y="1286668"/>
            <a:chExt cx="3837944" cy="2757793"/>
          </a:xfrm>
          <a:solidFill>
            <a:schemeClr val="tx1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注意事项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105933" y="1488217"/>
            <a:ext cx="2294848" cy="731797"/>
            <a:chOff x="4304043" y="1286668"/>
            <a:chExt cx="3837944" cy="2757793"/>
          </a:xfrm>
          <a:solidFill>
            <a:srgbClr val="EB340D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解决麻烦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196976" y="5240575"/>
            <a:ext cx="2294848" cy="731797"/>
            <a:chOff x="4304043" y="1286668"/>
            <a:chExt cx="3837944" cy="2757793"/>
          </a:xfrm>
          <a:solidFill>
            <a:srgbClr val="EB340D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预防犯错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 animBg="1"/>
          <p:bldP spid="13" grpId="0" animBg="1"/>
          <p:bldP spid="17" grpId="0" animBg="1"/>
          <p:bldP spid="18" grpId="0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 animBg="1"/>
          <p:bldP spid="13" grpId="0" animBg="1"/>
          <p:bldP spid="17" grpId="0" animBg="1"/>
          <p:bldP spid="18" grpId="0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2056"/>
          <p:cNvSpPr/>
          <p:nvPr/>
        </p:nvSpPr>
        <p:spPr>
          <a:xfrm>
            <a:off x="1828917" y="2263519"/>
            <a:ext cx="7686314" cy="3712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08" y="215"/>
                </a:moveTo>
                <a:lnTo>
                  <a:pt x="18515" y="2111"/>
                </a:lnTo>
                <a:lnTo>
                  <a:pt x="11972" y="10428"/>
                </a:lnTo>
                <a:lnTo>
                  <a:pt x="8013" y="7302"/>
                </a:lnTo>
                <a:lnTo>
                  <a:pt x="0" y="17211"/>
                </a:lnTo>
                <a:lnTo>
                  <a:pt x="1642" y="21600"/>
                </a:lnTo>
                <a:lnTo>
                  <a:pt x="8648" y="10721"/>
                </a:lnTo>
                <a:lnTo>
                  <a:pt x="12228" y="13359"/>
                </a:lnTo>
                <a:lnTo>
                  <a:pt x="19035" y="3738"/>
                </a:lnTo>
                <a:lnTo>
                  <a:pt x="19906" y="6461"/>
                </a:lnTo>
                <a:lnTo>
                  <a:pt x="20553" y="4063"/>
                </a:lnTo>
                <a:lnTo>
                  <a:pt x="20938" y="2571"/>
                </a:lnTo>
                <a:lnTo>
                  <a:pt x="21600" y="0"/>
                </a:lnTo>
                <a:cubicBezTo>
                  <a:pt x="21600" y="0"/>
                  <a:pt x="17908" y="215"/>
                  <a:pt x="17908" y="21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solidFill>
                <a:srgbClr val="FFFFFF"/>
              </a:solidFill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Shape 2057"/>
          <p:cNvSpPr/>
          <p:nvPr/>
        </p:nvSpPr>
        <p:spPr>
          <a:xfrm>
            <a:off x="2227476" y="5114513"/>
            <a:ext cx="470082" cy="47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>
              <a:solidFill>
                <a:prstClr val="black"/>
              </a:solidFill>
              <a:latin typeface="微软雅黑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10" name="Shape 2060"/>
          <p:cNvSpPr/>
          <p:nvPr/>
        </p:nvSpPr>
        <p:spPr>
          <a:xfrm>
            <a:off x="4524682" y="3619029"/>
            <a:ext cx="470082" cy="47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>
              <a:solidFill>
                <a:prstClr val="black"/>
              </a:solidFill>
              <a:latin typeface="微软雅黑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11" name="Shape 2063"/>
          <p:cNvSpPr/>
          <p:nvPr/>
        </p:nvSpPr>
        <p:spPr>
          <a:xfrm>
            <a:off x="5900509" y="4061601"/>
            <a:ext cx="470082" cy="47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>
              <a:solidFill>
                <a:prstClr val="black"/>
              </a:solidFill>
              <a:latin typeface="微软雅黑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12" name="Shape 2066"/>
          <p:cNvSpPr/>
          <p:nvPr/>
        </p:nvSpPr>
        <p:spPr>
          <a:xfrm>
            <a:off x="8466013" y="2407688"/>
            <a:ext cx="470082" cy="47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>
              <a:solidFill>
                <a:prstClr val="black"/>
              </a:solidFill>
              <a:latin typeface="微软雅黑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6541" y="3489252"/>
            <a:ext cx="23781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301744" y="3131840"/>
            <a:ext cx="2317193" cy="29527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</a:rPr>
              <a:t>添加标题</a:t>
            </a:r>
            <a:endParaRPr lang="en-GB" sz="140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4641" y="2733773"/>
            <a:ext cx="23781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3679844" y="2376361"/>
            <a:ext cx="2317193" cy="29527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</a:rPr>
              <a:t>添加标题</a:t>
            </a:r>
            <a:endParaRPr lang="en-GB" sz="140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4870" y="5114513"/>
            <a:ext cx="23781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5480073" y="4757101"/>
            <a:ext cx="2317193" cy="29527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</a:rPr>
              <a:t>添加标题</a:t>
            </a:r>
            <a:endParaRPr lang="en-GB" sz="140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6181" y="3950917"/>
            <a:ext cx="23781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8331384" y="3593505"/>
            <a:ext cx="2317193" cy="29527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</a:rPr>
              <a:t>添加标题</a:t>
            </a:r>
            <a:endParaRPr lang="en-GB" sz="140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227476" y="5114513"/>
            <a:ext cx="470082" cy="470081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400" dirty="0">
                <a:solidFill>
                  <a:srgbClr val="C00000"/>
                </a:solidFill>
                <a:latin typeface="微软雅黑"/>
                <a:ea typeface="微软雅黑"/>
              </a:rPr>
              <a:t>01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4521893" y="3617622"/>
            <a:ext cx="470082" cy="470081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400">
                <a:solidFill>
                  <a:srgbClr val="C00000"/>
                </a:solidFill>
                <a:latin typeface="微软雅黑"/>
                <a:ea typeface="微软雅黑"/>
              </a:rPr>
              <a:t>02</a:t>
            </a:r>
            <a:endParaRPr lang="en-GB" sz="1400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5900975" y="4060993"/>
            <a:ext cx="470082" cy="470081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400">
                <a:solidFill>
                  <a:srgbClr val="C00000"/>
                </a:solidFill>
                <a:latin typeface="微软雅黑"/>
                <a:ea typeface="微软雅黑"/>
              </a:rPr>
              <a:t>03</a:t>
            </a:r>
            <a:endParaRPr lang="en-GB" sz="1400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8466106" y="2407688"/>
            <a:ext cx="470082" cy="470081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400">
                <a:solidFill>
                  <a:srgbClr val="C00000"/>
                </a:solidFill>
                <a:latin typeface="微软雅黑"/>
                <a:ea typeface="微软雅黑"/>
              </a:rPr>
              <a:t>04</a:t>
            </a:r>
            <a:endParaRPr lang="en-GB" sz="1400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build="p"/>
      <p:bldP spid="15" grpId="0"/>
      <p:bldP spid="16" grpId="0" build="p"/>
      <p:bldP spid="17" grpId="0"/>
      <p:bldP spid="18" grpId="0" build="p"/>
      <p:bldP spid="19" grpId="0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64"/>
          <p:cNvGrpSpPr/>
          <p:nvPr/>
        </p:nvGrpSpPr>
        <p:grpSpPr>
          <a:xfrm>
            <a:off x="6477003" y="2000240"/>
            <a:ext cx="5538035" cy="3342776"/>
            <a:chOff x="336947" y="1950447"/>
            <a:chExt cx="6745544" cy="4071635"/>
          </a:xfrm>
        </p:grpSpPr>
        <p:pic>
          <p:nvPicPr>
            <p:cNvPr id="20" name="Picture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947" y="1950447"/>
              <a:ext cx="6745544" cy="4071635"/>
            </a:xfrm>
            <a:prstGeom prst="rect">
              <a:avLst/>
            </a:prstGeom>
          </p:spPr>
        </p:pic>
        <p:sp>
          <p:nvSpPr>
            <p:cNvPr id="21" name="Rectangle 66"/>
            <p:cNvSpPr/>
            <p:nvPr/>
          </p:nvSpPr>
          <p:spPr>
            <a:xfrm>
              <a:off x="1129035" y="2160307"/>
              <a:ext cx="5184576" cy="3240361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" name="Group 52"/>
          <p:cNvGrpSpPr/>
          <p:nvPr/>
        </p:nvGrpSpPr>
        <p:grpSpPr>
          <a:xfrm>
            <a:off x="5810248" y="2311751"/>
            <a:ext cx="5538035" cy="3342776"/>
            <a:chOff x="336947" y="1950447"/>
            <a:chExt cx="6745544" cy="4071635"/>
          </a:xfrm>
        </p:grpSpPr>
        <p:pic>
          <p:nvPicPr>
            <p:cNvPr id="23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947" y="1950447"/>
              <a:ext cx="6745544" cy="4071635"/>
            </a:xfrm>
            <a:prstGeom prst="rect">
              <a:avLst/>
            </a:prstGeom>
          </p:spPr>
        </p:pic>
        <p:sp>
          <p:nvSpPr>
            <p:cNvPr id="24" name="Rectangle 54"/>
            <p:cNvSpPr/>
            <p:nvPr/>
          </p:nvSpPr>
          <p:spPr>
            <a:xfrm>
              <a:off x="1129035" y="2160307"/>
              <a:ext cx="5184576" cy="3240361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" name="Rectangle 67"/>
          <p:cNvSpPr/>
          <p:nvPr/>
        </p:nvSpPr>
        <p:spPr>
          <a:xfrm>
            <a:off x="3238480" y="5143513"/>
            <a:ext cx="2095515" cy="63093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100" dirty="0">
                <a:latin typeface="+mn-ea"/>
                <a:cs typeface="Open Sans Light" pitchFamily="34" charset="0"/>
              </a:rPr>
              <a:t>此处添加详细文本描述，建议与标题相关并符合整体语言风格，语言描述尽量简洁生动。</a:t>
            </a:r>
            <a:endParaRPr lang="id-ID" altLang="zh-CN" sz="1100" dirty="0">
              <a:latin typeface="+mn-ea"/>
              <a:cs typeface="Open Sans Light" pitchFamily="34" charset="0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71461" y="5143513"/>
            <a:ext cx="2095515" cy="63093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100" dirty="0">
                <a:latin typeface="+mn-ea"/>
                <a:cs typeface="Open Sans Light" pitchFamily="34" charset="0"/>
              </a:rPr>
              <a:t>此处添加详细文本描述，建议与标题相关并符合整体语言风格，语言描述尽量简洁生动。</a:t>
            </a:r>
            <a:endParaRPr lang="id-ID" sz="1100" dirty="0">
              <a:latin typeface="+mn-ea"/>
              <a:cs typeface="Open Sans Light" pitchFamily="34" charset="0"/>
            </a:endParaRPr>
          </a:p>
        </p:txBody>
      </p:sp>
      <p:cxnSp>
        <p:nvCxnSpPr>
          <p:cNvPr id="27" name="Straight Connector 69"/>
          <p:cNvCxnSpPr/>
          <p:nvPr/>
        </p:nvCxnSpPr>
        <p:spPr>
          <a:xfrm rot="5400000">
            <a:off x="2571196" y="5620295"/>
            <a:ext cx="763064" cy="21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1"/>
          <p:cNvSpPr/>
          <p:nvPr/>
        </p:nvSpPr>
        <p:spPr>
          <a:xfrm>
            <a:off x="571461" y="1619237"/>
            <a:ext cx="4953035" cy="73866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latin typeface="+mn-ea"/>
                <a:cs typeface="Open Sans Light" pitchFamily="34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latin typeface="+mn-ea"/>
                <a:cs typeface="Open Sans Light" pitchFamily="34" charset="0"/>
              </a:rPr>
              <a:t>200</a:t>
            </a:r>
            <a:r>
              <a:rPr lang="zh-CN" altLang="en-US" sz="1300" dirty="0">
                <a:latin typeface="+mn-ea"/>
                <a:cs typeface="Open Sans Light" pitchFamily="34" charset="0"/>
              </a:rPr>
              <a:t>字以内，据统计每页幻灯片的最好控制在</a:t>
            </a:r>
            <a:r>
              <a:rPr lang="en-US" altLang="zh-CN" sz="1300" dirty="0">
                <a:latin typeface="+mn-ea"/>
                <a:cs typeface="Open Sans Light" pitchFamily="34" charset="0"/>
              </a:rPr>
              <a:t>5</a:t>
            </a:r>
            <a:r>
              <a:rPr lang="zh-CN" altLang="en-US" sz="1300" dirty="0">
                <a:latin typeface="+mn-ea"/>
                <a:cs typeface="Open Sans Light" pitchFamily="34" charset="0"/>
              </a:rPr>
              <a:t>分钟之内。</a:t>
            </a:r>
          </a:p>
        </p:txBody>
      </p:sp>
      <p:grpSp>
        <p:nvGrpSpPr>
          <p:cNvPr id="29" name="Group 35"/>
          <p:cNvGrpSpPr/>
          <p:nvPr/>
        </p:nvGrpSpPr>
        <p:grpSpPr>
          <a:xfrm>
            <a:off x="476211" y="2762244"/>
            <a:ext cx="1428760" cy="1555588"/>
            <a:chOff x="357158" y="2071684"/>
            <a:chExt cx="1071570" cy="1166691"/>
          </a:xfrm>
        </p:grpSpPr>
        <p:sp>
          <p:nvSpPr>
            <p:cNvPr id="30" name="Oval 61"/>
            <p:cNvSpPr/>
            <p:nvPr/>
          </p:nvSpPr>
          <p:spPr>
            <a:xfrm>
              <a:off x="633817" y="2071684"/>
              <a:ext cx="449414" cy="449414"/>
            </a:xfrm>
            <a:prstGeom prst="ellipse">
              <a:avLst/>
            </a:prstGeom>
            <a:solidFill>
              <a:srgbClr val="EB340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Rectangle 72"/>
            <p:cNvSpPr/>
            <p:nvPr/>
          </p:nvSpPr>
          <p:spPr>
            <a:xfrm>
              <a:off x="357158" y="2857502"/>
              <a:ext cx="1071570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latin typeface="+mn-ea"/>
                  <a:cs typeface="Open Sans Light" pitchFamily="34" charset="0"/>
                </a:rPr>
                <a:t>此处添加详细文本描述，建议与标题相关并符合整体语言风格</a:t>
              </a:r>
            </a:p>
          </p:txBody>
        </p:sp>
        <p:sp>
          <p:nvSpPr>
            <p:cNvPr id="32" name="Rectangle 73"/>
            <p:cNvSpPr/>
            <p:nvPr/>
          </p:nvSpPr>
          <p:spPr>
            <a:xfrm>
              <a:off x="557973" y="2571750"/>
              <a:ext cx="675907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00" dirty="0">
                  <a:latin typeface="+mn-ea"/>
                  <a:cs typeface="Open Sans" pitchFamily="34" charset="0"/>
                </a:rPr>
                <a:t>项目名称 </a:t>
              </a:r>
              <a:endParaRPr lang="en-US" sz="1300" dirty="0">
                <a:latin typeface="+mn-ea"/>
                <a:cs typeface="Open Sans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85786" y="2214560"/>
              <a:ext cx="166924" cy="17311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2393348" y="2762244"/>
            <a:ext cx="1428760" cy="1555588"/>
            <a:chOff x="1795011" y="2071684"/>
            <a:chExt cx="1071570" cy="1166691"/>
          </a:xfrm>
        </p:grpSpPr>
        <p:sp>
          <p:nvSpPr>
            <p:cNvPr id="35" name="Oval 62"/>
            <p:cNvSpPr/>
            <p:nvPr/>
          </p:nvSpPr>
          <p:spPr>
            <a:xfrm>
              <a:off x="2071670" y="2071684"/>
              <a:ext cx="449414" cy="4494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B3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Rectangle 74"/>
            <p:cNvSpPr/>
            <p:nvPr/>
          </p:nvSpPr>
          <p:spPr>
            <a:xfrm>
              <a:off x="1795011" y="2857502"/>
              <a:ext cx="1071570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latin typeface="+mn-ea"/>
                  <a:cs typeface="Open Sans Light" pitchFamily="34" charset="0"/>
                </a:rPr>
                <a:t>此处添加详细文本描述，建议与标题相关并符合整体语言风格</a:t>
              </a:r>
            </a:p>
          </p:txBody>
        </p:sp>
        <p:sp>
          <p:nvSpPr>
            <p:cNvPr id="37" name="Rectangle 27"/>
            <p:cNvSpPr/>
            <p:nvPr/>
          </p:nvSpPr>
          <p:spPr>
            <a:xfrm>
              <a:off x="1986734" y="2571750"/>
              <a:ext cx="675907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00" dirty="0">
                  <a:latin typeface="+mn-ea"/>
                  <a:cs typeface="Open Sans" pitchFamily="34" charset="0"/>
                </a:rPr>
                <a:t>项目名称 </a:t>
              </a:r>
              <a:endParaRPr lang="en-US" sz="1300" dirty="0">
                <a:latin typeface="+mn-ea"/>
                <a:cs typeface="Open Sans" pitchFamily="34" charset="0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2214546" y="2214560"/>
              <a:ext cx="166924" cy="17311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EB34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39" name="Group 37"/>
          <p:cNvGrpSpPr/>
          <p:nvPr/>
        </p:nvGrpSpPr>
        <p:grpSpPr>
          <a:xfrm>
            <a:off x="4298361" y="2762244"/>
            <a:ext cx="1428760" cy="1555588"/>
            <a:chOff x="3223771" y="2071684"/>
            <a:chExt cx="1071570" cy="1166691"/>
          </a:xfrm>
        </p:grpSpPr>
        <p:sp>
          <p:nvSpPr>
            <p:cNvPr id="40" name="Oval 63"/>
            <p:cNvSpPr/>
            <p:nvPr/>
          </p:nvSpPr>
          <p:spPr>
            <a:xfrm>
              <a:off x="3500430" y="2071684"/>
              <a:ext cx="449414" cy="449414"/>
            </a:xfrm>
            <a:prstGeom prst="ellipse">
              <a:avLst/>
            </a:prstGeom>
            <a:solidFill>
              <a:srgbClr val="EB340D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Rectangle 76"/>
            <p:cNvSpPr/>
            <p:nvPr/>
          </p:nvSpPr>
          <p:spPr>
            <a:xfrm>
              <a:off x="3223771" y="2857502"/>
              <a:ext cx="1071570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latin typeface="+mn-ea"/>
                  <a:cs typeface="Open Sans Light" pitchFamily="34" charset="0"/>
                </a:rPr>
                <a:t>此处添加详细文本描述，建议与标题相关并符合整体语言风格</a:t>
              </a:r>
            </a:p>
          </p:txBody>
        </p:sp>
        <p:sp>
          <p:nvSpPr>
            <p:cNvPr id="42" name="Rectangle 28"/>
            <p:cNvSpPr/>
            <p:nvPr/>
          </p:nvSpPr>
          <p:spPr>
            <a:xfrm>
              <a:off x="3415494" y="2571750"/>
              <a:ext cx="675907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00" dirty="0">
                  <a:latin typeface="+mn-ea"/>
                  <a:cs typeface="Open Sans" pitchFamily="34" charset="0"/>
                </a:rPr>
                <a:t>项目名称 </a:t>
              </a:r>
              <a:endParaRPr lang="en-US" sz="1300" dirty="0">
                <a:latin typeface="+mn-ea"/>
                <a:cs typeface="Open Sans" pitchFamily="34" charset="0"/>
              </a:endParaRPr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3643306" y="2214560"/>
              <a:ext cx="166924" cy="17311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68275" y="3421782"/>
            <a:ext cx="1631384" cy="452697"/>
            <a:chOff x="3838575" y="2712368"/>
            <a:chExt cx="1604974" cy="36853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EB34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EB34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EB34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EB34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EB34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872200" y="2887682"/>
            <a:ext cx="1897933" cy="174854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734268" y="2218572"/>
            <a:ext cx="3795144" cy="3496428"/>
            <a:chOff x="304800" y="673100"/>
            <a:chExt cx="4000500" cy="4000500"/>
          </a:xfrm>
          <a:solidFill>
            <a:srgbClr val="EB340D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03915" y="2247567"/>
            <a:ext cx="831871" cy="7663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EB340D"/>
            </a:solidFill>
            <a:ln>
              <a:solidFill>
                <a:srgbClr val="EB3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48802" y="3547249"/>
            <a:ext cx="831871" cy="7663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EB3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01694" y="4872293"/>
            <a:ext cx="831871" cy="7663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EB3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308206" y="3424139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待处理问题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98256" y="2275814"/>
            <a:ext cx="2934117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74320" y="3758544"/>
            <a:ext cx="2934117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62517" y="5228785"/>
            <a:ext cx="2934117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3765" y="3314325"/>
            <a:ext cx="2336148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7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7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44055" y="3966852"/>
            <a:ext cx="6547946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934679" y="4605635"/>
            <a:ext cx="5966698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三、</a:t>
            </a: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成功项目展示</a:t>
            </a:r>
            <a:endParaRPr lang="zh-CN" altLang="zh-CN" sz="5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966852"/>
            <a:ext cx="1774825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distribute.quanjing.com/ibljot01473137.jpg?seid=AwjSAM90mde0nZmXmZD8AwjYBtaZoxWXmNX8FhX8mZaWFdiWmtqVms85idiXoJuXoJaYFdb8de71b3407776bcfa82159e8863997d58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35" b="98969" l="3125" r="922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6518" y="3291994"/>
            <a:ext cx="4550126" cy="30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044620" y="689362"/>
            <a:ext cx="9780118" cy="2687588"/>
            <a:chOff x="878905" y="4067711"/>
            <a:chExt cx="9780118" cy="2687588"/>
          </a:xfrm>
        </p:grpSpPr>
        <p:sp>
          <p:nvSpPr>
            <p:cNvPr id="9" name="矩形 8"/>
            <p:cNvSpPr/>
            <p:nvPr/>
          </p:nvSpPr>
          <p:spPr>
            <a:xfrm>
              <a:off x="1714696" y="5036659"/>
              <a:ext cx="81815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2800" kern="1400" dirty="0">
                  <a:latin typeface="Calibri Light" panose="020F0302020204030204" pitchFamily="34" charset="0"/>
                </a:rPr>
                <a:t>在销售过程的多个阶段都涉及到解决方案的设计，作为一名项目经理，优秀的文案写作能力必不可少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878905" y="406771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9217318" y="410842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429"/>
          <p:cNvSpPr>
            <a:spLocks noChangeArrowheads="1"/>
          </p:cNvSpPr>
          <p:nvPr/>
        </p:nvSpPr>
        <p:spPr bwMode="auto">
          <a:xfrm>
            <a:off x="2304530" y="1655911"/>
            <a:ext cx="693318" cy="688334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extLst/>
        </p:spPr>
        <p:txBody>
          <a:bodyPr wrap="none" lIns="57594" tIns="28797" rIns="57594" bIns="28797" anchor="ctr"/>
          <a:lstStyle/>
          <a:p>
            <a:pPr defTabSz="513709">
              <a:defRPr/>
            </a:pPr>
            <a:endParaRPr lang="en-US" sz="2000" kern="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grpSp>
        <p:nvGrpSpPr>
          <p:cNvPr id="9" name="Group 7"/>
          <p:cNvGrpSpPr/>
          <p:nvPr/>
        </p:nvGrpSpPr>
        <p:grpSpPr>
          <a:xfrm>
            <a:off x="1440557" y="2327638"/>
            <a:ext cx="2421263" cy="1198300"/>
            <a:chOff x="838200" y="3042850"/>
            <a:chExt cx="1600200" cy="792071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3042850"/>
              <a:ext cx="1600200" cy="26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3709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latin typeface="微软雅黑"/>
                <a:ea typeface="微软雅黑"/>
                <a:cs typeface="Open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3316128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513709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  <a:ea typeface="微软雅黑"/>
                  <a:cs typeface="Open Sans Light"/>
                </a:rPr>
                <a:t>此处添加详细文本描述，建议与标题相关并符合整体语言风格</a:t>
              </a:r>
              <a:endParaRPr lang="en-US" sz="1400" dirty="0">
                <a:latin typeface="微软雅黑"/>
                <a:ea typeface="微软雅黑"/>
                <a:cs typeface="Open Sans Ligh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63910" y="2328225"/>
            <a:ext cx="2421263" cy="1198299"/>
            <a:chOff x="838200" y="3042850"/>
            <a:chExt cx="1600200" cy="792070"/>
          </a:xfrm>
        </p:grpSpPr>
        <p:sp>
          <p:nvSpPr>
            <p:cNvPr id="13" name="TextBox 12"/>
            <p:cNvSpPr txBox="1"/>
            <p:nvPr/>
          </p:nvSpPr>
          <p:spPr>
            <a:xfrm>
              <a:off x="838200" y="3042850"/>
              <a:ext cx="1600200" cy="24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3709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latin typeface="微软雅黑"/>
                <a:ea typeface="微软雅黑"/>
                <a:cs typeface="Open Sans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3316127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513709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  <a:ea typeface="微软雅黑"/>
                  <a:cs typeface="Open Sans Light"/>
                </a:rPr>
                <a:t>此处添加详细文本描述，建议与标题相关并符合整体语言风格</a:t>
              </a:r>
              <a:endParaRPr lang="en-US" sz="1400" dirty="0">
                <a:latin typeface="微软雅黑"/>
                <a:ea typeface="微软雅黑"/>
                <a:cs typeface="Open Sans Light"/>
              </a:endParaRPr>
            </a:p>
          </p:txBody>
        </p:sp>
      </p:grpSp>
      <p:sp>
        <p:nvSpPr>
          <p:cNvPr id="15" name="AutoShape 131"/>
          <p:cNvSpPr>
            <a:spLocks/>
          </p:cNvSpPr>
          <p:nvPr/>
        </p:nvSpPr>
        <p:spPr bwMode="auto">
          <a:xfrm>
            <a:off x="5483706" y="1727919"/>
            <a:ext cx="581670" cy="515622"/>
          </a:xfrm>
          <a:custGeom>
            <a:avLst/>
            <a:gdLst>
              <a:gd name="T0" fmla="*/ 10800 w 21600"/>
              <a:gd name="T1" fmla="+- 0 10800 114"/>
              <a:gd name="T2" fmla="*/ 10800 h 21373"/>
              <a:gd name="T3" fmla="*/ 10800 w 21600"/>
              <a:gd name="T4" fmla="+- 0 10800 114"/>
              <a:gd name="T5" fmla="*/ 10800 h 21373"/>
              <a:gd name="T6" fmla="*/ 10800 w 21600"/>
              <a:gd name="T7" fmla="+- 0 10800 114"/>
              <a:gd name="T8" fmla="*/ 10800 h 21373"/>
              <a:gd name="T9" fmla="*/ 10800 w 21600"/>
              <a:gd name="T10" fmla="+- 0 10800 114"/>
              <a:gd name="T11" fmla="*/ 10800 h 213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73">
                <a:moveTo>
                  <a:pt x="13251" y="718"/>
                </a:moveTo>
                <a:cubicBezTo>
                  <a:pt x="13802" y="111"/>
                  <a:pt x="14278" y="-114"/>
                  <a:pt x="14670" y="54"/>
                </a:cubicBezTo>
                <a:cubicBezTo>
                  <a:pt x="15062" y="219"/>
                  <a:pt x="15263" y="737"/>
                  <a:pt x="15263" y="1596"/>
                </a:cubicBezTo>
                <a:lnTo>
                  <a:pt x="15263" y="19775"/>
                </a:lnTo>
                <a:cubicBezTo>
                  <a:pt x="15263" y="20634"/>
                  <a:pt x="15065" y="21152"/>
                  <a:pt x="14681" y="21320"/>
                </a:cubicBezTo>
                <a:cubicBezTo>
                  <a:pt x="14292" y="21486"/>
                  <a:pt x="13816" y="21264"/>
                  <a:pt x="13251" y="20656"/>
                </a:cubicBezTo>
                <a:lnTo>
                  <a:pt x="7758" y="14803"/>
                </a:lnTo>
                <a:lnTo>
                  <a:pt x="660" y="14803"/>
                </a:lnTo>
                <a:cubicBezTo>
                  <a:pt x="480" y="14803"/>
                  <a:pt x="324" y="14736"/>
                  <a:pt x="194" y="14604"/>
                </a:cubicBezTo>
                <a:cubicBezTo>
                  <a:pt x="67" y="14473"/>
                  <a:pt x="0" y="14304"/>
                  <a:pt x="0" y="14098"/>
                </a:cubicBezTo>
                <a:lnTo>
                  <a:pt x="0" y="7277"/>
                </a:lnTo>
                <a:cubicBezTo>
                  <a:pt x="0" y="7082"/>
                  <a:pt x="67" y="6917"/>
                  <a:pt x="194" y="6778"/>
                </a:cubicBezTo>
                <a:cubicBezTo>
                  <a:pt x="324" y="6643"/>
                  <a:pt x="480" y="6571"/>
                  <a:pt x="660" y="6571"/>
                </a:cubicBezTo>
                <a:lnTo>
                  <a:pt x="7758" y="6571"/>
                </a:lnTo>
                <a:lnTo>
                  <a:pt x="13251" y="718"/>
                </a:lnTo>
                <a:close/>
                <a:moveTo>
                  <a:pt x="18002" y="3322"/>
                </a:moveTo>
                <a:cubicBezTo>
                  <a:pt x="18331" y="3127"/>
                  <a:pt x="18666" y="3086"/>
                  <a:pt x="19023" y="3179"/>
                </a:cubicBezTo>
                <a:cubicBezTo>
                  <a:pt x="19379" y="3273"/>
                  <a:pt x="19654" y="3495"/>
                  <a:pt x="19838" y="3844"/>
                </a:cubicBezTo>
                <a:cubicBezTo>
                  <a:pt x="21017" y="6023"/>
                  <a:pt x="21599" y="8301"/>
                  <a:pt x="21599" y="10687"/>
                </a:cubicBezTo>
                <a:cubicBezTo>
                  <a:pt x="21599" y="13092"/>
                  <a:pt x="21017" y="15373"/>
                  <a:pt x="19838" y="17527"/>
                </a:cubicBezTo>
                <a:cubicBezTo>
                  <a:pt x="19584" y="18018"/>
                  <a:pt x="19189" y="18266"/>
                  <a:pt x="18659" y="18266"/>
                </a:cubicBezTo>
                <a:cubicBezTo>
                  <a:pt x="18437" y="18266"/>
                  <a:pt x="18214" y="18195"/>
                  <a:pt x="17999" y="18049"/>
                </a:cubicBezTo>
                <a:cubicBezTo>
                  <a:pt x="17671" y="17857"/>
                  <a:pt x="17459" y="17572"/>
                  <a:pt x="17353" y="17189"/>
                </a:cubicBezTo>
                <a:cubicBezTo>
                  <a:pt x="17254" y="16807"/>
                  <a:pt x="17289" y="16439"/>
                  <a:pt x="17473" y="16090"/>
                </a:cubicBezTo>
                <a:cubicBezTo>
                  <a:pt x="18419" y="14353"/>
                  <a:pt x="18892" y="12552"/>
                  <a:pt x="18892" y="10687"/>
                </a:cubicBezTo>
                <a:cubicBezTo>
                  <a:pt x="18892" y="8819"/>
                  <a:pt x="18415" y="7014"/>
                  <a:pt x="17473" y="5277"/>
                </a:cubicBezTo>
                <a:cubicBezTo>
                  <a:pt x="17289" y="4932"/>
                  <a:pt x="17254" y="4567"/>
                  <a:pt x="17353" y="4181"/>
                </a:cubicBezTo>
                <a:cubicBezTo>
                  <a:pt x="17459" y="3802"/>
                  <a:pt x="17674" y="3514"/>
                  <a:pt x="18002" y="3322"/>
                </a:cubicBezTo>
              </a:path>
            </a:pathLst>
          </a:custGeom>
          <a:solidFill>
            <a:srgbClr val="EB340D"/>
          </a:solidFill>
          <a:ln>
            <a:noFill/>
          </a:ln>
          <a:effectLst/>
          <a:extLst/>
        </p:spPr>
        <p:txBody>
          <a:bodyPr lIns="17998" tIns="17998" rIns="17998" bIns="17998" anchor="ctr"/>
          <a:lstStyle/>
          <a:p>
            <a:pPr defTabSz="161810">
              <a:defRPr/>
            </a:pPr>
            <a:endParaRPr lang="es-ES" sz="1000" kern="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/>
              <a:ea typeface="微软雅黑"/>
              <a:cs typeface="Gill Sans" charset="0"/>
              <a:sym typeface="Gill Sans" charset="0"/>
            </a:endParaRPr>
          </a:p>
        </p:txBody>
      </p:sp>
      <p:grpSp>
        <p:nvGrpSpPr>
          <p:cNvPr id="16" name="Group 17"/>
          <p:cNvGrpSpPr/>
          <p:nvPr/>
        </p:nvGrpSpPr>
        <p:grpSpPr>
          <a:xfrm>
            <a:off x="7732262" y="2347296"/>
            <a:ext cx="2421263" cy="1198300"/>
            <a:chOff x="838200" y="3042850"/>
            <a:chExt cx="1600200" cy="792071"/>
          </a:xfrm>
        </p:grpSpPr>
        <p:sp>
          <p:nvSpPr>
            <p:cNvPr id="17" name="TextBox 16"/>
            <p:cNvSpPr txBox="1"/>
            <p:nvPr/>
          </p:nvSpPr>
          <p:spPr>
            <a:xfrm>
              <a:off x="838200" y="3042850"/>
              <a:ext cx="1600200" cy="24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3709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latin typeface="微软雅黑"/>
                <a:ea typeface="微软雅黑"/>
                <a:cs typeface="Open Sans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3316128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513709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  <a:ea typeface="微软雅黑"/>
                  <a:cs typeface="Open Sans Light"/>
                </a:rPr>
                <a:t>此处添加详细文本描述，建议与标题相关并符合整体语言风格</a:t>
              </a:r>
              <a:endParaRPr lang="en-US" sz="1400" dirty="0">
                <a:latin typeface="微软雅黑"/>
                <a:ea typeface="微软雅黑"/>
                <a:cs typeface="Open Sans Light"/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1440557" y="4413854"/>
            <a:ext cx="2421263" cy="1198300"/>
            <a:chOff x="838200" y="3042850"/>
            <a:chExt cx="1600200" cy="792071"/>
          </a:xfrm>
        </p:grpSpPr>
        <p:sp>
          <p:nvSpPr>
            <p:cNvPr id="20" name="TextBox 19"/>
            <p:cNvSpPr txBox="1"/>
            <p:nvPr/>
          </p:nvSpPr>
          <p:spPr>
            <a:xfrm>
              <a:off x="838200" y="3042850"/>
              <a:ext cx="1600200" cy="24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3709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latin typeface="微软雅黑"/>
                <a:ea typeface="微软雅黑"/>
                <a:cs typeface="Open Sans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3316128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513709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  <a:ea typeface="微软雅黑"/>
                  <a:cs typeface="Open Sans Light"/>
                </a:rPr>
                <a:t>此处添加详细文本描述，建议与标题相关并符合整体语言风格</a:t>
              </a:r>
              <a:endParaRPr lang="en-US" sz="1400" dirty="0">
                <a:latin typeface="微软雅黑"/>
                <a:ea typeface="微软雅黑"/>
                <a:cs typeface="Open Sans Light"/>
              </a:endParaRPr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4563910" y="4418051"/>
            <a:ext cx="2421263" cy="1198300"/>
            <a:chOff x="838200" y="3042850"/>
            <a:chExt cx="1600200" cy="792071"/>
          </a:xfrm>
        </p:grpSpPr>
        <p:sp>
          <p:nvSpPr>
            <p:cNvPr id="23" name="TextBox 22"/>
            <p:cNvSpPr txBox="1"/>
            <p:nvPr/>
          </p:nvSpPr>
          <p:spPr>
            <a:xfrm>
              <a:off x="838200" y="3042850"/>
              <a:ext cx="1600200" cy="24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3709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latin typeface="微软雅黑"/>
                <a:ea typeface="微软雅黑"/>
                <a:cs typeface="Open Sans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3316128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513709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  <a:ea typeface="微软雅黑"/>
                  <a:cs typeface="Open Sans Light"/>
                </a:rPr>
                <a:t>此处添加详细文本描述，建议与标题相关并符合整体语言风格</a:t>
              </a:r>
              <a:endParaRPr lang="en-US" sz="1400" dirty="0">
                <a:latin typeface="微软雅黑"/>
                <a:ea typeface="微软雅黑"/>
                <a:cs typeface="Open Sans Light"/>
              </a:endParaRPr>
            </a:p>
          </p:txBody>
        </p:sp>
      </p:grpSp>
      <p:grpSp>
        <p:nvGrpSpPr>
          <p:cNvPr id="25" name="Group 34"/>
          <p:cNvGrpSpPr/>
          <p:nvPr/>
        </p:nvGrpSpPr>
        <p:grpSpPr>
          <a:xfrm>
            <a:off x="7732262" y="4413854"/>
            <a:ext cx="2421263" cy="1198300"/>
            <a:chOff x="838200" y="3042850"/>
            <a:chExt cx="1600200" cy="792071"/>
          </a:xfrm>
        </p:grpSpPr>
        <p:sp>
          <p:nvSpPr>
            <p:cNvPr id="26" name="TextBox 25"/>
            <p:cNvSpPr txBox="1"/>
            <p:nvPr/>
          </p:nvSpPr>
          <p:spPr>
            <a:xfrm>
              <a:off x="838200" y="3042850"/>
              <a:ext cx="1600200" cy="24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3709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latin typeface="微软雅黑"/>
                <a:ea typeface="微软雅黑"/>
                <a:cs typeface="Open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3316128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513709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  <a:ea typeface="微软雅黑"/>
                  <a:cs typeface="Open Sans Light"/>
                </a:rPr>
                <a:t>此处添加详细文本描述，建议与标题相关并符合整体语言风格</a:t>
              </a:r>
              <a:endParaRPr lang="en-US" sz="1400" dirty="0">
                <a:latin typeface="微软雅黑"/>
                <a:ea typeface="微软雅黑"/>
                <a:cs typeface="Open Sans Light"/>
              </a:endParaRPr>
            </a:p>
          </p:txBody>
        </p:sp>
      </p:grpSp>
      <p:grpSp>
        <p:nvGrpSpPr>
          <p:cNvPr id="28" name="Group 41"/>
          <p:cNvGrpSpPr/>
          <p:nvPr/>
        </p:nvGrpSpPr>
        <p:grpSpPr>
          <a:xfrm>
            <a:off x="2367407" y="3950298"/>
            <a:ext cx="567564" cy="322978"/>
            <a:chOff x="6350" y="1588"/>
            <a:chExt cx="1931988" cy="1330325"/>
          </a:xfrm>
          <a:solidFill>
            <a:srgbClr val="EB340D"/>
          </a:solidFill>
        </p:grpSpPr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6350" y="1588"/>
              <a:ext cx="1327150" cy="1330325"/>
            </a:xfrm>
            <a:custGeom>
              <a:avLst/>
              <a:gdLst>
                <a:gd name="T0" fmla="*/ 320 w 352"/>
                <a:gd name="T1" fmla="*/ 0 h 352"/>
                <a:gd name="T2" fmla="*/ 32 w 352"/>
                <a:gd name="T3" fmla="*/ 0 h 352"/>
                <a:gd name="T4" fmla="*/ 0 w 352"/>
                <a:gd name="T5" fmla="*/ 32 h 352"/>
                <a:gd name="T6" fmla="*/ 0 w 352"/>
                <a:gd name="T7" fmla="*/ 320 h 352"/>
                <a:gd name="T8" fmla="*/ 32 w 352"/>
                <a:gd name="T9" fmla="*/ 352 h 352"/>
                <a:gd name="T10" fmla="*/ 320 w 352"/>
                <a:gd name="T11" fmla="*/ 352 h 352"/>
                <a:gd name="T12" fmla="*/ 352 w 352"/>
                <a:gd name="T13" fmla="*/ 320 h 352"/>
                <a:gd name="T14" fmla="*/ 352 w 352"/>
                <a:gd name="T15" fmla="*/ 32 h 352"/>
                <a:gd name="T16" fmla="*/ 320 w 352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52">
                  <a:moveTo>
                    <a:pt x="32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8"/>
                    <a:pt x="14" y="352"/>
                    <a:pt x="32" y="352"/>
                  </a:cubicBezTo>
                  <a:cubicBezTo>
                    <a:pt x="320" y="352"/>
                    <a:pt x="320" y="352"/>
                    <a:pt x="320" y="352"/>
                  </a:cubicBezTo>
                  <a:cubicBezTo>
                    <a:pt x="338" y="352"/>
                    <a:pt x="352" y="338"/>
                    <a:pt x="352" y="320"/>
                  </a:cubicBezTo>
                  <a:cubicBezTo>
                    <a:pt x="352" y="32"/>
                    <a:pt x="352" y="32"/>
                    <a:pt x="352" y="32"/>
                  </a:cubicBezTo>
                  <a:cubicBezTo>
                    <a:pt x="352" y="14"/>
                    <a:pt x="338" y="0"/>
                    <a:pt x="3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13709">
                <a:defRPr/>
              </a:pPr>
              <a:endParaRPr lang="id-ID" sz="2000" kern="0" dirty="0">
                <a:latin typeface="微软雅黑"/>
                <a:ea typeface="微软雅黑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1454150" y="176213"/>
              <a:ext cx="484188" cy="977900"/>
            </a:xfrm>
            <a:custGeom>
              <a:avLst/>
              <a:gdLst>
                <a:gd name="T0" fmla="*/ 101 w 128"/>
                <a:gd name="T1" fmla="*/ 9 h 259"/>
                <a:gd name="T2" fmla="*/ 42 w 128"/>
                <a:gd name="T3" fmla="*/ 44 h 259"/>
                <a:gd name="T4" fmla="*/ 0 w 128"/>
                <a:gd name="T5" fmla="*/ 69 h 259"/>
                <a:gd name="T6" fmla="*/ 0 w 128"/>
                <a:gd name="T7" fmla="*/ 189 h 259"/>
                <a:gd name="T8" fmla="*/ 42 w 128"/>
                <a:gd name="T9" fmla="*/ 214 h 259"/>
                <a:gd name="T10" fmla="*/ 101 w 128"/>
                <a:gd name="T11" fmla="*/ 250 h 259"/>
                <a:gd name="T12" fmla="*/ 128 w 128"/>
                <a:gd name="T13" fmla="*/ 234 h 259"/>
                <a:gd name="T14" fmla="*/ 128 w 128"/>
                <a:gd name="T15" fmla="*/ 25 h 259"/>
                <a:gd name="T16" fmla="*/ 101 w 128"/>
                <a:gd name="T17" fmla="*/ 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59">
                  <a:moveTo>
                    <a:pt x="101" y="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29" y="52"/>
                    <a:pt x="13" y="62"/>
                    <a:pt x="0" y="6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3" y="197"/>
                    <a:pt x="29" y="207"/>
                    <a:pt x="42" y="214"/>
                  </a:cubicBezTo>
                  <a:cubicBezTo>
                    <a:pt x="101" y="250"/>
                    <a:pt x="101" y="250"/>
                    <a:pt x="101" y="250"/>
                  </a:cubicBezTo>
                  <a:cubicBezTo>
                    <a:pt x="116" y="259"/>
                    <a:pt x="128" y="252"/>
                    <a:pt x="128" y="23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7"/>
                    <a:pt x="116" y="0"/>
                    <a:pt x="10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13709">
                <a:defRPr/>
              </a:pPr>
              <a:endParaRPr lang="id-ID" sz="2000" kern="0" dirty="0">
                <a:latin typeface="微软雅黑"/>
                <a:ea typeface="微软雅黑"/>
              </a:endParaRPr>
            </a:p>
          </p:txBody>
        </p:sp>
      </p:grpSp>
      <p:sp>
        <p:nvSpPr>
          <p:cNvPr id="31" name="AutoShape 63"/>
          <p:cNvSpPr>
            <a:spLocks/>
          </p:cNvSpPr>
          <p:nvPr/>
        </p:nvSpPr>
        <p:spPr bwMode="auto">
          <a:xfrm>
            <a:off x="8656757" y="1799927"/>
            <a:ext cx="572272" cy="45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22"/>
                </a:moveTo>
                <a:cubicBezTo>
                  <a:pt x="20632" y="3222"/>
                  <a:pt x="20946" y="3384"/>
                  <a:pt x="21208" y="3713"/>
                </a:cubicBezTo>
                <a:cubicBezTo>
                  <a:pt x="21470" y="4042"/>
                  <a:pt x="21599" y="4427"/>
                  <a:pt x="21599" y="4865"/>
                </a:cubicBezTo>
                <a:lnTo>
                  <a:pt x="21599" y="19984"/>
                </a:lnTo>
                <a:cubicBezTo>
                  <a:pt x="21599" y="20421"/>
                  <a:pt x="21470" y="20803"/>
                  <a:pt x="21208" y="21121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1" y="21599"/>
                  <a:pt x="663" y="21441"/>
                  <a:pt x="399" y="21121"/>
                </a:cubicBezTo>
                <a:cubicBezTo>
                  <a:pt x="134" y="20803"/>
                  <a:pt x="0" y="20421"/>
                  <a:pt x="0" y="19984"/>
                </a:cubicBezTo>
                <a:lnTo>
                  <a:pt x="0" y="4865"/>
                </a:lnTo>
                <a:cubicBezTo>
                  <a:pt x="0" y="4427"/>
                  <a:pt x="134" y="4042"/>
                  <a:pt x="399" y="3713"/>
                </a:cubicBezTo>
                <a:cubicBezTo>
                  <a:pt x="663" y="3384"/>
                  <a:pt x="981" y="3222"/>
                  <a:pt x="1348" y="3222"/>
                </a:cubicBezTo>
                <a:lnTo>
                  <a:pt x="5638" y="3222"/>
                </a:lnTo>
                <a:lnTo>
                  <a:pt x="6318" y="1460"/>
                </a:lnTo>
                <a:cubicBezTo>
                  <a:pt x="6458" y="1057"/>
                  <a:pt x="6717" y="713"/>
                  <a:pt x="7089" y="425"/>
                </a:cubicBezTo>
                <a:cubicBezTo>
                  <a:pt x="7466" y="143"/>
                  <a:pt x="7838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10" y="425"/>
                </a:cubicBezTo>
                <a:cubicBezTo>
                  <a:pt x="14884" y="713"/>
                  <a:pt x="15146" y="1057"/>
                  <a:pt x="15293" y="1460"/>
                </a:cubicBezTo>
                <a:lnTo>
                  <a:pt x="15961" y="3222"/>
                </a:lnTo>
                <a:lnTo>
                  <a:pt x="20263" y="3222"/>
                </a:lnTo>
                <a:close/>
                <a:moveTo>
                  <a:pt x="10806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2" y="18294"/>
                  <a:pt x="14270" y="17810"/>
                  <a:pt x="14774" y="17196"/>
                </a:cubicBezTo>
                <a:cubicBezTo>
                  <a:pt x="15278" y="16582"/>
                  <a:pt x="15677" y="15862"/>
                  <a:pt x="15974" y="15048"/>
                </a:cubicBezTo>
                <a:cubicBezTo>
                  <a:pt x="16270" y="14234"/>
                  <a:pt x="16419" y="13356"/>
                  <a:pt x="16419" y="12421"/>
                </a:cubicBezTo>
                <a:cubicBezTo>
                  <a:pt x="16419" y="11499"/>
                  <a:pt x="16270" y="10623"/>
                  <a:pt x="15974" y="9795"/>
                </a:cubicBezTo>
                <a:cubicBezTo>
                  <a:pt x="15677" y="8966"/>
                  <a:pt x="15278" y="8249"/>
                  <a:pt x="14774" y="7644"/>
                </a:cubicBezTo>
                <a:cubicBezTo>
                  <a:pt x="14270" y="7036"/>
                  <a:pt x="13672" y="6557"/>
                  <a:pt x="12987" y="6199"/>
                </a:cubicBezTo>
                <a:cubicBezTo>
                  <a:pt x="12299" y="5843"/>
                  <a:pt x="11572" y="5667"/>
                  <a:pt x="10806" y="5667"/>
                </a:cubicBezTo>
                <a:cubicBezTo>
                  <a:pt x="10039" y="5667"/>
                  <a:pt x="9312" y="5846"/>
                  <a:pt x="8619" y="6199"/>
                </a:cubicBezTo>
                <a:cubicBezTo>
                  <a:pt x="7929" y="6557"/>
                  <a:pt x="7332" y="7036"/>
                  <a:pt x="6827" y="7644"/>
                </a:cubicBezTo>
                <a:cubicBezTo>
                  <a:pt x="6323" y="8249"/>
                  <a:pt x="5922" y="8963"/>
                  <a:pt x="5625" y="9789"/>
                </a:cubicBezTo>
                <a:cubicBezTo>
                  <a:pt x="5329" y="10612"/>
                  <a:pt x="5180" y="11490"/>
                  <a:pt x="5180" y="12421"/>
                </a:cubicBezTo>
                <a:cubicBezTo>
                  <a:pt x="5180" y="13356"/>
                  <a:pt x="5329" y="14234"/>
                  <a:pt x="5625" y="15048"/>
                </a:cubicBezTo>
                <a:cubicBezTo>
                  <a:pt x="5922" y="15862"/>
                  <a:pt x="6323" y="16582"/>
                  <a:pt x="6827" y="17196"/>
                </a:cubicBezTo>
                <a:cubicBezTo>
                  <a:pt x="7332" y="17810"/>
                  <a:pt x="7929" y="18294"/>
                  <a:pt x="8619" y="18650"/>
                </a:cubicBezTo>
                <a:cubicBezTo>
                  <a:pt x="9312" y="19005"/>
                  <a:pt x="10039" y="19185"/>
                  <a:pt x="10806" y="19185"/>
                </a:cubicBezTo>
                <a:moveTo>
                  <a:pt x="10806" y="7832"/>
                </a:moveTo>
                <a:cubicBezTo>
                  <a:pt x="11337" y="7832"/>
                  <a:pt x="11834" y="7953"/>
                  <a:pt x="12294" y="8191"/>
                </a:cubicBezTo>
                <a:cubicBezTo>
                  <a:pt x="12754" y="8432"/>
                  <a:pt x="13158" y="8755"/>
                  <a:pt x="13501" y="9169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4"/>
                  <a:pt x="14615" y="11781"/>
                  <a:pt x="14615" y="12421"/>
                </a:cubicBezTo>
                <a:cubicBezTo>
                  <a:pt x="14615" y="13056"/>
                  <a:pt x="14515" y="13649"/>
                  <a:pt x="14316" y="14205"/>
                </a:cubicBezTo>
                <a:cubicBezTo>
                  <a:pt x="14118" y="14757"/>
                  <a:pt x="13846" y="15245"/>
                  <a:pt x="13501" y="15668"/>
                </a:cubicBezTo>
                <a:cubicBezTo>
                  <a:pt x="13158" y="16091"/>
                  <a:pt x="12752" y="16420"/>
                  <a:pt x="12289" y="16661"/>
                </a:cubicBezTo>
                <a:cubicBezTo>
                  <a:pt x="11824" y="16899"/>
                  <a:pt x="11330" y="17016"/>
                  <a:pt x="10806" y="17016"/>
                </a:cubicBezTo>
                <a:cubicBezTo>
                  <a:pt x="10274" y="17016"/>
                  <a:pt x="9777" y="16899"/>
                  <a:pt x="9312" y="16661"/>
                </a:cubicBezTo>
                <a:cubicBezTo>
                  <a:pt x="8847" y="16420"/>
                  <a:pt x="8443" y="16091"/>
                  <a:pt x="8100" y="15668"/>
                </a:cubicBezTo>
                <a:cubicBezTo>
                  <a:pt x="7755" y="15245"/>
                  <a:pt x="7483" y="14754"/>
                  <a:pt x="7285" y="14199"/>
                </a:cubicBezTo>
                <a:cubicBezTo>
                  <a:pt x="7084" y="13641"/>
                  <a:pt x="6984" y="13044"/>
                  <a:pt x="6984" y="12421"/>
                </a:cubicBezTo>
                <a:cubicBezTo>
                  <a:pt x="6984" y="11781"/>
                  <a:pt x="7084" y="11184"/>
                  <a:pt x="7285" y="10623"/>
                </a:cubicBezTo>
                <a:cubicBezTo>
                  <a:pt x="7483" y="10068"/>
                  <a:pt x="7755" y="9583"/>
                  <a:pt x="8100" y="9169"/>
                </a:cubicBezTo>
                <a:cubicBezTo>
                  <a:pt x="8443" y="8755"/>
                  <a:pt x="8847" y="8431"/>
                  <a:pt x="9312" y="8191"/>
                </a:cubicBezTo>
                <a:cubicBezTo>
                  <a:pt x="9777" y="7953"/>
                  <a:pt x="10274" y="7832"/>
                  <a:pt x="10806" y="7832"/>
                </a:cubicBezTo>
              </a:path>
            </a:pathLst>
          </a:custGeom>
          <a:solidFill>
            <a:srgbClr val="EB340D"/>
          </a:solidFill>
          <a:ln>
            <a:noFill/>
          </a:ln>
          <a:effectLst/>
          <a:extLst/>
        </p:spPr>
        <p:txBody>
          <a:bodyPr lIns="17998" tIns="17998" rIns="17998" bIns="17998" anchor="ctr"/>
          <a:lstStyle/>
          <a:p>
            <a:pPr defTabSz="161810">
              <a:defRPr/>
            </a:pPr>
            <a:endParaRPr lang="es-ES" sz="1000" kern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/>
              <a:ea typeface="微软雅黑"/>
              <a:cs typeface="Gill Sans" charset="0"/>
              <a:sym typeface="Gill Sans" charset="0"/>
            </a:endParaRPr>
          </a:p>
        </p:txBody>
      </p:sp>
      <p:sp>
        <p:nvSpPr>
          <p:cNvPr id="32" name="AutoShape 19"/>
          <p:cNvSpPr>
            <a:spLocks/>
          </p:cNvSpPr>
          <p:nvPr/>
        </p:nvSpPr>
        <p:spPr bwMode="auto">
          <a:xfrm>
            <a:off x="8683809" y="3898856"/>
            <a:ext cx="518168" cy="459332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extLst/>
        </p:spPr>
        <p:txBody>
          <a:bodyPr lIns="17998" tIns="17998" rIns="17998" bIns="17998" anchor="ctr"/>
          <a:lstStyle/>
          <a:p>
            <a:pPr defTabSz="161810">
              <a:defRPr/>
            </a:pPr>
            <a:endParaRPr lang="es-ES" sz="1000" kern="0">
              <a:effectLst>
                <a:outerShdw blurRad="38100" dist="38100" dir="2700000" algn="tl">
                  <a:srgbClr val="000000"/>
                </a:outerShdw>
              </a:effectLst>
              <a:latin typeface="微软雅黑"/>
              <a:ea typeface="微软雅黑"/>
              <a:cs typeface="Gill Sans" charset="0"/>
              <a:sym typeface="Gill Sans" charset="0"/>
            </a:endParaRPr>
          </a:p>
        </p:txBody>
      </p:sp>
      <p:sp>
        <p:nvSpPr>
          <p:cNvPr id="33" name="AutoShape 12"/>
          <p:cNvSpPr>
            <a:spLocks/>
          </p:cNvSpPr>
          <p:nvPr/>
        </p:nvSpPr>
        <p:spPr bwMode="auto">
          <a:xfrm>
            <a:off x="5531150" y="3926028"/>
            <a:ext cx="486782" cy="501914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extLst/>
        </p:spPr>
        <p:txBody>
          <a:bodyPr lIns="23988" tIns="23988" rIns="23988" bIns="23988" anchor="ctr"/>
          <a:lstStyle/>
          <a:p>
            <a:pPr defTabSz="215891">
              <a:defRPr/>
            </a:pPr>
            <a:endParaRPr lang="es-ES" sz="1400" kern="0" dirty="0">
              <a:effectLst>
                <a:outerShdw blurRad="38100" dist="38100" dir="2700000" algn="tl">
                  <a:srgbClr val="000000"/>
                </a:outerShdw>
              </a:effectLst>
              <a:latin typeface="微软雅黑"/>
              <a:ea typeface="微软雅黑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1974517"/>
            <a:ext cx="3157320" cy="2090058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1"/>
          <p:cNvSpPr txBox="1"/>
          <p:nvPr/>
        </p:nvSpPr>
        <p:spPr>
          <a:xfrm>
            <a:off x="356970" y="2422342"/>
            <a:ext cx="214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C</a:t>
            </a:r>
            <a:r>
              <a:rPr lang="en-US" altLang="zh-CN" sz="2800" dirty="0">
                <a:solidFill>
                  <a:schemeClr val="bg1"/>
                </a:solidFill>
              </a:rPr>
              <a:t>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671" y="2436304"/>
            <a:ext cx="15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4113015" y="2149638"/>
            <a:ext cx="575533" cy="521337"/>
            <a:chOff x="3050349" y="1844085"/>
            <a:chExt cx="833779" cy="678092"/>
          </a:xfrm>
          <a:solidFill>
            <a:srgbClr val="0070C0"/>
          </a:solidFill>
        </p:grpSpPr>
        <p:sp>
          <p:nvSpPr>
            <p:cNvPr id="8" name="任意多边形 7"/>
            <p:cNvSpPr/>
            <p:nvPr/>
          </p:nvSpPr>
          <p:spPr>
            <a:xfrm rot="8100000" flipV="1">
              <a:off x="3050349" y="1844085"/>
              <a:ext cx="833779" cy="678092"/>
            </a:xfrm>
            <a:custGeom>
              <a:avLst/>
              <a:gdLst>
                <a:gd name="connsiteX0" fmla="*/ 122096 w 833718"/>
                <a:gd name="connsiteY0" fmla="*/ 556342 h 678436"/>
                <a:gd name="connsiteX1" fmla="*/ 68679 w 833718"/>
                <a:gd name="connsiteY1" fmla="*/ 32208 h 678436"/>
                <a:gd name="connsiteX2" fmla="*/ 94988 w 833718"/>
                <a:gd name="connsiteY2" fmla="*/ 0 h 678436"/>
                <a:gd name="connsiteX3" fmla="*/ 738731 w 833718"/>
                <a:gd name="connsiteY3" fmla="*/ 0 h 678436"/>
                <a:gd name="connsiteX4" fmla="*/ 765040 w 833718"/>
                <a:gd name="connsiteY4" fmla="*/ 32208 h 678436"/>
                <a:gd name="connsiteX5" fmla="*/ 711623 w 833718"/>
                <a:gd name="connsiteY5" fmla="*/ 556342 h 678436"/>
                <a:gd name="connsiteX6" fmla="*/ 122096 w 833718"/>
                <a:gd name="connsiteY6" fmla="*/ 556342 h 6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718" h="678436">
                  <a:moveTo>
                    <a:pt x="122096" y="556342"/>
                  </a:moveTo>
                  <a:cubicBezTo>
                    <a:pt x="-20349" y="413897"/>
                    <a:pt x="-38155" y="194012"/>
                    <a:pt x="68679" y="32208"/>
                  </a:cubicBezTo>
                  <a:lnTo>
                    <a:pt x="94988" y="0"/>
                  </a:lnTo>
                  <a:lnTo>
                    <a:pt x="738731" y="0"/>
                  </a:lnTo>
                  <a:lnTo>
                    <a:pt x="765040" y="32208"/>
                  </a:lnTo>
                  <a:cubicBezTo>
                    <a:pt x="871873" y="194012"/>
                    <a:pt x="854068" y="413897"/>
                    <a:pt x="711623" y="556342"/>
                  </a:cubicBezTo>
                  <a:cubicBezTo>
                    <a:pt x="548830" y="719135"/>
                    <a:pt x="284889" y="719135"/>
                    <a:pt x="122096" y="556342"/>
                  </a:cubicBezTo>
                  <a:close/>
                </a:path>
              </a:pathLst>
            </a:custGeom>
            <a:solidFill>
              <a:srgbClr val="EB34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9" name="文本框 6"/>
            <p:cNvSpPr txBox="1">
              <a:spLocks noChangeArrowheads="1"/>
            </p:cNvSpPr>
            <p:nvPr/>
          </p:nvSpPr>
          <p:spPr bwMode="auto">
            <a:xfrm>
              <a:off x="3146443" y="1890742"/>
              <a:ext cx="611465" cy="520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10" name="组合 37"/>
          <p:cNvGrpSpPr>
            <a:grpSpLocks/>
          </p:cNvGrpSpPr>
          <p:nvPr/>
        </p:nvGrpSpPr>
        <p:grpSpPr bwMode="auto">
          <a:xfrm>
            <a:off x="4096534" y="5345607"/>
            <a:ext cx="608496" cy="520167"/>
            <a:chOff x="3050206" y="1844053"/>
            <a:chExt cx="881613" cy="678154"/>
          </a:xfrm>
          <a:solidFill>
            <a:srgbClr val="0070C0"/>
          </a:solidFill>
        </p:grpSpPr>
        <p:sp>
          <p:nvSpPr>
            <p:cNvPr id="11" name="任意多边形 10"/>
            <p:cNvSpPr/>
            <p:nvPr/>
          </p:nvSpPr>
          <p:spPr>
            <a:xfrm rot="8100000" flipV="1">
              <a:off x="3050206" y="1844053"/>
              <a:ext cx="834142" cy="678154"/>
            </a:xfrm>
            <a:custGeom>
              <a:avLst/>
              <a:gdLst>
                <a:gd name="connsiteX0" fmla="*/ 122096 w 833718"/>
                <a:gd name="connsiteY0" fmla="*/ 556342 h 678436"/>
                <a:gd name="connsiteX1" fmla="*/ 68679 w 833718"/>
                <a:gd name="connsiteY1" fmla="*/ 32208 h 678436"/>
                <a:gd name="connsiteX2" fmla="*/ 94988 w 833718"/>
                <a:gd name="connsiteY2" fmla="*/ 0 h 678436"/>
                <a:gd name="connsiteX3" fmla="*/ 738731 w 833718"/>
                <a:gd name="connsiteY3" fmla="*/ 0 h 678436"/>
                <a:gd name="connsiteX4" fmla="*/ 765040 w 833718"/>
                <a:gd name="connsiteY4" fmla="*/ 32208 h 678436"/>
                <a:gd name="connsiteX5" fmla="*/ 711623 w 833718"/>
                <a:gd name="connsiteY5" fmla="*/ 556342 h 678436"/>
                <a:gd name="connsiteX6" fmla="*/ 122096 w 833718"/>
                <a:gd name="connsiteY6" fmla="*/ 556342 h 6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718" h="678436">
                  <a:moveTo>
                    <a:pt x="122096" y="556342"/>
                  </a:moveTo>
                  <a:cubicBezTo>
                    <a:pt x="-20349" y="413897"/>
                    <a:pt x="-38155" y="194012"/>
                    <a:pt x="68679" y="32208"/>
                  </a:cubicBezTo>
                  <a:lnTo>
                    <a:pt x="94988" y="0"/>
                  </a:lnTo>
                  <a:lnTo>
                    <a:pt x="738731" y="0"/>
                  </a:lnTo>
                  <a:lnTo>
                    <a:pt x="765040" y="32208"/>
                  </a:lnTo>
                  <a:cubicBezTo>
                    <a:pt x="871873" y="194012"/>
                    <a:pt x="854068" y="413897"/>
                    <a:pt x="711623" y="556342"/>
                  </a:cubicBezTo>
                  <a:cubicBezTo>
                    <a:pt x="548830" y="719135"/>
                    <a:pt x="284889" y="719135"/>
                    <a:pt x="122096" y="556342"/>
                  </a:cubicBezTo>
                  <a:close/>
                </a:path>
              </a:pathLst>
            </a:custGeom>
            <a:solidFill>
              <a:srgbClr val="EB34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2" name="文本框 39"/>
            <p:cNvSpPr txBox="1">
              <a:spLocks noChangeArrowheads="1"/>
            </p:cNvSpPr>
            <p:nvPr/>
          </p:nvSpPr>
          <p:spPr bwMode="auto">
            <a:xfrm>
              <a:off x="3123827" y="1885459"/>
              <a:ext cx="807992" cy="52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13" name="组合 40"/>
          <p:cNvGrpSpPr>
            <a:grpSpLocks/>
          </p:cNvGrpSpPr>
          <p:nvPr/>
        </p:nvGrpSpPr>
        <p:grpSpPr bwMode="auto">
          <a:xfrm>
            <a:off x="4112889" y="4538750"/>
            <a:ext cx="575786" cy="520119"/>
            <a:chOff x="3050167" y="1844084"/>
            <a:chExt cx="834144" cy="678092"/>
          </a:xfrm>
          <a:solidFill>
            <a:srgbClr val="0070C0"/>
          </a:solidFill>
        </p:grpSpPr>
        <p:sp>
          <p:nvSpPr>
            <p:cNvPr id="14" name="任意多边形 13"/>
            <p:cNvSpPr/>
            <p:nvPr/>
          </p:nvSpPr>
          <p:spPr>
            <a:xfrm rot="8100000" flipV="1">
              <a:off x="3050167" y="1844084"/>
              <a:ext cx="834144" cy="678092"/>
            </a:xfrm>
            <a:custGeom>
              <a:avLst/>
              <a:gdLst>
                <a:gd name="connsiteX0" fmla="*/ 122096 w 833718"/>
                <a:gd name="connsiteY0" fmla="*/ 556342 h 678436"/>
                <a:gd name="connsiteX1" fmla="*/ 68679 w 833718"/>
                <a:gd name="connsiteY1" fmla="*/ 32208 h 678436"/>
                <a:gd name="connsiteX2" fmla="*/ 94988 w 833718"/>
                <a:gd name="connsiteY2" fmla="*/ 0 h 678436"/>
                <a:gd name="connsiteX3" fmla="*/ 738731 w 833718"/>
                <a:gd name="connsiteY3" fmla="*/ 0 h 678436"/>
                <a:gd name="connsiteX4" fmla="*/ 765040 w 833718"/>
                <a:gd name="connsiteY4" fmla="*/ 32208 h 678436"/>
                <a:gd name="connsiteX5" fmla="*/ 711623 w 833718"/>
                <a:gd name="connsiteY5" fmla="*/ 556342 h 678436"/>
                <a:gd name="connsiteX6" fmla="*/ 122096 w 833718"/>
                <a:gd name="connsiteY6" fmla="*/ 556342 h 6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718" h="678436">
                  <a:moveTo>
                    <a:pt x="122096" y="556342"/>
                  </a:moveTo>
                  <a:cubicBezTo>
                    <a:pt x="-20349" y="413897"/>
                    <a:pt x="-38155" y="194012"/>
                    <a:pt x="68679" y="32208"/>
                  </a:cubicBezTo>
                  <a:lnTo>
                    <a:pt x="94988" y="0"/>
                  </a:lnTo>
                  <a:lnTo>
                    <a:pt x="738731" y="0"/>
                  </a:lnTo>
                  <a:lnTo>
                    <a:pt x="765040" y="32208"/>
                  </a:lnTo>
                  <a:cubicBezTo>
                    <a:pt x="871873" y="194012"/>
                    <a:pt x="854068" y="413897"/>
                    <a:pt x="711623" y="556342"/>
                  </a:cubicBezTo>
                  <a:cubicBezTo>
                    <a:pt x="548830" y="719135"/>
                    <a:pt x="284889" y="719135"/>
                    <a:pt x="122096" y="556342"/>
                  </a:cubicBezTo>
                  <a:close/>
                </a:path>
              </a:pathLst>
            </a:custGeom>
            <a:solidFill>
              <a:srgbClr val="EB34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5" name="文本框 42"/>
            <p:cNvSpPr txBox="1">
              <a:spLocks noChangeArrowheads="1"/>
            </p:cNvSpPr>
            <p:nvPr/>
          </p:nvSpPr>
          <p:spPr bwMode="auto">
            <a:xfrm>
              <a:off x="3123828" y="1901391"/>
              <a:ext cx="726001" cy="52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16" name="组合 43"/>
          <p:cNvGrpSpPr>
            <a:grpSpLocks/>
          </p:cNvGrpSpPr>
          <p:nvPr/>
        </p:nvGrpSpPr>
        <p:grpSpPr bwMode="auto">
          <a:xfrm>
            <a:off x="4112890" y="3751726"/>
            <a:ext cx="575785" cy="520120"/>
            <a:chOff x="3050167" y="1844084"/>
            <a:chExt cx="834142" cy="678092"/>
          </a:xfrm>
          <a:solidFill>
            <a:srgbClr val="0070C0"/>
          </a:solidFill>
        </p:grpSpPr>
        <p:sp>
          <p:nvSpPr>
            <p:cNvPr id="17" name="任意多边形 16"/>
            <p:cNvSpPr/>
            <p:nvPr/>
          </p:nvSpPr>
          <p:spPr>
            <a:xfrm rot="8100000" flipV="1">
              <a:off x="3050167" y="1844084"/>
              <a:ext cx="834142" cy="678092"/>
            </a:xfrm>
            <a:custGeom>
              <a:avLst/>
              <a:gdLst>
                <a:gd name="connsiteX0" fmla="*/ 122096 w 833718"/>
                <a:gd name="connsiteY0" fmla="*/ 556342 h 678436"/>
                <a:gd name="connsiteX1" fmla="*/ 68679 w 833718"/>
                <a:gd name="connsiteY1" fmla="*/ 32208 h 678436"/>
                <a:gd name="connsiteX2" fmla="*/ 94988 w 833718"/>
                <a:gd name="connsiteY2" fmla="*/ 0 h 678436"/>
                <a:gd name="connsiteX3" fmla="*/ 738731 w 833718"/>
                <a:gd name="connsiteY3" fmla="*/ 0 h 678436"/>
                <a:gd name="connsiteX4" fmla="*/ 765040 w 833718"/>
                <a:gd name="connsiteY4" fmla="*/ 32208 h 678436"/>
                <a:gd name="connsiteX5" fmla="*/ 711623 w 833718"/>
                <a:gd name="connsiteY5" fmla="*/ 556342 h 678436"/>
                <a:gd name="connsiteX6" fmla="*/ 122096 w 833718"/>
                <a:gd name="connsiteY6" fmla="*/ 556342 h 6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718" h="678436">
                  <a:moveTo>
                    <a:pt x="122096" y="556342"/>
                  </a:moveTo>
                  <a:cubicBezTo>
                    <a:pt x="-20349" y="413897"/>
                    <a:pt x="-38155" y="194012"/>
                    <a:pt x="68679" y="32208"/>
                  </a:cubicBezTo>
                  <a:lnTo>
                    <a:pt x="94988" y="0"/>
                  </a:lnTo>
                  <a:lnTo>
                    <a:pt x="738731" y="0"/>
                  </a:lnTo>
                  <a:lnTo>
                    <a:pt x="765040" y="32208"/>
                  </a:lnTo>
                  <a:cubicBezTo>
                    <a:pt x="871873" y="194012"/>
                    <a:pt x="854068" y="413897"/>
                    <a:pt x="711623" y="556342"/>
                  </a:cubicBezTo>
                  <a:cubicBezTo>
                    <a:pt x="548830" y="719135"/>
                    <a:pt x="284889" y="719135"/>
                    <a:pt x="122096" y="556342"/>
                  </a:cubicBezTo>
                  <a:close/>
                </a:path>
              </a:pathLst>
            </a:custGeom>
            <a:solidFill>
              <a:srgbClr val="EB34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8" name="文本框 45"/>
            <p:cNvSpPr txBox="1">
              <a:spLocks noChangeArrowheads="1"/>
            </p:cNvSpPr>
            <p:nvPr/>
          </p:nvSpPr>
          <p:spPr bwMode="auto">
            <a:xfrm>
              <a:off x="3123828" y="1885458"/>
              <a:ext cx="726001" cy="52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19" name="组合 46"/>
          <p:cNvGrpSpPr>
            <a:grpSpLocks/>
          </p:cNvGrpSpPr>
          <p:nvPr/>
        </p:nvGrpSpPr>
        <p:grpSpPr bwMode="auto">
          <a:xfrm>
            <a:off x="4113015" y="2926127"/>
            <a:ext cx="575533" cy="521338"/>
            <a:chOff x="3050349" y="1844085"/>
            <a:chExt cx="833779" cy="678092"/>
          </a:xfrm>
          <a:solidFill>
            <a:srgbClr val="0070C0"/>
          </a:solidFill>
        </p:grpSpPr>
        <p:sp>
          <p:nvSpPr>
            <p:cNvPr id="20" name="任意多边形 19"/>
            <p:cNvSpPr/>
            <p:nvPr/>
          </p:nvSpPr>
          <p:spPr>
            <a:xfrm rot="8100000" flipV="1">
              <a:off x="3050349" y="1844085"/>
              <a:ext cx="833779" cy="678092"/>
            </a:xfrm>
            <a:custGeom>
              <a:avLst/>
              <a:gdLst>
                <a:gd name="connsiteX0" fmla="*/ 122096 w 833718"/>
                <a:gd name="connsiteY0" fmla="*/ 556342 h 678436"/>
                <a:gd name="connsiteX1" fmla="*/ 68679 w 833718"/>
                <a:gd name="connsiteY1" fmla="*/ 32208 h 678436"/>
                <a:gd name="connsiteX2" fmla="*/ 94988 w 833718"/>
                <a:gd name="connsiteY2" fmla="*/ 0 h 678436"/>
                <a:gd name="connsiteX3" fmla="*/ 738731 w 833718"/>
                <a:gd name="connsiteY3" fmla="*/ 0 h 678436"/>
                <a:gd name="connsiteX4" fmla="*/ 765040 w 833718"/>
                <a:gd name="connsiteY4" fmla="*/ 32208 h 678436"/>
                <a:gd name="connsiteX5" fmla="*/ 711623 w 833718"/>
                <a:gd name="connsiteY5" fmla="*/ 556342 h 678436"/>
                <a:gd name="connsiteX6" fmla="*/ 122096 w 833718"/>
                <a:gd name="connsiteY6" fmla="*/ 556342 h 6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718" h="678436">
                  <a:moveTo>
                    <a:pt x="122096" y="556342"/>
                  </a:moveTo>
                  <a:cubicBezTo>
                    <a:pt x="-20349" y="413897"/>
                    <a:pt x="-38155" y="194012"/>
                    <a:pt x="68679" y="32208"/>
                  </a:cubicBezTo>
                  <a:lnTo>
                    <a:pt x="94988" y="0"/>
                  </a:lnTo>
                  <a:lnTo>
                    <a:pt x="738731" y="0"/>
                  </a:lnTo>
                  <a:lnTo>
                    <a:pt x="765040" y="32208"/>
                  </a:lnTo>
                  <a:cubicBezTo>
                    <a:pt x="871873" y="194012"/>
                    <a:pt x="854068" y="413897"/>
                    <a:pt x="711623" y="556342"/>
                  </a:cubicBezTo>
                  <a:cubicBezTo>
                    <a:pt x="548830" y="719135"/>
                    <a:pt x="284889" y="719135"/>
                    <a:pt x="122096" y="556342"/>
                  </a:cubicBezTo>
                  <a:close/>
                </a:path>
              </a:pathLst>
            </a:custGeom>
            <a:solidFill>
              <a:srgbClr val="EB34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1" name="文本框 48"/>
            <p:cNvSpPr txBox="1">
              <a:spLocks noChangeArrowheads="1"/>
            </p:cNvSpPr>
            <p:nvPr/>
          </p:nvSpPr>
          <p:spPr bwMode="auto">
            <a:xfrm>
              <a:off x="3123827" y="1885460"/>
              <a:ext cx="726001" cy="520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51769" y="2146220"/>
            <a:ext cx="2806850" cy="426154"/>
            <a:chOff x="6339097" y="1573726"/>
            <a:chExt cx="3744416" cy="511504"/>
          </a:xfrm>
          <a:solidFill>
            <a:srgbClr val="EB340D"/>
          </a:solidFill>
        </p:grpSpPr>
        <p:sp>
          <p:nvSpPr>
            <p:cNvPr id="23" name="圆角矩形 22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23350" y="1614015"/>
              <a:ext cx="2653075" cy="42487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5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年度工作概述</a:t>
              </a:r>
              <a:endParaRPr lang="zh-CN" altLang="zh-CN" sz="1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33855" y="2916541"/>
            <a:ext cx="2806850" cy="426154"/>
            <a:chOff x="6315199" y="2410178"/>
            <a:chExt cx="3744416" cy="511504"/>
          </a:xfrm>
          <a:solidFill>
            <a:srgbClr val="EB340D"/>
          </a:solidFill>
        </p:grpSpPr>
        <p:sp>
          <p:nvSpPr>
            <p:cNvPr id="26" name="圆角矩形 25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47248" y="2450467"/>
              <a:ext cx="2653075" cy="42487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5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工作完成情况</a:t>
              </a:r>
              <a:endParaRPr lang="zh-CN" altLang="zh-CN" sz="1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51769" y="3751724"/>
            <a:ext cx="2806850" cy="426154"/>
            <a:chOff x="6339097" y="3296031"/>
            <a:chExt cx="3744416" cy="511504"/>
          </a:xfrm>
          <a:solidFill>
            <a:srgbClr val="EB340D"/>
          </a:solidFill>
        </p:grpSpPr>
        <p:sp>
          <p:nvSpPr>
            <p:cNvPr id="29" name="圆角矩形 28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23349" y="3336320"/>
              <a:ext cx="2736305" cy="42487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5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成功项目展示</a:t>
              </a:r>
              <a:endParaRPr lang="zh-CN" altLang="zh-CN" sz="1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51769" y="4548942"/>
            <a:ext cx="2806850" cy="426155"/>
            <a:chOff x="6339097" y="4180903"/>
            <a:chExt cx="3744416" cy="511504"/>
          </a:xfrm>
          <a:solidFill>
            <a:srgbClr val="EB340D"/>
          </a:solidFill>
        </p:grpSpPr>
        <p:sp>
          <p:nvSpPr>
            <p:cNvPr id="32" name="圆角矩形 3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23349" y="4221882"/>
              <a:ext cx="2736305" cy="42487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5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工作存在不足</a:t>
              </a:r>
              <a:endParaRPr lang="zh-CN" altLang="zh-CN" sz="1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51769" y="5339250"/>
            <a:ext cx="2806850" cy="426154"/>
            <a:chOff x="6339097" y="5057483"/>
            <a:chExt cx="3744416" cy="511504"/>
          </a:xfrm>
          <a:solidFill>
            <a:srgbClr val="EB340D"/>
          </a:solidFill>
        </p:grpSpPr>
        <p:sp>
          <p:nvSpPr>
            <p:cNvPr id="35" name="圆角矩形 3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23478" y="5085978"/>
              <a:ext cx="2736174" cy="424879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5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新年工作计划</a:t>
              </a:r>
              <a:endParaRPr lang="zh-CN" altLang="zh-CN" sz="1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下箭头 36"/>
          <p:cNvSpPr/>
          <p:nvPr/>
        </p:nvSpPr>
        <p:spPr>
          <a:xfrm rot="16200000">
            <a:off x="3367450" y="2093289"/>
            <a:ext cx="479942" cy="509606"/>
          </a:xfrm>
          <a:prstGeom prst="downArrow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矩形 37"/>
          <p:cNvSpPr/>
          <p:nvPr/>
        </p:nvSpPr>
        <p:spPr>
          <a:xfrm>
            <a:off x="8215744" y="2064360"/>
            <a:ext cx="3976256" cy="2090058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59219" y="1851410"/>
            <a:ext cx="2063999" cy="1548000"/>
            <a:chOff x="1488310" y="1579494"/>
            <a:chExt cx="1414094" cy="1414094"/>
          </a:xfrm>
          <a:solidFill>
            <a:srgbClr val="EB340D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488310" y="1579494"/>
              <a:ext cx="1414094" cy="1414094"/>
              <a:chOff x="3176812" y="2273198"/>
              <a:chExt cx="2641825" cy="2726239"/>
            </a:xfrm>
            <a:grpFill/>
          </p:grpSpPr>
          <p:sp>
            <p:nvSpPr>
              <p:cNvPr id="5" name="椭圆 4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27000" dist="254000" dir="7200000" sx="99000" sy="99000" algn="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268969" y="2368299"/>
                <a:ext cx="2457512" cy="25360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文本框 69"/>
            <p:cNvSpPr txBox="1"/>
            <p:nvPr/>
          </p:nvSpPr>
          <p:spPr>
            <a:xfrm>
              <a:off x="1921227" y="1906985"/>
              <a:ext cx="548249" cy="759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24931" y="4494703"/>
            <a:ext cx="2063999" cy="1548000"/>
            <a:chOff x="1488310" y="1579494"/>
            <a:chExt cx="1414094" cy="1414094"/>
          </a:xfrm>
        </p:grpSpPr>
        <p:grpSp>
          <p:nvGrpSpPr>
            <p:cNvPr id="8" name="组合 7"/>
            <p:cNvGrpSpPr/>
            <p:nvPr/>
          </p:nvGrpSpPr>
          <p:grpSpPr>
            <a:xfrm>
              <a:off x="1488310" y="1579494"/>
              <a:ext cx="1414094" cy="1414094"/>
              <a:chOff x="3176812" y="2273198"/>
              <a:chExt cx="2641825" cy="2726239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127000" dist="254000" dir="7200000" sx="99000" sy="99000" algn="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68969" y="2368299"/>
                <a:ext cx="2457512" cy="2536036"/>
              </a:xfrm>
              <a:prstGeom prst="ellipse">
                <a:avLst/>
              </a:prstGeom>
              <a:solidFill>
                <a:srgbClr val="EB3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文本框 69"/>
            <p:cNvSpPr txBox="1"/>
            <p:nvPr/>
          </p:nvSpPr>
          <p:spPr>
            <a:xfrm>
              <a:off x="1921227" y="1906985"/>
              <a:ext cx="548249" cy="759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</p:grpSp>
      <p:sp>
        <p:nvSpPr>
          <p:cNvPr id="12" name="Shape 47"/>
          <p:cNvSpPr/>
          <p:nvPr/>
        </p:nvSpPr>
        <p:spPr>
          <a:xfrm>
            <a:off x="3603648" y="2237746"/>
            <a:ext cx="4257736" cy="1368845"/>
          </a:xfrm>
          <a:prstGeom prst="rect">
            <a:avLst/>
          </a:prstGeom>
          <a:ln w="3175">
            <a:solidFill>
              <a:srgbClr val="EB340D"/>
            </a:solidFill>
            <a:miter lim="400000"/>
          </a:ln>
        </p:spPr>
        <p:txBody>
          <a:bodyPr lIns="55634" tIns="55634" rIns="55634" bIns="55634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13" name="Shape 48"/>
          <p:cNvSpPr/>
          <p:nvPr/>
        </p:nvSpPr>
        <p:spPr>
          <a:xfrm>
            <a:off x="5995848" y="3961165"/>
            <a:ext cx="4257736" cy="1368845"/>
          </a:xfrm>
          <a:prstGeom prst="rect">
            <a:avLst/>
          </a:prstGeom>
          <a:ln w="3175">
            <a:solidFill>
              <a:srgbClr val="EB340D"/>
            </a:solidFill>
            <a:miter lim="400000"/>
          </a:ln>
        </p:spPr>
        <p:txBody>
          <a:bodyPr lIns="55634" tIns="55634" rIns="55634" bIns="55634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grpSp>
        <p:nvGrpSpPr>
          <p:cNvPr id="14" name="Group 60"/>
          <p:cNvGrpSpPr/>
          <p:nvPr/>
        </p:nvGrpSpPr>
        <p:grpSpPr>
          <a:xfrm>
            <a:off x="5437073" y="3880120"/>
            <a:ext cx="880345" cy="688073"/>
            <a:chOff x="0" y="0"/>
            <a:chExt cx="1270000" cy="1270000"/>
          </a:xfrm>
          <a:solidFill>
            <a:srgbClr val="EB340D"/>
          </a:solidFill>
        </p:grpSpPr>
        <p:sp>
          <p:nvSpPr>
            <p:cNvPr id="15" name="Shape 5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" name="Shape 59"/>
            <p:cNvSpPr/>
            <p:nvPr/>
          </p:nvSpPr>
          <p:spPr>
            <a:xfrm>
              <a:off x="373502" y="356064"/>
              <a:ext cx="522995" cy="55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500719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17" name="Group 63"/>
          <p:cNvGrpSpPr/>
          <p:nvPr/>
        </p:nvGrpSpPr>
        <p:grpSpPr>
          <a:xfrm>
            <a:off x="3044873" y="3028957"/>
            <a:ext cx="880345" cy="688073"/>
            <a:chOff x="0" y="0"/>
            <a:chExt cx="1270000" cy="1270000"/>
          </a:xfrm>
        </p:grpSpPr>
        <p:sp>
          <p:nvSpPr>
            <p:cNvPr id="18" name="Shape 61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Shape 62"/>
            <p:cNvSpPr/>
            <p:nvPr/>
          </p:nvSpPr>
          <p:spPr>
            <a:xfrm>
              <a:off x="426212" y="356064"/>
              <a:ext cx="444025" cy="55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500719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37185" y="2515594"/>
            <a:ext cx="3460347" cy="608951"/>
          </a:xfrm>
          <a:prstGeom prst="rect">
            <a:avLst/>
          </a:prstGeom>
          <a:noFill/>
        </p:spPr>
        <p:txBody>
          <a:bodyPr wrap="square" lIns="100145" tIns="50071" rIns="100145" bIns="50071" rtlCol="0">
            <a:spAutoFit/>
          </a:bodyPr>
          <a:lstStyle/>
          <a:p>
            <a:pPr algn="r"/>
            <a:r>
              <a:rPr lang="zh-CN" altLang="en-US" sz="1100" dirty="0">
                <a:latin typeface="+mj-ea"/>
                <a:ea typeface="+mj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latin typeface="+mj-ea"/>
                <a:ea typeface="+mj-ea"/>
              </a:rPr>
              <a:t>200</a:t>
            </a:r>
            <a:r>
              <a:rPr lang="zh-CN" altLang="en-US" sz="1100" dirty="0">
                <a:latin typeface="+mj-ea"/>
                <a:ea typeface="+mj-ea"/>
              </a:rPr>
              <a:t>字以内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9385" y="4216498"/>
            <a:ext cx="3460347" cy="608951"/>
          </a:xfrm>
          <a:prstGeom prst="rect">
            <a:avLst/>
          </a:prstGeom>
          <a:noFill/>
        </p:spPr>
        <p:txBody>
          <a:bodyPr wrap="square" lIns="100145" tIns="50071" rIns="100145" bIns="50071" rtlCol="0">
            <a:spAutoFit/>
          </a:bodyPr>
          <a:lstStyle/>
          <a:p>
            <a:pPr algn="r"/>
            <a:r>
              <a:rPr lang="zh-CN" altLang="en-US" sz="1100" dirty="0">
                <a:latin typeface="+mj-ea"/>
                <a:ea typeface="+mj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latin typeface="+mj-ea"/>
                <a:ea typeface="+mj-ea"/>
              </a:rPr>
              <a:t>200</a:t>
            </a:r>
            <a:r>
              <a:rPr lang="zh-CN" altLang="en-US" sz="1100" dirty="0">
                <a:latin typeface="+mj-ea"/>
                <a:ea typeface="+mj-ea"/>
              </a:rPr>
              <a:t>字以内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5732513" y="2094195"/>
            <a:ext cx="1447512" cy="332053"/>
          </a:xfrm>
          <a:prstGeom prst="rect">
            <a:avLst/>
          </a:prstGeom>
          <a:solidFill>
            <a:srgbClr val="EB340D"/>
          </a:solidFill>
          <a:ln>
            <a:noFill/>
          </a:ln>
          <a:extLst/>
        </p:spPr>
        <p:txBody>
          <a:bodyPr vert="horz" wrap="square" lIns="115214" tIns="57607" rIns="100145" bIns="57607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项目机会</a:t>
            </a:r>
            <a:endParaRPr lang="en-GB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 bwMode="auto">
          <a:xfrm>
            <a:off x="8329317" y="5181048"/>
            <a:ext cx="1370817" cy="33205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115214" tIns="57607" rIns="100145" bIns="57607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项目风险</a:t>
            </a:r>
            <a:endParaRPr lang="en-GB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  <p:bldP spid="21" grpId="0"/>
      <p:bldP spid="22" grpId="0" build="p" animBg="1"/>
      <p:bldP spid="2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55321" y="4647536"/>
            <a:ext cx="527002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5320" y="5246010"/>
            <a:ext cx="4837539" cy="108713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228594" indent="-228594">
              <a:lnSpc>
                <a:spcPct val="120000"/>
              </a:lnSpc>
              <a:buFont typeface="Arial"/>
              <a:buChar char="•"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单击此处添加标题     单击此处添加标题</a:t>
            </a:r>
          </a:p>
          <a:p>
            <a:pPr marL="228594" indent="-228594">
              <a:lnSpc>
                <a:spcPct val="120000"/>
              </a:lnSpc>
              <a:buFont typeface="Arial"/>
              <a:buChar char="•"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单击此处添加标题     单击此处添加标题</a:t>
            </a:r>
          </a:p>
          <a:p>
            <a:pPr marL="228594" indent="-228594">
              <a:lnSpc>
                <a:spcPct val="120000"/>
              </a:lnSpc>
              <a:buFont typeface="Arial"/>
              <a:buChar char="•"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单击此处添加标题     单击此处添加标题</a:t>
            </a:r>
          </a:p>
          <a:p>
            <a:pPr marL="228594" indent="-228594">
              <a:lnSpc>
                <a:spcPct val="120000"/>
              </a:lnSpc>
              <a:buFont typeface="Arial"/>
              <a:buChar char="•"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单击此处添加标题     单击此处添加标题</a:t>
            </a: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84107" y="1200149"/>
            <a:ext cx="8605751" cy="5657851"/>
          </a:xfrm>
          <a:prstGeom prst="rect">
            <a:avLst/>
          </a:prstGeom>
        </p:spPr>
      </p:pic>
      <p:sp>
        <p:nvSpPr>
          <p:cNvPr id="29" name="Rectangle 39"/>
          <p:cNvSpPr/>
          <p:nvPr/>
        </p:nvSpPr>
        <p:spPr>
          <a:xfrm>
            <a:off x="3359305" y="2682120"/>
            <a:ext cx="11551794" cy="1584085"/>
          </a:xfrm>
          <a:prstGeom prst="rect">
            <a:avLst/>
          </a:prstGeom>
          <a:solidFill>
            <a:srgbClr val="EB340D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26125" y="2906886"/>
            <a:ext cx="3753236" cy="11387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单击此处填加文字内容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endParaRPr lang="pt-BR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字以内</a:t>
            </a: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4248038" y="1942768"/>
            <a:ext cx="3054333" cy="3182999"/>
            <a:chOff x="0" y="0"/>
            <a:chExt cx="5874978" cy="5874978"/>
          </a:xfrm>
        </p:grpSpPr>
        <p:sp>
          <p:nvSpPr>
            <p:cNvPr id="9" name="Shape 40"/>
            <p:cNvSpPr/>
            <p:nvPr/>
          </p:nvSpPr>
          <p:spPr>
            <a:xfrm>
              <a:off x="0" y="0"/>
              <a:ext cx="5874979" cy="587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B340D"/>
            </a:solidFill>
            <a:ln w="3175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" name="Shape 41"/>
            <p:cNvSpPr/>
            <p:nvPr/>
          </p:nvSpPr>
          <p:spPr>
            <a:xfrm>
              <a:off x="1206556" y="1195209"/>
              <a:ext cx="3473214" cy="347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11" name="Shape 44"/>
          <p:cNvSpPr/>
          <p:nvPr/>
        </p:nvSpPr>
        <p:spPr>
          <a:xfrm>
            <a:off x="815976" y="1937436"/>
            <a:ext cx="3193302" cy="1368845"/>
          </a:xfrm>
          <a:prstGeom prst="rect">
            <a:avLst/>
          </a:prstGeom>
          <a:ln w="3175">
            <a:solidFill>
              <a:srgbClr val="EB340D"/>
            </a:solidFill>
            <a:miter lim="400000"/>
          </a:ln>
        </p:spPr>
        <p:txBody>
          <a:bodyPr lIns="55634" tIns="55634" rIns="55634" bIns="55634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12" name="Shape 46"/>
          <p:cNvSpPr/>
          <p:nvPr/>
        </p:nvSpPr>
        <p:spPr>
          <a:xfrm>
            <a:off x="815976" y="3762265"/>
            <a:ext cx="3193302" cy="1368845"/>
          </a:xfrm>
          <a:prstGeom prst="rect">
            <a:avLst/>
          </a:prstGeom>
          <a:ln w="3175">
            <a:solidFill>
              <a:srgbClr val="EB340D"/>
            </a:solidFill>
            <a:miter lim="400000"/>
          </a:ln>
        </p:spPr>
        <p:txBody>
          <a:bodyPr lIns="55634" tIns="55634" rIns="55634" bIns="55634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13" name="Shape 47"/>
          <p:cNvSpPr/>
          <p:nvPr/>
        </p:nvSpPr>
        <p:spPr>
          <a:xfrm>
            <a:off x="7541146" y="1937436"/>
            <a:ext cx="3193302" cy="1368845"/>
          </a:xfrm>
          <a:prstGeom prst="rect">
            <a:avLst/>
          </a:prstGeom>
          <a:ln w="3175">
            <a:solidFill>
              <a:srgbClr val="EB340D"/>
            </a:solidFill>
            <a:miter lim="400000"/>
          </a:ln>
        </p:spPr>
        <p:txBody>
          <a:bodyPr lIns="55634" tIns="55634" rIns="55634" bIns="55634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14" name="Shape 48"/>
          <p:cNvSpPr/>
          <p:nvPr/>
        </p:nvSpPr>
        <p:spPr>
          <a:xfrm>
            <a:off x="7541146" y="3762265"/>
            <a:ext cx="3193302" cy="1368845"/>
          </a:xfrm>
          <a:prstGeom prst="rect">
            <a:avLst/>
          </a:prstGeom>
          <a:ln w="3175">
            <a:solidFill>
              <a:srgbClr val="EB340D"/>
            </a:solidFill>
            <a:miter lim="400000"/>
          </a:ln>
        </p:spPr>
        <p:txBody>
          <a:bodyPr lIns="55634" tIns="55634" rIns="55634" bIns="55634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grpSp>
        <p:nvGrpSpPr>
          <p:cNvPr id="15" name="Group 51"/>
          <p:cNvGrpSpPr/>
          <p:nvPr/>
        </p:nvGrpSpPr>
        <p:grpSpPr>
          <a:xfrm>
            <a:off x="3785120" y="2720984"/>
            <a:ext cx="660259" cy="688073"/>
            <a:chOff x="0" y="0"/>
            <a:chExt cx="1270000" cy="1270000"/>
          </a:xfrm>
        </p:grpSpPr>
        <p:sp>
          <p:nvSpPr>
            <p:cNvPr id="16" name="Shape 49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B34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7" name="Shape 50"/>
            <p:cNvSpPr/>
            <p:nvPr/>
          </p:nvSpPr>
          <p:spPr>
            <a:xfrm>
              <a:off x="288720" y="393525"/>
              <a:ext cx="549444" cy="48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096"/>
                </a:spcBef>
                <a:defRPr sz="2000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18" name="Group 54"/>
          <p:cNvGrpSpPr/>
          <p:nvPr/>
        </p:nvGrpSpPr>
        <p:grpSpPr>
          <a:xfrm>
            <a:off x="3785120" y="3681220"/>
            <a:ext cx="660259" cy="688073"/>
            <a:chOff x="0" y="0"/>
            <a:chExt cx="1270000" cy="1270000"/>
          </a:xfrm>
        </p:grpSpPr>
        <p:sp>
          <p:nvSpPr>
            <p:cNvPr id="19" name="Shape 52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B34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0" name="Shape 53"/>
            <p:cNvSpPr/>
            <p:nvPr/>
          </p:nvSpPr>
          <p:spPr>
            <a:xfrm rot="10800000" flipH="1">
              <a:off x="284042" y="399488"/>
              <a:ext cx="549444" cy="48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096"/>
                </a:spcBef>
                <a:defRPr sz="2000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1" name="Group 60"/>
          <p:cNvGrpSpPr/>
          <p:nvPr/>
        </p:nvGrpSpPr>
        <p:grpSpPr>
          <a:xfrm>
            <a:off x="7122064" y="3681220"/>
            <a:ext cx="660259" cy="688073"/>
            <a:chOff x="0" y="0"/>
            <a:chExt cx="1270000" cy="1270000"/>
          </a:xfrm>
        </p:grpSpPr>
        <p:sp>
          <p:nvSpPr>
            <p:cNvPr id="22" name="Shape 5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B34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3" name="Shape 59"/>
            <p:cNvSpPr/>
            <p:nvPr/>
          </p:nvSpPr>
          <p:spPr>
            <a:xfrm>
              <a:off x="373502" y="356064"/>
              <a:ext cx="522995" cy="55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500719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4" name="Group 63"/>
          <p:cNvGrpSpPr/>
          <p:nvPr/>
        </p:nvGrpSpPr>
        <p:grpSpPr>
          <a:xfrm>
            <a:off x="7122064" y="2728647"/>
            <a:ext cx="660259" cy="688073"/>
            <a:chOff x="0" y="0"/>
            <a:chExt cx="1270000" cy="1270000"/>
          </a:xfrm>
        </p:grpSpPr>
        <p:sp>
          <p:nvSpPr>
            <p:cNvPr id="25" name="Shape 61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B34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6" name="Shape 62"/>
            <p:cNvSpPr/>
            <p:nvPr/>
          </p:nvSpPr>
          <p:spPr>
            <a:xfrm>
              <a:off x="426212" y="356064"/>
              <a:ext cx="444025" cy="55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500719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941299" y="2215285"/>
            <a:ext cx="2595260" cy="778228"/>
          </a:xfrm>
          <a:prstGeom prst="rect">
            <a:avLst/>
          </a:prstGeom>
          <a:noFill/>
        </p:spPr>
        <p:txBody>
          <a:bodyPr wrap="square" lIns="100145" tIns="50071" rIns="100145" bIns="50071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字以内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1299" y="4017599"/>
            <a:ext cx="2595260" cy="778228"/>
          </a:xfrm>
          <a:prstGeom prst="rect">
            <a:avLst/>
          </a:prstGeom>
          <a:noFill/>
        </p:spPr>
        <p:txBody>
          <a:bodyPr wrap="square" lIns="100145" tIns="50071" rIns="100145" bIns="50071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字以内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8330" y="2196604"/>
            <a:ext cx="2595260" cy="778228"/>
          </a:xfrm>
          <a:prstGeom prst="rect">
            <a:avLst/>
          </a:prstGeom>
          <a:noFill/>
        </p:spPr>
        <p:txBody>
          <a:bodyPr wrap="square" lIns="100145" tIns="50071" rIns="100145" bIns="50071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字以内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8330" y="3998921"/>
            <a:ext cx="2595260" cy="778228"/>
          </a:xfrm>
          <a:prstGeom prst="rect">
            <a:avLst/>
          </a:prstGeom>
          <a:noFill/>
        </p:spPr>
        <p:txBody>
          <a:bodyPr wrap="square" lIns="100145" tIns="50071" rIns="100145" bIns="50071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字以内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 bwMode="auto">
          <a:xfrm>
            <a:off x="1232674" y="1788548"/>
            <a:ext cx="1448736" cy="332053"/>
          </a:xfrm>
          <a:prstGeom prst="rect">
            <a:avLst/>
          </a:prstGeom>
          <a:solidFill>
            <a:srgbClr val="EB340D"/>
          </a:solidFill>
          <a:ln>
            <a:noFill/>
          </a:ln>
          <a:extLst/>
        </p:spPr>
        <p:txBody>
          <a:bodyPr vert="horz" wrap="square" lIns="100145" tIns="57607" rIns="115214" bIns="57607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项目优势</a:t>
            </a:r>
            <a:endParaRPr lang="en-GB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9137795" y="1793885"/>
            <a:ext cx="1085634" cy="332053"/>
          </a:xfrm>
          <a:prstGeom prst="rect">
            <a:avLst/>
          </a:prstGeom>
          <a:solidFill>
            <a:srgbClr val="EB340D"/>
          </a:solidFill>
          <a:ln>
            <a:noFill/>
          </a:ln>
          <a:extLst/>
        </p:spPr>
        <p:txBody>
          <a:bodyPr vert="horz" wrap="square" lIns="115214" tIns="57607" rIns="100145" bIns="57607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项目机会</a:t>
            </a:r>
            <a:endParaRPr lang="en-GB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 bwMode="auto">
          <a:xfrm>
            <a:off x="9291247" y="4982148"/>
            <a:ext cx="1028113" cy="332053"/>
          </a:xfrm>
          <a:prstGeom prst="rect">
            <a:avLst/>
          </a:prstGeom>
          <a:solidFill>
            <a:srgbClr val="EB340D"/>
          </a:solidFill>
          <a:ln>
            <a:noFill/>
          </a:ln>
          <a:extLst/>
        </p:spPr>
        <p:txBody>
          <a:bodyPr vert="horz" wrap="square" lIns="115214" tIns="57607" rIns="100145" bIns="57607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项目风险</a:t>
            </a:r>
            <a:endParaRPr lang="en-GB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 bwMode="auto">
          <a:xfrm>
            <a:off x="4989789" y="3046172"/>
            <a:ext cx="1569084" cy="9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3000" b="1" dirty="0">
                <a:solidFill>
                  <a:schemeClr val="tx1"/>
                </a:solidFill>
                <a:latin typeface="+mj-ea"/>
                <a:ea typeface="+mj-ea"/>
              </a:rPr>
              <a:t>计划</a:t>
            </a:r>
            <a:endParaRPr lang="en-US" altLang="zh-CN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3000" b="1" dirty="0">
                <a:solidFill>
                  <a:schemeClr val="tx1"/>
                </a:solidFill>
                <a:latin typeface="+mj-ea"/>
                <a:ea typeface="+mj-ea"/>
              </a:rPr>
              <a:t>分析</a:t>
            </a:r>
            <a:endParaRPr lang="en-GB" sz="3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 bwMode="auto">
          <a:xfrm>
            <a:off x="1232667" y="4965457"/>
            <a:ext cx="1582356" cy="332053"/>
          </a:xfrm>
          <a:prstGeom prst="rect">
            <a:avLst/>
          </a:prstGeom>
          <a:solidFill>
            <a:srgbClr val="EB340D"/>
          </a:solidFill>
          <a:ln>
            <a:noFill/>
          </a:ln>
          <a:extLst/>
        </p:spPr>
        <p:txBody>
          <a:bodyPr vert="horz" wrap="square" lIns="100145" tIns="57607" rIns="115214" bIns="57607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项目弱势</a:t>
            </a:r>
            <a:endParaRPr lang="en-GB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7" grpId="0"/>
      <p:bldP spid="28" grpId="0"/>
      <p:bldP spid="29" grpId="0"/>
      <p:bldP spid="30" grpId="0"/>
      <p:bldP spid="31" grpId="0" build="p" animBg="1"/>
      <p:bldP spid="32" grpId="0" build="p" animBg="1"/>
      <p:bldP spid="33" grpId="0" build="p" animBg="1"/>
      <p:bldP spid="34" grpId="0" build="p"/>
      <p:bldP spid="3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"/>
          <p:cNvGrpSpPr/>
          <p:nvPr/>
        </p:nvGrpSpPr>
        <p:grpSpPr>
          <a:xfrm>
            <a:off x="3010528" y="2478594"/>
            <a:ext cx="5547900" cy="2522288"/>
            <a:chOff x="3345973" y="2694618"/>
            <a:chExt cx="5547900" cy="2522288"/>
          </a:xfrm>
        </p:grpSpPr>
        <p:sp>
          <p:nvSpPr>
            <p:cNvPr id="9" name="Shape 1918"/>
            <p:cNvSpPr/>
            <p:nvPr/>
          </p:nvSpPr>
          <p:spPr>
            <a:xfrm>
              <a:off x="3345973" y="3538210"/>
              <a:ext cx="1033993" cy="103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1919"/>
            <p:cNvSpPr/>
            <p:nvPr/>
          </p:nvSpPr>
          <p:spPr>
            <a:xfrm>
              <a:off x="4405914" y="3108409"/>
              <a:ext cx="1498259" cy="149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1920"/>
            <p:cNvSpPr/>
            <p:nvPr/>
          </p:nvSpPr>
          <p:spPr>
            <a:xfrm>
              <a:off x="5996192" y="3446848"/>
              <a:ext cx="1216710" cy="121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1921"/>
            <p:cNvSpPr/>
            <p:nvPr/>
          </p:nvSpPr>
          <p:spPr>
            <a:xfrm>
              <a:off x="5797470" y="2694618"/>
              <a:ext cx="747531" cy="74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Shape 1922"/>
            <p:cNvSpPr/>
            <p:nvPr/>
          </p:nvSpPr>
          <p:spPr>
            <a:xfrm>
              <a:off x="6936848" y="4530710"/>
              <a:ext cx="686169" cy="68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Shape 1923"/>
            <p:cNvSpPr/>
            <p:nvPr/>
          </p:nvSpPr>
          <p:spPr>
            <a:xfrm>
              <a:off x="7317794" y="3125623"/>
              <a:ext cx="1576079" cy="157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5" name="Shape 1931"/>
          <p:cNvSpPr/>
          <p:nvPr/>
        </p:nvSpPr>
        <p:spPr>
          <a:xfrm>
            <a:off x="1861638" y="3784757"/>
            <a:ext cx="1687092" cy="538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03" extrusionOk="0">
                <a:moveTo>
                  <a:pt x="0" y="18203"/>
                </a:moveTo>
                <a:cubicBezTo>
                  <a:pt x="6036" y="1983"/>
                  <a:pt x="13236" y="-3397"/>
                  <a:pt x="21600" y="2063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6" name="Shape 1932"/>
          <p:cNvSpPr/>
          <p:nvPr/>
        </p:nvSpPr>
        <p:spPr>
          <a:xfrm>
            <a:off x="4690498" y="2093790"/>
            <a:ext cx="252304" cy="157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7" h="21600" extrusionOk="0">
                <a:moveTo>
                  <a:pt x="0" y="0"/>
                </a:moveTo>
                <a:cubicBezTo>
                  <a:pt x="19121" y="3557"/>
                  <a:pt x="21600" y="10757"/>
                  <a:pt x="7438" y="21600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7" name="Shape 1933"/>
          <p:cNvSpPr/>
          <p:nvPr/>
        </p:nvSpPr>
        <p:spPr>
          <a:xfrm>
            <a:off x="6942459" y="4639154"/>
            <a:ext cx="430532" cy="47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013" y="17716"/>
                  <a:pt x="1813" y="10516"/>
                  <a:pt x="0" y="0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8" name="Shape 1934"/>
          <p:cNvSpPr/>
          <p:nvPr/>
        </p:nvSpPr>
        <p:spPr>
          <a:xfrm>
            <a:off x="5536040" y="3802931"/>
            <a:ext cx="732210" cy="95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667" y="19821"/>
                  <a:pt x="16867" y="12621"/>
                  <a:pt x="21600" y="0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9" name="Shape 1925"/>
          <p:cNvSpPr/>
          <p:nvPr/>
        </p:nvSpPr>
        <p:spPr>
          <a:xfrm>
            <a:off x="3010528" y="3322186"/>
            <a:ext cx="1033993" cy="1034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Shape 1926"/>
          <p:cNvSpPr/>
          <p:nvPr/>
        </p:nvSpPr>
        <p:spPr>
          <a:xfrm>
            <a:off x="4070468" y="2892385"/>
            <a:ext cx="1498259" cy="1498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Shape 1927"/>
          <p:cNvSpPr/>
          <p:nvPr/>
        </p:nvSpPr>
        <p:spPr>
          <a:xfrm>
            <a:off x="5660746" y="3230824"/>
            <a:ext cx="1216710" cy="1216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Shape 1928"/>
          <p:cNvSpPr/>
          <p:nvPr/>
        </p:nvSpPr>
        <p:spPr>
          <a:xfrm>
            <a:off x="5462024" y="2478594"/>
            <a:ext cx="747531" cy="747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Shape 1929"/>
          <p:cNvSpPr/>
          <p:nvPr/>
        </p:nvSpPr>
        <p:spPr>
          <a:xfrm>
            <a:off x="6601402" y="4314686"/>
            <a:ext cx="686169" cy="686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Shape 1930"/>
          <p:cNvSpPr/>
          <p:nvPr/>
        </p:nvSpPr>
        <p:spPr>
          <a:xfrm>
            <a:off x="6982348" y="2909599"/>
            <a:ext cx="1576079" cy="1576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EB340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" name="Shape 1935"/>
          <p:cNvSpPr/>
          <p:nvPr/>
        </p:nvSpPr>
        <p:spPr>
          <a:xfrm>
            <a:off x="7757627" y="3618610"/>
            <a:ext cx="1216030" cy="104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extrusionOk="0">
                <a:moveTo>
                  <a:pt x="21600" y="16274"/>
                </a:moveTo>
                <a:cubicBezTo>
                  <a:pt x="15105" y="-3958"/>
                  <a:pt x="7905" y="-5326"/>
                  <a:pt x="0" y="12169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26" name="Shape 1936"/>
          <p:cNvSpPr/>
          <p:nvPr/>
        </p:nvSpPr>
        <p:spPr>
          <a:xfrm>
            <a:off x="5842538" y="2120744"/>
            <a:ext cx="510066" cy="738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563" y="2893"/>
                  <a:pt x="363" y="10093"/>
                  <a:pt x="0" y="21600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01402" y="2204897"/>
            <a:ext cx="24146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1403" y="1943943"/>
            <a:ext cx="2414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kern="3000" spc="30" dirty="0">
                <a:latin typeface="微软雅黑"/>
                <a:ea typeface="微软雅黑"/>
              </a:rPr>
              <a:t>添加标题</a:t>
            </a:r>
            <a:endParaRPr lang="en-US" altLang="zh-CN" sz="1400" kern="3000" spc="30" dirty="0">
              <a:latin typeface="微软雅黑"/>
              <a:ea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3194" y="4145580"/>
            <a:ext cx="24146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63195" y="3884626"/>
            <a:ext cx="2414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kern="3000" spc="30" dirty="0">
                <a:latin typeface="微软雅黑"/>
                <a:ea typeface="微软雅黑"/>
              </a:rPr>
              <a:t>添加标题</a:t>
            </a:r>
            <a:endParaRPr lang="en-US" altLang="zh-CN" sz="1400" kern="3000" spc="30" dirty="0">
              <a:latin typeface="微软雅黑"/>
              <a:ea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79367" y="5243265"/>
            <a:ext cx="24146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79368" y="4982311"/>
            <a:ext cx="2414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kern="3000" spc="30" dirty="0">
                <a:latin typeface="微软雅黑"/>
                <a:ea typeface="微软雅黑"/>
              </a:rPr>
              <a:t>添加标题</a:t>
            </a:r>
            <a:endParaRPr lang="en-US" altLang="zh-CN" sz="1400" kern="3000" spc="30" dirty="0">
              <a:latin typeface="微软雅黑"/>
              <a:ea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8538" y="4972304"/>
            <a:ext cx="24146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8539" y="4711350"/>
            <a:ext cx="2414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kern="3000" spc="30" dirty="0">
                <a:latin typeface="微软雅黑"/>
                <a:ea typeface="微软雅黑"/>
              </a:rPr>
              <a:t>添加标题</a:t>
            </a:r>
            <a:endParaRPr lang="en-US" altLang="zh-CN" sz="1400" kern="3000" spc="30" dirty="0">
              <a:latin typeface="微软雅黑"/>
              <a:ea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51567" y="4700586"/>
            <a:ext cx="210885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51567" y="4439632"/>
            <a:ext cx="2414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kern="3000" spc="30" dirty="0">
                <a:latin typeface="微软雅黑"/>
                <a:ea typeface="微软雅黑"/>
              </a:rPr>
              <a:t>添加标题</a:t>
            </a:r>
            <a:endParaRPr lang="en-US" altLang="zh-CN" sz="1400" kern="3000" spc="30" dirty="0">
              <a:latin typeface="微软雅黑"/>
              <a:ea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2688" y="2214693"/>
            <a:ext cx="24146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微软雅黑"/>
                <a:ea typeface="微软雅黑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50" dirty="0">
                <a:latin typeface="微软雅黑"/>
                <a:ea typeface="微软雅黑"/>
              </a:rPr>
              <a:t>200</a:t>
            </a:r>
            <a:r>
              <a:rPr lang="zh-CN" altLang="en-US" sz="1050" dirty="0">
                <a:latin typeface="微软雅黑"/>
                <a:ea typeface="微软雅黑"/>
              </a:rPr>
              <a:t>字以内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2689" y="1943943"/>
            <a:ext cx="2414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kern="3000" spc="30" dirty="0">
                <a:latin typeface="微软雅黑"/>
                <a:ea typeface="微软雅黑"/>
              </a:rPr>
              <a:t>添加标题</a:t>
            </a:r>
            <a:endParaRPr lang="en-US" altLang="zh-CN" sz="1400" kern="3000" spc="3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4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6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12693" y="1718952"/>
            <a:ext cx="7879307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4939649" y="2354190"/>
            <a:ext cx="5966698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五、</a:t>
            </a: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新年工作计划</a:t>
            </a:r>
            <a:endParaRPr lang="zh-CN" altLang="zh-CN" sz="5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26793" y="1364803"/>
            <a:ext cx="2246616" cy="281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77" y="1715407"/>
            <a:ext cx="1807561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05941" y="3877211"/>
            <a:ext cx="9780118" cy="2687588"/>
            <a:chOff x="878905" y="4067711"/>
            <a:chExt cx="9780118" cy="2687588"/>
          </a:xfrm>
        </p:grpSpPr>
        <p:sp>
          <p:nvSpPr>
            <p:cNvPr id="9" name="矩形 8"/>
            <p:cNvSpPr/>
            <p:nvPr/>
          </p:nvSpPr>
          <p:spPr>
            <a:xfrm>
              <a:off x="1714696" y="5036659"/>
              <a:ext cx="81815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2800" kern="1400" dirty="0">
                  <a:latin typeface="Calibri Light" panose="020F0302020204030204" pitchFamily="34" charset="0"/>
                </a:rPr>
                <a:t>在销售过程的多个阶段都涉及到解决方案的设计，作为一名项目经理，优秀的文案写作能力必不可少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878905" y="406771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9217318" y="410842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144595" y="1552515"/>
            <a:ext cx="4771456" cy="1272986"/>
          </a:xfrm>
          <a:prstGeom prst="rect">
            <a:avLst/>
          </a:prstGeom>
          <a:solidFill>
            <a:srgbClr val="EB340D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68563" y="1392218"/>
            <a:ext cx="3515183" cy="347663"/>
          </a:xfrm>
          <a:prstGeom prst="rect">
            <a:avLst/>
          </a:prstGeom>
          <a:solidFill>
            <a:srgbClr val="EB340D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44" name="六边形 43"/>
          <p:cNvSpPr/>
          <p:nvPr/>
        </p:nvSpPr>
        <p:spPr>
          <a:xfrm>
            <a:off x="1647914" y="3073151"/>
            <a:ext cx="1660560" cy="1377153"/>
          </a:xfrm>
          <a:prstGeom prst="hexagon">
            <a:avLst/>
          </a:prstGeom>
          <a:solidFill>
            <a:srgbClr val="EB340D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工作概述</a:t>
            </a:r>
          </a:p>
        </p:txBody>
      </p:sp>
      <p:cxnSp>
        <p:nvCxnSpPr>
          <p:cNvPr id="45" name="直接箭头连接符 44"/>
          <p:cNvCxnSpPr>
            <a:stCxn id="44" idx="5"/>
            <a:endCxn id="42" idx="1"/>
          </p:cNvCxnSpPr>
          <p:nvPr/>
        </p:nvCxnSpPr>
        <p:spPr>
          <a:xfrm flipV="1">
            <a:off x="2964186" y="2189008"/>
            <a:ext cx="1180409" cy="884143"/>
          </a:xfrm>
          <a:prstGeom prst="straightConnector1">
            <a:avLst/>
          </a:prstGeom>
          <a:ln>
            <a:solidFill>
              <a:srgbClr val="EB34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51" idx="1"/>
          </p:cNvCxnSpPr>
          <p:nvPr/>
        </p:nvCxnSpPr>
        <p:spPr>
          <a:xfrm flipV="1">
            <a:off x="3308474" y="3733782"/>
            <a:ext cx="854224" cy="27946"/>
          </a:xfrm>
          <a:prstGeom prst="straightConnector1">
            <a:avLst/>
          </a:prstGeom>
          <a:ln>
            <a:solidFill>
              <a:srgbClr val="EB34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1"/>
          </p:cNvCxnSpPr>
          <p:nvPr/>
        </p:nvCxnSpPr>
        <p:spPr>
          <a:xfrm>
            <a:off x="2964186" y="4450304"/>
            <a:ext cx="1198512" cy="1058831"/>
          </a:xfrm>
          <a:prstGeom prst="straightConnector1">
            <a:avLst/>
          </a:prstGeom>
          <a:ln>
            <a:solidFill>
              <a:srgbClr val="EB34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78956" y="1872360"/>
            <a:ext cx="4537095" cy="602102"/>
          </a:xfrm>
          <a:prstGeom prst="rect">
            <a:avLst/>
          </a:prstGeom>
          <a:noFill/>
        </p:spPr>
        <p:txBody>
          <a:bodyPr wrap="square" lIns="68595" tIns="34297" rIns="68595" bIns="342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9" name="矩形 48"/>
          <p:cNvSpPr/>
          <p:nvPr/>
        </p:nvSpPr>
        <p:spPr>
          <a:xfrm>
            <a:off x="4144595" y="3103713"/>
            <a:ext cx="4771456" cy="1354675"/>
          </a:xfrm>
          <a:prstGeom prst="rect">
            <a:avLst/>
          </a:prstGeom>
          <a:solidFill>
            <a:srgbClr val="EB340D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68562" y="2947939"/>
            <a:ext cx="3515183" cy="347663"/>
          </a:xfrm>
          <a:prstGeom prst="rect">
            <a:avLst/>
          </a:prstGeom>
          <a:solidFill>
            <a:srgbClr val="EB340D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62698" y="3432731"/>
            <a:ext cx="4537095" cy="602102"/>
          </a:xfrm>
          <a:prstGeom prst="rect">
            <a:avLst/>
          </a:prstGeom>
          <a:noFill/>
        </p:spPr>
        <p:txBody>
          <a:bodyPr wrap="square" lIns="68595" tIns="34297" rIns="68595" bIns="342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2" name="矩形 51"/>
          <p:cNvSpPr/>
          <p:nvPr/>
        </p:nvSpPr>
        <p:spPr>
          <a:xfrm>
            <a:off x="4154006" y="4725088"/>
            <a:ext cx="4771456" cy="1428062"/>
          </a:xfrm>
          <a:prstGeom prst="rect">
            <a:avLst/>
          </a:prstGeom>
          <a:solidFill>
            <a:srgbClr val="EB340D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77974" y="4564789"/>
            <a:ext cx="3515183" cy="347663"/>
          </a:xfrm>
          <a:prstGeom prst="rect">
            <a:avLst/>
          </a:prstGeom>
          <a:solidFill>
            <a:srgbClr val="EB340D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6045" y="5261485"/>
            <a:ext cx="4537095" cy="602102"/>
          </a:xfrm>
          <a:prstGeom prst="rect">
            <a:avLst/>
          </a:prstGeom>
          <a:noFill/>
        </p:spPr>
        <p:txBody>
          <a:bodyPr wrap="square" lIns="68595" tIns="34297" rIns="68595" bIns="342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</p:spTree>
    <p:extLst>
      <p:ext uri="{BB962C8B-B14F-4D97-AF65-F5344CB8AC3E}">
        <p14:creationId xmlns:p14="http://schemas.microsoft.com/office/powerpoint/2010/main" val="212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1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1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1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02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2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02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3" grpId="0" animBg="1"/>
          <p:bldP spid="44" grpId="0" animBg="1"/>
          <p:bldP spid="48" grpId="0"/>
          <p:bldP spid="48" grpId="1"/>
          <p:bldP spid="49" grpId="0" animBg="1"/>
          <p:bldP spid="50" grpId="0" animBg="1"/>
          <p:bldP spid="51" grpId="0"/>
          <p:bldP spid="51" grpId="1"/>
          <p:bldP spid="52" grpId="0" animBg="1"/>
          <p:bldP spid="53" grpId="0" animBg="1"/>
          <p:bldP spid="54" grpId="0"/>
          <p:bldP spid="5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1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1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1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02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2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02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3" grpId="0" animBg="1"/>
          <p:bldP spid="44" grpId="0" animBg="1"/>
          <p:bldP spid="48" grpId="0"/>
          <p:bldP spid="48" grpId="1"/>
          <p:bldP spid="49" grpId="0" animBg="1"/>
          <p:bldP spid="50" grpId="0" animBg="1"/>
          <p:bldP spid="51" grpId="0"/>
          <p:bldP spid="51" grpId="1"/>
          <p:bldP spid="52" grpId="0" animBg="1"/>
          <p:bldP spid="53" grpId="0" animBg="1"/>
          <p:bldP spid="54" grpId="0"/>
          <p:bldP spid="54" grpId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边形 7"/>
          <p:cNvSpPr/>
          <p:nvPr/>
        </p:nvSpPr>
        <p:spPr>
          <a:xfrm>
            <a:off x="5905520" y="1734819"/>
            <a:ext cx="3840427" cy="1248139"/>
          </a:xfrm>
          <a:prstGeom prst="homePlate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 flipH="1">
            <a:off x="2065093" y="2974272"/>
            <a:ext cx="3840427" cy="1248139"/>
          </a:xfrm>
          <a:prstGeom prst="homePlate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157" y="3409584"/>
            <a:ext cx="326436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单击标题文字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520" y="2092148"/>
            <a:ext cx="326436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单击标题文字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9457" y="1476595"/>
            <a:ext cx="4320479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3555" y="3327512"/>
            <a:ext cx="4320479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4448" y="4911988"/>
            <a:ext cx="2256251" cy="302609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18305" y="5392042"/>
            <a:ext cx="3536265" cy="302609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90379" y="5953528"/>
            <a:ext cx="2880320" cy="302609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2955" y="4911986"/>
            <a:ext cx="1432437" cy="35393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92955" y="5392039"/>
            <a:ext cx="1544648" cy="35393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92955" y="5960507"/>
            <a:ext cx="1544648" cy="35393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6095997" y="4879796"/>
            <a:ext cx="2256251" cy="302609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2130" y="5359849"/>
            <a:ext cx="3536265" cy="302609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5997" y="5921336"/>
            <a:ext cx="2880320" cy="302609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4504" y="4879794"/>
            <a:ext cx="1432437" cy="35393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84029" y="5359847"/>
            <a:ext cx="1544648" cy="35393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127" y="5928315"/>
            <a:ext cx="1544648" cy="35393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86094" y="4276778"/>
            <a:ext cx="2094375" cy="831884"/>
          </a:xfrm>
          <a:prstGeom prst="rect">
            <a:avLst/>
          </a:prstGeom>
          <a:noFill/>
        </p:spPr>
        <p:txBody>
          <a:bodyPr wrap="square" lIns="102034" tIns="51017" rIns="102034" bIns="51017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latin typeface="+mj-ea"/>
                <a:ea typeface="+mj-ea"/>
              </a:rPr>
              <a:t>此处添加详细文本描述，建议与标题相关并符合整体语言风格，语言描述尽量简洁生动。</a:t>
            </a:r>
            <a:endParaRPr lang="en-US" sz="1100" b="1" dirty="0">
              <a:latin typeface="+mj-ea"/>
              <a:ea typeface="+mj-ea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749260" y="1646133"/>
            <a:ext cx="1731206" cy="1729470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5874045" y="1767241"/>
            <a:ext cx="1472084" cy="147264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6060600" y="1953606"/>
            <a:ext cx="1098975" cy="109855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Freeform 108"/>
          <p:cNvSpPr>
            <a:spLocks/>
          </p:cNvSpPr>
          <p:nvPr/>
        </p:nvSpPr>
        <p:spPr bwMode="auto">
          <a:xfrm rot="16200000">
            <a:off x="3416601" y="1117222"/>
            <a:ext cx="2257252" cy="2259516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Freeform 109"/>
          <p:cNvSpPr>
            <a:spLocks/>
          </p:cNvSpPr>
          <p:nvPr/>
        </p:nvSpPr>
        <p:spPr bwMode="auto">
          <a:xfrm rot="16200000">
            <a:off x="3575983" y="1291220"/>
            <a:ext cx="1919392" cy="1923974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Oval 110"/>
          <p:cNvSpPr>
            <a:spLocks noChangeArrowheads="1"/>
          </p:cNvSpPr>
          <p:nvPr/>
        </p:nvSpPr>
        <p:spPr bwMode="auto">
          <a:xfrm rot="16200000">
            <a:off x="3818338" y="1535590"/>
            <a:ext cx="1432911" cy="143523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sp>
        <p:nvSpPr>
          <p:cNvPr id="15" name="Freeform 120"/>
          <p:cNvSpPr>
            <a:spLocks/>
          </p:cNvSpPr>
          <p:nvPr/>
        </p:nvSpPr>
        <p:spPr bwMode="auto">
          <a:xfrm flipV="1">
            <a:off x="5749261" y="3451761"/>
            <a:ext cx="2603293" cy="260068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Freeform 121"/>
          <p:cNvSpPr>
            <a:spLocks/>
          </p:cNvSpPr>
          <p:nvPr/>
        </p:nvSpPr>
        <p:spPr bwMode="auto">
          <a:xfrm flipV="1">
            <a:off x="5936907" y="3655853"/>
            <a:ext cx="2213638" cy="2214477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Oval 122"/>
          <p:cNvSpPr>
            <a:spLocks noChangeArrowheads="1"/>
          </p:cNvSpPr>
          <p:nvPr/>
        </p:nvSpPr>
        <p:spPr bwMode="auto">
          <a:xfrm flipV="1">
            <a:off x="6217437" y="3938141"/>
            <a:ext cx="1652579" cy="1651941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Freeform 124"/>
          <p:cNvSpPr>
            <a:spLocks/>
          </p:cNvSpPr>
          <p:nvPr/>
        </p:nvSpPr>
        <p:spPr bwMode="auto">
          <a:xfrm rot="5400000" flipV="1">
            <a:off x="3741707" y="3450792"/>
            <a:ext cx="1932308" cy="193424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Freeform 125"/>
          <p:cNvSpPr>
            <a:spLocks/>
          </p:cNvSpPr>
          <p:nvPr/>
        </p:nvSpPr>
        <p:spPr bwMode="auto">
          <a:xfrm rot="5400000" flipV="1">
            <a:off x="3878147" y="3589081"/>
            <a:ext cx="1643084" cy="1647008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Oval 126"/>
          <p:cNvSpPr>
            <a:spLocks noChangeArrowheads="1"/>
          </p:cNvSpPr>
          <p:nvPr/>
        </p:nvSpPr>
        <p:spPr bwMode="auto">
          <a:xfrm rot="5400000" flipV="1">
            <a:off x="4085613" y="3798275"/>
            <a:ext cx="1226635" cy="122862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3029453" y="1714735"/>
            <a:ext cx="555901" cy="352623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005280" y="1714735"/>
            <a:ext cx="2024174" cy="0"/>
          </a:xfrm>
          <a:prstGeom prst="line">
            <a:avLst/>
          </a:prstGeom>
          <a:ln>
            <a:solidFill>
              <a:srgbClr val="EB340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7"/>
          <p:cNvCxnSpPr/>
          <p:nvPr/>
        </p:nvCxnSpPr>
        <p:spPr>
          <a:xfrm flipH="1">
            <a:off x="3184836" y="4276778"/>
            <a:ext cx="555901" cy="352623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28"/>
          <p:cNvCxnSpPr/>
          <p:nvPr/>
        </p:nvCxnSpPr>
        <p:spPr>
          <a:xfrm flipH="1">
            <a:off x="1381571" y="4629400"/>
            <a:ext cx="1803266" cy="0"/>
          </a:xfrm>
          <a:prstGeom prst="line">
            <a:avLst/>
          </a:prstGeom>
          <a:ln>
            <a:solidFill>
              <a:srgbClr val="EB340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4"/>
          <p:cNvCxnSpPr/>
          <p:nvPr/>
        </p:nvCxnSpPr>
        <p:spPr>
          <a:xfrm flipV="1">
            <a:off x="7346129" y="1696130"/>
            <a:ext cx="555901" cy="352623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35"/>
          <p:cNvCxnSpPr/>
          <p:nvPr/>
        </p:nvCxnSpPr>
        <p:spPr>
          <a:xfrm>
            <a:off x="7902030" y="1696129"/>
            <a:ext cx="1745930" cy="0"/>
          </a:xfrm>
          <a:prstGeom prst="line">
            <a:avLst/>
          </a:prstGeom>
          <a:ln>
            <a:solidFill>
              <a:srgbClr val="EB340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2079" y="1217354"/>
            <a:ext cx="1392283" cy="456973"/>
          </a:xfrm>
          <a:prstGeom prst="rect">
            <a:avLst/>
          </a:prstGeom>
          <a:noFill/>
        </p:spPr>
        <p:txBody>
          <a:bodyPr wrap="none" lIns="102034" tIns="51017" rIns="102034" bIns="51017" rtlCol="0">
            <a:spAutoFit/>
          </a:bodyPr>
          <a:lstStyle/>
          <a:p>
            <a:r>
              <a:rPr lang="zh-CN" altLang="en-US" sz="2300" b="1" dirty="0">
                <a:latin typeface="+mj-ea"/>
                <a:ea typeface="+mj-ea"/>
              </a:rPr>
              <a:t>添加标题</a:t>
            </a:r>
            <a:endParaRPr lang="id-ID" sz="23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2079" y="1772543"/>
            <a:ext cx="2094375" cy="831884"/>
          </a:xfrm>
          <a:prstGeom prst="rect">
            <a:avLst/>
          </a:prstGeom>
          <a:noFill/>
        </p:spPr>
        <p:txBody>
          <a:bodyPr wrap="square" lIns="102034" tIns="51017" rIns="102034" bIns="5101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+mj-ea"/>
                <a:ea typeface="+mj-ea"/>
              </a:rPr>
              <a:t>此处添加详细文本描述，建议与标题相关并符合整体语言风格，语言描述尽量简洁生动。</a:t>
            </a:r>
            <a:endParaRPr lang="en-US" sz="11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07296" y="4144093"/>
            <a:ext cx="1392283" cy="456973"/>
          </a:xfrm>
          <a:prstGeom prst="rect">
            <a:avLst/>
          </a:prstGeom>
          <a:noFill/>
        </p:spPr>
        <p:txBody>
          <a:bodyPr wrap="none" lIns="102034" tIns="51017" rIns="102034" bIns="51017" rtlCol="0">
            <a:spAutoFit/>
          </a:bodyPr>
          <a:lstStyle/>
          <a:p>
            <a:r>
              <a:rPr lang="zh-CN" altLang="en-US" sz="2300" b="1" dirty="0">
                <a:latin typeface="+mj-ea"/>
                <a:ea typeface="+mj-ea"/>
              </a:rPr>
              <a:t>添加标题</a:t>
            </a:r>
            <a:endParaRPr lang="id-ID" sz="2300" b="1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2944" y="1211211"/>
            <a:ext cx="1392283" cy="456973"/>
          </a:xfrm>
          <a:prstGeom prst="rect">
            <a:avLst/>
          </a:prstGeom>
          <a:noFill/>
        </p:spPr>
        <p:txBody>
          <a:bodyPr wrap="none" lIns="102034" tIns="51017" rIns="102034" bIns="51017" rtlCol="0">
            <a:spAutoFit/>
          </a:bodyPr>
          <a:lstStyle/>
          <a:p>
            <a:pPr algn="r"/>
            <a:r>
              <a:rPr lang="zh-CN" altLang="en-US" sz="2300" b="1" dirty="0">
                <a:latin typeface="+mj-ea"/>
                <a:ea typeface="+mj-ea"/>
              </a:rPr>
              <a:t>添加标题</a:t>
            </a:r>
            <a:endParaRPr lang="id-ID" sz="2300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0724" y="3767400"/>
            <a:ext cx="1392283" cy="456973"/>
          </a:xfrm>
          <a:prstGeom prst="rect">
            <a:avLst/>
          </a:prstGeom>
          <a:noFill/>
        </p:spPr>
        <p:txBody>
          <a:bodyPr wrap="none" lIns="102034" tIns="51017" rIns="102034" bIns="51017" rtlCol="0">
            <a:spAutoFit/>
          </a:bodyPr>
          <a:lstStyle/>
          <a:p>
            <a:pPr algn="r"/>
            <a:r>
              <a:rPr lang="zh-CN" altLang="en-US" sz="2300" b="1" dirty="0">
                <a:latin typeface="+mj-ea"/>
                <a:ea typeface="+mj-ea"/>
              </a:rPr>
              <a:t>添加标题</a:t>
            </a:r>
            <a:endParaRPr lang="id-ID" sz="2300" b="1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4433" y="4664961"/>
            <a:ext cx="2094375" cy="831884"/>
          </a:xfrm>
          <a:prstGeom prst="rect">
            <a:avLst/>
          </a:prstGeom>
          <a:noFill/>
        </p:spPr>
        <p:txBody>
          <a:bodyPr wrap="square" lIns="102034" tIns="51017" rIns="102034" bIns="5101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+mj-ea"/>
                <a:ea typeface="+mj-ea"/>
              </a:rPr>
              <a:t>此处添加详细文本描述，建议与标题相关并符合整体语言风格，语言描述尽量简洁生动。</a:t>
            </a:r>
            <a:endParaRPr lang="en-US" sz="1100" b="1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8266" y="1730052"/>
            <a:ext cx="2094375" cy="831884"/>
          </a:xfrm>
          <a:prstGeom prst="rect">
            <a:avLst/>
          </a:prstGeom>
          <a:noFill/>
        </p:spPr>
        <p:txBody>
          <a:bodyPr wrap="square" lIns="102034" tIns="51017" rIns="102034" bIns="51017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latin typeface="+mj-ea"/>
                <a:ea typeface="+mj-ea"/>
              </a:rPr>
              <a:t>此处添加详细文本描述，建议与标题相关并符合整体语言风格，语言描述尽量简洁生动。</a:t>
            </a:r>
            <a:endParaRPr lang="en-US" sz="1100" b="1" dirty="0">
              <a:latin typeface="+mj-ea"/>
              <a:ea typeface="+mj-ea"/>
            </a:endParaRPr>
          </a:p>
        </p:txBody>
      </p:sp>
      <p:cxnSp>
        <p:nvCxnSpPr>
          <p:cNvPr id="34" name="Straight Connector 47"/>
          <p:cNvCxnSpPr/>
          <p:nvPr/>
        </p:nvCxnSpPr>
        <p:spPr>
          <a:xfrm>
            <a:off x="8012860" y="3998420"/>
            <a:ext cx="582887" cy="226429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48"/>
          <p:cNvCxnSpPr/>
          <p:nvPr/>
        </p:nvCxnSpPr>
        <p:spPr>
          <a:xfrm>
            <a:off x="8595746" y="4224849"/>
            <a:ext cx="2084722" cy="0"/>
          </a:xfrm>
          <a:prstGeom prst="line">
            <a:avLst/>
          </a:prstGeom>
          <a:ln>
            <a:solidFill>
              <a:srgbClr val="EB340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20"/>
          <p:cNvGrpSpPr/>
          <p:nvPr/>
        </p:nvGrpSpPr>
        <p:grpSpPr>
          <a:xfrm>
            <a:off x="4280972" y="2048751"/>
            <a:ext cx="446569" cy="475896"/>
            <a:chOff x="7938" y="-1587"/>
            <a:chExt cx="1450975" cy="1547812"/>
          </a:xfrm>
          <a:solidFill>
            <a:srgbClr val="C00000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7938" y="-1587"/>
              <a:ext cx="1450975" cy="1547812"/>
            </a:xfrm>
            <a:custGeom>
              <a:avLst/>
              <a:gdLst>
                <a:gd name="T0" fmla="*/ 358 w 384"/>
                <a:gd name="T1" fmla="*/ 0 h 410"/>
                <a:gd name="T2" fmla="*/ 26 w 384"/>
                <a:gd name="T3" fmla="*/ 0 h 410"/>
                <a:gd name="T4" fmla="*/ 0 w 384"/>
                <a:gd name="T5" fmla="*/ 26 h 410"/>
                <a:gd name="T6" fmla="*/ 0 w 384"/>
                <a:gd name="T7" fmla="*/ 358 h 410"/>
                <a:gd name="T8" fmla="*/ 26 w 384"/>
                <a:gd name="T9" fmla="*/ 384 h 410"/>
                <a:gd name="T10" fmla="*/ 51 w 384"/>
                <a:gd name="T11" fmla="*/ 384 h 410"/>
                <a:gd name="T12" fmla="*/ 77 w 384"/>
                <a:gd name="T13" fmla="*/ 410 h 410"/>
                <a:gd name="T14" fmla="*/ 102 w 384"/>
                <a:gd name="T15" fmla="*/ 384 h 410"/>
                <a:gd name="T16" fmla="*/ 282 w 384"/>
                <a:gd name="T17" fmla="*/ 384 h 410"/>
                <a:gd name="T18" fmla="*/ 307 w 384"/>
                <a:gd name="T19" fmla="*/ 410 h 410"/>
                <a:gd name="T20" fmla="*/ 333 w 384"/>
                <a:gd name="T21" fmla="*/ 384 h 410"/>
                <a:gd name="T22" fmla="*/ 358 w 384"/>
                <a:gd name="T23" fmla="*/ 384 h 410"/>
                <a:gd name="T24" fmla="*/ 384 w 384"/>
                <a:gd name="T25" fmla="*/ 358 h 410"/>
                <a:gd name="T26" fmla="*/ 384 w 384"/>
                <a:gd name="T27" fmla="*/ 26 h 410"/>
                <a:gd name="T28" fmla="*/ 358 w 384"/>
                <a:gd name="T29" fmla="*/ 0 h 410"/>
                <a:gd name="T30" fmla="*/ 333 w 384"/>
                <a:gd name="T31" fmla="*/ 333 h 410"/>
                <a:gd name="T32" fmla="*/ 51 w 384"/>
                <a:gd name="T33" fmla="*/ 333 h 410"/>
                <a:gd name="T34" fmla="*/ 51 w 384"/>
                <a:gd name="T35" fmla="*/ 205 h 410"/>
                <a:gd name="T36" fmla="*/ 333 w 384"/>
                <a:gd name="T37" fmla="*/ 205 h 410"/>
                <a:gd name="T38" fmla="*/ 333 w 384"/>
                <a:gd name="T39" fmla="*/ 333 h 410"/>
                <a:gd name="T40" fmla="*/ 333 w 384"/>
                <a:gd name="T41" fmla="*/ 179 h 410"/>
                <a:gd name="T42" fmla="*/ 51 w 384"/>
                <a:gd name="T43" fmla="*/ 179 h 410"/>
                <a:gd name="T44" fmla="*/ 51 w 384"/>
                <a:gd name="T45" fmla="*/ 51 h 410"/>
                <a:gd name="T46" fmla="*/ 333 w 384"/>
                <a:gd name="T47" fmla="*/ 51 h 410"/>
                <a:gd name="T48" fmla="*/ 333 w 384"/>
                <a:gd name="T49" fmla="*/ 1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410">
                  <a:moveTo>
                    <a:pt x="35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72"/>
                    <a:pt x="12" y="384"/>
                    <a:pt x="26" y="384"/>
                  </a:cubicBezTo>
                  <a:cubicBezTo>
                    <a:pt x="51" y="384"/>
                    <a:pt x="51" y="384"/>
                    <a:pt x="51" y="384"/>
                  </a:cubicBezTo>
                  <a:cubicBezTo>
                    <a:pt x="51" y="398"/>
                    <a:pt x="63" y="410"/>
                    <a:pt x="77" y="410"/>
                  </a:cubicBezTo>
                  <a:cubicBezTo>
                    <a:pt x="91" y="410"/>
                    <a:pt x="102" y="398"/>
                    <a:pt x="102" y="384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82" y="398"/>
                    <a:pt x="293" y="410"/>
                    <a:pt x="307" y="410"/>
                  </a:cubicBezTo>
                  <a:cubicBezTo>
                    <a:pt x="321" y="410"/>
                    <a:pt x="333" y="398"/>
                    <a:pt x="333" y="384"/>
                  </a:cubicBezTo>
                  <a:cubicBezTo>
                    <a:pt x="358" y="384"/>
                    <a:pt x="358" y="384"/>
                    <a:pt x="358" y="384"/>
                  </a:cubicBezTo>
                  <a:cubicBezTo>
                    <a:pt x="372" y="384"/>
                    <a:pt x="384" y="372"/>
                    <a:pt x="384" y="358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4" y="12"/>
                    <a:pt x="372" y="0"/>
                    <a:pt x="358" y="0"/>
                  </a:cubicBezTo>
                  <a:close/>
                  <a:moveTo>
                    <a:pt x="333" y="333"/>
                  </a:moveTo>
                  <a:cubicBezTo>
                    <a:pt x="51" y="333"/>
                    <a:pt x="51" y="333"/>
                    <a:pt x="51" y="333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333" y="205"/>
                    <a:pt x="333" y="205"/>
                    <a:pt x="333" y="205"/>
                  </a:cubicBezTo>
                  <a:lnTo>
                    <a:pt x="333" y="333"/>
                  </a:lnTo>
                  <a:close/>
                  <a:moveTo>
                    <a:pt x="333" y="179"/>
                  </a:moveTo>
                  <a:cubicBezTo>
                    <a:pt x="51" y="179"/>
                    <a:pt x="51" y="179"/>
                    <a:pt x="51" y="17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33" y="51"/>
                    <a:pt x="333" y="51"/>
                    <a:pt x="333" y="51"/>
                  </a:cubicBezTo>
                  <a:lnTo>
                    <a:pt x="33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ea"/>
                <a:ea typeface="+mj-ea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00038" y="86677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4 h 183"/>
                <a:gd name="T12" fmla="*/ 183 w 547"/>
                <a:gd name="T13" fmla="*/ 124 h 183"/>
                <a:gd name="T14" fmla="*/ 183 w 547"/>
                <a:gd name="T15" fmla="*/ 62 h 183"/>
                <a:gd name="T16" fmla="*/ 364 w 547"/>
                <a:gd name="T17" fmla="*/ 62 h 183"/>
                <a:gd name="T18" fmla="*/ 364 w 547"/>
                <a:gd name="T19" fmla="*/ 1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4"/>
                  </a:moveTo>
                  <a:lnTo>
                    <a:pt x="183" y="124"/>
                  </a:lnTo>
                  <a:lnTo>
                    <a:pt x="183" y="62"/>
                  </a:lnTo>
                  <a:lnTo>
                    <a:pt x="364" y="62"/>
                  </a:lnTo>
                  <a:lnTo>
                    <a:pt x="364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ea"/>
                <a:ea typeface="+mj-ea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300038" y="28892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1 h 183"/>
                <a:gd name="T12" fmla="*/ 183 w 547"/>
                <a:gd name="T13" fmla="*/ 121 h 183"/>
                <a:gd name="T14" fmla="*/ 183 w 547"/>
                <a:gd name="T15" fmla="*/ 59 h 183"/>
                <a:gd name="T16" fmla="*/ 364 w 547"/>
                <a:gd name="T17" fmla="*/ 59 h 183"/>
                <a:gd name="T18" fmla="*/ 364 w 547"/>
                <a:gd name="T19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1"/>
                  </a:moveTo>
                  <a:lnTo>
                    <a:pt x="183" y="121"/>
                  </a:lnTo>
                  <a:lnTo>
                    <a:pt x="183" y="59"/>
                  </a:lnTo>
                  <a:lnTo>
                    <a:pt x="364" y="59"/>
                  </a:lnTo>
                  <a:lnTo>
                    <a:pt x="36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ea"/>
                <a:ea typeface="+mj-ea"/>
              </a:endParaRPr>
            </a:p>
          </p:txBody>
        </p:sp>
      </p:grp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6412488" y="2300653"/>
            <a:ext cx="395199" cy="449603"/>
          </a:xfrm>
          <a:custGeom>
            <a:avLst/>
            <a:gdLst>
              <a:gd name="T0" fmla="*/ 240 w 280"/>
              <a:gd name="T1" fmla="*/ 0 h 320"/>
              <a:gd name="T2" fmla="*/ 40 w 280"/>
              <a:gd name="T3" fmla="*/ 0 h 320"/>
              <a:gd name="T4" fmla="*/ 0 w 280"/>
              <a:gd name="T5" fmla="*/ 40 h 320"/>
              <a:gd name="T6" fmla="*/ 0 w 280"/>
              <a:gd name="T7" fmla="*/ 200 h 320"/>
              <a:gd name="T8" fmla="*/ 0 w 280"/>
              <a:gd name="T9" fmla="*/ 210 h 320"/>
              <a:gd name="T10" fmla="*/ 10 w 280"/>
              <a:gd name="T11" fmla="*/ 220 h 320"/>
              <a:gd name="T12" fmla="*/ 20 w 280"/>
              <a:gd name="T13" fmla="*/ 220 h 320"/>
              <a:gd name="T14" fmla="*/ 20 w 280"/>
              <a:gd name="T15" fmla="*/ 270 h 320"/>
              <a:gd name="T16" fmla="*/ 30 w 280"/>
              <a:gd name="T17" fmla="*/ 280 h 320"/>
              <a:gd name="T18" fmla="*/ 40 w 280"/>
              <a:gd name="T19" fmla="*/ 280 h 320"/>
              <a:gd name="T20" fmla="*/ 40 w 280"/>
              <a:gd name="T21" fmla="*/ 300 h 320"/>
              <a:gd name="T22" fmla="*/ 60 w 280"/>
              <a:gd name="T23" fmla="*/ 320 h 320"/>
              <a:gd name="T24" fmla="*/ 80 w 280"/>
              <a:gd name="T25" fmla="*/ 320 h 320"/>
              <a:gd name="T26" fmla="*/ 100 w 280"/>
              <a:gd name="T27" fmla="*/ 300 h 320"/>
              <a:gd name="T28" fmla="*/ 100 w 280"/>
              <a:gd name="T29" fmla="*/ 280 h 320"/>
              <a:gd name="T30" fmla="*/ 180 w 280"/>
              <a:gd name="T31" fmla="*/ 280 h 320"/>
              <a:gd name="T32" fmla="*/ 180 w 280"/>
              <a:gd name="T33" fmla="*/ 300 h 320"/>
              <a:gd name="T34" fmla="*/ 200 w 280"/>
              <a:gd name="T35" fmla="*/ 320 h 320"/>
              <a:gd name="T36" fmla="*/ 220 w 280"/>
              <a:gd name="T37" fmla="*/ 320 h 320"/>
              <a:gd name="T38" fmla="*/ 240 w 280"/>
              <a:gd name="T39" fmla="*/ 300 h 320"/>
              <a:gd name="T40" fmla="*/ 240 w 280"/>
              <a:gd name="T41" fmla="*/ 280 h 320"/>
              <a:gd name="T42" fmla="*/ 250 w 280"/>
              <a:gd name="T43" fmla="*/ 280 h 320"/>
              <a:gd name="T44" fmla="*/ 260 w 280"/>
              <a:gd name="T45" fmla="*/ 270 h 320"/>
              <a:gd name="T46" fmla="*/ 260 w 280"/>
              <a:gd name="T47" fmla="*/ 220 h 320"/>
              <a:gd name="T48" fmla="*/ 270 w 280"/>
              <a:gd name="T49" fmla="*/ 220 h 320"/>
              <a:gd name="T50" fmla="*/ 280 w 280"/>
              <a:gd name="T51" fmla="*/ 210 h 320"/>
              <a:gd name="T52" fmla="*/ 280 w 280"/>
              <a:gd name="T53" fmla="*/ 200 h 320"/>
              <a:gd name="T54" fmla="*/ 280 w 280"/>
              <a:gd name="T55" fmla="*/ 40 h 320"/>
              <a:gd name="T56" fmla="*/ 240 w 280"/>
              <a:gd name="T57" fmla="*/ 0 h 320"/>
              <a:gd name="T58" fmla="*/ 200 w 280"/>
              <a:gd name="T59" fmla="*/ 80 h 320"/>
              <a:gd name="T60" fmla="*/ 220 w 280"/>
              <a:gd name="T61" fmla="*/ 100 h 320"/>
              <a:gd name="T62" fmla="*/ 220 w 280"/>
              <a:gd name="T63" fmla="*/ 140 h 320"/>
              <a:gd name="T64" fmla="*/ 60 w 280"/>
              <a:gd name="T65" fmla="*/ 140 h 320"/>
              <a:gd name="T66" fmla="*/ 60 w 280"/>
              <a:gd name="T67" fmla="*/ 100 h 320"/>
              <a:gd name="T68" fmla="*/ 80 w 280"/>
              <a:gd name="T69" fmla="*/ 80 h 320"/>
              <a:gd name="T70" fmla="*/ 200 w 280"/>
              <a:gd name="T71" fmla="*/ 80 h 320"/>
              <a:gd name="T72" fmla="*/ 80 w 280"/>
              <a:gd name="T73" fmla="*/ 240 h 320"/>
              <a:gd name="T74" fmla="*/ 60 w 280"/>
              <a:gd name="T75" fmla="*/ 240 h 320"/>
              <a:gd name="T76" fmla="*/ 40 w 280"/>
              <a:gd name="T77" fmla="*/ 220 h 320"/>
              <a:gd name="T78" fmla="*/ 60 w 280"/>
              <a:gd name="T79" fmla="*/ 200 h 320"/>
              <a:gd name="T80" fmla="*/ 80 w 280"/>
              <a:gd name="T81" fmla="*/ 200 h 320"/>
              <a:gd name="T82" fmla="*/ 100 w 280"/>
              <a:gd name="T83" fmla="*/ 220 h 320"/>
              <a:gd name="T84" fmla="*/ 80 w 280"/>
              <a:gd name="T85" fmla="*/ 240 h 320"/>
              <a:gd name="T86" fmla="*/ 220 w 280"/>
              <a:gd name="T87" fmla="*/ 240 h 320"/>
              <a:gd name="T88" fmla="*/ 200 w 280"/>
              <a:gd name="T89" fmla="*/ 240 h 320"/>
              <a:gd name="T90" fmla="*/ 180 w 280"/>
              <a:gd name="T91" fmla="*/ 220 h 320"/>
              <a:gd name="T92" fmla="*/ 200 w 280"/>
              <a:gd name="T93" fmla="*/ 200 h 320"/>
              <a:gd name="T94" fmla="*/ 220 w 280"/>
              <a:gd name="T95" fmla="*/ 200 h 320"/>
              <a:gd name="T96" fmla="*/ 240 w 280"/>
              <a:gd name="T97" fmla="*/ 220 h 320"/>
              <a:gd name="T98" fmla="*/ 220 w 280"/>
              <a:gd name="T99" fmla="*/ 24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0" h="320">
                <a:moveTo>
                  <a:pt x="240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6"/>
                  <a:pt x="4" y="220"/>
                  <a:pt x="10" y="220"/>
                </a:cubicBezTo>
                <a:cubicBezTo>
                  <a:pt x="20" y="220"/>
                  <a:pt x="20" y="220"/>
                  <a:pt x="20" y="220"/>
                </a:cubicBezTo>
                <a:cubicBezTo>
                  <a:pt x="20" y="270"/>
                  <a:pt x="20" y="270"/>
                  <a:pt x="20" y="270"/>
                </a:cubicBezTo>
                <a:cubicBezTo>
                  <a:pt x="20" y="276"/>
                  <a:pt x="24" y="280"/>
                  <a:pt x="30" y="280"/>
                </a:cubicBezTo>
                <a:cubicBezTo>
                  <a:pt x="40" y="280"/>
                  <a:pt x="40" y="280"/>
                  <a:pt x="40" y="280"/>
                </a:cubicBezTo>
                <a:cubicBezTo>
                  <a:pt x="40" y="300"/>
                  <a:pt x="40" y="300"/>
                  <a:pt x="40" y="300"/>
                </a:cubicBezTo>
                <a:cubicBezTo>
                  <a:pt x="40" y="311"/>
                  <a:pt x="49" y="320"/>
                  <a:pt x="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91" y="320"/>
                  <a:pt x="100" y="311"/>
                  <a:pt x="100" y="300"/>
                </a:cubicBezTo>
                <a:cubicBezTo>
                  <a:pt x="100" y="280"/>
                  <a:pt x="100" y="280"/>
                  <a:pt x="100" y="280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0" y="311"/>
                  <a:pt x="189" y="320"/>
                  <a:pt x="200" y="320"/>
                </a:cubicBezTo>
                <a:cubicBezTo>
                  <a:pt x="220" y="320"/>
                  <a:pt x="220" y="320"/>
                  <a:pt x="220" y="320"/>
                </a:cubicBezTo>
                <a:cubicBezTo>
                  <a:pt x="231" y="320"/>
                  <a:pt x="240" y="311"/>
                  <a:pt x="240" y="300"/>
                </a:cubicBezTo>
                <a:cubicBezTo>
                  <a:pt x="240" y="280"/>
                  <a:pt x="240" y="280"/>
                  <a:pt x="240" y="280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56" y="280"/>
                  <a:pt x="260" y="276"/>
                  <a:pt x="260" y="270"/>
                </a:cubicBezTo>
                <a:cubicBezTo>
                  <a:pt x="260" y="220"/>
                  <a:pt x="260" y="220"/>
                  <a:pt x="260" y="220"/>
                </a:cubicBezTo>
                <a:cubicBezTo>
                  <a:pt x="270" y="220"/>
                  <a:pt x="270" y="220"/>
                  <a:pt x="270" y="220"/>
                </a:cubicBezTo>
                <a:cubicBezTo>
                  <a:pt x="276" y="220"/>
                  <a:pt x="280" y="216"/>
                  <a:pt x="280" y="21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80" y="18"/>
                  <a:pt x="262" y="0"/>
                  <a:pt x="240" y="0"/>
                </a:cubicBezTo>
                <a:close/>
                <a:moveTo>
                  <a:pt x="200" y="80"/>
                </a:moveTo>
                <a:cubicBezTo>
                  <a:pt x="211" y="80"/>
                  <a:pt x="220" y="89"/>
                  <a:pt x="220" y="10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89"/>
                  <a:pt x="69" y="80"/>
                  <a:pt x="80" y="80"/>
                </a:cubicBezTo>
                <a:lnTo>
                  <a:pt x="200" y="80"/>
                </a:lnTo>
                <a:close/>
                <a:moveTo>
                  <a:pt x="80" y="240"/>
                </a:moveTo>
                <a:cubicBezTo>
                  <a:pt x="60" y="240"/>
                  <a:pt x="60" y="240"/>
                  <a:pt x="60" y="240"/>
                </a:cubicBezTo>
                <a:cubicBezTo>
                  <a:pt x="49" y="240"/>
                  <a:pt x="40" y="231"/>
                  <a:pt x="40" y="220"/>
                </a:cubicBezTo>
                <a:cubicBezTo>
                  <a:pt x="40" y="209"/>
                  <a:pt x="49" y="200"/>
                  <a:pt x="60" y="200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91" y="200"/>
                  <a:pt x="100" y="209"/>
                  <a:pt x="100" y="220"/>
                </a:cubicBezTo>
                <a:cubicBezTo>
                  <a:pt x="100" y="231"/>
                  <a:pt x="91" y="240"/>
                  <a:pt x="80" y="240"/>
                </a:cubicBezTo>
                <a:close/>
                <a:moveTo>
                  <a:pt x="220" y="240"/>
                </a:moveTo>
                <a:cubicBezTo>
                  <a:pt x="200" y="240"/>
                  <a:pt x="200" y="240"/>
                  <a:pt x="200" y="240"/>
                </a:cubicBezTo>
                <a:cubicBezTo>
                  <a:pt x="189" y="240"/>
                  <a:pt x="180" y="231"/>
                  <a:pt x="180" y="220"/>
                </a:cubicBezTo>
                <a:cubicBezTo>
                  <a:pt x="180" y="209"/>
                  <a:pt x="189" y="200"/>
                  <a:pt x="200" y="200"/>
                </a:cubicBezTo>
                <a:cubicBezTo>
                  <a:pt x="220" y="200"/>
                  <a:pt x="220" y="200"/>
                  <a:pt x="220" y="200"/>
                </a:cubicBezTo>
                <a:cubicBezTo>
                  <a:pt x="231" y="200"/>
                  <a:pt x="240" y="209"/>
                  <a:pt x="240" y="220"/>
                </a:cubicBezTo>
                <a:cubicBezTo>
                  <a:pt x="240" y="231"/>
                  <a:pt x="231" y="240"/>
                  <a:pt x="220" y="240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102034" tIns="51017" rIns="102034" bIns="51017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1" name="Group 59"/>
          <p:cNvGrpSpPr/>
          <p:nvPr/>
        </p:nvGrpSpPr>
        <p:grpSpPr>
          <a:xfrm>
            <a:off x="6756110" y="4544922"/>
            <a:ext cx="575232" cy="599239"/>
            <a:chOff x="-251803" y="2267153"/>
            <a:chExt cx="2078037" cy="2166938"/>
          </a:xfrm>
          <a:solidFill>
            <a:srgbClr val="EB340D"/>
          </a:solidFill>
        </p:grpSpPr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57759" y="2267153"/>
              <a:ext cx="1768475" cy="1522413"/>
            </a:xfrm>
            <a:custGeom>
              <a:avLst/>
              <a:gdLst>
                <a:gd name="T0" fmla="*/ 432 w 469"/>
                <a:gd name="T1" fmla="*/ 0 h 404"/>
                <a:gd name="T2" fmla="*/ 0 w 469"/>
                <a:gd name="T3" fmla="*/ 0 h 404"/>
                <a:gd name="T4" fmla="*/ 147 w 469"/>
                <a:gd name="T5" fmla="*/ 73 h 404"/>
                <a:gd name="T6" fmla="*/ 395 w 469"/>
                <a:gd name="T7" fmla="*/ 73 h 404"/>
                <a:gd name="T8" fmla="*/ 395 w 469"/>
                <a:gd name="T9" fmla="*/ 110 h 404"/>
                <a:gd name="T10" fmla="*/ 220 w 469"/>
                <a:gd name="T11" fmla="*/ 110 h 404"/>
                <a:gd name="T12" fmla="*/ 269 w 469"/>
                <a:gd name="T13" fmla="*/ 134 h 404"/>
                <a:gd name="T14" fmla="*/ 314 w 469"/>
                <a:gd name="T15" fmla="*/ 184 h 404"/>
                <a:gd name="T16" fmla="*/ 395 w 469"/>
                <a:gd name="T17" fmla="*/ 184 h 404"/>
                <a:gd name="T18" fmla="*/ 395 w 469"/>
                <a:gd name="T19" fmla="*/ 220 h 404"/>
                <a:gd name="T20" fmla="*/ 322 w 469"/>
                <a:gd name="T21" fmla="*/ 220 h 404"/>
                <a:gd name="T22" fmla="*/ 322 w 469"/>
                <a:gd name="T23" fmla="*/ 404 h 404"/>
                <a:gd name="T24" fmla="*/ 432 w 469"/>
                <a:gd name="T25" fmla="*/ 404 h 404"/>
                <a:gd name="T26" fmla="*/ 469 w 469"/>
                <a:gd name="T27" fmla="*/ 367 h 404"/>
                <a:gd name="T28" fmla="*/ 469 w 469"/>
                <a:gd name="T29" fmla="*/ 37 h 404"/>
                <a:gd name="T30" fmla="*/ 432 w 469"/>
                <a:gd name="T3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404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88" y="144"/>
                    <a:pt x="304" y="163"/>
                    <a:pt x="314" y="184"/>
                  </a:cubicBezTo>
                  <a:cubicBezTo>
                    <a:pt x="395" y="184"/>
                    <a:pt x="395" y="184"/>
                    <a:pt x="395" y="184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432" y="404"/>
                    <a:pt x="432" y="404"/>
                    <a:pt x="432" y="404"/>
                  </a:cubicBezTo>
                  <a:cubicBezTo>
                    <a:pt x="452" y="404"/>
                    <a:pt x="469" y="387"/>
                    <a:pt x="469" y="36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69" y="17"/>
                    <a:pt x="452" y="0"/>
                    <a:pt x="4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Freeform 23"/>
            <p:cNvSpPr>
              <a:spLocks noEditPoints="1"/>
            </p:cNvSpPr>
            <p:nvPr/>
          </p:nvSpPr>
          <p:spPr bwMode="auto">
            <a:xfrm>
              <a:off x="-251803" y="2314778"/>
              <a:ext cx="1384300" cy="2119313"/>
            </a:xfrm>
            <a:custGeom>
              <a:avLst/>
              <a:gdLst>
                <a:gd name="T0" fmla="*/ 334 w 367"/>
                <a:gd name="T1" fmla="*/ 154 h 562"/>
                <a:gd name="T2" fmla="*/ 33 w 367"/>
                <a:gd name="T3" fmla="*/ 3 h 562"/>
                <a:gd name="T4" fmla="*/ 20 w 367"/>
                <a:gd name="T5" fmla="*/ 0 h 562"/>
                <a:gd name="T6" fmla="*/ 0 w 367"/>
                <a:gd name="T7" fmla="*/ 24 h 562"/>
                <a:gd name="T8" fmla="*/ 0 w 367"/>
                <a:gd name="T9" fmla="*/ 354 h 562"/>
                <a:gd name="T10" fmla="*/ 33 w 367"/>
                <a:gd name="T11" fmla="*/ 407 h 562"/>
                <a:gd name="T12" fmla="*/ 334 w 367"/>
                <a:gd name="T13" fmla="*/ 558 h 562"/>
                <a:gd name="T14" fmla="*/ 348 w 367"/>
                <a:gd name="T15" fmla="*/ 562 h 562"/>
                <a:gd name="T16" fmla="*/ 367 w 367"/>
                <a:gd name="T17" fmla="*/ 538 h 562"/>
                <a:gd name="T18" fmla="*/ 367 w 367"/>
                <a:gd name="T19" fmla="*/ 207 h 562"/>
                <a:gd name="T20" fmla="*/ 334 w 367"/>
                <a:gd name="T21" fmla="*/ 154 h 562"/>
                <a:gd name="T22" fmla="*/ 257 w 367"/>
                <a:gd name="T23" fmla="*/ 391 h 562"/>
                <a:gd name="T24" fmla="*/ 220 w 367"/>
                <a:gd name="T25" fmla="*/ 336 h 562"/>
                <a:gd name="T26" fmla="*/ 257 w 367"/>
                <a:gd name="T27" fmla="*/ 281 h 562"/>
                <a:gd name="T28" fmla="*/ 294 w 367"/>
                <a:gd name="T29" fmla="*/ 336 h 562"/>
                <a:gd name="T30" fmla="*/ 257 w 367"/>
                <a:gd name="T31" fmla="*/ 39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562">
                  <a:moveTo>
                    <a:pt x="334" y="154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8" y="1"/>
                    <a:pt x="24" y="0"/>
                    <a:pt x="20" y="0"/>
                  </a:cubicBezTo>
                  <a:cubicBezTo>
                    <a:pt x="8" y="0"/>
                    <a:pt x="0" y="9"/>
                    <a:pt x="0" y="2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4"/>
                    <a:pt x="15" y="398"/>
                    <a:pt x="33" y="407"/>
                  </a:cubicBezTo>
                  <a:cubicBezTo>
                    <a:pt x="334" y="558"/>
                    <a:pt x="334" y="558"/>
                    <a:pt x="334" y="558"/>
                  </a:cubicBezTo>
                  <a:cubicBezTo>
                    <a:pt x="339" y="560"/>
                    <a:pt x="344" y="562"/>
                    <a:pt x="348" y="562"/>
                  </a:cubicBezTo>
                  <a:cubicBezTo>
                    <a:pt x="359" y="562"/>
                    <a:pt x="367" y="553"/>
                    <a:pt x="367" y="538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7" y="187"/>
                    <a:pt x="352" y="163"/>
                    <a:pt x="334" y="154"/>
                  </a:cubicBezTo>
                  <a:close/>
                  <a:moveTo>
                    <a:pt x="257" y="391"/>
                  </a:moveTo>
                  <a:cubicBezTo>
                    <a:pt x="237" y="391"/>
                    <a:pt x="220" y="366"/>
                    <a:pt x="220" y="336"/>
                  </a:cubicBezTo>
                  <a:cubicBezTo>
                    <a:pt x="220" y="305"/>
                    <a:pt x="237" y="281"/>
                    <a:pt x="257" y="281"/>
                  </a:cubicBezTo>
                  <a:cubicBezTo>
                    <a:pt x="277" y="281"/>
                    <a:pt x="294" y="305"/>
                    <a:pt x="294" y="336"/>
                  </a:cubicBezTo>
                  <a:cubicBezTo>
                    <a:pt x="294" y="366"/>
                    <a:pt x="277" y="391"/>
                    <a:pt x="257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4" name="Group 97"/>
          <p:cNvGrpSpPr/>
          <p:nvPr/>
        </p:nvGrpSpPr>
        <p:grpSpPr>
          <a:xfrm>
            <a:off x="4475703" y="4281778"/>
            <a:ext cx="464315" cy="327058"/>
            <a:chOff x="3175" y="1588"/>
            <a:chExt cx="1184276" cy="835025"/>
          </a:xfrm>
          <a:solidFill>
            <a:srgbClr val="EB340D"/>
          </a:solidFill>
        </p:grpSpPr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3175" y="1588"/>
              <a:ext cx="833438" cy="835025"/>
            </a:xfrm>
            <a:custGeom>
              <a:avLst/>
              <a:gdLst>
                <a:gd name="T0" fmla="*/ 200 w 220"/>
                <a:gd name="T1" fmla="*/ 0 h 220"/>
                <a:gd name="T2" fmla="*/ 20 w 220"/>
                <a:gd name="T3" fmla="*/ 0 h 220"/>
                <a:gd name="T4" fmla="*/ 0 w 220"/>
                <a:gd name="T5" fmla="*/ 20 h 220"/>
                <a:gd name="T6" fmla="*/ 0 w 220"/>
                <a:gd name="T7" fmla="*/ 200 h 220"/>
                <a:gd name="T8" fmla="*/ 20 w 220"/>
                <a:gd name="T9" fmla="*/ 220 h 220"/>
                <a:gd name="T10" fmla="*/ 200 w 220"/>
                <a:gd name="T11" fmla="*/ 220 h 220"/>
                <a:gd name="T12" fmla="*/ 220 w 220"/>
                <a:gd name="T13" fmla="*/ 200 h 220"/>
                <a:gd name="T14" fmla="*/ 220 w 220"/>
                <a:gd name="T15" fmla="*/ 20 h 220"/>
                <a:gd name="T16" fmla="*/ 200 w 220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11" y="220"/>
                    <a:pt x="220" y="211"/>
                    <a:pt x="220" y="20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ea"/>
                <a:ea typeface="+mj-ea"/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884238" y="111126"/>
              <a:ext cx="303213" cy="612775"/>
            </a:xfrm>
            <a:custGeom>
              <a:avLst/>
              <a:gdLst>
                <a:gd name="T0" fmla="*/ 63 w 80"/>
                <a:gd name="T1" fmla="*/ 5 h 161"/>
                <a:gd name="T2" fmla="*/ 26 w 80"/>
                <a:gd name="T3" fmla="*/ 28 h 161"/>
                <a:gd name="T4" fmla="*/ 0 w 80"/>
                <a:gd name="T5" fmla="*/ 43 h 161"/>
                <a:gd name="T6" fmla="*/ 0 w 80"/>
                <a:gd name="T7" fmla="*/ 118 h 161"/>
                <a:gd name="T8" fmla="*/ 26 w 80"/>
                <a:gd name="T9" fmla="*/ 134 h 161"/>
                <a:gd name="T10" fmla="*/ 63 w 80"/>
                <a:gd name="T11" fmla="*/ 156 h 161"/>
                <a:gd name="T12" fmla="*/ 80 w 80"/>
                <a:gd name="T13" fmla="*/ 146 h 161"/>
                <a:gd name="T14" fmla="*/ 80 w 80"/>
                <a:gd name="T15" fmla="*/ 15 h 161"/>
                <a:gd name="T16" fmla="*/ 63 w 80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1">
                  <a:moveTo>
                    <a:pt x="63" y="5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8" y="32"/>
                    <a:pt x="8" y="38"/>
                    <a:pt x="0" y="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3"/>
                    <a:pt x="18" y="129"/>
                    <a:pt x="26" y="13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72" y="161"/>
                    <a:pt x="80" y="157"/>
                    <a:pt x="80" y="14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4"/>
                    <a:pt x="72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  <p:bldP spid="20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524218" y="1795007"/>
            <a:ext cx="1832082" cy="187854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EB340D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683923" y="1861667"/>
            <a:ext cx="1824002" cy="187652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EB340D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311246" y="2616114"/>
            <a:ext cx="1824002" cy="187854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EB340D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4778860" y="3324099"/>
            <a:ext cx="1826022" cy="187854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EB340D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5991834" y="2519156"/>
            <a:ext cx="1824002" cy="187854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EB340D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356382" y="1704109"/>
            <a:ext cx="1464455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296021" y="1704109"/>
            <a:ext cx="1464456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356382" y="4818851"/>
            <a:ext cx="1464455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296021" y="4818851"/>
            <a:ext cx="1464456" cy="525183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7936342" y="3556391"/>
            <a:ext cx="824134" cy="14139"/>
          </a:xfrm>
          <a:prstGeom prst="straightConnector1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356380" y="3578614"/>
            <a:ext cx="618685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8861240" y="1356174"/>
            <a:ext cx="2242777" cy="6898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8861240" y="3220578"/>
            <a:ext cx="2242777" cy="6898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8861240" y="4996100"/>
            <a:ext cx="2242777" cy="6898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958512" y="1356174"/>
            <a:ext cx="2254715" cy="6898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39730" y="3220578"/>
            <a:ext cx="2273497" cy="6898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39732" y="4996100"/>
            <a:ext cx="2273496" cy="6898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349401" y="3047918"/>
            <a:ext cx="1415404" cy="102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0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</a:t>
            </a:r>
          </a:p>
          <a:p>
            <a:pPr algn="ctr">
              <a:defRPr/>
            </a:pPr>
            <a:r>
              <a:rPr lang="en-US" altLang="zh-CN" sz="30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30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358793" y="3556391"/>
            <a:ext cx="824134" cy="14139"/>
          </a:xfrm>
          <a:prstGeom prst="straightConnector1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113004" y="989036"/>
            <a:ext cx="2100224" cy="4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113004" y="2860973"/>
            <a:ext cx="2100224" cy="4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113004" y="4649918"/>
            <a:ext cx="2100224" cy="4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8861240" y="997784"/>
            <a:ext cx="2322118" cy="4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8861240" y="2869722"/>
            <a:ext cx="2322118" cy="4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8861240" y="4673043"/>
            <a:ext cx="2559058" cy="4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54" tIns="62177" rIns="124354" bIns="6217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07" y="252525"/>
            <a:ext cx="12206800" cy="6612600"/>
            <a:chOff x="794" y="265448"/>
            <a:chExt cx="12877006" cy="6975660"/>
          </a:xfrm>
        </p:grpSpPr>
        <p:grpSp>
          <p:nvGrpSpPr>
            <p:cNvPr id="30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6"/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6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6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6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6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6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6"/>
              </a:p>
            </p:txBody>
          </p:sp>
        </p:grpSp>
      </p:grp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533493" y="350655"/>
            <a:ext cx="1796815" cy="3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</a:p>
        </p:txBody>
      </p:sp>
      <p:sp>
        <p:nvSpPr>
          <p:cNvPr id="143" name="任意多边形 142"/>
          <p:cNvSpPr/>
          <p:nvPr/>
        </p:nvSpPr>
        <p:spPr>
          <a:xfrm rot="7267884">
            <a:off x="5616123" y="3270572"/>
            <a:ext cx="1826023" cy="187652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EB340D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4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1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238254" y="2574993"/>
            <a:ext cx="391583" cy="1441451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38254" y="1535180"/>
            <a:ext cx="10018183" cy="3773488"/>
          </a:xfrm>
          <a:prstGeom prst="rect">
            <a:avLst/>
          </a:prstGeom>
          <a:noFill/>
          <a:ln w="25400">
            <a:solidFill>
              <a:srgbClr val="EB3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395635" y="2574993"/>
            <a:ext cx="3860800" cy="1441451"/>
            <a:chOff x="5546726" y="2075260"/>
            <a:chExt cx="2895600" cy="1081088"/>
          </a:xfrm>
          <a:solidFill>
            <a:srgbClr val="0070C0"/>
          </a:solidFill>
        </p:grpSpPr>
        <p:sp>
          <p:nvSpPr>
            <p:cNvPr id="45" name="矩形 44"/>
            <p:cNvSpPr/>
            <p:nvPr/>
          </p:nvSpPr>
          <p:spPr>
            <a:xfrm>
              <a:off x="5546726" y="2075260"/>
              <a:ext cx="568325" cy="1081088"/>
            </a:xfrm>
            <a:prstGeom prst="rect">
              <a:avLst/>
            </a:prstGeom>
            <a:solidFill>
              <a:srgbClr val="EB3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05489" y="2075260"/>
              <a:ext cx="2636837" cy="1081088"/>
            </a:xfrm>
            <a:prstGeom prst="rect">
              <a:avLst/>
            </a:prstGeom>
            <a:solidFill>
              <a:srgbClr val="EB3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4100" dirty="0">
                  <a:solidFill>
                    <a:srgbClr val="FFFFFF"/>
                  </a:solidFill>
                  <a:latin typeface="+mn-ea"/>
                </a:rPr>
                <a:t>内容主题</a:t>
              </a:r>
              <a:endParaRPr lang="en-US" altLang="zh-CN" sz="4100" dirty="0">
                <a:solidFill>
                  <a:srgbClr val="FFFFFF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zh-CN" sz="2600" dirty="0">
                  <a:solidFill>
                    <a:srgbClr val="FFFFFF"/>
                  </a:solidFill>
                  <a:latin typeface="Berlin Sans FB" panose="020E0602020502020306" pitchFamily="34" charset="0"/>
                  <a:ea typeface="Adobe 繁黑體 Std B" panose="020B0700000000000000" pitchFamily="34" charset="-128"/>
                </a:rPr>
                <a:t>ZHUZHI NEIRONG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629833" y="2532130"/>
            <a:ext cx="5765800" cy="1498600"/>
          </a:xfrm>
          <a:prstGeom prst="rect">
            <a:avLst/>
          </a:prstGeom>
        </p:spPr>
        <p:txBody>
          <a:bodyPr lIns="115380" tIns="59998" rIns="115380" bIns="59998" anchor="ctr"/>
          <a:lstStyle/>
          <a:p>
            <a:pPr algn="just">
              <a:lnSpc>
                <a:spcPct val="140000"/>
              </a:lnSpc>
              <a:spcBef>
                <a:spcPts val="769"/>
              </a:spcBef>
              <a:defRPr/>
            </a:pP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请在此处输入您的文本，或者复制您的文本粘贴到。请在此处输入您的文本，或者复制您的文本粘贴到。请在此处输入您的文本，或者复制您的文本粘贴到。</a:t>
            </a:r>
            <a:endParaRPr lang="en-US" altLang="zh-CN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74800" y="4252980"/>
            <a:ext cx="9626600" cy="478469"/>
          </a:xfrm>
          <a:prstGeom prst="rect">
            <a:avLst/>
          </a:prstGeom>
        </p:spPr>
        <p:txBody>
          <a:bodyPr lIns="117226" tIns="58613" rIns="117226" bIns="58613">
            <a:spAutoFit/>
          </a:bodyPr>
          <a:lstStyle/>
          <a:p>
            <a:pPr algn="just">
              <a:lnSpc>
                <a:spcPct val="130000"/>
              </a:lnSpc>
              <a:spcBef>
                <a:spcPts val="769"/>
              </a:spcBef>
              <a:spcAft>
                <a:spcPts val="769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</a:rPr>
              <a:t>请在此处输入您的文本，或者复制您的文本粘贴到。</a:t>
            </a:r>
            <a:endParaRPr lang="en-US" altLang="zh-CN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83499" y="1078948"/>
            <a:ext cx="2208245" cy="729487"/>
          </a:xfrm>
          <a:prstGeom prst="rect">
            <a:avLst/>
          </a:prstGeom>
          <a:solidFill>
            <a:srgbClr val="EB340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7226" tIns="58613" rIns="117226" bIns="58613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19713" y="1028734"/>
            <a:ext cx="2005174" cy="749313"/>
          </a:xfrm>
          <a:prstGeom prst="rect">
            <a:avLst/>
          </a:prstGeom>
          <a:noFill/>
        </p:spPr>
        <p:txBody>
          <a:bodyPr wrap="none" lIns="117226" tIns="58613" rIns="117226" bIns="58613">
            <a:spAutoFit/>
          </a:bodyPr>
          <a:lstStyle/>
          <a:p>
            <a:pPr algn="ctr">
              <a:defRPr/>
            </a:pPr>
            <a:r>
              <a:rPr lang="zh-CN" altLang="en-US" sz="4100" b="1" kern="0" spc="-192" dirty="0">
                <a:ln w="1905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束 语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4194" y="4941123"/>
            <a:ext cx="1974097" cy="11104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  <a:ex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854817">
            <a:off x="8872389" y="5079230"/>
            <a:ext cx="1887963" cy="12083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713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/>
      <p:bldP spid="48" grpId="0"/>
      <p:bldP spid="49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12693" y="1718952"/>
            <a:ext cx="7879307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4939649" y="2354190"/>
            <a:ext cx="5966698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一、</a:t>
            </a: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年度工作概述</a:t>
            </a:r>
            <a:endParaRPr lang="zh-CN" altLang="zh-CN" sz="5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distribute.quanjing.com/pnsexp281461.jpg?seid=Cg5ZzxHWmJGXndyXFhbUCZaWmNWXmNX8FhX8mZaWFdiWmtqVms85ide5oJq0oJa2Fdb8607e8805574df83d84ecb22e2c90f92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0" b="90000" l="9610" r="99481">
                        <a14:foregroundMark x1="21558" y1="77000" x2="21558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5941" y="559642"/>
            <a:ext cx="3333750" cy="43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77" y="1715407"/>
            <a:ext cx="1807561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05941" y="3877211"/>
            <a:ext cx="9780118" cy="2687588"/>
            <a:chOff x="878905" y="4067711"/>
            <a:chExt cx="9780118" cy="2687588"/>
          </a:xfrm>
        </p:grpSpPr>
        <p:sp>
          <p:nvSpPr>
            <p:cNvPr id="9" name="矩形 8"/>
            <p:cNvSpPr/>
            <p:nvPr/>
          </p:nvSpPr>
          <p:spPr>
            <a:xfrm>
              <a:off x="1714696" y="5036659"/>
              <a:ext cx="81815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2800" kern="1400" dirty="0">
                  <a:latin typeface="Calibri Light" panose="020F0302020204030204" pitchFamily="34" charset="0"/>
                </a:rPr>
                <a:t>在销售过程的多个阶段都涉及到解决方案的设计，作为一名项目经理，优秀的文案写作能力必不可少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878905" y="406771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9217318" y="410842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3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423462" y="65832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38710" y="538132"/>
            <a:ext cx="1052969" cy="1052969"/>
          </a:xfrm>
          <a:prstGeom prst="rect">
            <a:avLst/>
          </a:prstGeom>
          <a:noFill/>
          <a:ln>
            <a:solidFill>
              <a:srgbClr val="EB340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43538" y="1086543"/>
            <a:ext cx="540060" cy="540060"/>
          </a:xfrm>
          <a:prstGeom prst="rect">
            <a:avLst/>
          </a:prstGeom>
          <a:noFill/>
          <a:ln>
            <a:solidFill>
              <a:srgbClr val="EB340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3086" y="4134044"/>
            <a:ext cx="12238172" cy="272395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914766" y="4582071"/>
            <a:ext cx="4300320" cy="2275929"/>
            <a:chOff x="5917425" y="3435846"/>
            <a:chExt cx="3226575" cy="1707654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 flipH="1">
            <a:off x="-23086" y="4521903"/>
            <a:ext cx="4031398" cy="2197901"/>
            <a:chOff x="5917425" y="3435846"/>
            <a:chExt cx="3226575" cy="1707654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2297224" y="1819536"/>
            <a:ext cx="8247139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1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工作总结计划</a:t>
            </a:r>
            <a:r>
              <a:rPr lang="en-US" altLang="zh-CN" sz="719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719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287397" y="2202239"/>
            <a:ext cx="215969" cy="2159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</p:grpSp>
      <p:sp>
        <p:nvSpPr>
          <p:cNvPr id="56" name="标题 4"/>
          <p:cNvSpPr txBox="1">
            <a:spLocks/>
          </p:cNvSpPr>
          <p:nvPr/>
        </p:nvSpPr>
        <p:spPr>
          <a:xfrm>
            <a:off x="4204940" y="3032361"/>
            <a:ext cx="3743441" cy="36869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简洁实用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适用于初创企业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团队管理等</a:t>
            </a:r>
          </a:p>
        </p:txBody>
      </p:sp>
      <p:sp>
        <p:nvSpPr>
          <p:cNvPr id="58" name="标题 4"/>
          <p:cNvSpPr txBox="1">
            <a:spLocks/>
          </p:cNvSpPr>
          <p:nvPr/>
        </p:nvSpPr>
        <p:spPr>
          <a:xfrm>
            <a:off x="4283580" y="3551015"/>
            <a:ext cx="1915018" cy="285279"/>
          </a:xfrm>
          <a:prstGeom prst="rect">
            <a:avLst/>
          </a:prstGeom>
          <a:noFill/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</a:p>
        </p:txBody>
      </p:sp>
      <p:sp>
        <p:nvSpPr>
          <p:cNvPr id="59" name="标题 4"/>
          <p:cNvSpPr txBox="1">
            <a:spLocks/>
          </p:cNvSpPr>
          <p:nvPr/>
        </p:nvSpPr>
        <p:spPr>
          <a:xfrm>
            <a:off x="6090890" y="3525380"/>
            <a:ext cx="1439785" cy="285279"/>
          </a:xfrm>
          <a:prstGeom prst="rect">
            <a:avLst/>
          </a:prstGeom>
          <a:noFill/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4" name="矩形 23"/>
          <p:cNvSpPr/>
          <p:nvPr/>
        </p:nvSpPr>
        <p:spPr>
          <a:xfrm>
            <a:off x="5300070" y="794616"/>
            <a:ext cx="467670" cy="467670"/>
          </a:xfrm>
          <a:prstGeom prst="rect">
            <a:avLst/>
          </a:prstGeom>
          <a:solidFill>
            <a:srgbClr val="D7AD9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03254" y="234125"/>
            <a:ext cx="470911" cy="470911"/>
          </a:xfrm>
          <a:prstGeom prst="rect">
            <a:avLst/>
          </a:prstGeom>
          <a:solidFill>
            <a:srgbClr val="D7AD9D"/>
          </a:soli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93209" y="1271126"/>
            <a:ext cx="450050" cy="450050"/>
          </a:xfrm>
          <a:prstGeom prst="rect">
            <a:avLst/>
          </a:prstGeom>
          <a:solidFill>
            <a:srgbClr val="D7AD9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52" grpId="0"/>
      <p:bldP spid="56" grpId="0"/>
      <p:bldP spid="58" grpId="0"/>
      <p:bldP spid="59" grpId="0"/>
      <p:bldP spid="60" grpId="0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4833569" y="2922768"/>
            <a:ext cx="851407" cy="94349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458139" y="2922768"/>
            <a:ext cx="851408" cy="94349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6688800" y="2821210"/>
            <a:ext cx="3038906" cy="119875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667755" y="2821210"/>
            <a:ext cx="2850514" cy="111714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4142309" y="3360751"/>
            <a:ext cx="1291279" cy="1491632"/>
            <a:chOff x="4966840" y="32547"/>
            <a:chExt cx="1506022" cy="1739302"/>
          </a:xfrm>
        </p:grpSpPr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EB340D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6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777220" y="5090622"/>
            <a:ext cx="1680096" cy="383937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80380" y="5102694"/>
            <a:ext cx="1970981" cy="383937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17786" y="5090623"/>
            <a:ext cx="1680096" cy="383937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68655" y="5099039"/>
            <a:ext cx="1680096" cy="383937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50661" y="5444563"/>
            <a:ext cx="2147039" cy="689775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036995" y="5476040"/>
            <a:ext cx="2169894" cy="689775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73053" y="5444563"/>
            <a:ext cx="2153865" cy="689775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29605" y="5481616"/>
            <a:ext cx="2182854" cy="689775"/>
          </a:xfrm>
          <a:prstGeom prst="rect">
            <a:avLst/>
          </a:prstGeom>
          <a:noFill/>
        </p:spPr>
        <p:txBody>
          <a:bodyPr wrap="square" lIns="91375" tIns="45687" rIns="91375" bIns="4568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113554" y="1189421"/>
            <a:ext cx="2006759" cy="2318127"/>
            <a:chOff x="3752572" y="829317"/>
            <a:chExt cx="1506022" cy="1739302"/>
          </a:xfrm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6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EB340D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10" tIns="45705" rIns="91410" bIns="457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6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42733" y="1408510"/>
              <a:ext cx="925698" cy="5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27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YOUR TITLE</a:t>
              </a:r>
              <a:endParaRPr lang="zh-CN" altLang="en-US" sz="22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9" name="Freeform 12"/>
          <p:cNvSpPr>
            <a:spLocks/>
          </p:cNvSpPr>
          <p:nvPr/>
        </p:nvSpPr>
        <p:spPr bwMode="auto">
          <a:xfrm>
            <a:off x="4401171" y="3710612"/>
            <a:ext cx="773556" cy="735538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850" tIns="60925" rIns="121850" bIns="60925" numCol="1" anchor="t" anchorCtr="0" compatLnSpc="1">
            <a:prstTxWarp prst="textNoShape">
              <a:avLst/>
            </a:prstTxWarp>
          </a:bodyPr>
          <a:lstStyle/>
          <a:p>
            <a:pPr defTabSz="1218495">
              <a:defRPr/>
            </a:pPr>
            <a:endParaRPr lang="zh-CN" altLang="en-US" sz="2399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506643" y="3360751"/>
            <a:ext cx="1291279" cy="1491632"/>
            <a:chOff x="4966840" y="32547"/>
            <a:chExt cx="1506022" cy="1739302"/>
          </a:xfrm>
        </p:grpSpPr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EB340D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6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9846377" y="3815121"/>
            <a:ext cx="719724" cy="631026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850" tIns="60925" rIns="121850" bIns="60925" numCol="1" anchor="t" anchorCtr="0" compatLnSpc="1">
            <a:prstTxWarp prst="textNoShape">
              <a:avLst/>
            </a:prstTxWarp>
          </a:bodyPr>
          <a:lstStyle/>
          <a:p>
            <a:pPr defTabSz="1218495">
              <a:defRPr/>
            </a:pPr>
            <a:endParaRPr lang="zh-CN" altLang="en-US" sz="2399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44917" y="3385795"/>
            <a:ext cx="1291279" cy="1491632"/>
            <a:chOff x="229394" y="1453367"/>
            <a:chExt cx="969072" cy="1119178"/>
          </a:xfrm>
        </p:grpSpPr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EB340D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6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946977" y="3904180"/>
            <a:ext cx="525015" cy="452393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pPr defTabSz="1218495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pPr defTabSz="1218495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pPr defTabSz="1218495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pPr defTabSz="1218495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648880" y="3420585"/>
            <a:ext cx="1291279" cy="1491632"/>
            <a:chOff x="229394" y="1453366"/>
            <a:chExt cx="969072" cy="1119178"/>
          </a:xfrm>
        </p:grpSpPr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EB340D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6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046453" y="3917850"/>
            <a:ext cx="558326" cy="460329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pPr defTabSz="1218495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0" tIns="45705" rIns="91410" bIns="45705" numCol="1" anchor="t" anchorCtr="0" compatLnSpc="1">
              <a:prstTxWarp prst="textNoShape">
                <a:avLst/>
              </a:prstTxWarp>
            </a:bodyPr>
            <a:lstStyle/>
            <a:p>
              <a:pPr defTabSz="1218495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7913" y="1284039"/>
            <a:ext cx="36289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39"/>
          <p:cNvSpPr>
            <a:spLocks noEditPoints="1"/>
          </p:cNvSpPr>
          <p:nvPr/>
        </p:nvSpPr>
        <p:spPr bwMode="auto">
          <a:xfrm>
            <a:off x="4858707" y="1996350"/>
            <a:ext cx="2940181" cy="2938639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876" tIns="48438" rIns="96876" bIns="4843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sp>
        <p:nvSpPr>
          <p:cNvPr id="10" name="Freeform 240"/>
          <p:cNvSpPr>
            <a:spLocks noEditPoints="1"/>
          </p:cNvSpPr>
          <p:nvPr/>
        </p:nvSpPr>
        <p:spPr bwMode="auto">
          <a:xfrm>
            <a:off x="2702574" y="3369712"/>
            <a:ext cx="2556909" cy="255556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96876" tIns="48438" rIns="96876" bIns="4843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sp>
        <p:nvSpPr>
          <p:cNvPr id="11" name="Freeform 241"/>
          <p:cNvSpPr>
            <a:spLocks noEditPoints="1"/>
          </p:cNvSpPr>
          <p:nvPr/>
        </p:nvSpPr>
        <p:spPr bwMode="auto">
          <a:xfrm>
            <a:off x="1087906" y="2829983"/>
            <a:ext cx="1855116" cy="185414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96876" tIns="48438" rIns="96876" bIns="4843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sp>
        <p:nvSpPr>
          <p:cNvPr id="12" name="Freeform 247"/>
          <p:cNvSpPr>
            <a:spLocks noEditPoints="1"/>
          </p:cNvSpPr>
          <p:nvPr/>
        </p:nvSpPr>
        <p:spPr bwMode="auto">
          <a:xfrm>
            <a:off x="3633634" y="4302027"/>
            <a:ext cx="694793" cy="69268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96876" tIns="48438" rIns="96876" bIns="4843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sp>
        <p:nvSpPr>
          <p:cNvPr id="13" name="Freeform 248"/>
          <p:cNvSpPr>
            <a:spLocks noEditPoints="1"/>
          </p:cNvSpPr>
          <p:nvPr/>
        </p:nvSpPr>
        <p:spPr bwMode="auto">
          <a:xfrm>
            <a:off x="5945523" y="3066852"/>
            <a:ext cx="796300" cy="799379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876" tIns="48438" rIns="96876" bIns="4843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sp>
        <p:nvSpPr>
          <p:cNvPr id="14" name="Freeform 249"/>
          <p:cNvSpPr>
            <a:spLocks noEditPoints="1"/>
          </p:cNvSpPr>
          <p:nvPr/>
        </p:nvSpPr>
        <p:spPr bwMode="auto">
          <a:xfrm>
            <a:off x="1765197" y="3508669"/>
            <a:ext cx="504032" cy="503765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</p:spPr>
        <p:txBody>
          <a:bodyPr vert="horz" wrap="square" lIns="96876" tIns="48438" rIns="96876" bIns="4843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ea"/>
              <a:ea typeface="+mj-ea"/>
            </a:endParaRPr>
          </a:p>
        </p:txBody>
      </p:sp>
      <p:grpSp>
        <p:nvGrpSpPr>
          <p:cNvPr id="15" name="Group 9"/>
          <p:cNvGrpSpPr/>
          <p:nvPr/>
        </p:nvGrpSpPr>
        <p:grpSpPr>
          <a:xfrm>
            <a:off x="872291" y="2565431"/>
            <a:ext cx="1517604" cy="2512284"/>
            <a:chOff x="1498443" y="3296141"/>
            <a:chExt cx="1376598" cy="2280056"/>
          </a:xfrm>
          <a:solidFill>
            <a:srgbClr val="EB340D"/>
          </a:solidFill>
        </p:grpSpPr>
        <p:grpSp>
          <p:nvGrpSpPr>
            <p:cNvPr id="16" name="Group 10"/>
            <p:cNvGrpSpPr/>
            <p:nvPr/>
          </p:nvGrpSpPr>
          <p:grpSpPr>
            <a:xfrm rot="20700000">
              <a:off x="1498443" y="3464825"/>
              <a:ext cx="1055686" cy="2111372"/>
              <a:chOff x="1480457" y="3328209"/>
              <a:chExt cx="1055686" cy="2111372"/>
            </a:xfrm>
            <a:grpFill/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1480457" y="3328209"/>
                <a:ext cx="1055686" cy="1055686"/>
              </a:xfrm>
              <a:custGeom>
                <a:avLst/>
                <a:gdLst>
                  <a:gd name="T0" fmla="*/ 482 w 482"/>
                  <a:gd name="T1" fmla="*/ 36 h 482"/>
                  <a:gd name="T2" fmla="*/ 482 w 482"/>
                  <a:gd name="T3" fmla="*/ 0 h 482"/>
                  <a:gd name="T4" fmla="*/ 0 w 482"/>
                  <a:gd name="T5" fmla="*/ 482 h 482"/>
                  <a:gd name="T6" fmla="*/ 36 w 482"/>
                  <a:gd name="T7" fmla="*/ 482 h 482"/>
                  <a:gd name="T8" fmla="*/ 482 w 482"/>
                  <a:gd name="T9" fmla="*/ 3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482">
                    <a:moveTo>
                      <a:pt x="482" y="36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216" y="0"/>
                      <a:pt x="0" y="216"/>
                      <a:pt x="0" y="482"/>
                    </a:cubicBezTo>
                    <a:cubicBezTo>
                      <a:pt x="36" y="482"/>
                      <a:pt x="36" y="482"/>
                      <a:pt x="36" y="482"/>
                    </a:cubicBezTo>
                    <a:cubicBezTo>
                      <a:pt x="36" y="236"/>
                      <a:pt x="235" y="36"/>
                      <a:pt x="482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EB340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j-ea"/>
                  <a:ea typeface="+mj-ea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1480457" y="4383895"/>
                <a:ext cx="1055686" cy="1055686"/>
              </a:xfrm>
              <a:custGeom>
                <a:avLst/>
                <a:gdLst>
                  <a:gd name="T0" fmla="*/ 36 w 482"/>
                  <a:gd name="T1" fmla="*/ 0 h 482"/>
                  <a:gd name="T2" fmla="*/ 36 w 482"/>
                  <a:gd name="T3" fmla="*/ 0 h 482"/>
                  <a:gd name="T4" fmla="*/ 0 w 482"/>
                  <a:gd name="T5" fmla="*/ 0 h 482"/>
                  <a:gd name="T6" fmla="*/ 482 w 482"/>
                  <a:gd name="T7" fmla="*/ 482 h 482"/>
                  <a:gd name="T8" fmla="*/ 482 w 482"/>
                  <a:gd name="T9" fmla="*/ 447 h 482"/>
                  <a:gd name="T10" fmla="*/ 36 w 482"/>
                  <a:gd name="T1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48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7"/>
                      <a:pt x="216" y="482"/>
                      <a:pt x="482" y="482"/>
                    </a:cubicBezTo>
                    <a:cubicBezTo>
                      <a:pt x="482" y="447"/>
                      <a:pt x="482" y="447"/>
                      <a:pt x="482" y="447"/>
                    </a:cubicBezTo>
                    <a:cubicBezTo>
                      <a:pt x="235" y="447"/>
                      <a:pt x="36" y="247"/>
                      <a:pt x="3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B340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j-ea"/>
                  <a:ea typeface="+mj-ea"/>
                </a:endParaRPr>
              </a:p>
            </p:txBody>
          </p:sp>
        </p:grpSp>
        <p:sp>
          <p:nvSpPr>
            <p:cNvPr id="17" name="Oval 11"/>
            <p:cNvSpPr/>
            <p:nvPr/>
          </p:nvSpPr>
          <p:spPr>
            <a:xfrm>
              <a:off x="2221301" y="3296141"/>
              <a:ext cx="174172" cy="174172"/>
            </a:xfrm>
            <a:prstGeom prst="ellipse">
              <a:avLst/>
            </a:prstGeom>
            <a:grpFill/>
            <a:ln>
              <a:solidFill>
                <a:srgbClr val="EB3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Oval 12"/>
            <p:cNvSpPr/>
            <p:nvPr/>
          </p:nvSpPr>
          <p:spPr>
            <a:xfrm>
              <a:off x="2700869" y="5282871"/>
              <a:ext cx="174172" cy="174172"/>
            </a:xfrm>
            <a:prstGeom prst="ellipse">
              <a:avLst/>
            </a:prstGeom>
            <a:grpFill/>
            <a:ln>
              <a:solidFill>
                <a:srgbClr val="EB34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8794" y="1516830"/>
            <a:ext cx="1535755" cy="497932"/>
          </a:xfrm>
          <a:prstGeom prst="rect">
            <a:avLst/>
          </a:prstGeom>
          <a:noFill/>
        </p:spPr>
        <p:txBody>
          <a:bodyPr wrap="none" lIns="96876" tIns="48438" rIns="96876" bIns="48438" rtlCol="0">
            <a:spAutoFit/>
          </a:bodyPr>
          <a:lstStyle/>
          <a:p>
            <a:r>
              <a:rPr lang="zh-CN" altLang="en-US" sz="2600" b="1" dirty="0">
                <a:latin typeface="+mj-ea"/>
                <a:ea typeface="+mj-ea"/>
              </a:rPr>
              <a:t>填加标题</a:t>
            </a:r>
            <a:endParaRPr lang="id-ID" sz="2600" b="1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8796" y="1941420"/>
            <a:ext cx="2970721" cy="529607"/>
          </a:xfrm>
          <a:prstGeom prst="rect">
            <a:avLst/>
          </a:prstGeom>
          <a:noFill/>
        </p:spPr>
        <p:txBody>
          <a:bodyPr wrap="square" lIns="96876" tIns="48438" rIns="96876" bIns="4843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+mj-ea"/>
                <a:ea typeface="+mj-ea"/>
              </a:rPr>
              <a:t>此处添加详细文本描述，建议与标题相关并符合整体语言风格</a:t>
            </a:r>
            <a:endParaRPr lang="en-US" sz="1000" b="1" dirty="0">
              <a:latin typeface="+mj-ea"/>
              <a:ea typeface="+mj-ea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8016216" y="1813559"/>
            <a:ext cx="2970721" cy="948712"/>
            <a:chOff x="8198838" y="2976912"/>
            <a:chExt cx="2694701" cy="861015"/>
          </a:xfrm>
        </p:grpSpPr>
        <p:sp>
          <p:nvSpPr>
            <p:cNvPr id="24" name="TextBox 23"/>
            <p:cNvSpPr txBox="1"/>
            <p:nvPr/>
          </p:nvSpPr>
          <p:spPr>
            <a:xfrm>
              <a:off x="8198838" y="2976912"/>
              <a:ext cx="1383104" cy="44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b="1" dirty="0">
                  <a:latin typeface="+mj-ea"/>
                  <a:ea typeface="+mj-ea"/>
                </a:rPr>
                <a:t>填加标题</a:t>
              </a:r>
              <a:endParaRPr lang="id-ID" altLang="zh-CN" sz="2600" b="1" dirty="0"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98838" y="3362257"/>
              <a:ext cx="2694701" cy="47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+mj-ea"/>
                  <a:ea typeface="+mj-ea"/>
                </a:rPr>
                <a:t>此处添加详细文本描述，建议与标题相关并符合整体语言风格</a:t>
              </a:r>
              <a:endParaRPr lang="en-US" sz="1000" b="1" dirty="0">
                <a:latin typeface="+mj-ea"/>
                <a:ea typeface="+mj-ea"/>
              </a:endParaRPr>
            </a:p>
          </p:txBody>
        </p:sp>
      </p:grpSp>
      <p:grpSp>
        <p:nvGrpSpPr>
          <p:cNvPr id="26" name="Group 20"/>
          <p:cNvGrpSpPr/>
          <p:nvPr/>
        </p:nvGrpSpPr>
        <p:grpSpPr>
          <a:xfrm>
            <a:off x="8016216" y="4773153"/>
            <a:ext cx="2970721" cy="948712"/>
            <a:chOff x="8198838" y="3752829"/>
            <a:chExt cx="2694701" cy="861015"/>
          </a:xfrm>
        </p:grpSpPr>
        <p:sp>
          <p:nvSpPr>
            <p:cNvPr id="27" name="TextBox 26"/>
            <p:cNvSpPr txBox="1"/>
            <p:nvPr/>
          </p:nvSpPr>
          <p:spPr>
            <a:xfrm>
              <a:off x="8198838" y="3752829"/>
              <a:ext cx="1383104" cy="44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b="1" dirty="0">
                  <a:latin typeface="+mj-ea"/>
                  <a:ea typeface="+mj-ea"/>
                </a:rPr>
                <a:t>填加标题</a:t>
              </a:r>
              <a:endParaRPr lang="id-ID" altLang="zh-CN" sz="2600" b="1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98838" y="4138174"/>
              <a:ext cx="2694701" cy="47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+mj-ea"/>
                  <a:ea typeface="+mj-ea"/>
                </a:rPr>
                <a:t>此处添加详细文本描述，建议与标题相关并符合整体语言风格</a:t>
              </a: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27456" y="3001979"/>
            <a:ext cx="3904219" cy="1598233"/>
          </a:xfrm>
          <a:prstGeom prst="rect">
            <a:avLst/>
          </a:prstGeom>
          <a:noFill/>
        </p:spPr>
        <p:txBody>
          <a:bodyPr wrap="square" lIns="96876" tIns="48438" rIns="96876" bIns="4843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latin typeface="+mj-ea"/>
                <a:ea typeface="+mj-ea"/>
              </a:rPr>
              <a:t>此处添加详细文本描述，建议与标题相关并符合整体语言风格，语言描述尽量简洁生动。</a:t>
            </a:r>
            <a:r>
              <a:rPr lang="id-ID" sz="1300" b="1" dirty="0">
                <a:latin typeface="+mj-ea"/>
                <a:ea typeface="+mj-ea"/>
              </a:rPr>
              <a:t> </a:t>
            </a:r>
            <a:r>
              <a:rPr lang="zh-CN" altLang="en-US" sz="1300" dirty="0">
                <a:latin typeface="+mj-ea"/>
                <a:ea typeface="+mj-ea"/>
              </a:rPr>
              <a:t>此处添加详细文本描述，并符合整体语言风格，语言描述尽量简洁生动。</a:t>
            </a:r>
            <a:endParaRPr lang="id-ID" sz="13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id-ID" sz="1300" dirty="0">
              <a:latin typeface="+mj-ea"/>
              <a:ea typeface="+mj-ea"/>
            </a:endParaRPr>
          </a:p>
        </p:txBody>
      </p:sp>
      <p:cxnSp>
        <p:nvCxnSpPr>
          <p:cNvPr id="30" name="Straight Connector 24"/>
          <p:cNvCxnSpPr/>
          <p:nvPr/>
        </p:nvCxnSpPr>
        <p:spPr>
          <a:xfrm>
            <a:off x="5364257" y="5450500"/>
            <a:ext cx="2623668" cy="0"/>
          </a:xfrm>
          <a:prstGeom prst="line">
            <a:avLst/>
          </a:prstGeom>
          <a:ln w="28575">
            <a:solidFill>
              <a:srgbClr val="EB340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0" dur="5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21" grpId="0"/>
      <p:bldP spid="22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网线"/>
          <p:cNvGrpSpPr>
            <a:grpSpLocks/>
          </p:cNvGrpSpPr>
          <p:nvPr/>
        </p:nvGrpSpPr>
        <p:grpSpPr bwMode="auto">
          <a:xfrm>
            <a:off x="791296" y="1508787"/>
            <a:ext cx="4218563" cy="4438716"/>
            <a:chOff x="1937437" y="1332541"/>
            <a:chExt cx="3986578" cy="4192919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标题"/>
          <p:cNvGrpSpPr>
            <a:grpSpLocks/>
          </p:cNvGrpSpPr>
          <p:nvPr/>
        </p:nvGrpSpPr>
        <p:grpSpPr bwMode="auto">
          <a:xfrm>
            <a:off x="1479364" y="2308619"/>
            <a:ext cx="2823944" cy="2880341"/>
            <a:chOff x="579" y="1589"/>
            <a:chExt cx="1358" cy="1358"/>
          </a:xfrm>
          <a:solidFill>
            <a:srgbClr val="EB340D"/>
          </a:solidFill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pFill/>
            <a:ln w="381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pFill/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7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未来与创新</a:t>
              </a:r>
            </a:p>
          </p:txBody>
        </p:sp>
      </p:grpSp>
      <p:sp>
        <p:nvSpPr>
          <p:cNvPr id="17" name="文本5"/>
          <p:cNvSpPr>
            <a:spLocks noChangeArrowheads="1"/>
          </p:cNvSpPr>
          <p:nvPr/>
        </p:nvSpPr>
        <p:spPr bwMode="black">
          <a:xfrm>
            <a:off x="4072400" y="5268596"/>
            <a:ext cx="2473008" cy="39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6766" tIns="48383" rIns="96766" bIns="48383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900" kern="0" dirty="0">
                <a:latin typeface="Arial" panose="020B0604020202020204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8" name="文本4"/>
          <p:cNvSpPr>
            <a:spLocks noChangeArrowheads="1"/>
          </p:cNvSpPr>
          <p:nvPr/>
        </p:nvSpPr>
        <p:spPr bwMode="black">
          <a:xfrm>
            <a:off x="4828415" y="4510891"/>
            <a:ext cx="2473008" cy="39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6766" tIns="48383" rIns="96766" bIns="48383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900" kern="0" dirty="0">
                <a:latin typeface="Arial" panose="020B0604020202020204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9" name="文本3"/>
          <p:cNvSpPr>
            <a:spLocks noChangeArrowheads="1"/>
          </p:cNvSpPr>
          <p:nvPr/>
        </p:nvSpPr>
        <p:spPr bwMode="black">
          <a:xfrm>
            <a:off x="5115701" y="3554097"/>
            <a:ext cx="2471328" cy="39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6766" tIns="48383" rIns="96766" bIns="48383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900" kern="0" dirty="0">
                <a:latin typeface="Arial" panose="020B0604020202020204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20" name="文本2"/>
          <p:cNvSpPr>
            <a:spLocks noChangeArrowheads="1"/>
          </p:cNvSpPr>
          <p:nvPr/>
        </p:nvSpPr>
        <p:spPr bwMode="black">
          <a:xfrm>
            <a:off x="4833456" y="2624184"/>
            <a:ext cx="2471328" cy="39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6766" tIns="48383" rIns="96766" bIns="48383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900" kern="0" dirty="0">
                <a:latin typeface="Arial" panose="020B0604020202020204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black">
          <a:xfrm>
            <a:off x="4016960" y="1791036"/>
            <a:ext cx="2473008" cy="38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6766" tIns="48383" rIns="96766" bIns="48383" anchor="ctr">
            <a:spAutoFit/>
          </a:bodyPr>
          <a:lstStyle/>
          <a:p>
            <a:pPr>
              <a:defRPr/>
            </a:pPr>
            <a:r>
              <a:rPr lang="zh-CN" altLang="en-US" sz="19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900" kern="0" dirty="0">
                <a:latin typeface="Arial" panose="020B0604020202020204" pitchFamily="34" charset="0"/>
                <a:ea typeface="微软雅黑" pitchFamily="34" charset="-122"/>
              </a:rPr>
              <a:t>1</a:t>
            </a:r>
          </a:p>
        </p:txBody>
      </p:sp>
      <p:grpSp>
        <p:nvGrpSpPr>
          <p:cNvPr id="22" name="圆圈1"/>
          <p:cNvGrpSpPr>
            <a:grpSpLocks/>
          </p:cNvGrpSpPr>
          <p:nvPr/>
        </p:nvGrpSpPr>
        <p:grpSpPr bwMode="auto">
          <a:xfrm>
            <a:off x="3577529" y="1773267"/>
            <a:ext cx="403420" cy="403399"/>
            <a:chOff x="2928" y="2208"/>
            <a:chExt cx="262" cy="262"/>
          </a:xfrm>
          <a:solidFill>
            <a:srgbClr val="0070C0"/>
          </a:solidFill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rgbClr val="EB340D"/>
            </a:solidFill>
            <a:ln w="12700">
              <a:solidFill>
                <a:srgbClr val="EB340D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solidFill>
              <a:srgbClr val="EB34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圆圈2"/>
          <p:cNvGrpSpPr>
            <a:grpSpLocks/>
          </p:cNvGrpSpPr>
          <p:nvPr/>
        </p:nvGrpSpPr>
        <p:grpSpPr bwMode="auto">
          <a:xfrm>
            <a:off x="4422074" y="2610226"/>
            <a:ext cx="403420" cy="403399"/>
            <a:chOff x="2928" y="2208"/>
            <a:chExt cx="262" cy="262"/>
          </a:xfrm>
          <a:solidFill>
            <a:srgbClr val="EB340D"/>
          </a:solidFill>
        </p:grpSpPr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圆圈3"/>
          <p:cNvGrpSpPr>
            <a:grpSpLocks/>
          </p:cNvGrpSpPr>
          <p:nvPr/>
        </p:nvGrpSpPr>
        <p:grpSpPr bwMode="auto">
          <a:xfrm>
            <a:off x="4697303" y="3522583"/>
            <a:ext cx="403420" cy="403399"/>
            <a:chOff x="2928" y="2208"/>
            <a:chExt cx="262" cy="262"/>
          </a:xfrm>
          <a:solidFill>
            <a:srgbClr val="EB340D"/>
          </a:solidFill>
        </p:grpSpPr>
        <p:sp>
          <p:nvSpPr>
            <p:cNvPr id="29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圆圈4"/>
          <p:cNvGrpSpPr>
            <a:grpSpLocks/>
          </p:cNvGrpSpPr>
          <p:nvPr/>
        </p:nvGrpSpPr>
        <p:grpSpPr bwMode="auto">
          <a:xfrm>
            <a:off x="4410763" y="4491497"/>
            <a:ext cx="403420" cy="403399"/>
            <a:chOff x="2928" y="2208"/>
            <a:chExt cx="262" cy="262"/>
          </a:xfrm>
          <a:solidFill>
            <a:srgbClr val="EB340D"/>
          </a:solidFill>
        </p:grpSpPr>
        <p:sp>
          <p:nvSpPr>
            <p:cNvPr id="32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圆圈5"/>
          <p:cNvGrpSpPr>
            <a:grpSpLocks/>
          </p:cNvGrpSpPr>
          <p:nvPr/>
        </p:nvGrpSpPr>
        <p:grpSpPr bwMode="auto">
          <a:xfrm>
            <a:off x="3668015" y="5230433"/>
            <a:ext cx="403420" cy="403399"/>
            <a:chOff x="2928" y="2208"/>
            <a:chExt cx="262" cy="262"/>
          </a:xfrm>
          <a:solidFill>
            <a:srgbClr val="EB340D"/>
          </a:solidFill>
        </p:grpSpPr>
        <p:sp>
          <p:nvSpPr>
            <p:cNvPr id="35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37" name="文本框 74"/>
          <p:cNvSpPr txBox="1">
            <a:spLocks noChangeArrowheads="1"/>
          </p:cNvSpPr>
          <p:nvPr/>
        </p:nvSpPr>
        <p:spPr bwMode="auto">
          <a:xfrm>
            <a:off x="7824192" y="2386396"/>
            <a:ext cx="4032448" cy="137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66" tIns="48383" rIns="96766" bIns="48383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文本框 75"/>
          <p:cNvSpPr txBox="1">
            <a:spLocks noChangeArrowheads="1"/>
          </p:cNvSpPr>
          <p:nvPr/>
        </p:nvSpPr>
        <p:spPr bwMode="auto">
          <a:xfrm>
            <a:off x="7824192" y="3621021"/>
            <a:ext cx="3840427" cy="231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66" tIns="48383" rIns="96766" bIns="48383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7824194" y="1796819"/>
            <a:ext cx="1920213" cy="42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66" tIns="48383" rIns="96766" bIns="48383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514408" y="2957265"/>
            <a:ext cx="493255" cy="46336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671202" y="3188945"/>
            <a:ext cx="2277940" cy="135271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183059" y="3231144"/>
            <a:ext cx="2211604" cy="1313322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079387" y="4347236"/>
            <a:ext cx="478891" cy="4498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Freeform 35"/>
          <p:cNvSpPr>
            <a:spLocks/>
          </p:cNvSpPr>
          <p:nvPr/>
        </p:nvSpPr>
        <p:spPr bwMode="auto">
          <a:xfrm rot="16200000" flipH="1">
            <a:off x="6500574" y="1359721"/>
            <a:ext cx="476145" cy="447289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002771" y="1902863"/>
            <a:ext cx="2198921" cy="1305790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188663" y="6054466"/>
            <a:ext cx="484545" cy="455179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4976493" y="4584974"/>
            <a:ext cx="2237715" cy="1328827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EB340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zh-CN" altLang="en-US" sz="1706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5735288" y="2698154"/>
            <a:ext cx="697445" cy="6461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599" b="1" dirty="0">
                <a:latin typeface="Arial" panose="020B0604020202020204" pitchFamily="34" charset="0"/>
                <a:ea typeface="微软雅黑" pitchFamily="34" charset="-122"/>
              </a:rPr>
              <a:t>01</a:t>
            </a:r>
            <a:endParaRPr lang="zh-CN" altLang="en-US" sz="3599" b="1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5760276" y="4625958"/>
            <a:ext cx="697445" cy="6461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599" b="1" dirty="0">
                <a:latin typeface="Arial" panose="020B0604020202020204" pitchFamily="34" charset="0"/>
                <a:ea typeface="微软雅黑" pitchFamily="34" charset="-122"/>
              </a:rPr>
              <a:t>03</a:t>
            </a:r>
            <a:endParaRPr lang="zh-CN" altLang="en-US" sz="3599" b="1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727507" y="3571741"/>
            <a:ext cx="697445" cy="6461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599" b="1" dirty="0">
                <a:latin typeface="Arial" panose="020B0604020202020204" pitchFamily="34" charset="0"/>
                <a:ea typeface="微软雅黑" pitchFamily="34" charset="-122"/>
              </a:rPr>
              <a:t>04</a:t>
            </a:r>
            <a:endParaRPr lang="zh-CN" altLang="en-US" sz="3599" b="1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455924" y="3571741"/>
            <a:ext cx="697445" cy="6461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599" b="1" dirty="0">
                <a:latin typeface="Arial" panose="020B0604020202020204" pitchFamily="34" charset="0"/>
                <a:ea typeface="微软雅黑" pitchFamily="34" charset="-122"/>
              </a:rPr>
              <a:t>02</a:t>
            </a:r>
            <a:endParaRPr lang="zh-CN" altLang="en-US" sz="3599" b="1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111562" y="1411395"/>
            <a:ext cx="1655639" cy="38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216999" y="1855491"/>
            <a:ext cx="2550202" cy="6898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28309" y="4607221"/>
            <a:ext cx="1655639" cy="38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33746" y="5051318"/>
            <a:ext cx="2550202" cy="6898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3887156" y="5154580"/>
            <a:ext cx="1655639" cy="38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75855" y="5598676"/>
            <a:ext cx="2666940" cy="6898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3455250" y="2203222"/>
            <a:ext cx="1655639" cy="38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43949" y="2647319"/>
            <a:ext cx="2666940" cy="6898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6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00"/>
                            </p:stCondLst>
                            <p:childTnLst>
                              <p:par>
                                <p:cTn id="5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4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4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5718" y="590464"/>
            <a:ext cx="68239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0464"/>
            <a:ext cx="1276066" cy="411734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57" y="4789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7913" y="1002198"/>
            <a:ext cx="3628937" cy="0"/>
          </a:xfrm>
          <a:prstGeom prst="line">
            <a:avLst/>
          </a:prstGeom>
          <a:ln>
            <a:solidFill>
              <a:srgbClr val="EB34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5"/>
          <p:cNvGrpSpPr>
            <a:grpSpLocks noChangeAspect="1"/>
          </p:cNvGrpSpPr>
          <p:nvPr/>
        </p:nvGrpSpPr>
        <p:grpSpPr bwMode="auto">
          <a:xfrm>
            <a:off x="2048370" y="2744321"/>
            <a:ext cx="2594468" cy="2630072"/>
            <a:chOff x="1312" y="1010"/>
            <a:chExt cx="1297" cy="1315"/>
          </a:xfrm>
          <a:solidFill>
            <a:srgbClr val="EB340D"/>
          </a:solidFill>
        </p:grpSpPr>
        <p:sp>
          <p:nvSpPr>
            <p:cNvPr id="9" name="Rectangle 87"/>
            <p:cNvSpPr>
              <a:spLocks noChangeArrowheads="1"/>
            </p:cNvSpPr>
            <p:nvPr/>
          </p:nvSpPr>
          <p:spPr bwMode="auto">
            <a:xfrm>
              <a:off x="1312" y="2138"/>
              <a:ext cx="432" cy="187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" name="Rectangle 88"/>
            <p:cNvSpPr>
              <a:spLocks noChangeArrowheads="1"/>
            </p:cNvSpPr>
            <p:nvPr/>
          </p:nvSpPr>
          <p:spPr bwMode="auto">
            <a:xfrm>
              <a:off x="1741" y="1992"/>
              <a:ext cx="430" cy="33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" name="Rectangle 89"/>
            <p:cNvSpPr>
              <a:spLocks noChangeArrowheads="1"/>
            </p:cNvSpPr>
            <p:nvPr/>
          </p:nvSpPr>
          <p:spPr bwMode="auto">
            <a:xfrm>
              <a:off x="2171" y="2086"/>
              <a:ext cx="429" cy="239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" name="Freeform 92"/>
            <p:cNvSpPr>
              <a:spLocks/>
            </p:cNvSpPr>
            <p:nvPr/>
          </p:nvSpPr>
          <p:spPr bwMode="auto">
            <a:xfrm>
              <a:off x="1449" y="1662"/>
              <a:ext cx="157" cy="155"/>
            </a:xfrm>
            <a:custGeom>
              <a:avLst/>
              <a:gdLst/>
              <a:ahLst/>
              <a:cxnLst>
                <a:cxn ang="0">
                  <a:pos x="55" y="121"/>
                </a:cxn>
                <a:cxn ang="0">
                  <a:pos x="111" y="61"/>
                </a:cxn>
                <a:cxn ang="0">
                  <a:pos x="55" y="0"/>
                </a:cxn>
                <a:cxn ang="0">
                  <a:pos x="0" y="61"/>
                </a:cxn>
                <a:cxn ang="0">
                  <a:pos x="55" y="121"/>
                </a:cxn>
              </a:cxnLst>
              <a:rect l="0" t="0" r="r" b="b"/>
              <a:pathLst>
                <a:path w="111" h="121">
                  <a:moveTo>
                    <a:pt x="55" y="121"/>
                  </a:moveTo>
                  <a:cubicBezTo>
                    <a:pt x="87" y="121"/>
                    <a:pt x="111" y="95"/>
                    <a:pt x="111" y="61"/>
                  </a:cubicBezTo>
                  <a:cubicBezTo>
                    <a:pt x="111" y="29"/>
                    <a:pt x="87" y="0"/>
                    <a:pt x="55" y="0"/>
                  </a:cubicBezTo>
                  <a:cubicBezTo>
                    <a:pt x="25" y="0"/>
                    <a:pt x="0" y="29"/>
                    <a:pt x="0" y="61"/>
                  </a:cubicBezTo>
                  <a:cubicBezTo>
                    <a:pt x="0" y="95"/>
                    <a:pt x="25" y="121"/>
                    <a:pt x="55" y="12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" name="Freeform 93"/>
            <p:cNvSpPr>
              <a:spLocks/>
            </p:cNvSpPr>
            <p:nvPr/>
          </p:nvSpPr>
          <p:spPr bwMode="auto">
            <a:xfrm>
              <a:off x="1582" y="2056"/>
              <a:ext cx="80" cy="208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15" y="0"/>
                </a:cxn>
                <a:cxn ang="0">
                  <a:pos x="0" y="26"/>
                </a:cxn>
                <a:cxn ang="0">
                  <a:pos x="0" y="135"/>
                </a:cxn>
                <a:cxn ang="0">
                  <a:pos x="26" y="162"/>
                </a:cxn>
                <a:cxn ang="0">
                  <a:pos x="33" y="162"/>
                </a:cxn>
                <a:cxn ang="0">
                  <a:pos x="57" y="135"/>
                </a:cxn>
                <a:cxn ang="0">
                  <a:pos x="57" y="26"/>
                </a:cxn>
                <a:cxn ang="0">
                  <a:pos x="57" y="18"/>
                </a:cxn>
                <a:cxn ang="0">
                  <a:pos x="31" y="18"/>
                </a:cxn>
              </a:cxnLst>
              <a:rect l="0" t="0" r="r" b="b"/>
              <a:pathLst>
                <a:path w="57" h="162">
                  <a:moveTo>
                    <a:pt x="31" y="18"/>
                  </a:moveTo>
                  <a:cubicBezTo>
                    <a:pt x="24" y="15"/>
                    <a:pt x="19" y="8"/>
                    <a:pt x="15" y="0"/>
                  </a:cubicBezTo>
                  <a:cubicBezTo>
                    <a:pt x="5" y="4"/>
                    <a:pt x="0" y="15"/>
                    <a:pt x="0" y="26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9"/>
                    <a:pt x="11" y="162"/>
                    <a:pt x="26" y="16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7" y="162"/>
                    <a:pt x="57" y="149"/>
                    <a:pt x="57" y="13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3"/>
                    <a:pt x="57" y="18"/>
                  </a:cubicBezTo>
                  <a:cubicBezTo>
                    <a:pt x="49" y="23"/>
                    <a:pt x="40" y="23"/>
                    <a:pt x="31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" name="Freeform 94"/>
            <p:cNvSpPr>
              <a:spLocks/>
            </p:cNvSpPr>
            <p:nvPr/>
          </p:nvSpPr>
          <p:spPr bwMode="auto">
            <a:xfrm>
              <a:off x="1385" y="2061"/>
              <a:ext cx="84" cy="20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3" y="1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131"/>
                </a:cxn>
                <a:cxn ang="0">
                  <a:pos x="26" y="158"/>
                </a:cxn>
                <a:cxn ang="0">
                  <a:pos x="33" y="158"/>
                </a:cxn>
                <a:cxn ang="0">
                  <a:pos x="59" y="131"/>
                </a:cxn>
                <a:cxn ang="0">
                  <a:pos x="59" y="22"/>
                </a:cxn>
                <a:cxn ang="0">
                  <a:pos x="48" y="0"/>
                </a:cxn>
              </a:cxnLst>
              <a:rect l="0" t="0" r="r" b="b"/>
              <a:pathLst>
                <a:path w="59" h="158">
                  <a:moveTo>
                    <a:pt x="48" y="0"/>
                  </a:moveTo>
                  <a:cubicBezTo>
                    <a:pt x="45" y="6"/>
                    <a:pt x="41" y="12"/>
                    <a:pt x="33" y="16"/>
                  </a:cubicBezTo>
                  <a:cubicBezTo>
                    <a:pt x="22" y="21"/>
                    <a:pt x="10" y="21"/>
                    <a:pt x="2" y="14"/>
                  </a:cubicBezTo>
                  <a:cubicBezTo>
                    <a:pt x="0" y="16"/>
                    <a:pt x="0" y="19"/>
                    <a:pt x="0" y="2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5"/>
                    <a:pt x="10" y="158"/>
                    <a:pt x="26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48" y="158"/>
                    <a:pt x="59" y="145"/>
                    <a:pt x="59" y="13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14"/>
                    <a:pt x="56" y="6"/>
                    <a:pt x="48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1322" y="1740"/>
              <a:ext cx="412" cy="389"/>
            </a:xfrm>
            <a:custGeom>
              <a:avLst/>
              <a:gdLst/>
              <a:ahLst/>
              <a:cxnLst>
                <a:cxn ang="0">
                  <a:pos x="289" y="130"/>
                </a:cxn>
                <a:cxn ang="0">
                  <a:pos x="264" y="69"/>
                </a:cxn>
                <a:cxn ang="0">
                  <a:pos x="241" y="16"/>
                </a:cxn>
                <a:cxn ang="0">
                  <a:pos x="217" y="0"/>
                </a:cxn>
                <a:cxn ang="0">
                  <a:pos x="211" y="0"/>
                </a:cxn>
                <a:cxn ang="0">
                  <a:pos x="145" y="73"/>
                </a:cxn>
                <a:cxn ang="0">
                  <a:pos x="78" y="0"/>
                </a:cxn>
                <a:cxn ang="0">
                  <a:pos x="73" y="0"/>
                </a:cxn>
                <a:cxn ang="0">
                  <a:pos x="49" y="16"/>
                </a:cxn>
                <a:cxn ang="0">
                  <a:pos x="28" y="69"/>
                </a:cxn>
                <a:cxn ang="0">
                  <a:pos x="2" y="130"/>
                </a:cxn>
                <a:cxn ang="0">
                  <a:pos x="0" y="140"/>
                </a:cxn>
                <a:cxn ang="0">
                  <a:pos x="2" y="151"/>
                </a:cxn>
                <a:cxn ang="0">
                  <a:pos x="42" y="239"/>
                </a:cxn>
                <a:cxn ang="0">
                  <a:pos x="73" y="251"/>
                </a:cxn>
                <a:cxn ang="0">
                  <a:pos x="82" y="216"/>
                </a:cxn>
                <a:cxn ang="0">
                  <a:pos x="49" y="140"/>
                </a:cxn>
                <a:cxn ang="0">
                  <a:pos x="55" y="124"/>
                </a:cxn>
                <a:cxn ang="0">
                  <a:pos x="73" y="83"/>
                </a:cxn>
                <a:cxn ang="0">
                  <a:pos x="73" y="162"/>
                </a:cxn>
                <a:cxn ang="0">
                  <a:pos x="95" y="214"/>
                </a:cxn>
                <a:cxn ang="0">
                  <a:pos x="99" y="237"/>
                </a:cxn>
                <a:cxn ang="0">
                  <a:pos x="117" y="272"/>
                </a:cxn>
                <a:cxn ang="0">
                  <a:pos x="117" y="304"/>
                </a:cxn>
                <a:cxn ang="0">
                  <a:pos x="169" y="304"/>
                </a:cxn>
                <a:cxn ang="0">
                  <a:pos x="169" y="272"/>
                </a:cxn>
                <a:cxn ang="0">
                  <a:pos x="195" y="235"/>
                </a:cxn>
                <a:cxn ang="0">
                  <a:pos x="199" y="212"/>
                </a:cxn>
                <a:cxn ang="0">
                  <a:pos x="217" y="168"/>
                </a:cxn>
                <a:cxn ang="0">
                  <a:pos x="217" y="81"/>
                </a:cxn>
                <a:cxn ang="0">
                  <a:pos x="236" y="126"/>
                </a:cxn>
                <a:cxn ang="0">
                  <a:pos x="241" y="140"/>
                </a:cxn>
                <a:cxn ang="0">
                  <a:pos x="208" y="216"/>
                </a:cxn>
                <a:cxn ang="0">
                  <a:pos x="220" y="251"/>
                </a:cxn>
                <a:cxn ang="0">
                  <a:pos x="251" y="239"/>
                </a:cxn>
                <a:cxn ang="0">
                  <a:pos x="289" y="151"/>
                </a:cxn>
                <a:cxn ang="0">
                  <a:pos x="289" y="140"/>
                </a:cxn>
                <a:cxn ang="0">
                  <a:pos x="289" y="130"/>
                </a:cxn>
              </a:cxnLst>
              <a:rect l="0" t="0" r="r" b="b"/>
              <a:pathLst>
                <a:path w="292" h="304">
                  <a:moveTo>
                    <a:pt x="289" y="130"/>
                  </a:moveTo>
                  <a:cubicBezTo>
                    <a:pt x="264" y="69"/>
                    <a:pt x="264" y="69"/>
                    <a:pt x="264" y="69"/>
                  </a:cubicBezTo>
                  <a:cubicBezTo>
                    <a:pt x="241" y="16"/>
                    <a:pt x="241" y="16"/>
                    <a:pt x="241" y="16"/>
                  </a:cubicBezTo>
                  <a:cubicBezTo>
                    <a:pt x="238" y="7"/>
                    <a:pt x="229" y="0"/>
                    <a:pt x="217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40"/>
                    <a:pt x="183" y="73"/>
                    <a:pt x="145" y="73"/>
                  </a:cubicBezTo>
                  <a:cubicBezTo>
                    <a:pt x="108" y="73"/>
                    <a:pt x="78" y="40"/>
                    <a:pt x="7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4" y="0"/>
                    <a:pt x="55" y="7"/>
                    <a:pt x="49" y="16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34"/>
                    <a:pt x="0" y="138"/>
                    <a:pt x="0" y="140"/>
                  </a:cubicBezTo>
                  <a:cubicBezTo>
                    <a:pt x="0" y="144"/>
                    <a:pt x="0" y="147"/>
                    <a:pt x="2" y="151"/>
                  </a:cubicBezTo>
                  <a:cubicBezTo>
                    <a:pt x="42" y="239"/>
                    <a:pt x="42" y="239"/>
                    <a:pt x="42" y="239"/>
                  </a:cubicBezTo>
                  <a:cubicBezTo>
                    <a:pt x="47" y="251"/>
                    <a:pt x="59" y="257"/>
                    <a:pt x="73" y="251"/>
                  </a:cubicBezTo>
                  <a:cubicBezTo>
                    <a:pt x="83" y="245"/>
                    <a:pt x="90" y="231"/>
                    <a:pt x="82" y="216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162"/>
                    <a:pt x="73" y="162"/>
                    <a:pt x="73" y="162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99" y="223"/>
                    <a:pt x="99" y="229"/>
                    <a:pt x="99" y="237"/>
                  </a:cubicBezTo>
                  <a:cubicBezTo>
                    <a:pt x="109" y="242"/>
                    <a:pt x="117" y="257"/>
                    <a:pt x="117" y="272"/>
                  </a:cubicBezTo>
                  <a:cubicBezTo>
                    <a:pt x="117" y="304"/>
                    <a:pt x="117" y="304"/>
                    <a:pt x="117" y="304"/>
                  </a:cubicBezTo>
                  <a:cubicBezTo>
                    <a:pt x="169" y="304"/>
                    <a:pt x="169" y="304"/>
                    <a:pt x="169" y="304"/>
                  </a:cubicBezTo>
                  <a:cubicBezTo>
                    <a:pt x="169" y="272"/>
                    <a:pt x="169" y="272"/>
                    <a:pt x="169" y="272"/>
                  </a:cubicBezTo>
                  <a:cubicBezTo>
                    <a:pt x="169" y="255"/>
                    <a:pt x="180" y="239"/>
                    <a:pt x="195" y="235"/>
                  </a:cubicBezTo>
                  <a:cubicBezTo>
                    <a:pt x="195" y="227"/>
                    <a:pt x="195" y="221"/>
                    <a:pt x="199" y="212"/>
                  </a:cubicBezTo>
                  <a:cubicBezTo>
                    <a:pt x="217" y="168"/>
                    <a:pt x="217" y="168"/>
                    <a:pt x="217" y="168"/>
                  </a:cubicBezTo>
                  <a:cubicBezTo>
                    <a:pt x="217" y="81"/>
                    <a:pt x="217" y="81"/>
                    <a:pt x="217" y="81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3" y="231"/>
                    <a:pt x="208" y="245"/>
                    <a:pt x="220" y="251"/>
                  </a:cubicBezTo>
                  <a:cubicBezTo>
                    <a:pt x="231" y="257"/>
                    <a:pt x="245" y="251"/>
                    <a:pt x="251" y="239"/>
                  </a:cubicBezTo>
                  <a:cubicBezTo>
                    <a:pt x="289" y="151"/>
                    <a:pt x="289" y="151"/>
                    <a:pt x="289" y="151"/>
                  </a:cubicBezTo>
                  <a:cubicBezTo>
                    <a:pt x="289" y="147"/>
                    <a:pt x="292" y="144"/>
                    <a:pt x="289" y="140"/>
                  </a:cubicBezTo>
                  <a:cubicBezTo>
                    <a:pt x="292" y="138"/>
                    <a:pt x="289" y="134"/>
                    <a:pt x="289" y="1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6" name="Freeform 96"/>
            <p:cNvSpPr>
              <a:spLocks/>
            </p:cNvSpPr>
            <p:nvPr/>
          </p:nvSpPr>
          <p:spPr bwMode="auto">
            <a:xfrm>
              <a:off x="1750" y="1010"/>
              <a:ext cx="421" cy="973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53" y="25"/>
                </a:cxn>
                <a:cxn ang="0">
                  <a:pos x="253" y="114"/>
                </a:cxn>
                <a:cxn ang="0">
                  <a:pos x="193" y="205"/>
                </a:cxn>
                <a:cxn ang="0">
                  <a:pos x="106" y="205"/>
                </a:cxn>
                <a:cxn ang="0">
                  <a:pos x="48" y="117"/>
                </a:cxn>
                <a:cxn ang="0">
                  <a:pos x="48" y="25"/>
                </a:cxn>
                <a:cxn ang="0">
                  <a:pos x="24" y="0"/>
                </a:cxn>
                <a:cxn ang="0">
                  <a:pos x="0" y="25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2" y="132"/>
                </a:cxn>
                <a:cxn ang="0">
                  <a:pos x="2" y="135"/>
                </a:cxn>
                <a:cxn ang="0">
                  <a:pos x="5" y="139"/>
                </a:cxn>
                <a:cxn ang="0">
                  <a:pos x="72" y="243"/>
                </a:cxn>
                <a:cxn ang="0">
                  <a:pos x="77" y="248"/>
                </a:cxn>
                <a:cxn ang="0">
                  <a:pos x="77" y="503"/>
                </a:cxn>
                <a:cxn ang="0">
                  <a:pos x="77" y="511"/>
                </a:cxn>
                <a:cxn ang="0">
                  <a:pos x="77" y="614"/>
                </a:cxn>
                <a:cxn ang="0">
                  <a:pos x="78" y="618"/>
                </a:cxn>
                <a:cxn ang="0">
                  <a:pos x="77" y="622"/>
                </a:cxn>
                <a:cxn ang="0">
                  <a:pos x="77" y="732"/>
                </a:cxn>
                <a:cxn ang="0">
                  <a:pos x="102" y="760"/>
                </a:cxn>
                <a:cxn ang="0">
                  <a:pos x="110" y="760"/>
                </a:cxn>
                <a:cxn ang="0">
                  <a:pos x="136" y="732"/>
                </a:cxn>
                <a:cxn ang="0">
                  <a:pos x="136" y="622"/>
                </a:cxn>
                <a:cxn ang="0">
                  <a:pos x="136" y="618"/>
                </a:cxn>
                <a:cxn ang="0">
                  <a:pos x="136" y="614"/>
                </a:cxn>
                <a:cxn ang="0">
                  <a:pos x="136" y="511"/>
                </a:cxn>
                <a:cxn ang="0">
                  <a:pos x="166" y="511"/>
                </a:cxn>
                <a:cxn ang="0">
                  <a:pos x="166" y="614"/>
                </a:cxn>
                <a:cxn ang="0">
                  <a:pos x="166" y="618"/>
                </a:cxn>
                <a:cxn ang="0">
                  <a:pos x="166" y="622"/>
                </a:cxn>
                <a:cxn ang="0">
                  <a:pos x="166" y="732"/>
                </a:cxn>
                <a:cxn ang="0">
                  <a:pos x="191" y="760"/>
                </a:cxn>
                <a:cxn ang="0">
                  <a:pos x="198" y="760"/>
                </a:cxn>
                <a:cxn ang="0">
                  <a:pos x="224" y="732"/>
                </a:cxn>
                <a:cxn ang="0">
                  <a:pos x="224" y="622"/>
                </a:cxn>
                <a:cxn ang="0">
                  <a:pos x="224" y="618"/>
                </a:cxn>
                <a:cxn ang="0">
                  <a:pos x="224" y="614"/>
                </a:cxn>
                <a:cxn ang="0">
                  <a:pos x="224" y="511"/>
                </a:cxn>
                <a:cxn ang="0">
                  <a:pos x="224" y="503"/>
                </a:cxn>
                <a:cxn ang="0">
                  <a:pos x="224" y="243"/>
                </a:cxn>
                <a:cxn ang="0">
                  <a:pos x="228" y="243"/>
                </a:cxn>
                <a:cxn ang="0">
                  <a:pos x="295" y="139"/>
                </a:cxn>
                <a:cxn ang="0">
                  <a:pos x="297" y="132"/>
                </a:cxn>
                <a:cxn ang="0">
                  <a:pos x="298" y="124"/>
                </a:cxn>
                <a:cxn ang="0">
                  <a:pos x="298" y="122"/>
                </a:cxn>
                <a:cxn ang="0">
                  <a:pos x="298" y="25"/>
                </a:cxn>
                <a:cxn ang="0">
                  <a:pos x="276" y="0"/>
                </a:cxn>
              </a:cxnLst>
              <a:rect l="0" t="0" r="r" b="b"/>
              <a:pathLst>
                <a:path w="298" h="760">
                  <a:moveTo>
                    <a:pt x="276" y="0"/>
                  </a:moveTo>
                  <a:cubicBezTo>
                    <a:pt x="264" y="0"/>
                    <a:pt x="253" y="11"/>
                    <a:pt x="253" y="25"/>
                  </a:cubicBezTo>
                  <a:cubicBezTo>
                    <a:pt x="253" y="114"/>
                    <a:pt x="253" y="114"/>
                    <a:pt x="253" y="114"/>
                  </a:cubicBezTo>
                  <a:cubicBezTo>
                    <a:pt x="193" y="205"/>
                    <a:pt x="193" y="205"/>
                    <a:pt x="193" y="205"/>
                  </a:cubicBezTo>
                  <a:cubicBezTo>
                    <a:pt x="106" y="205"/>
                    <a:pt x="106" y="205"/>
                    <a:pt x="106" y="205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2" y="130"/>
                    <a:pt x="2" y="132"/>
                  </a:cubicBezTo>
                  <a:cubicBezTo>
                    <a:pt x="2" y="132"/>
                    <a:pt x="2" y="132"/>
                    <a:pt x="2" y="135"/>
                  </a:cubicBezTo>
                  <a:cubicBezTo>
                    <a:pt x="3" y="136"/>
                    <a:pt x="3" y="136"/>
                    <a:pt x="5" y="139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4" y="246"/>
                    <a:pt x="77" y="248"/>
                  </a:cubicBezTo>
                  <a:cubicBezTo>
                    <a:pt x="77" y="503"/>
                    <a:pt x="77" y="503"/>
                    <a:pt x="77" y="503"/>
                  </a:cubicBezTo>
                  <a:cubicBezTo>
                    <a:pt x="77" y="511"/>
                    <a:pt x="77" y="511"/>
                    <a:pt x="77" y="511"/>
                  </a:cubicBezTo>
                  <a:cubicBezTo>
                    <a:pt x="77" y="614"/>
                    <a:pt x="77" y="614"/>
                    <a:pt x="77" y="614"/>
                  </a:cubicBezTo>
                  <a:cubicBezTo>
                    <a:pt x="77" y="617"/>
                    <a:pt x="78" y="617"/>
                    <a:pt x="78" y="618"/>
                  </a:cubicBezTo>
                  <a:cubicBezTo>
                    <a:pt x="77" y="622"/>
                    <a:pt x="77" y="622"/>
                    <a:pt x="77" y="622"/>
                  </a:cubicBezTo>
                  <a:cubicBezTo>
                    <a:pt x="77" y="732"/>
                    <a:pt x="77" y="732"/>
                    <a:pt x="77" y="732"/>
                  </a:cubicBezTo>
                  <a:cubicBezTo>
                    <a:pt x="77" y="749"/>
                    <a:pt x="90" y="760"/>
                    <a:pt x="102" y="760"/>
                  </a:cubicBezTo>
                  <a:cubicBezTo>
                    <a:pt x="110" y="760"/>
                    <a:pt x="110" y="760"/>
                    <a:pt x="110" y="760"/>
                  </a:cubicBezTo>
                  <a:cubicBezTo>
                    <a:pt x="124" y="760"/>
                    <a:pt x="136" y="749"/>
                    <a:pt x="136" y="732"/>
                  </a:cubicBezTo>
                  <a:cubicBezTo>
                    <a:pt x="136" y="622"/>
                    <a:pt x="136" y="622"/>
                    <a:pt x="136" y="622"/>
                  </a:cubicBezTo>
                  <a:cubicBezTo>
                    <a:pt x="136" y="618"/>
                    <a:pt x="136" y="618"/>
                    <a:pt x="136" y="618"/>
                  </a:cubicBezTo>
                  <a:cubicBezTo>
                    <a:pt x="136" y="617"/>
                    <a:pt x="136" y="617"/>
                    <a:pt x="136" y="614"/>
                  </a:cubicBezTo>
                  <a:cubicBezTo>
                    <a:pt x="136" y="511"/>
                    <a:pt x="136" y="511"/>
                    <a:pt x="136" y="511"/>
                  </a:cubicBezTo>
                  <a:cubicBezTo>
                    <a:pt x="166" y="511"/>
                    <a:pt x="166" y="511"/>
                    <a:pt x="166" y="511"/>
                  </a:cubicBezTo>
                  <a:cubicBezTo>
                    <a:pt x="166" y="614"/>
                    <a:pt x="166" y="614"/>
                    <a:pt x="166" y="614"/>
                  </a:cubicBezTo>
                  <a:cubicBezTo>
                    <a:pt x="166" y="617"/>
                    <a:pt x="166" y="617"/>
                    <a:pt x="166" y="618"/>
                  </a:cubicBezTo>
                  <a:cubicBezTo>
                    <a:pt x="166" y="622"/>
                    <a:pt x="166" y="622"/>
                    <a:pt x="166" y="622"/>
                  </a:cubicBezTo>
                  <a:cubicBezTo>
                    <a:pt x="166" y="732"/>
                    <a:pt x="166" y="732"/>
                    <a:pt x="166" y="732"/>
                  </a:cubicBezTo>
                  <a:cubicBezTo>
                    <a:pt x="166" y="749"/>
                    <a:pt x="177" y="760"/>
                    <a:pt x="191" y="760"/>
                  </a:cubicBezTo>
                  <a:cubicBezTo>
                    <a:pt x="198" y="760"/>
                    <a:pt x="198" y="760"/>
                    <a:pt x="198" y="760"/>
                  </a:cubicBezTo>
                  <a:cubicBezTo>
                    <a:pt x="214" y="760"/>
                    <a:pt x="224" y="749"/>
                    <a:pt x="224" y="732"/>
                  </a:cubicBezTo>
                  <a:cubicBezTo>
                    <a:pt x="224" y="622"/>
                    <a:pt x="224" y="622"/>
                    <a:pt x="224" y="622"/>
                  </a:cubicBezTo>
                  <a:cubicBezTo>
                    <a:pt x="224" y="618"/>
                    <a:pt x="224" y="618"/>
                    <a:pt x="224" y="618"/>
                  </a:cubicBezTo>
                  <a:cubicBezTo>
                    <a:pt x="224" y="617"/>
                    <a:pt x="224" y="617"/>
                    <a:pt x="224" y="614"/>
                  </a:cubicBezTo>
                  <a:cubicBezTo>
                    <a:pt x="224" y="511"/>
                    <a:pt x="224" y="511"/>
                    <a:pt x="224" y="511"/>
                  </a:cubicBezTo>
                  <a:cubicBezTo>
                    <a:pt x="224" y="503"/>
                    <a:pt x="224" y="503"/>
                    <a:pt x="224" y="503"/>
                  </a:cubicBezTo>
                  <a:cubicBezTo>
                    <a:pt x="224" y="243"/>
                    <a:pt x="224" y="243"/>
                    <a:pt x="224" y="243"/>
                  </a:cubicBezTo>
                  <a:cubicBezTo>
                    <a:pt x="227" y="243"/>
                    <a:pt x="227" y="243"/>
                    <a:pt x="228" y="243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5" y="136"/>
                    <a:pt x="297" y="135"/>
                    <a:pt x="297" y="132"/>
                  </a:cubicBezTo>
                  <a:cubicBezTo>
                    <a:pt x="298" y="128"/>
                    <a:pt x="298" y="126"/>
                    <a:pt x="298" y="124"/>
                  </a:cubicBezTo>
                  <a:cubicBezTo>
                    <a:pt x="298" y="122"/>
                    <a:pt x="298" y="122"/>
                    <a:pt x="298" y="122"/>
                  </a:cubicBezTo>
                  <a:cubicBezTo>
                    <a:pt x="298" y="25"/>
                    <a:pt x="298" y="25"/>
                    <a:pt x="298" y="25"/>
                  </a:cubicBezTo>
                  <a:cubicBezTo>
                    <a:pt x="298" y="11"/>
                    <a:pt x="290" y="0"/>
                    <a:pt x="276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7" name="Oval 97"/>
            <p:cNvSpPr>
              <a:spLocks noChangeArrowheads="1"/>
            </p:cNvSpPr>
            <p:nvPr/>
          </p:nvSpPr>
          <p:spPr bwMode="auto">
            <a:xfrm>
              <a:off x="1884" y="1093"/>
              <a:ext cx="158" cy="156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8" name="Freeform 98"/>
            <p:cNvSpPr>
              <a:spLocks/>
            </p:cNvSpPr>
            <p:nvPr/>
          </p:nvSpPr>
          <p:spPr bwMode="auto">
            <a:xfrm>
              <a:off x="2133" y="1361"/>
              <a:ext cx="476" cy="708"/>
            </a:xfrm>
            <a:custGeom>
              <a:avLst/>
              <a:gdLst/>
              <a:ahLst/>
              <a:cxnLst>
                <a:cxn ang="0">
                  <a:pos x="333" y="115"/>
                </a:cxn>
                <a:cxn ang="0">
                  <a:pos x="331" y="112"/>
                </a:cxn>
                <a:cxn ang="0">
                  <a:pos x="242" y="2"/>
                </a:cxn>
                <a:cxn ang="0">
                  <a:pos x="96" y="0"/>
                </a:cxn>
                <a:cxn ang="0">
                  <a:pos x="73" y="11"/>
                </a:cxn>
                <a:cxn ang="0">
                  <a:pos x="4" y="114"/>
                </a:cxn>
                <a:cxn ang="0">
                  <a:pos x="2" y="118"/>
                </a:cxn>
                <a:cxn ang="0">
                  <a:pos x="0" y="128"/>
                </a:cxn>
                <a:cxn ang="0">
                  <a:pos x="2" y="138"/>
                </a:cxn>
                <a:cxn ang="0">
                  <a:pos x="8" y="149"/>
                </a:cxn>
                <a:cxn ang="0">
                  <a:pos x="11" y="150"/>
                </a:cxn>
                <a:cxn ang="0">
                  <a:pos x="119" y="192"/>
                </a:cxn>
                <a:cxn ang="0">
                  <a:pos x="58" y="123"/>
                </a:cxn>
                <a:cxn ang="0">
                  <a:pos x="96" y="128"/>
                </a:cxn>
                <a:cxn ang="0">
                  <a:pos x="131" y="201"/>
                </a:cxn>
                <a:cxn ang="0">
                  <a:pos x="96" y="219"/>
                </a:cxn>
                <a:cxn ang="0">
                  <a:pos x="96" y="305"/>
                </a:cxn>
                <a:cxn ang="0">
                  <a:pos x="96" y="411"/>
                </a:cxn>
                <a:cxn ang="0">
                  <a:pos x="96" y="525"/>
                </a:cxn>
                <a:cxn ang="0">
                  <a:pos x="127" y="553"/>
                </a:cxn>
                <a:cxn ang="0">
                  <a:pos x="155" y="416"/>
                </a:cxn>
                <a:cxn ang="0">
                  <a:pos x="155" y="408"/>
                </a:cxn>
                <a:cxn ang="0">
                  <a:pos x="183" y="305"/>
                </a:cxn>
                <a:cxn ang="0">
                  <a:pos x="183" y="411"/>
                </a:cxn>
                <a:cxn ang="0">
                  <a:pos x="183" y="525"/>
                </a:cxn>
                <a:cxn ang="0">
                  <a:pos x="216" y="553"/>
                </a:cxn>
                <a:cxn ang="0">
                  <a:pos x="242" y="416"/>
                </a:cxn>
                <a:cxn ang="0">
                  <a:pos x="242" y="408"/>
                </a:cxn>
                <a:cxn ang="0">
                  <a:pos x="242" y="296"/>
                </a:cxn>
                <a:cxn ang="0">
                  <a:pos x="234" y="219"/>
                </a:cxn>
                <a:cxn ang="0">
                  <a:pos x="216" y="144"/>
                </a:cxn>
                <a:cxn ang="0">
                  <a:pos x="242" y="69"/>
                </a:cxn>
                <a:cxn ang="0">
                  <a:pos x="224" y="156"/>
                </a:cxn>
                <a:cxn ang="0">
                  <a:pos x="247" y="201"/>
                </a:cxn>
                <a:cxn ang="0">
                  <a:pos x="325" y="149"/>
                </a:cxn>
                <a:cxn ang="0">
                  <a:pos x="333" y="142"/>
                </a:cxn>
                <a:cxn ang="0">
                  <a:pos x="335" y="132"/>
                </a:cxn>
                <a:cxn ang="0">
                  <a:pos x="335" y="124"/>
                </a:cxn>
              </a:cxnLst>
              <a:rect l="0" t="0" r="r" b="b"/>
              <a:pathLst>
                <a:path w="337" h="553">
                  <a:moveTo>
                    <a:pt x="333" y="118"/>
                  </a:moveTo>
                  <a:cubicBezTo>
                    <a:pt x="333" y="115"/>
                    <a:pt x="333" y="115"/>
                    <a:pt x="333" y="115"/>
                  </a:cubicBezTo>
                  <a:cubicBezTo>
                    <a:pt x="333" y="115"/>
                    <a:pt x="333" y="115"/>
                    <a:pt x="331" y="114"/>
                  </a:cubicBezTo>
                  <a:cubicBezTo>
                    <a:pt x="331" y="114"/>
                    <a:pt x="331" y="114"/>
                    <a:pt x="331" y="11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6" y="4"/>
                    <a:pt x="249" y="0"/>
                    <a:pt x="242" y="2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5" y="0"/>
                    <a:pt x="78" y="4"/>
                    <a:pt x="73" y="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5"/>
                    <a:pt x="2" y="115"/>
                    <a:pt x="2" y="118"/>
                  </a:cubicBezTo>
                  <a:cubicBezTo>
                    <a:pt x="2" y="120"/>
                    <a:pt x="0" y="123"/>
                    <a:pt x="0" y="124"/>
                  </a:cubicBezTo>
                  <a:cubicBezTo>
                    <a:pt x="0" y="124"/>
                    <a:pt x="0" y="125"/>
                    <a:pt x="0" y="128"/>
                  </a:cubicBezTo>
                  <a:cubicBezTo>
                    <a:pt x="0" y="129"/>
                    <a:pt x="0" y="132"/>
                    <a:pt x="0" y="132"/>
                  </a:cubicBezTo>
                  <a:cubicBezTo>
                    <a:pt x="0" y="136"/>
                    <a:pt x="2" y="136"/>
                    <a:pt x="2" y="138"/>
                  </a:cubicBezTo>
                  <a:cubicBezTo>
                    <a:pt x="2" y="139"/>
                    <a:pt x="2" y="139"/>
                    <a:pt x="2" y="142"/>
                  </a:cubicBezTo>
                  <a:cubicBezTo>
                    <a:pt x="4" y="144"/>
                    <a:pt x="5" y="146"/>
                    <a:pt x="8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50"/>
                    <a:pt x="11" y="150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98" y="209"/>
                    <a:pt x="113" y="204"/>
                    <a:pt x="119" y="192"/>
                  </a:cubicBezTo>
                  <a:cubicBezTo>
                    <a:pt x="127" y="180"/>
                    <a:pt x="122" y="165"/>
                    <a:pt x="112" y="156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8" y="156"/>
                    <a:pt x="143" y="180"/>
                    <a:pt x="131" y="201"/>
                  </a:cubicBezTo>
                  <a:cubicBezTo>
                    <a:pt x="124" y="214"/>
                    <a:pt x="113" y="219"/>
                    <a:pt x="100" y="219"/>
                  </a:cubicBezTo>
                  <a:cubicBezTo>
                    <a:pt x="98" y="219"/>
                    <a:pt x="97" y="219"/>
                    <a:pt x="96" y="219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6" y="305"/>
                    <a:pt x="96" y="305"/>
                    <a:pt x="96" y="305"/>
                  </a:cubicBezTo>
                  <a:cubicBezTo>
                    <a:pt x="96" y="408"/>
                    <a:pt x="96" y="408"/>
                    <a:pt x="96" y="408"/>
                  </a:cubicBezTo>
                  <a:cubicBezTo>
                    <a:pt x="96" y="408"/>
                    <a:pt x="96" y="409"/>
                    <a:pt x="96" y="411"/>
                  </a:cubicBezTo>
                  <a:cubicBezTo>
                    <a:pt x="96" y="411"/>
                    <a:pt x="96" y="413"/>
                    <a:pt x="96" y="416"/>
                  </a:cubicBezTo>
                  <a:cubicBezTo>
                    <a:pt x="96" y="525"/>
                    <a:pt x="96" y="525"/>
                    <a:pt x="96" y="525"/>
                  </a:cubicBezTo>
                  <a:cubicBezTo>
                    <a:pt x="96" y="541"/>
                    <a:pt x="106" y="553"/>
                    <a:pt x="119" y="553"/>
                  </a:cubicBezTo>
                  <a:cubicBezTo>
                    <a:pt x="127" y="553"/>
                    <a:pt x="127" y="553"/>
                    <a:pt x="127" y="553"/>
                  </a:cubicBezTo>
                  <a:cubicBezTo>
                    <a:pt x="142" y="553"/>
                    <a:pt x="155" y="541"/>
                    <a:pt x="155" y="525"/>
                  </a:cubicBezTo>
                  <a:cubicBezTo>
                    <a:pt x="155" y="416"/>
                    <a:pt x="155" y="416"/>
                    <a:pt x="155" y="416"/>
                  </a:cubicBezTo>
                  <a:cubicBezTo>
                    <a:pt x="155" y="413"/>
                    <a:pt x="153" y="411"/>
                    <a:pt x="153" y="411"/>
                  </a:cubicBezTo>
                  <a:cubicBezTo>
                    <a:pt x="153" y="409"/>
                    <a:pt x="155" y="408"/>
                    <a:pt x="155" y="408"/>
                  </a:cubicBezTo>
                  <a:cubicBezTo>
                    <a:pt x="155" y="305"/>
                    <a:pt x="155" y="305"/>
                    <a:pt x="155" y="305"/>
                  </a:cubicBezTo>
                  <a:cubicBezTo>
                    <a:pt x="183" y="305"/>
                    <a:pt x="183" y="305"/>
                    <a:pt x="183" y="305"/>
                  </a:cubicBezTo>
                  <a:cubicBezTo>
                    <a:pt x="183" y="408"/>
                    <a:pt x="183" y="408"/>
                    <a:pt x="183" y="408"/>
                  </a:cubicBezTo>
                  <a:cubicBezTo>
                    <a:pt x="183" y="408"/>
                    <a:pt x="183" y="409"/>
                    <a:pt x="183" y="411"/>
                  </a:cubicBezTo>
                  <a:cubicBezTo>
                    <a:pt x="183" y="411"/>
                    <a:pt x="183" y="413"/>
                    <a:pt x="183" y="416"/>
                  </a:cubicBezTo>
                  <a:cubicBezTo>
                    <a:pt x="183" y="525"/>
                    <a:pt x="183" y="525"/>
                    <a:pt x="183" y="525"/>
                  </a:cubicBezTo>
                  <a:cubicBezTo>
                    <a:pt x="183" y="541"/>
                    <a:pt x="196" y="553"/>
                    <a:pt x="208" y="553"/>
                  </a:cubicBezTo>
                  <a:cubicBezTo>
                    <a:pt x="216" y="553"/>
                    <a:pt x="216" y="553"/>
                    <a:pt x="216" y="553"/>
                  </a:cubicBezTo>
                  <a:cubicBezTo>
                    <a:pt x="230" y="553"/>
                    <a:pt x="242" y="541"/>
                    <a:pt x="242" y="525"/>
                  </a:cubicBezTo>
                  <a:cubicBezTo>
                    <a:pt x="242" y="416"/>
                    <a:pt x="242" y="416"/>
                    <a:pt x="242" y="416"/>
                  </a:cubicBezTo>
                  <a:cubicBezTo>
                    <a:pt x="242" y="413"/>
                    <a:pt x="242" y="411"/>
                    <a:pt x="242" y="411"/>
                  </a:cubicBezTo>
                  <a:cubicBezTo>
                    <a:pt x="242" y="409"/>
                    <a:pt x="242" y="408"/>
                    <a:pt x="242" y="408"/>
                  </a:cubicBezTo>
                  <a:cubicBezTo>
                    <a:pt x="242" y="305"/>
                    <a:pt x="242" y="305"/>
                    <a:pt x="242" y="305"/>
                  </a:cubicBezTo>
                  <a:cubicBezTo>
                    <a:pt x="242" y="296"/>
                    <a:pt x="242" y="296"/>
                    <a:pt x="242" y="296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40" y="219"/>
                    <a:pt x="238" y="219"/>
                    <a:pt x="234" y="219"/>
                  </a:cubicBezTo>
                  <a:cubicBezTo>
                    <a:pt x="221" y="219"/>
                    <a:pt x="209" y="214"/>
                    <a:pt x="203" y="201"/>
                  </a:cubicBezTo>
                  <a:cubicBezTo>
                    <a:pt x="193" y="180"/>
                    <a:pt x="199" y="156"/>
                    <a:pt x="216" y="144"/>
                  </a:cubicBezTo>
                  <a:cubicBezTo>
                    <a:pt x="242" y="125"/>
                    <a:pt x="242" y="125"/>
                    <a:pt x="242" y="125"/>
                  </a:cubicBezTo>
                  <a:cubicBezTo>
                    <a:pt x="242" y="69"/>
                    <a:pt x="242" y="69"/>
                    <a:pt x="242" y="69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12" y="165"/>
                    <a:pt x="208" y="180"/>
                    <a:pt x="216" y="192"/>
                  </a:cubicBezTo>
                  <a:cubicBezTo>
                    <a:pt x="221" y="204"/>
                    <a:pt x="236" y="209"/>
                    <a:pt x="247" y="201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5" y="150"/>
                    <a:pt x="325" y="149"/>
                    <a:pt x="325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29" y="146"/>
                    <a:pt x="331" y="144"/>
                    <a:pt x="333" y="142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5" y="138"/>
                    <a:pt x="335" y="136"/>
                    <a:pt x="335" y="132"/>
                  </a:cubicBezTo>
                  <a:cubicBezTo>
                    <a:pt x="337" y="132"/>
                    <a:pt x="335" y="129"/>
                    <a:pt x="335" y="128"/>
                  </a:cubicBezTo>
                  <a:cubicBezTo>
                    <a:pt x="335" y="125"/>
                    <a:pt x="337" y="125"/>
                    <a:pt x="335" y="124"/>
                  </a:cubicBezTo>
                  <a:cubicBezTo>
                    <a:pt x="335" y="123"/>
                    <a:pt x="335" y="120"/>
                    <a:pt x="333" y="1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9" name="Freeform 99"/>
            <p:cNvSpPr>
              <a:spLocks/>
            </p:cNvSpPr>
            <p:nvPr/>
          </p:nvSpPr>
          <p:spPr bwMode="auto">
            <a:xfrm>
              <a:off x="2291" y="1176"/>
              <a:ext cx="160" cy="160"/>
            </a:xfrm>
            <a:custGeom>
              <a:avLst/>
              <a:gdLst/>
              <a:ahLst/>
              <a:cxnLst>
                <a:cxn ang="0">
                  <a:pos x="55" y="125"/>
                </a:cxn>
                <a:cxn ang="0">
                  <a:pos x="113" y="62"/>
                </a:cxn>
                <a:cxn ang="0">
                  <a:pos x="55" y="0"/>
                </a:cxn>
                <a:cxn ang="0">
                  <a:pos x="0" y="62"/>
                </a:cxn>
                <a:cxn ang="0">
                  <a:pos x="55" y="125"/>
                </a:cxn>
              </a:cxnLst>
              <a:rect l="0" t="0" r="r" b="b"/>
              <a:pathLst>
                <a:path w="113" h="125">
                  <a:moveTo>
                    <a:pt x="55" y="125"/>
                  </a:moveTo>
                  <a:cubicBezTo>
                    <a:pt x="87" y="125"/>
                    <a:pt x="113" y="96"/>
                    <a:pt x="113" y="62"/>
                  </a:cubicBezTo>
                  <a:cubicBezTo>
                    <a:pt x="113" y="29"/>
                    <a:pt x="87" y="0"/>
                    <a:pt x="55" y="0"/>
                  </a:cubicBezTo>
                  <a:cubicBezTo>
                    <a:pt x="26" y="0"/>
                    <a:pt x="0" y="29"/>
                    <a:pt x="0" y="62"/>
                  </a:cubicBezTo>
                  <a:cubicBezTo>
                    <a:pt x="0" y="96"/>
                    <a:pt x="26" y="125"/>
                    <a:pt x="55" y="12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Group 45"/>
          <p:cNvGrpSpPr/>
          <p:nvPr/>
        </p:nvGrpSpPr>
        <p:grpSpPr>
          <a:xfrm>
            <a:off x="1300026" y="2925715"/>
            <a:ext cx="1116231" cy="1267058"/>
            <a:chOff x="1031709" y="2356953"/>
            <a:chExt cx="885849" cy="1005700"/>
          </a:xfrm>
          <a:solidFill>
            <a:schemeClr val="accent1"/>
          </a:solidFill>
        </p:grpSpPr>
        <p:sp>
          <p:nvSpPr>
            <p:cNvPr id="21" name="Freeform 1304"/>
            <p:cNvSpPr>
              <a:spLocks/>
            </p:cNvSpPr>
            <p:nvPr/>
          </p:nvSpPr>
          <p:spPr bwMode="auto">
            <a:xfrm rot="19310162">
              <a:off x="1031709" y="2356953"/>
              <a:ext cx="885849" cy="1005700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0" y="0"/>
                </a:cxn>
                <a:cxn ang="0">
                  <a:pos x="358" y="178"/>
                </a:cxn>
                <a:cxn ang="0">
                  <a:pos x="207" y="347"/>
                </a:cxn>
                <a:cxn ang="0">
                  <a:pos x="176" y="407"/>
                </a:cxn>
                <a:cxn ang="0">
                  <a:pos x="148" y="347"/>
                </a:cxn>
                <a:cxn ang="0">
                  <a:pos x="0" y="178"/>
                </a:cxn>
              </a:cxnLst>
              <a:rect l="0" t="0" r="r" b="b"/>
              <a:pathLst>
                <a:path w="358" h="407">
                  <a:moveTo>
                    <a:pt x="0" y="178"/>
                  </a:moveTo>
                  <a:cubicBezTo>
                    <a:pt x="0" y="80"/>
                    <a:pt x="80" y="0"/>
                    <a:pt x="180" y="0"/>
                  </a:cubicBezTo>
                  <a:cubicBezTo>
                    <a:pt x="278" y="0"/>
                    <a:pt x="358" y="80"/>
                    <a:pt x="358" y="178"/>
                  </a:cubicBezTo>
                  <a:cubicBezTo>
                    <a:pt x="358" y="263"/>
                    <a:pt x="293" y="334"/>
                    <a:pt x="207" y="347"/>
                  </a:cubicBezTo>
                  <a:cubicBezTo>
                    <a:pt x="176" y="407"/>
                    <a:pt x="176" y="407"/>
                    <a:pt x="176" y="40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63" y="331"/>
                    <a:pt x="0" y="260"/>
                    <a:pt x="0" y="178"/>
                  </a:cubicBezTo>
                  <a:close/>
                </a:path>
              </a:pathLst>
            </a:custGeom>
            <a:solidFill>
              <a:srgbClr val="EB340D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66800" y="2577688"/>
              <a:ext cx="685800" cy="3542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300" dirty="0">
                  <a:solidFill>
                    <a:schemeClr val="bg1"/>
                  </a:solidFill>
                  <a:latin typeface="+mn-ea"/>
                  <a:ea typeface="+mn-ea"/>
                </a:rPr>
                <a:t>10</a:t>
              </a:r>
              <a:r>
                <a:rPr lang="zh-CN" altLang="en-US" sz="2300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  <a:endParaRPr lang="en-US" sz="23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088834" y="2820767"/>
              <a:ext cx="640037" cy="20818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</a:rPr>
                <a:t>年销售额</a:t>
              </a: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4275753" y="2007645"/>
            <a:ext cx="1116231" cy="1267058"/>
            <a:chOff x="3393267" y="1628255"/>
            <a:chExt cx="885849" cy="1005700"/>
          </a:xfrm>
          <a:solidFill>
            <a:schemeClr val="accent1"/>
          </a:solidFill>
        </p:grpSpPr>
        <p:sp>
          <p:nvSpPr>
            <p:cNvPr id="25" name="Freeform 1304"/>
            <p:cNvSpPr>
              <a:spLocks/>
            </p:cNvSpPr>
            <p:nvPr/>
          </p:nvSpPr>
          <p:spPr bwMode="auto">
            <a:xfrm rot="2308264">
              <a:off x="3393267" y="1628255"/>
              <a:ext cx="885849" cy="1005700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0" y="0"/>
                </a:cxn>
                <a:cxn ang="0">
                  <a:pos x="358" y="178"/>
                </a:cxn>
                <a:cxn ang="0">
                  <a:pos x="207" y="347"/>
                </a:cxn>
                <a:cxn ang="0">
                  <a:pos x="176" y="407"/>
                </a:cxn>
                <a:cxn ang="0">
                  <a:pos x="148" y="347"/>
                </a:cxn>
                <a:cxn ang="0">
                  <a:pos x="0" y="178"/>
                </a:cxn>
              </a:cxnLst>
              <a:rect l="0" t="0" r="r" b="b"/>
              <a:pathLst>
                <a:path w="358" h="407">
                  <a:moveTo>
                    <a:pt x="0" y="178"/>
                  </a:moveTo>
                  <a:cubicBezTo>
                    <a:pt x="0" y="80"/>
                    <a:pt x="80" y="0"/>
                    <a:pt x="180" y="0"/>
                  </a:cubicBezTo>
                  <a:cubicBezTo>
                    <a:pt x="278" y="0"/>
                    <a:pt x="358" y="80"/>
                    <a:pt x="358" y="178"/>
                  </a:cubicBezTo>
                  <a:cubicBezTo>
                    <a:pt x="358" y="263"/>
                    <a:pt x="293" y="334"/>
                    <a:pt x="207" y="347"/>
                  </a:cubicBezTo>
                  <a:cubicBezTo>
                    <a:pt x="176" y="407"/>
                    <a:pt x="176" y="407"/>
                    <a:pt x="176" y="40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63" y="331"/>
                    <a:pt x="0" y="260"/>
                    <a:pt x="0" y="178"/>
                  </a:cubicBezTo>
                  <a:close/>
                </a:path>
              </a:pathLst>
            </a:custGeom>
            <a:solidFill>
              <a:srgbClr val="EB340D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>
            <a:xfrm>
              <a:off x="3581400" y="1826705"/>
              <a:ext cx="685800" cy="3542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d-ID" sz="23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r>
                <a:rPr lang="en-US" sz="2300" dirty="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r>
                <a:rPr lang="zh-CN" altLang="en-US" sz="2300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  <a:endParaRPr lang="en-US" sz="23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603434" y="2069784"/>
              <a:ext cx="640037" cy="20818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</a:rPr>
                <a:t>年销售额</a:t>
              </a: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8" name="Group 46"/>
          <p:cNvGrpSpPr/>
          <p:nvPr/>
        </p:nvGrpSpPr>
        <p:grpSpPr>
          <a:xfrm>
            <a:off x="2820478" y="1545264"/>
            <a:ext cx="1116231" cy="1267058"/>
            <a:chOff x="2238351" y="1261250"/>
            <a:chExt cx="885849" cy="1005700"/>
          </a:xfrm>
          <a:solidFill>
            <a:schemeClr val="accent1"/>
          </a:solidFill>
        </p:grpSpPr>
        <p:sp>
          <p:nvSpPr>
            <p:cNvPr id="29" name="Freeform 1304"/>
            <p:cNvSpPr>
              <a:spLocks/>
            </p:cNvSpPr>
            <p:nvPr/>
          </p:nvSpPr>
          <p:spPr bwMode="auto">
            <a:xfrm>
              <a:off x="2238351" y="1261250"/>
              <a:ext cx="885849" cy="1005700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0" y="0"/>
                </a:cxn>
                <a:cxn ang="0">
                  <a:pos x="358" y="178"/>
                </a:cxn>
                <a:cxn ang="0">
                  <a:pos x="207" y="347"/>
                </a:cxn>
                <a:cxn ang="0">
                  <a:pos x="176" y="407"/>
                </a:cxn>
                <a:cxn ang="0">
                  <a:pos x="148" y="347"/>
                </a:cxn>
                <a:cxn ang="0">
                  <a:pos x="0" y="178"/>
                </a:cxn>
              </a:cxnLst>
              <a:rect l="0" t="0" r="r" b="b"/>
              <a:pathLst>
                <a:path w="358" h="407">
                  <a:moveTo>
                    <a:pt x="0" y="178"/>
                  </a:moveTo>
                  <a:cubicBezTo>
                    <a:pt x="0" y="80"/>
                    <a:pt x="80" y="0"/>
                    <a:pt x="180" y="0"/>
                  </a:cubicBezTo>
                  <a:cubicBezTo>
                    <a:pt x="278" y="0"/>
                    <a:pt x="358" y="80"/>
                    <a:pt x="358" y="178"/>
                  </a:cubicBezTo>
                  <a:cubicBezTo>
                    <a:pt x="358" y="263"/>
                    <a:pt x="293" y="334"/>
                    <a:pt x="207" y="347"/>
                  </a:cubicBezTo>
                  <a:cubicBezTo>
                    <a:pt x="176" y="407"/>
                    <a:pt x="176" y="407"/>
                    <a:pt x="176" y="40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63" y="331"/>
                    <a:pt x="0" y="260"/>
                    <a:pt x="0" y="178"/>
                  </a:cubicBezTo>
                  <a:close/>
                </a:path>
              </a:pathLst>
            </a:custGeom>
            <a:solidFill>
              <a:srgbClr val="EB340D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2340166" y="1458338"/>
              <a:ext cx="685800" cy="3542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300" dirty="0">
                  <a:solidFill>
                    <a:schemeClr val="bg1"/>
                  </a:solidFill>
                  <a:latin typeface="+mn-ea"/>
                  <a:ea typeface="+mn-ea"/>
                </a:rPr>
                <a:t>20</a:t>
              </a:r>
              <a:r>
                <a:rPr lang="zh-CN" altLang="en-US" sz="2300" dirty="0">
                  <a:solidFill>
                    <a:schemeClr val="bg1"/>
                  </a:solidFill>
                  <a:latin typeface="+mn-ea"/>
                  <a:ea typeface="+mn-ea"/>
                </a:rPr>
                <a:t>万</a:t>
              </a:r>
              <a:endParaRPr lang="en-US" sz="23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2362200" y="1701418"/>
              <a:ext cx="640037" cy="20818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</a:rPr>
                <a:t>年销售额</a:t>
              </a: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2" name="Group 72"/>
          <p:cNvGrpSpPr/>
          <p:nvPr/>
        </p:nvGrpSpPr>
        <p:grpSpPr>
          <a:xfrm>
            <a:off x="6049089" y="1363822"/>
            <a:ext cx="4320778" cy="1616661"/>
            <a:chOff x="533400" y="1060085"/>
            <a:chExt cx="3429000" cy="1283190"/>
          </a:xfrm>
        </p:grpSpPr>
        <p:sp>
          <p:nvSpPr>
            <p:cNvPr id="33" name="TextBox 32"/>
            <p:cNvSpPr txBox="1"/>
            <p:nvPr/>
          </p:nvSpPr>
          <p:spPr>
            <a:xfrm>
              <a:off x="533400" y="1060085"/>
              <a:ext cx="762000" cy="1283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7600" spc="-378" dirty="0">
                  <a:solidFill>
                    <a:srgbClr val="EB340D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7600" spc="-378" dirty="0">
                  <a:solidFill>
                    <a:srgbClr val="EB340D"/>
                  </a:solidFill>
                  <a:latin typeface="Agency FB" panose="020B0503020202020204" pitchFamily="34" charset="0"/>
                </a:rPr>
                <a:t> </a:t>
              </a:r>
              <a:r>
                <a:rPr lang="id-ID" sz="7600" spc="-378" dirty="0">
                  <a:solidFill>
                    <a:srgbClr val="EB340D"/>
                  </a:solidFill>
                  <a:latin typeface="Agency FB" panose="020B0503020202020204" pitchFamily="34" charset="0"/>
                </a:rPr>
                <a:t>1</a:t>
              </a:r>
              <a:endParaRPr lang="en-US" sz="7600" spc="-378" dirty="0">
                <a:solidFill>
                  <a:srgbClr val="EB340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1238672" y="1448491"/>
              <a:ext cx="272372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填加标题</a:t>
              </a:r>
              <a:b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</a:p>
          </p:txBody>
        </p:sp>
      </p:grpSp>
      <p:grpSp>
        <p:nvGrpSpPr>
          <p:cNvPr id="35" name="Group 73"/>
          <p:cNvGrpSpPr/>
          <p:nvPr/>
        </p:nvGrpSpPr>
        <p:grpSpPr>
          <a:xfrm>
            <a:off x="6049089" y="2587092"/>
            <a:ext cx="4320778" cy="1620987"/>
            <a:chOff x="533400" y="1065493"/>
            <a:chExt cx="3429000" cy="1286624"/>
          </a:xfrm>
        </p:grpSpPr>
        <p:sp>
          <p:nvSpPr>
            <p:cNvPr id="36" name="TextBox 35"/>
            <p:cNvSpPr txBox="1"/>
            <p:nvPr/>
          </p:nvSpPr>
          <p:spPr>
            <a:xfrm>
              <a:off x="533400" y="1065493"/>
              <a:ext cx="762000" cy="1283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7600" spc="-378" dirty="0">
                  <a:solidFill>
                    <a:srgbClr val="EB340D"/>
                  </a:solidFill>
                  <a:latin typeface="Agency FB" panose="020B0503020202020204" pitchFamily="34" charset="0"/>
                </a:rPr>
                <a:t>02</a:t>
              </a:r>
              <a:endParaRPr lang="en-US" sz="7600" spc="-378" dirty="0">
                <a:solidFill>
                  <a:srgbClr val="EB340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1238672" y="1458246"/>
              <a:ext cx="272372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填加标题</a:t>
              </a:r>
              <a:b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</a:p>
          </p:txBody>
        </p:sp>
      </p:grpSp>
      <p:grpSp>
        <p:nvGrpSpPr>
          <p:cNvPr id="38" name="Group 76"/>
          <p:cNvGrpSpPr/>
          <p:nvPr/>
        </p:nvGrpSpPr>
        <p:grpSpPr>
          <a:xfrm>
            <a:off x="6049089" y="3857189"/>
            <a:ext cx="4320778" cy="1616661"/>
            <a:chOff x="533400" y="1083005"/>
            <a:chExt cx="3429000" cy="1283190"/>
          </a:xfrm>
        </p:grpSpPr>
        <p:sp>
          <p:nvSpPr>
            <p:cNvPr id="39" name="TextBox 38"/>
            <p:cNvSpPr txBox="1"/>
            <p:nvPr/>
          </p:nvSpPr>
          <p:spPr>
            <a:xfrm>
              <a:off x="533400" y="1083005"/>
              <a:ext cx="762000" cy="1283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7600" spc="-378" dirty="0">
                  <a:solidFill>
                    <a:srgbClr val="EB340D"/>
                  </a:solidFill>
                  <a:latin typeface="Agency FB" panose="020B0503020202020204" pitchFamily="34" charset="0"/>
                </a:rPr>
                <a:t>03</a:t>
              </a:r>
              <a:endParaRPr lang="en-US" sz="7600" spc="-378" dirty="0">
                <a:solidFill>
                  <a:srgbClr val="EB340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1238672" y="1458123"/>
              <a:ext cx="272372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填加标题</a:t>
              </a:r>
              <a:b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1323998" y="5584302"/>
            <a:ext cx="8919386" cy="769186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此处添加详细文本描述，建议与标题相关并符合整体语言风格，语言描述尽量简洁生动。此处添加详细文本描述，建议与标题相关并符合整体语言风格，语言描述尽量简洁生动。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97212"/>
            <a:ext cx="7283450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844103" y="2735995"/>
            <a:ext cx="5966698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二、</a:t>
            </a: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工作完成情况</a:t>
            </a:r>
            <a:endParaRPr lang="zh-CN" altLang="zh-CN" sz="5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75711" y="2097212"/>
            <a:ext cx="2316290" cy="2200896"/>
          </a:xfrm>
          <a:prstGeom prst="rect">
            <a:avLst/>
          </a:prstGeom>
          <a:solidFill>
            <a:srgbClr val="EB3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24612" y="1804997"/>
            <a:ext cx="2451099" cy="249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205941" y="3915311"/>
            <a:ext cx="9780118" cy="2687588"/>
            <a:chOff x="878905" y="4067711"/>
            <a:chExt cx="9780118" cy="2687588"/>
          </a:xfrm>
        </p:grpSpPr>
        <p:sp>
          <p:nvSpPr>
            <p:cNvPr id="10" name="矩形 9"/>
            <p:cNvSpPr/>
            <p:nvPr/>
          </p:nvSpPr>
          <p:spPr>
            <a:xfrm>
              <a:off x="1714696" y="5036659"/>
              <a:ext cx="81815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2800" kern="1400" dirty="0">
                  <a:latin typeface="Calibri Light" panose="020F0302020204030204" pitchFamily="34" charset="0"/>
                </a:rPr>
                <a:t>在销售过程的多个阶段都涉及到解决方案的设计，作为一名项目经理，优秀的文案写作能力必不可少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878905" y="406771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9217318" y="4108421"/>
              <a:ext cx="1441705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600" kern="1400" dirty="0">
                  <a:solidFill>
                    <a:srgbClr val="7F7F7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“</a:t>
              </a:r>
              <a:endParaRPr lang="zh-CN" altLang="en-US" sz="16600" kern="1400" dirty="0">
                <a:solidFill>
                  <a:srgbClr val="7F7F7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9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340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1286</TotalTime>
  <Words>3011</Words>
  <Application>Microsoft Office PowerPoint</Application>
  <PresentationFormat>宽屏</PresentationFormat>
  <Paragraphs>290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Gungsuh</vt:lpstr>
      <vt:lpstr>黑体</vt:lpstr>
      <vt:lpstr>华康俪金黑W8(P)</vt:lpstr>
      <vt:lpstr>微软雅黑</vt:lpstr>
      <vt:lpstr>Agency FB</vt:lpstr>
      <vt:lpstr>Arial</vt:lpstr>
      <vt:lpstr>Berlin Sans FB</vt:lpstr>
      <vt:lpstr>Calibri</vt:lpstr>
      <vt:lpstr>Calibri Light</vt:lpstr>
      <vt:lpstr>Impact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工作总结计划</dc:title>
  <dc:creator>第一PPT模板网-WWW.1PPT.COM</dc:creator>
  <cp:keywords>第一PPT模板网-WWW.1PPT.COM</cp:keywords>
  <cp:lastModifiedBy>Alan Yuan</cp:lastModifiedBy>
  <cp:revision>91</cp:revision>
  <dcterms:created xsi:type="dcterms:W3CDTF">2014-01-10T10:22:08Z</dcterms:created>
  <dcterms:modified xsi:type="dcterms:W3CDTF">2018-12-13T13:34:27Z</dcterms:modified>
</cp:coreProperties>
</file>