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7" r:id="rId1"/>
  </p:sldMasterIdLst>
  <p:notesMasterIdLst>
    <p:notesMasterId r:id="rId24"/>
  </p:notesMasterIdLst>
  <p:handoutMasterIdLst>
    <p:handoutMasterId r:id="rId25"/>
  </p:handoutMasterIdLst>
  <p:sldIdLst>
    <p:sldId id="3061" r:id="rId2"/>
    <p:sldId id="3084" r:id="rId3"/>
    <p:sldId id="3085" r:id="rId4"/>
    <p:sldId id="3086" r:id="rId5"/>
    <p:sldId id="3087" r:id="rId6"/>
    <p:sldId id="3088" r:id="rId7"/>
    <p:sldId id="3089" r:id="rId8"/>
    <p:sldId id="3090" r:id="rId9"/>
    <p:sldId id="3091" r:id="rId10"/>
    <p:sldId id="3092" r:id="rId11"/>
    <p:sldId id="3093" r:id="rId12"/>
    <p:sldId id="3094" r:id="rId13"/>
    <p:sldId id="3095" r:id="rId14"/>
    <p:sldId id="3096" r:id="rId15"/>
    <p:sldId id="3097" r:id="rId16"/>
    <p:sldId id="3098" r:id="rId17"/>
    <p:sldId id="3099" r:id="rId18"/>
    <p:sldId id="3100" r:id="rId19"/>
    <p:sldId id="3101" r:id="rId20"/>
    <p:sldId id="3102" r:id="rId21"/>
    <p:sldId id="3103" r:id="rId22"/>
    <p:sldId id="3083" r:id="rId23"/>
  </p:sldIdLst>
  <p:sldSz cx="12858750" cy="7232650"/>
  <p:notesSz cx="6858000" cy="9144000"/>
  <p:custDataLst>
    <p:tags r:id="rId2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497" userDrawn="1">
          <p15:clr>
            <a:srgbClr val="A4A3A4"/>
          </p15:clr>
        </p15:guide>
        <p15:guide id="7" pos="69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B2CC"/>
    <a:srgbClr val="BC3A8B"/>
    <a:srgbClr val="A91D7F"/>
    <a:srgbClr val="C3172B"/>
    <a:srgbClr val="E62E18"/>
    <a:srgbClr val="C84E97"/>
    <a:srgbClr val="66C3C3"/>
    <a:srgbClr val="C0E2E7"/>
    <a:srgbClr val="CBE8ED"/>
    <a:srgbClr val="F343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9" autoAdjust="0"/>
    <p:restoredTop sz="95317" autoAdjust="0"/>
  </p:normalViewPr>
  <p:slideViewPr>
    <p:cSldViewPr>
      <p:cViewPr varScale="1">
        <p:scale>
          <a:sx n="80" d="100"/>
          <a:sy n="80" d="100"/>
        </p:scale>
        <p:origin x="523" y="53"/>
      </p:cViewPr>
      <p:guideLst>
        <p:guide orient="horz" pos="328"/>
        <p:guide pos="4050"/>
        <p:guide pos="557"/>
        <p:guide orient="horz" pos="4183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99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A08-4AAB-BBE3-E409B0AD66E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A08-4AAB-BBE3-E409B0AD66E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A08-4AAB-BBE3-E409B0AD66E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A08-4AAB-BBE3-E409B0AD66E7}"/>
              </c:ext>
            </c:extLst>
          </c:dP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5.6</c:v>
                </c:pt>
                <c:pt idx="2">
                  <c:v>3.8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Sales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3"/>
                      <c:pt idx="0">
                        <c:v>1st Qtr</c:v>
                      </c:pt>
                      <c:pt idx="1">
                        <c:v>2nd Qtr</c:v>
                      </c:pt>
                      <c:pt idx="2">
                        <c:v>3rd Qtr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8-8A08-4AAB-BBE3-E409B0AD66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ea typeface="微软雅黑" panose="020B0503020204020204" pitchFamily="34" charset="-122"/>
          <a:cs typeface="+mn-ea"/>
          <a:sym typeface="Arial" panose="020B0604020202020204" pitchFamily="34" charset="0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7A3-42C1-8E28-D2378A042B89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7A3-42C1-8E28-D2378A042B89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7A3-42C1-8E28-D2378A042B8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7A3-42C1-8E28-D2378A042B89}"/>
              </c:ext>
            </c:extLst>
          </c:dPt>
          <c:val>
            <c:numRef>
              <c:f>Sheet1!$B$2:$B$5</c:f>
              <c:numCache>
                <c:formatCode>General</c:formatCode>
                <c:ptCount val="4"/>
                <c:pt idx="0">
                  <c:v>5.5</c:v>
                </c:pt>
                <c:pt idx="1">
                  <c:v>3.3</c:v>
                </c:pt>
                <c:pt idx="2">
                  <c:v>3.8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Sales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3"/>
                      <c:pt idx="0">
                        <c:v>1st Qtr</c:v>
                      </c:pt>
                      <c:pt idx="1">
                        <c:v>2nd Qtr</c:v>
                      </c:pt>
                      <c:pt idx="2">
                        <c:v>3rd Qtr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8-07A3-42C1-8E28-D2378A042B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ea typeface="微软雅黑" panose="020B0503020204020204" pitchFamily="34" charset="-122"/>
          <a:cs typeface="+mn-ea"/>
          <a:sym typeface="Arial" panose="020B0604020202020204" pitchFamily="34" charset="0"/>
        </a:defRPr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C0A-4518-972D-CA6EE4D69113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C0A-4518-972D-CA6EE4D69113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C0A-4518-972D-CA6EE4D6911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C0A-4518-972D-CA6EE4D69113}"/>
              </c:ext>
            </c:extLst>
          </c:dPt>
          <c:val>
            <c:numRef>
              <c:f>Sheet1!$B$2:$B$5</c:f>
              <c:numCache>
                <c:formatCode>General</c:formatCode>
                <c:ptCount val="4"/>
                <c:pt idx="0">
                  <c:v>3.3</c:v>
                </c:pt>
                <c:pt idx="1">
                  <c:v>4.8</c:v>
                </c:pt>
                <c:pt idx="2">
                  <c:v>3.8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Sales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3"/>
                      <c:pt idx="0">
                        <c:v>1st Qtr</c:v>
                      </c:pt>
                      <c:pt idx="1">
                        <c:v>2nd Qtr</c:v>
                      </c:pt>
                      <c:pt idx="2">
                        <c:v>3rd Qtr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8-6C0A-4518-972D-CA6EE4D691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ea typeface="微软雅黑" panose="020B0503020204020204" pitchFamily="34" charset="-122"/>
          <a:cs typeface="+mn-ea"/>
          <a:sym typeface="Arial" panose="020B0604020202020204" pitchFamily="34" charset="0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660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383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362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155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9054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4447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124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8352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6544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5727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6918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850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4084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7564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3960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982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398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396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548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636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511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804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456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547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4163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2533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246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</p:sldLayoutIdLst>
  <p:txStyles>
    <p:titleStyle>
      <a:lvl1pPr algn="l" defTabSz="964326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082" indent="-241082" algn="l" defTabSz="964326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1pPr>
      <a:lvl2pPr marL="723245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2pPr>
      <a:lvl3pPr marL="1205408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109" kern="1200">
          <a:solidFill>
            <a:schemeClr val="tx1"/>
          </a:solidFill>
          <a:latin typeface="+mn-lt"/>
          <a:ea typeface="+mn-ea"/>
          <a:cs typeface="+mn-cs"/>
        </a:defRPr>
      </a:lvl3pPr>
      <a:lvl4pPr marL="1687571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2169734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65189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3134060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616223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409838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1pPr>
      <a:lvl2pPr marL="482163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2pPr>
      <a:lvl3pPr marL="96432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3pPr>
      <a:lvl4pPr marL="144648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192865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41081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289297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37514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3857305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notesSlide" Target="../notesSlides/notesSlide1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notesSlide" Target="../notesSlides/notesSlide2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54" y="-8929"/>
            <a:ext cx="12858044" cy="7239348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/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菱形 14"/>
          <p:cNvSpPr/>
          <p:nvPr/>
        </p:nvSpPr>
        <p:spPr>
          <a:xfrm>
            <a:off x="-4242538" y="-2940991"/>
            <a:ext cx="12835136" cy="12835136"/>
          </a:xfrm>
          <a:prstGeom prst="diamond">
            <a:avLst/>
          </a:prstGeom>
          <a:solidFill>
            <a:schemeClr val="accent1"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954593" y="2133873"/>
            <a:ext cx="600982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3600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Europe and the United </a:t>
            </a:r>
            <a:r>
              <a:rPr lang="en-US" altLang="zh-CN" sz="6600" cap="all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States business</a:t>
            </a:r>
            <a:endParaRPr lang="zh-CN" altLang="en-US" sz="7200" cap="all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954593" y="3650229"/>
            <a:ext cx="68389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3600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欧美商务简约</a:t>
            </a:r>
            <a:r>
              <a:rPr lang="en-US" altLang="zh-CN" sz="3600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zh-CN" altLang="en-US" sz="3600" cap="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2252911" y="4632351"/>
            <a:ext cx="2232125" cy="23428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/>
        </p:spPr>
        <p:txBody>
          <a:bodyPr wrap="square" lIns="35998" tIns="35998" rIns="35998" bIns="35998" anchor="ctr" anchorCtr="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050" b="1" dirty="0">
                <a:solidFill>
                  <a:schemeClr val="bg1"/>
                </a:solidFill>
                <a:cs typeface="Arial" panose="020B0604020202020204" pitchFamily="34" charset="0"/>
              </a:rPr>
              <a:t>汇报</a:t>
            </a:r>
            <a:r>
              <a:rPr lang="en-US" altLang="zh-CN" sz="1050" b="1" dirty="0">
                <a:solidFill>
                  <a:schemeClr val="bg1"/>
                </a:solidFill>
                <a:cs typeface="Arial" panose="020B0604020202020204" pitchFamily="34" charset="0"/>
              </a:rPr>
              <a:t>:</a:t>
            </a:r>
            <a:r>
              <a:rPr lang="zh-CN" altLang="en-US" sz="1050" b="1" dirty="0">
                <a:solidFill>
                  <a:schemeClr val="bg1"/>
                </a:solidFill>
                <a:cs typeface="Arial" panose="020B0604020202020204" pitchFamily="34" charset="0"/>
              </a:rPr>
              <a:t>第一</a:t>
            </a:r>
            <a:r>
              <a:rPr lang="en-US" altLang="zh-CN" sz="1050" b="1" dirty="0">
                <a:solidFill>
                  <a:schemeClr val="bg1"/>
                </a:solidFill>
                <a:cs typeface="Arial" panose="020B0604020202020204" pitchFamily="34" charset="0"/>
              </a:rPr>
              <a:t>PPT</a:t>
            </a:r>
            <a:endParaRPr lang="zh-CN" altLang="en-US" sz="105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6" name="菱形 15"/>
          <p:cNvSpPr/>
          <p:nvPr/>
        </p:nvSpPr>
        <p:spPr>
          <a:xfrm>
            <a:off x="3028162" y="-8132117"/>
            <a:ext cx="10377688" cy="10377688"/>
          </a:xfrm>
          <a:prstGeom prst="diamond">
            <a:avLst/>
          </a:prstGeom>
          <a:solidFill>
            <a:schemeClr val="accent2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菱形 16"/>
          <p:cNvSpPr/>
          <p:nvPr/>
        </p:nvSpPr>
        <p:spPr>
          <a:xfrm>
            <a:off x="9073019" y="2759076"/>
            <a:ext cx="10377688" cy="10377688"/>
          </a:xfrm>
          <a:prstGeom prst="diamond">
            <a:avLst/>
          </a:prstGeom>
          <a:solidFill>
            <a:schemeClr val="accent3"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菱形 18"/>
          <p:cNvSpPr/>
          <p:nvPr/>
        </p:nvSpPr>
        <p:spPr>
          <a:xfrm>
            <a:off x="-1785090" y="5298133"/>
            <a:ext cx="10377688" cy="10377688"/>
          </a:xfrm>
          <a:prstGeom prst="diamond">
            <a:avLst/>
          </a:prstGeom>
          <a:solidFill>
            <a:schemeClr val="accent2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37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50"/>
                            </p:stCondLst>
                            <p:childTnLst>
                              <p:par>
                                <p:cTn id="3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50"/>
                            </p:stCondLst>
                            <p:childTnLst>
                              <p:par>
                                <p:cTn id="3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300"/>
                            </p:stCondLst>
                            <p:childTnLst>
                              <p:par>
                                <p:cTn id="4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4" grpId="0"/>
      <p:bldP spid="4" grpId="1"/>
      <p:bldP spid="7" grpId="0"/>
      <p:bldP spid="7" grpId="1"/>
      <p:bldP spid="9" grpId="0" animBg="1"/>
      <p:bldP spid="16" grpId="0" animBg="1"/>
      <p:bldP spid="17" grpId="0" animBg="1"/>
      <p:bldP spid="1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4" name="Freeform 2351"/>
          <p:cNvSpPr>
            <a:spLocks/>
          </p:cNvSpPr>
          <p:nvPr/>
        </p:nvSpPr>
        <p:spPr bwMode="auto">
          <a:xfrm>
            <a:off x="4218110" y="2071773"/>
            <a:ext cx="4397134" cy="1187385"/>
          </a:xfrm>
          <a:custGeom>
            <a:avLst/>
            <a:gdLst>
              <a:gd name="T0" fmla="*/ 101 w 5540"/>
              <a:gd name="T1" fmla="*/ 0 h 1497"/>
              <a:gd name="T2" fmla="*/ 144 w 5540"/>
              <a:gd name="T3" fmla="*/ 8 h 1497"/>
              <a:gd name="T4" fmla="*/ 226 w 5540"/>
              <a:gd name="T5" fmla="*/ 24 h 1497"/>
              <a:gd name="T6" fmla="*/ 346 w 5540"/>
              <a:gd name="T7" fmla="*/ 44 h 1497"/>
              <a:gd name="T8" fmla="*/ 501 w 5540"/>
              <a:gd name="T9" fmla="*/ 69 h 1497"/>
              <a:gd name="T10" fmla="*/ 687 w 5540"/>
              <a:gd name="T11" fmla="*/ 95 h 1497"/>
              <a:gd name="T12" fmla="*/ 905 w 5540"/>
              <a:gd name="T13" fmla="*/ 122 h 1497"/>
              <a:gd name="T14" fmla="*/ 1150 w 5540"/>
              <a:gd name="T15" fmla="*/ 147 h 1497"/>
              <a:gd name="T16" fmla="*/ 1420 w 5540"/>
              <a:gd name="T17" fmla="*/ 171 h 1497"/>
              <a:gd name="T18" fmla="*/ 1712 w 5540"/>
              <a:gd name="T19" fmla="*/ 189 h 1497"/>
              <a:gd name="T20" fmla="*/ 2023 w 5540"/>
              <a:gd name="T21" fmla="*/ 203 h 1497"/>
              <a:gd name="T22" fmla="*/ 2352 w 5540"/>
              <a:gd name="T23" fmla="*/ 208 h 1497"/>
              <a:gd name="T24" fmla="*/ 2697 w 5540"/>
              <a:gd name="T25" fmla="*/ 204 h 1497"/>
              <a:gd name="T26" fmla="*/ 3053 w 5540"/>
              <a:gd name="T27" fmla="*/ 191 h 1497"/>
              <a:gd name="T28" fmla="*/ 3458 w 5540"/>
              <a:gd name="T29" fmla="*/ 176 h 1497"/>
              <a:gd name="T30" fmla="*/ 3824 w 5540"/>
              <a:gd name="T31" fmla="*/ 169 h 1497"/>
              <a:gd name="T32" fmla="*/ 4154 w 5540"/>
              <a:gd name="T33" fmla="*/ 174 h 1497"/>
              <a:gd name="T34" fmla="*/ 4446 w 5540"/>
              <a:gd name="T35" fmla="*/ 188 h 1497"/>
              <a:gd name="T36" fmla="*/ 4701 w 5540"/>
              <a:gd name="T37" fmla="*/ 210 h 1497"/>
              <a:gd name="T38" fmla="*/ 4922 w 5540"/>
              <a:gd name="T39" fmla="*/ 238 h 1497"/>
              <a:gd name="T40" fmla="*/ 5108 w 5540"/>
              <a:gd name="T41" fmla="*/ 274 h 1497"/>
              <a:gd name="T42" fmla="*/ 5258 w 5540"/>
              <a:gd name="T43" fmla="*/ 313 h 1497"/>
              <a:gd name="T44" fmla="*/ 5376 w 5540"/>
              <a:gd name="T45" fmla="*/ 356 h 1497"/>
              <a:gd name="T46" fmla="*/ 5462 w 5540"/>
              <a:gd name="T47" fmla="*/ 402 h 1497"/>
              <a:gd name="T48" fmla="*/ 5516 w 5540"/>
              <a:gd name="T49" fmla="*/ 448 h 1497"/>
              <a:gd name="T50" fmla="*/ 5540 w 5540"/>
              <a:gd name="T51" fmla="*/ 497 h 1497"/>
              <a:gd name="T52" fmla="*/ 5496 w 5540"/>
              <a:gd name="T53" fmla="*/ 566 h 1497"/>
              <a:gd name="T54" fmla="*/ 5418 w 5540"/>
              <a:gd name="T55" fmla="*/ 623 h 1497"/>
              <a:gd name="T56" fmla="*/ 5310 w 5540"/>
              <a:gd name="T57" fmla="*/ 667 h 1497"/>
              <a:gd name="T58" fmla="*/ 5174 w 5540"/>
              <a:gd name="T59" fmla="*/ 701 h 1497"/>
              <a:gd name="T60" fmla="*/ 5010 w 5540"/>
              <a:gd name="T61" fmla="*/ 727 h 1497"/>
              <a:gd name="T62" fmla="*/ 4822 w 5540"/>
              <a:gd name="T63" fmla="*/ 747 h 1497"/>
              <a:gd name="T64" fmla="*/ 4613 w 5540"/>
              <a:gd name="T65" fmla="*/ 762 h 1497"/>
              <a:gd name="T66" fmla="*/ 4382 w 5540"/>
              <a:gd name="T67" fmla="*/ 776 h 1497"/>
              <a:gd name="T68" fmla="*/ 4133 w 5540"/>
              <a:gd name="T69" fmla="*/ 789 h 1497"/>
              <a:gd name="T70" fmla="*/ 3870 w 5540"/>
              <a:gd name="T71" fmla="*/ 804 h 1497"/>
              <a:gd name="T72" fmla="*/ 3591 w 5540"/>
              <a:gd name="T73" fmla="*/ 823 h 1497"/>
              <a:gd name="T74" fmla="*/ 3304 w 5540"/>
              <a:gd name="T75" fmla="*/ 850 h 1497"/>
              <a:gd name="T76" fmla="*/ 3006 w 5540"/>
              <a:gd name="T77" fmla="*/ 884 h 1497"/>
              <a:gd name="T78" fmla="*/ 2702 w 5540"/>
              <a:gd name="T79" fmla="*/ 928 h 1497"/>
              <a:gd name="T80" fmla="*/ 2393 w 5540"/>
              <a:gd name="T81" fmla="*/ 983 h 1497"/>
              <a:gd name="T82" fmla="*/ 2082 w 5540"/>
              <a:gd name="T83" fmla="*/ 1054 h 1497"/>
              <a:gd name="T84" fmla="*/ 1852 w 5540"/>
              <a:gd name="T85" fmla="*/ 1122 h 1497"/>
              <a:gd name="T86" fmla="*/ 1653 w 5540"/>
              <a:gd name="T87" fmla="*/ 1203 h 1497"/>
              <a:gd name="T88" fmla="*/ 1484 w 5540"/>
              <a:gd name="T89" fmla="*/ 1293 h 1497"/>
              <a:gd name="T90" fmla="*/ 1339 w 5540"/>
              <a:gd name="T91" fmla="*/ 1392 h 1497"/>
              <a:gd name="T92" fmla="*/ 1221 w 5540"/>
              <a:gd name="T93" fmla="*/ 1497 h 1497"/>
              <a:gd name="T94" fmla="*/ 981 w 5540"/>
              <a:gd name="T95" fmla="*/ 1489 h 1497"/>
              <a:gd name="T96" fmla="*/ 745 w 5540"/>
              <a:gd name="T97" fmla="*/ 1477 h 1497"/>
              <a:gd name="T98" fmla="*/ 518 w 5540"/>
              <a:gd name="T99" fmla="*/ 1463 h 1497"/>
              <a:gd name="T100" fmla="*/ 312 w 5540"/>
              <a:gd name="T101" fmla="*/ 1448 h 1497"/>
              <a:gd name="T102" fmla="*/ 137 w 5540"/>
              <a:gd name="T103" fmla="*/ 1433 h 1497"/>
              <a:gd name="T104" fmla="*/ 0 w 5540"/>
              <a:gd name="T105" fmla="*/ 1418 h 1497"/>
              <a:gd name="T106" fmla="*/ 96 w 5540"/>
              <a:gd name="T107" fmla="*/ 0 h 1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40" h="1497">
                <a:moveTo>
                  <a:pt x="96" y="0"/>
                </a:moveTo>
                <a:lnTo>
                  <a:pt x="101" y="0"/>
                </a:lnTo>
                <a:lnTo>
                  <a:pt x="117" y="3"/>
                </a:lnTo>
                <a:lnTo>
                  <a:pt x="144" y="8"/>
                </a:lnTo>
                <a:lnTo>
                  <a:pt x="181" y="15"/>
                </a:lnTo>
                <a:lnTo>
                  <a:pt x="226" y="24"/>
                </a:lnTo>
                <a:lnTo>
                  <a:pt x="282" y="34"/>
                </a:lnTo>
                <a:lnTo>
                  <a:pt x="346" y="44"/>
                </a:lnTo>
                <a:lnTo>
                  <a:pt x="419" y="56"/>
                </a:lnTo>
                <a:lnTo>
                  <a:pt x="501" y="69"/>
                </a:lnTo>
                <a:lnTo>
                  <a:pt x="591" y="81"/>
                </a:lnTo>
                <a:lnTo>
                  <a:pt x="687" y="95"/>
                </a:lnTo>
                <a:lnTo>
                  <a:pt x="794" y="108"/>
                </a:lnTo>
                <a:lnTo>
                  <a:pt x="905" y="122"/>
                </a:lnTo>
                <a:lnTo>
                  <a:pt x="1025" y="135"/>
                </a:lnTo>
                <a:lnTo>
                  <a:pt x="1150" y="147"/>
                </a:lnTo>
                <a:lnTo>
                  <a:pt x="1282" y="159"/>
                </a:lnTo>
                <a:lnTo>
                  <a:pt x="1420" y="171"/>
                </a:lnTo>
                <a:lnTo>
                  <a:pt x="1564" y="181"/>
                </a:lnTo>
                <a:lnTo>
                  <a:pt x="1712" y="189"/>
                </a:lnTo>
                <a:lnTo>
                  <a:pt x="1866" y="196"/>
                </a:lnTo>
                <a:lnTo>
                  <a:pt x="2023" y="203"/>
                </a:lnTo>
                <a:lnTo>
                  <a:pt x="2187" y="206"/>
                </a:lnTo>
                <a:lnTo>
                  <a:pt x="2352" y="208"/>
                </a:lnTo>
                <a:lnTo>
                  <a:pt x="2523" y="208"/>
                </a:lnTo>
                <a:lnTo>
                  <a:pt x="2697" y="204"/>
                </a:lnTo>
                <a:lnTo>
                  <a:pt x="2874" y="199"/>
                </a:lnTo>
                <a:lnTo>
                  <a:pt x="3053" y="191"/>
                </a:lnTo>
                <a:lnTo>
                  <a:pt x="3260" y="182"/>
                </a:lnTo>
                <a:lnTo>
                  <a:pt x="3458" y="176"/>
                </a:lnTo>
                <a:lnTo>
                  <a:pt x="3647" y="171"/>
                </a:lnTo>
                <a:lnTo>
                  <a:pt x="3824" y="169"/>
                </a:lnTo>
                <a:lnTo>
                  <a:pt x="3993" y="171"/>
                </a:lnTo>
                <a:lnTo>
                  <a:pt x="4154" y="174"/>
                </a:lnTo>
                <a:lnTo>
                  <a:pt x="4304" y="181"/>
                </a:lnTo>
                <a:lnTo>
                  <a:pt x="4446" y="188"/>
                </a:lnTo>
                <a:lnTo>
                  <a:pt x="4577" y="198"/>
                </a:lnTo>
                <a:lnTo>
                  <a:pt x="4701" y="210"/>
                </a:lnTo>
                <a:lnTo>
                  <a:pt x="4816" y="223"/>
                </a:lnTo>
                <a:lnTo>
                  <a:pt x="4922" y="238"/>
                </a:lnTo>
                <a:lnTo>
                  <a:pt x="5018" y="255"/>
                </a:lnTo>
                <a:lnTo>
                  <a:pt x="5108" y="274"/>
                </a:lnTo>
                <a:lnTo>
                  <a:pt x="5187" y="292"/>
                </a:lnTo>
                <a:lnTo>
                  <a:pt x="5258" y="313"/>
                </a:lnTo>
                <a:lnTo>
                  <a:pt x="5322" y="335"/>
                </a:lnTo>
                <a:lnTo>
                  <a:pt x="5376" y="356"/>
                </a:lnTo>
                <a:lnTo>
                  <a:pt x="5423" y="378"/>
                </a:lnTo>
                <a:lnTo>
                  <a:pt x="5462" y="402"/>
                </a:lnTo>
                <a:lnTo>
                  <a:pt x="5493" y="424"/>
                </a:lnTo>
                <a:lnTo>
                  <a:pt x="5516" y="448"/>
                </a:lnTo>
                <a:lnTo>
                  <a:pt x="5531" y="471"/>
                </a:lnTo>
                <a:lnTo>
                  <a:pt x="5540" y="497"/>
                </a:lnTo>
                <a:lnTo>
                  <a:pt x="5521" y="534"/>
                </a:lnTo>
                <a:lnTo>
                  <a:pt x="5496" y="566"/>
                </a:lnTo>
                <a:lnTo>
                  <a:pt x="5461" y="596"/>
                </a:lnTo>
                <a:lnTo>
                  <a:pt x="5418" y="623"/>
                </a:lnTo>
                <a:lnTo>
                  <a:pt x="5369" y="647"/>
                </a:lnTo>
                <a:lnTo>
                  <a:pt x="5310" y="667"/>
                </a:lnTo>
                <a:lnTo>
                  <a:pt x="5246" y="686"/>
                </a:lnTo>
                <a:lnTo>
                  <a:pt x="5174" y="701"/>
                </a:lnTo>
                <a:lnTo>
                  <a:pt x="5096" y="715"/>
                </a:lnTo>
                <a:lnTo>
                  <a:pt x="5010" y="727"/>
                </a:lnTo>
                <a:lnTo>
                  <a:pt x="4920" y="737"/>
                </a:lnTo>
                <a:lnTo>
                  <a:pt x="4822" y="747"/>
                </a:lnTo>
                <a:lnTo>
                  <a:pt x="4719" y="754"/>
                </a:lnTo>
                <a:lnTo>
                  <a:pt x="4613" y="762"/>
                </a:lnTo>
                <a:lnTo>
                  <a:pt x="4500" y="769"/>
                </a:lnTo>
                <a:lnTo>
                  <a:pt x="4382" y="776"/>
                </a:lnTo>
                <a:lnTo>
                  <a:pt x="4260" y="782"/>
                </a:lnTo>
                <a:lnTo>
                  <a:pt x="4133" y="789"/>
                </a:lnTo>
                <a:lnTo>
                  <a:pt x="4003" y="796"/>
                </a:lnTo>
                <a:lnTo>
                  <a:pt x="3870" y="804"/>
                </a:lnTo>
                <a:lnTo>
                  <a:pt x="3733" y="813"/>
                </a:lnTo>
                <a:lnTo>
                  <a:pt x="3591" y="823"/>
                </a:lnTo>
                <a:lnTo>
                  <a:pt x="3450" y="835"/>
                </a:lnTo>
                <a:lnTo>
                  <a:pt x="3304" y="850"/>
                </a:lnTo>
                <a:lnTo>
                  <a:pt x="3156" y="865"/>
                </a:lnTo>
                <a:lnTo>
                  <a:pt x="3006" y="884"/>
                </a:lnTo>
                <a:lnTo>
                  <a:pt x="2855" y="904"/>
                </a:lnTo>
                <a:lnTo>
                  <a:pt x="2702" y="928"/>
                </a:lnTo>
                <a:lnTo>
                  <a:pt x="2548" y="953"/>
                </a:lnTo>
                <a:lnTo>
                  <a:pt x="2393" y="983"/>
                </a:lnTo>
                <a:lnTo>
                  <a:pt x="2237" y="1017"/>
                </a:lnTo>
                <a:lnTo>
                  <a:pt x="2082" y="1054"/>
                </a:lnTo>
                <a:lnTo>
                  <a:pt x="1964" y="1086"/>
                </a:lnTo>
                <a:lnTo>
                  <a:pt x="1852" y="1122"/>
                </a:lnTo>
                <a:lnTo>
                  <a:pt x="1749" y="1161"/>
                </a:lnTo>
                <a:lnTo>
                  <a:pt x="1653" y="1203"/>
                </a:lnTo>
                <a:lnTo>
                  <a:pt x="1565" y="1247"/>
                </a:lnTo>
                <a:lnTo>
                  <a:pt x="1484" y="1293"/>
                </a:lnTo>
                <a:lnTo>
                  <a:pt x="1408" y="1342"/>
                </a:lnTo>
                <a:lnTo>
                  <a:pt x="1339" y="1392"/>
                </a:lnTo>
                <a:lnTo>
                  <a:pt x="1276" y="1445"/>
                </a:lnTo>
                <a:lnTo>
                  <a:pt x="1221" y="1497"/>
                </a:lnTo>
                <a:lnTo>
                  <a:pt x="1101" y="1494"/>
                </a:lnTo>
                <a:lnTo>
                  <a:pt x="981" y="1489"/>
                </a:lnTo>
                <a:lnTo>
                  <a:pt x="863" y="1483"/>
                </a:lnTo>
                <a:lnTo>
                  <a:pt x="745" y="1477"/>
                </a:lnTo>
                <a:lnTo>
                  <a:pt x="630" y="1470"/>
                </a:lnTo>
                <a:lnTo>
                  <a:pt x="518" y="1463"/>
                </a:lnTo>
                <a:lnTo>
                  <a:pt x="412" y="1455"/>
                </a:lnTo>
                <a:lnTo>
                  <a:pt x="312" y="1448"/>
                </a:lnTo>
                <a:lnTo>
                  <a:pt x="221" y="1440"/>
                </a:lnTo>
                <a:lnTo>
                  <a:pt x="137" y="1433"/>
                </a:lnTo>
                <a:lnTo>
                  <a:pt x="62" y="1424"/>
                </a:lnTo>
                <a:lnTo>
                  <a:pt x="0" y="1418"/>
                </a:lnTo>
                <a:lnTo>
                  <a:pt x="785" y="853"/>
                </a:lnTo>
                <a:lnTo>
                  <a:pt x="96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45" name="Freeform 2352"/>
          <p:cNvSpPr>
            <a:spLocks noEditPoints="1"/>
          </p:cNvSpPr>
          <p:nvPr/>
        </p:nvSpPr>
        <p:spPr bwMode="auto">
          <a:xfrm>
            <a:off x="4994354" y="3540129"/>
            <a:ext cx="3227211" cy="1017532"/>
          </a:xfrm>
          <a:custGeom>
            <a:avLst/>
            <a:gdLst>
              <a:gd name="T0" fmla="*/ 0 w 4066"/>
              <a:gd name="T1" fmla="*/ 951 h 1280"/>
              <a:gd name="T2" fmla="*/ 0 w 4066"/>
              <a:gd name="T3" fmla="*/ 951 h 1280"/>
              <a:gd name="T4" fmla="*/ 3571 w 4066"/>
              <a:gd name="T5" fmla="*/ 39 h 1280"/>
              <a:gd name="T6" fmla="*/ 3733 w 4066"/>
              <a:gd name="T7" fmla="*/ 121 h 1280"/>
              <a:gd name="T8" fmla="*/ 3867 w 4066"/>
              <a:gd name="T9" fmla="*/ 207 h 1280"/>
              <a:gd name="T10" fmla="*/ 3968 w 4066"/>
              <a:gd name="T11" fmla="*/ 294 h 1280"/>
              <a:gd name="T12" fmla="*/ 4036 w 4066"/>
              <a:gd name="T13" fmla="*/ 378 h 1280"/>
              <a:gd name="T14" fmla="*/ 4066 w 4066"/>
              <a:gd name="T15" fmla="*/ 459 h 1280"/>
              <a:gd name="T16" fmla="*/ 4064 w 4066"/>
              <a:gd name="T17" fmla="*/ 456 h 1280"/>
              <a:gd name="T18" fmla="*/ 4024 w 4066"/>
              <a:gd name="T19" fmla="*/ 518 h 1280"/>
              <a:gd name="T20" fmla="*/ 3950 w 4066"/>
              <a:gd name="T21" fmla="*/ 566 h 1280"/>
              <a:gd name="T22" fmla="*/ 3845 w 4066"/>
              <a:gd name="T23" fmla="*/ 601 h 1280"/>
              <a:gd name="T24" fmla="*/ 3710 w 4066"/>
              <a:gd name="T25" fmla="*/ 628 h 1280"/>
              <a:gd name="T26" fmla="*/ 3549 w 4066"/>
              <a:gd name="T27" fmla="*/ 647 h 1280"/>
              <a:gd name="T28" fmla="*/ 3367 w 4066"/>
              <a:gd name="T29" fmla="*/ 662 h 1280"/>
              <a:gd name="T30" fmla="*/ 3163 w 4066"/>
              <a:gd name="T31" fmla="*/ 674 h 1280"/>
              <a:gd name="T32" fmla="*/ 2940 w 4066"/>
              <a:gd name="T33" fmla="*/ 686 h 1280"/>
              <a:gd name="T34" fmla="*/ 2702 w 4066"/>
              <a:gd name="T35" fmla="*/ 699 h 1280"/>
              <a:gd name="T36" fmla="*/ 2452 w 4066"/>
              <a:gd name="T37" fmla="*/ 719 h 1280"/>
              <a:gd name="T38" fmla="*/ 2190 w 4066"/>
              <a:gd name="T39" fmla="*/ 745 h 1280"/>
              <a:gd name="T40" fmla="*/ 1920 w 4066"/>
              <a:gd name="T41" fmla="*/ 780 h 1280"/>
              <a:gd name="T42" fmla="*/ 1646 w 4066"/>
              <a:gd name="T43" fmla="*/ 829 h 1280"/>
              <a:gd name="T44" fmla="*/ 1370 w 4066"/>
              <a:gd name="T45" fmla="*/ 890 h 1280"/>
              <a:gd name="T46" fmla="*/ 1153 w 4066"/>
              <a:gd name="T47" fmla="*/ 958 h 1280"/>
              <a:gd name="T48" fmla="*/ 973 w 4066"/>
              <a:gd name="T49" fmla="*/ 1037 h 1280"/>
              <a:gd name="T50" fmla="*/ 824 w 4066"/>
              <a:gd name="T51" fmla="*/ 1128 h 1280"/>
              <a:gd name="T52" fmla="*/ 704 w 4066"/>
              <a:gd name="T53" fmla="*/ 1228 h 1280"/>
              <a:gd name="T54" fmla="*/ 549 w 4066"/>
              <a:gd name="T55" fmla="*/ 1255 h 1280"/>
              <a:gd name="T56" fmla="*/ 360 w 4066"/>
              <a:gd name="T57" fmla="*/ 1198 h 1280"/>
              <a:gd name="T58" fmla="*/ 206 w 4066"/>
              <a:gd name="T59" fmla="*/ 1133 h 1280"/>
              <a:gd name="T60" fmla="*/ 91 w 4066"/>
              <a:gd name="T61" fmla="*/ 1064 h 1280"/>
              <a:gd name="T62" fmla="*/ 20 w 4066"/>
              <a:gd name="T63" fmla="*/ 990 h 1280"/>
              <a:gd name="T64" fmla="*/ 12 w 4066"/>
              <a:gd name="T65" fmla="*/ 885 h 1280"/>
              <a:gd name="T66" fmla="*/ 61 w 4066"/>
              <a:gd name="T67" fmla="*/ 763 h 1280"/>
              <a:gd name="T68" fmla="*/ 139 w 4066"/>
              <a:gd name="T69" fmla="*/ 657 h 1280"/>
              <a:gd name="T70" fmla="*/ 243 w 4066"/>
              <a:gd name="T71" fmla="*/ 566 h 1280"/>
              <a:gd name="T72" fmla="*/ 372 w 4066"/>
              <a:gd name="T73" fmla="*/ 486 h 1280"/>
              <a:gd name="T74" fmla="*/ 520 w 4066"/>
              <a:gd name="T75" fmla="*/ 420 h 1280"/>
              <a:gd name="T76" fmla="*/ 687 w 4066"/>
              <a:gd name="T77" fmla="*/ 365 h 1280"/>
              <a:gd name="T78" fmla="*/ 868 w 4066"/>
              <a:gd name="T79" fmla="*/ 317 h 1280"/>
              <a:gd name="T80" fmla="*/ 1061 w 4066"/>
              <a:gd name="T81" fmla="*/ 280 h 1280"/>
              <a:gd name="T82" fmla="*/ 1262 w 4066"/>
              <a:gd name="T83" fmla="*/ 248 h 1280"/>
              <a:gd name="T84" fmla="*/ 1467 w 4066"/>
              <a:gd name="T85" fmla="*/ 224 h 1280"/>
              <a:gd name="T86" fmla="*/ 1677 w 4066"/>
              <a:gd name="T87" fmla="*/ 204 h 1280"/>
              <a:gd name="T88" fmla="*/ 1883 w 4066"/>
              <a:gd name="T89" fmla="*/ 189 h 1280"/>
              <a:gd name="T90" fmla="*/ 2087 w 4066"/>
              <a:gd name="T91" fmla="*/ 175 h 1280"/>
              <a:gd name="T92" fmla="*/ 2281 w 4066"/>
              <a:gd name="T93" fmla="*/ 164 h 1280"/>
              <a:gd name="T94" fmla="*/ 2467 w 4066"/>
              <a:gd name="T95" fmla="*/ 152 h 1280"/>
              <a:gd name="T96" fmla="*/ 2639 w 4066"/>
              <a:gd name="T97" fmla="*/ 140 h 1280"/>
              <a:gd name="T98" fmla="*/ 2795 w 4066"/>
              <a:gd name="T99" fmla="*/ 126 h 1280"/>
              <a:gd name="T100" fmla="*/ 3095 w 4066"/>
              <a:gd name="T101" fmla="*/ 86 h 1280"/>
              <a:gd name="T102" fmla="*/ 3359 w 4066"/>
              <a:gd name="T103" fmla="*/ 30 h 1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066" h="1280">
                <a:moveTo>
                  <a:pt x="0" y="951"/>
                </a:moveTo>
                <a:lnTo>
                  <a:pt x="0" y="951"/>
                </a:lnTo>
                <a:lnTo>
                  <a:pt x="0" y="951"/>
                </a:lnTo>
                <a:lnTo>
                  <a:pt x="0" y="951"/>
                </a:lnTo>
                <a:close/>
                <a:moveTo>
                  <a:pt x="3478" y="0"/>
                </a:moveTo>
                <a:lnTo>
                  <a:pt x="3571" y="39"/>
                </a:lnTo>
                <a:lnTo>
                  <a:pt x="3656" y="79"/>
                </a:lnTo>
                <a:lnTo>
                  <a:pt x="3733" y="121"/>
                </a:lnTo>
                <a:lnTo>
                  <a:pt x="3804" y="164"/>
                </a:lnTo>
                <a:lnTo>
                  <a:pt x="3867" y="207"/>
                </a:lnTo>
                <a:lnTo>
                  <a:pt x="3921" y="250"/>
                </a:lnTo>
                <a:lnTo>
                  <a:pt x="3968" y="294"/>
                </a:lnTo>
                <a:lnTo>
                  <a:pt x="4005" y="336"/>
                </a:lnTo>
                <a:lnTo>
                  <a:pt x="4036" y="378"/>
                </a:lnTo>
                <a:lnTo>
                  <a:pt x="4056" y="420"/>
                </a:lnTo>
                <a:lnTo>
                  <a:pt x="4066" y="459"/>
                </a:lnTo>
                <a:lnTo>
                  <a:pt x="4066" y="456"/>
                </a:lnTo>
                <a:lnTo>
                  <a:pt x="4064" y="456"/>
                </a:lnTo>
                <a:lnTo>
                  <a:pt x="4049" y="488"/>
                </a:lnTo>
                <a:lnTo>
                  <a:pt x="4024" y="518"/>
                </a:lnTo>
                <a:lnTo>
                  <a:pt x="3992" y="544"/>
                </a:lnTo>
                <a:lnTo>
                  <a:pt x="3950" y="566"/>
                </a:lnTo>
                <a:lnTo>
                  <a:pt x="3901" y="584"/>
                </a:lnTo>
                <a:lnTo>
                  <a:pt x="3845" y="601"/>
                </a:lnTo>
                <a:lnTo>
                  <a:pt x="3781" y="616"/>
                </a:lnTo>
                <a:lnTo>
                  <a:pt x="3710" y="628"/>
                </a:lnTo>
                <a:lnTo>
                  <a:pt x="3634" y="638"/>
                </a:lnTo>
                <a:lnTo>
                  <a:pt x="3549" y="647"/>
                </a:lnTo>
                <a:lnTo>
                  <a:pt x="3462" y="655"/>
                </a:lnTo>
                <a:lnTo>
                  <a:pt x="3367" y="662"/>
                </a:lnTo>
                <a:lnTo>
                  <a:pt x="3267" y="667"/>
                </a:lnTo>
                <a:lnTo>
                  <a:pt x="3163" y="674"/>
                </a:lnTo>
                <a:lnTo>
                  <a:pt x="3053" y="679"/>
                </a:lnTo>
                <a:lnTo>
                  <a:pt x="2940" y="686"/>
                </a:lnTo>
                <a:lnTo>
                  <a:pt x="2823" y="692"/>
                </a:lnTo>
                <a:lnTo>
                  <a:pt x="2702" y="699"/>
                </a:lnTo>
                <a:lnTo>
                  <a:pt x="2579" y="709"/>
                </a:lnTo>
                <a:lnTo>
                  <a:pt x="2452" y="719"/>
                </a:lnTo>
                <a:lnTo>
                  <a:pt x="2322" y="731"/>
                </a:lnTo>
                <a:lnTo>
                  <a:pt x="2190" y="745"/>
                </a:lnTo>
                <a:lnTo>
                  <a:pt x="2057" y="762"/>
                </a:lnTo>
                <a:lnTo>
                  <a:pt x="1920" y="780"/>
                </a:lnTo>
                <a:lnTo>
                  <a:pt x="1783" y="804"/>
                </a:lnTo>
                <a:lnTo>
                  <a:pt x="1646" y="829"/>
                </a:lnTo>
                <a:lnTo>
                  <a:pt x="1508" y="858"/>
                </a:lnTo>
                <a:lnTo>
                  <a:pt x="1370" y="890"/>
                </a:lnTo>
                <a:lnTo>
                  <a:pt x="1256" y="922"/>
                </a:lnTo>
                <a:lnTo>
                  <a:pt x="1153" y="958"/>
                </a:lnTo>
                <a:lnTo>
                  <a:pt x="1059" y="997"/>
                </a:lnTo>
                <a:lnTo>
                  <a:pt x="973" y="1037"/>
                </a:lnTo>
                <a:lnTo>
                  <a:pt x="893" y="1083"/>
                </a:lnTo>
                <a:lnTo>
                  <a:pt x="824" y="1128"/>
                </a:lnTo>
                <a:lnTo>
                  <a:pt x="762" y="1177"/>
                </a:lnTo>
                <a:lnTo>
                  <a:pt x="704" y="1228"/>
                </a:lnTo>
                <a:lnTo>
                  <a:pt x="655" y="1280"/>
                </a:lnTo>
                <a:lnTo>
                  <a:pt x="549" y="1255"/>
                </a:lnTo>
                <a:lnTo>
                  <a:pt x="451" y="1228"/>
                </a:lnTo>
                <a:lnTo>
                  <a:pt x="360" y="1198"/>
                </a:lnTo>
                <a:lnTo>
                  <a:pt x="279" y="1167"/>
                </a:lnTo>
                <a:lnTo>
                  <a:pt x="206" y="1133"/>
                </a:lnTo>
                <a:lnTo>
                  <a:pt x="144" y="1100"/>
                </a:lnTo>
                <a:lnTo>
                  <a:pt x="91" y="1064"/>
                </a:lnTo>
                <a:lnTo>
                  <a:pt x="51" y="1027"/>
                </a:lnTo>
                <a:lnTo>
                  <a:pt x="20" y="990"/>
                </a:lnTo>
                <a:lnTo>
                  <a:pt x="0" y="951"/>
                </a:lnTo>
                <a:lnTo>
                  <a:pt x="12" y="885"/>
                </a:lnTo>
                <a:lnTo>
                  <a:pt x="32" y="822"/>
                </a:lnTo>
                <a:lnTo>
                  <a:pt x="61" y="763"/>
                </a:lnTo>
                <a:lnTo>
                  <a:pt x="96" y="709"/>
                </a:lnTo>
                <a:lnTo>
                  <a:pt x="139" y="657"/>
                </a:lnTo>
                <a:lnTo>
                  <a:pt x="188" y="610"/>
                </a:lnTo>
                <a:lnTo>
                  <a:pt x="243" y="566"/>
                </a:lnTo>
                <a:lnTo>
                  <a:pt x="304" y="525"/>
                </a:lnTo>
                <a:lnTo>
                  <a:pt x="372" y="486"/>
                </a:lnTo>
                <a:lnTo>
                  <a:pt x="444" y="452"/>
                </a:lnTo>
                <a:lnTo>
                  <a:pt x="520" y="420"/>
                </a:lnTo>
                <a:lnTo>
                  <a:pt x="601" y="392"/>
                </a:lnTo>
                <a:lnTo>
                  <a:pt x="687" y="365"/>
                </a:lnTo>
                <a:lnTo>
                  <a:pt x="777" y="339"/>
                </a:lnTo>
                <a:lnTo>
                  <a:pt x="868" y="317"/>
                </a:lnTo>
                <a:lnTo>
                  <a:pt x="964" y="297"/>
                </a:lnTo>
                <a:lnTo>
                  <a:pt x="1061" y="280"/>
                </a:lnTo>
                <a:lnTo>
                  <a:pt x="1160" y="263"/>
                </a:lnTo>
                <a:lnTo>
                  <a:pt x="1262" y="248"/>
                </a:lnTo>
                <a:lnTo>
                  <a:pt x="1365" y="236"/>
                </a:lnTo>
                <a:lnTo>
                  <a:pt x="1467" y="224"/>
                </a:lnTo>
                <a:lnTo>
                  <a:pt x="1572" y="214"/>
                </a:lnTo>
                <a:lnTo>
                  <a:pt x="1677" y="204"/>
                </a:lnTo>
                <a:lnTo>
                  <a:pt x="1780" y="196"/>
                </a:lnTo>
                <a:lnTo>
                  <a:pt x="1883" y="189"/>
                </a:lnTo>
                <a:lnTo>
                  <a:pt x="1986" y="182"/>
                </a:lnTo>
                <a:lnTo>
                  <a:pt x="2087" y="175"/>
                </a:lnTo>
                <a:lnTo>
                  <a:pt x="2185" y="169"/>
                </a:lnTo>
                <a:lnTo>
                  <a:pt x="2281" y="164"/>
                </a:lnTo>
                <a:lnTo>
                  <a:pt x="2376" y="157"/>
                </a:lnTo>
                <a:lnTo>
                  <a:pt x="2467" y="152"/>
                </a:lnTo>
                <a:lnTo>
                  <a:pt x="2555" y="147"/>
                </a:lnTo>
                <a:lnTo>
                  <a:pt x="2639" y="140"/>
                </a:lnTo>
                <a:lnTo>
                  <a:pt x="2719" y="133"/>
                </a:lnTo>
                <a:lnTo>
                  <a:pt x="2795" y="126"/>
                </a:lnTo>
                <a:lnTo>
                  <a:pt x="2948" y="108"/>
                </a:lnTo>
                <a:lnTo>
                  <a:pt x="3095" y="86"/>
                </a:lnTo>
                <a:lnTo>
                  <a:pt x="3230" y="59"/>
                </a:lnTo>
                <a:lnTo>
                  <a:pt x="3359" y="30"/>
                </a:lnTo>
                <a:lnTo>
                  <a:pt x="3478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46" name="Freeform 2353"/>
          <p:cNvSpPr>
            <a:spLocks/>
          </p:cNvSpPr>
          <p:nvPr/>
        </p:nvSpPr>
        <p:spPr bwMode="auto">
          <a:xfrm>
            <a:off x="5395969" y="4795774"/>
            <a:ext cx="2404931" cy="784181"/>
          </a:xfrm>
          <a:custGeom>
            <a:avLst/>
            <a:gdLst>
              <a:gd name="T0" fmla="*/ 2348 w 3030"/>
              <a:gd name="T1" fmla="*/ 25 h 988"/>
              <a:gd name="T2" fmla="*/ 2537 w 3030"/>
              <a:gd name="T3" fmla="*/ 82 h 988"/>
              <a:gd name="T4" fmla="*/ 2700 w 3030"/>
              <a:gd name="T5" fmla="*/ 150 h 988"/>
              <a:gd name="T6" fmla="*/ 2833 w 3030"/>
              <a:gd name="T7" fmla="*/ 221 h 988"/>
              <a:gd name="T8" fmla="*/ 2934 w 3030"/>
              <a:gd name="T9" fmla="*/ 297 h 988"/>
              <a:gd name="T10" fmla="*/ 3000 w 3030"/>
              <a:gd name="T11" fmla="*/ 371 h 988"/>
              <a:gd name="T12" fmla="*/ 3030 w 3030"/>
              <a:gd name="T13" fmla="*/ 442 h 988"/>
              <a:gd name="T14" fmla="*/ 3029 w 3030"/>
              <a:gd name="T15" fmla="*/ 441 h 988"/>
              <a:gd name="T16" fmla="*/ 2992 w 3030"/>
              <a:gd name="T17" fmla="*/ 493 h 988"/>
              <a:gd name="T18" fmla="*/ 2924 w 3030"/>
              <a:gd name="T19" fmla="*/ 532 h 988"/>
              <a:gd name="T20" fmla="*/ 2826 w 3030"/>
              <a:gd name="T21" fmla="*/ 559 h 988"/>
              <a:gd name="T22" fmla="*/ 2701 w 3030"/>
              <a:gd name="T23" fmla="*/ 579 h 988"/>
              <a:gd name="T24" fmla="*/ 2553 w 3030"/>
              <a:gd name="T25" fmla="*/ 593 h 988"/>
              <a:gd name="T26" fmla="*/ 2384 w 3030"/>
              <a:gd name="T27" fmla="*/ 604 h 988"/>
              <a:gd name="T28" fmla="*/ 2196 w 3030"/>
              <a:gd name="T29" fmla="*/ 615 h 988"/>
              <a:gd name="T30" fmla="*/ 1994 w 3030"/>
              <a:gd name="T31" fmla="*/ 626 h 988"/>
              <a:gd name="T32" fmla="*/ 1778 w 3030"/>
              <a:gd name="T33" fmla="*/ 643 h 988"/>
              <a:gd name="T34" fmla="*/ 1553 w 3030"/>
              <a:gd name="T35" fmla="*/ 667 h 988"/>
              <a:gd name="T36" fmla="*/ 1320 w 3030"/>
              <a:gd name="T37" fmla="*/ 699 h 988"/>
              <a:gd name="T38" fmla="*/ 1084 w 3030"/>
              <a:gd name="T39" fmla="*/ 745 h 988"/>
              <a:gd name="T40" fmla="*/ 879 w 3030"/>
              <a:gd name="T41" fmla="*/ 797 h 988"/>
              <a:gd name="T42" fmla="*/ 729 w 3030"/>
              <a:gd name="T43" fmla="*/ 853 h 988"/>
              <a:gd name="T44" fmla="*/ 606 w 3030"/>
              <a:gd name="T45" fmla="*/ 917 h 988"/>
              <a:gd name="T46" fmla="*/ 503 w 3030"/>
              <a:gd name="T47" fmla="*/ 988 h 988"/>
              <a:gd name="T48" fmla="*/ 339 w 3030"/>
              <a:gd name="T49" fmla="*/ 925 h 988"/>
              <a:gd name="T50" fmla="*/ 202 w 3030"/>
              <a:gd name="T51" fmla="*/ 856 h 988"/>
              <a:gd name="T52" fmla="*/ 98 w 3030"/>
              <a:gd name="T53" fmla="*/ 787 h 988"/>
              <a:gd name="T54" fmla="*/ 28 w 3030"/>
              <a:gd name="T55" fmla="*/ 716 h 988"/>
              <a:gd name="T56" fmla="*/ 0 w 3030"/>
              <a:gd name="T57" fmla="*/ 650 h 988"/>
              <a:gd name="T58" fmla="*/ 10 w 3030"/>
              <a:gd name="T59" fmla="*/ 591 h 988"/>
              <a:gd name="T60" fmla="*/ 55 w 3030"/>
              <a:gd name="T61" fmla="*/ 486 h 988"/>
              <a:gd name="T62" fmla="*/ 131 w 3030"/>
              <a:gd name="T63" fmla="*/ 397 h 988"/>
              <a:gd name="T64" fmla="*/ 231 w 3030"/>
              <a:gd name="T65" fmla="*/ 321 h 988"/>
              <a:gd name="T66" fmla="*/ 354 w 3030"/>
              <a:gd name="T67" fmla="*/ 256 h 988"/>
              <a:gd name="T68" fmla="*/ 496 w 3030"/>
              <a:gd name="T69" fmla="*/ 204 h 988"/>
              <a:gd name="T70" fmla="*/ 653 w 3030"/>
              <a:gd name="T71" fmla="*/ 162 h 988"/>
              <a:gd name="T72" fmla="*/ 820 w 3030"/>
              <a:gd name="T73" fmla="*/ 126 h 988"/>
              <a:gd name="T74" fmla="*/ 998 w 3030"/>
              <a:gd name="T75" fmla="*/ 101 h 988"/>
              <a:gd name="T76" fmla="*/ 1180 w 3030"/>
              <a:gd name="T77" fmla="*/ 79 h 988"/>
              <a:gd name="T78" fmla="*/ 1362 w 3030"/>
              <a:gd name="T79" fmla="*/ 64 h 988"/>
              <a:gd name="T80" fmla="*/ 1545 w 3030"/>
              <a:gd name="T81" fmla="*/ 50 h 988"/>
              <a:gd name="T82" fmla="*/ 1719 w 3030"/>
              <a:gd name="T83" fmla="*/ 40 h 988"/>
              <a:gd name="T84" fmla="*/ 1886 w 3030"/>
              <a:gd name="T85" fmla="*/ 30 h 988"/>
              <a:gd name="T86" fmla="*/ 2039 w 3030"/>
              <a:gd name="T87" fmla="*/ 20 h 988"/>
              <a:gd name="T88" fmla="*/ 2176 w 3030"/>
              <a:gd name="T89" fmla="*/ 6 h 9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030" h="988">
                <a:moveTo>
                  <a:pt x="2244" y="0"/>
                </a:moveTo>
                <a:lnTo>
                  <a:pt x="2348" y="25"/>
                </a:lnTo>
                <a:lnTo>
                  <a:pt x="2446" y="52"/>
                </a:lnTo>
                <a:lnTo>
                  <a:pt x="2537" y="82"/>
                </a:lnTo>
                <a:lnTo>
                  <a:pt x="2622" y="114"/>
                </a:lnTo>
                <a:lnTo>
                  <a:pt x="2700" y="150"/>
                </a:lnTo>
                <a:lnTo>
                  <a:pt x="2770" y="185"/>
                </a:lnTo>
                <a:lnTo>
                  <a:pt x="2833" y="221"/>
                </a:lnTo>
                <a:lnTo>
                  <a:pt x="2887" y="260"/>
                </a:lnTo>
                <a:lnTo>
                  <a:pt x="2934" y="297"/>
                </a:lnTo>
                <a:lnTo>
                  <a:pt x="2971" y="334"/>
                </a:lnTo>
                <a:lnTo>
                  <a:pt x="3000" y="371"/>
                </a:lnTo>
                <a:lnTo>
                  <a:pt x="3020" y="408"/>
                </a:lnTo>
                <a:lnTo>
                  <a:pt x="3030" y="442"/>
                </a:lnTo>
                <a:lnTo>
                  <a:pt x="3029" y="441"/>
                </a:lnTo>
                <a:lnTo>
                  <a:pt x="3029" y="441"/>
                </a:lnTo>
                <a:lnTo>
                  <a:pt x="3015" y="468"/>
                </a:lnTo>
                <a:lnTo>
                  <a:pt x="2992" y="493"/>
                </a:lnTo>
                <a:lnTo>
                  <a:pt x="2961" y="513"/>
                </a:lnTo>
                <a:lnTo>
                  <a:pt x="2924" y="532"/>
                </a:lnTo>
                <a:lnTo>
                  <a:pt x="2879" y="547"/>
                </a:lnTo>
                <a:lnTo>
                  <a:pt x="2826" y="559"/>
                </a:lnTo>
                <a:lnTo>
                  <a:pt x="2765" y="571"/>
                </a:lnTo>
                <a:lnTo>
                  <a:pt x="2701" y="579"/>
                </a:lnTo>
                <a:lnTo>
                  <a:pt x="2629" y="586"/>
                </a:lnTo>
                <a:lnTo>
                  <a:pt x="2553" y="593"/>
                </a:lnTo>
                <a:lnTo>
                  <a:pt x="2470" y="599"/>
                </a:lnTo>
                <a:lnTo>
                  <a:pt x="2384" y="604"/>
                </a:lnTo>
                <a:lnTo>
                  <a:pt x="2291" y="610"/>
                </a:lnTo>
                <a:lnTo>
                  <a:pt x="2196" y="615"/>
                </a:lnTo>
                <a:lnTo>
                  <a:pt x="2097" y="620"/>
                </a:lnTo>
                <a:lnTo>
                  <a:pt x="1994" y="626"/>
                </a:lnTo>
                <a:lnTo>
                  <a:pt x="1887" y="633"/>
                </a:lnTo>
                <a:lnTo>
                  <a:pt x="1778" y="643"/>
                </a:lnTo>
                <a:lnTo>
                  <a:pt x="1666" y="653"/>
                </a:lnTo>
                <a:lnTo>
                  <a:pt x="1553" y="667"/>
                </a:lnTo>
                <a:lnTo>
                  <a:pt x="1437" y="682"/>
                </a:lnTo>
                <a:lnTo>
                  <a:pt x="1320" y="699"/>
                </a:lnTo>
                <a:lnTo>
                  <a:pt x="1202" y="721"/>
                </a:lnTo>
                <a:lnTo>
                  <a:pt x="1084" y="745"/>
                </a:lnTo>
                <a:lnTo>
                  <a:pt x="964" y="773"/>
                </a:lnTo>
                <a:lnTo>
                  <a:pt x="879" y="797"/>
                </a:lnTo>
                <a:lnTo>
                  <a:pt x="802" y="822"/>
                </a:lnTo>
                <a:lnTo>
                  <a:pt x="729" y="853"/>
                </a:lnTo>
                <a:lnTo>
                  <a:pt x="665" y="883"/>
                </a:lnTo>
                <a:lnTo>
                  <a:pt x="606" y="917"/>
                </a:lnTo>
                <a:lnTo>
                  <a:pt x="552" y="952"/>
                </a:lnTo>
                <a:lnTo>
                  <a:pt x="503" y="988"/>
                </a:lnTo>
                <a:lnTo>
                  <a:pt x="418" y="958"/>
                </a:lnTo>
                <a:lnTo>
                  <a:pt x="339" y="925"/>
                </a:lnTo>
                <a:lnTo>
                  <a:pt x="266" y="892"/>
                </a:lnTo>
                <a:lnTo>
                  <a:pt x="202" y="856"/>
                </a:lnTo>
                <a:lnTo>
                  <a:pt x="145" y="821"/>
                </a:lnTo>
                <a:lnTo>
                  <a:pt x="98" y="787"/>
                </a:lnTo>
                <a:lnTo>
                  <a:pt x="59" y="751"/>
                </a:lnTo>
                <a:lnTo>
                  <a:pt x="28" y="716"/>
                </a:lnTo>
                <a:lnTo>
                  <a:pt x="10" y="682"/>
                </a:lnTo>
                <a:lnTo>
                  <a:pt x="0" y="650"/>
                </a:lnTo>
                <a:lnTo>
                  <a:pt x="0" y="650"/>
                </a:lnTo>
                <a:lnTo>
                  <a:pt x="10" y="591"/>
                </a:lnTo>
                <a:lnTo>
                  <a:pt x="28" y="537"/>
                </a:lnTo>
                <a:lnTo>
                  <a:pt x="55" y="486"/>
                </a:lnTo>
                <a:lnTo>
                  <a:pt x="89" y="439"/>
                </a:lnTo>
                <a:lnTo>
                  <a:pt x="131" y="397"/>
                </a:lnTo>
                <a:lnTo>
                  <a:pt x="179" y="356"/>
                </a:lnTo>
                <a:lnTo>
                  <a:pt x="231" y="321"/>
                </a:lnTo>
                <a:lnTo>
                  <a:pt x="290" y="287"/>
                </a:lnTo>
                <a:lnTo>
                  <a:pt x="354" y="256"/>
                </a:lnTo>
                <a:lnTo>
                  <a:pt x="422" y="229"/>
                </a:lnTo>
                <a:lnTo>
                  <a:pt x="496" y="204"/>
                </a:lnTo>
                <a:lnTo>
                  <a:pt x="572" y="182"/>
                </a:lnTo>
                <a:lnTo>
                  <a:pt x="653" y="162"/>
                </a:lnTo>
                <a:lnTo>
                  <a:pt x="736" y="143"/>
                </a:lnTo>
                <a:lnTo>
                  <a:pt x="820" y="126"/>
                </a:lnTo>
                <a:lnTo>
                  <a:pt x="908" y="113"/>
                </a:lnTo>
                <a:lnTo>
                  <a:pt x="998" y="101"/>
                </a:lnTo>
                <a:lnTo>
                  <a:pt x="1089" y="89"/>
                </a:lnTo>
                <a:lnTo>
                  <a:pt x="1180" y="79"/>
                </a:lnTo>
                <a:lnTo>
                  <a:pt x="1271" y="71"/>
                </a:lnTo>
                <a:lnTo>
                  <a:pt x="1362" y="64"/>
                </a:lnTo>
                <a:lnTo>
                  <a:pt x="1453" y="57"/>
                </a:lnTo>
                <a:lnTo>
                  <a:pt x="1545" y="50"/>
                </a:lnTo>
                <a:lnTo>
                  <a:pt x="1632" y="45"/>
                </a:lnTo>
                <a:lnTo>
                  <a:pt x="1719" y="40"/>
                </a:lnTo>
                <a:lnTo>
                  <a:pt x="1803" y="35"/>
                </a:lnTo>
                <a:lnTo>
                  <a:pt x="1886" y="30"/>
                </a:lnTo>
                <a:lnTo>
                  <a:pt x="1963" y="25"/>
                </a:lnTo>
                <a:lnTo>
                  <a:pt x="2039" y="20"/>
                </a:lnTo>
                <a:lnTo>
                  <a:pt x="2110" y="13"/>
                </a:lnTo>
                <a:lnTo>
                  <a:pt x="2176" y="6"/>
                </a:lnTo>
                <a:lnTo>
                  <a:pt x="2244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47" name="Freeform 2354"/>
          <p:cNvSpPr>
            <a:spLocks/>
          </p:cNvSpPr>
          <p:nvPr/>
        </p:nvSpPr>
        <p:spPr bwMode="auto">
          <a:xfrm>
            <a:off x="5600746" y="5145003"/>
            <a:ext cx="2214442" cy="1100078"/>
          </a:xfrm>
          <a:custGeom>
            <a:avLst/>
            <a:gdLst>
              <a:gd name="T0" fmla="*/ 2772 w 2789"/>
              <a:gd name="T1" fmla="*/ 1 h 1385"/>
              <a:gd name="T2" fmla="*/ 2776 w 2789"/>
              <a:gd name="T3" fmla="*/ 18 h 1385"/>
              <a:gd name="T4" fmla="*/ 2783 w 2789"/>
              <a:gd name="T5" fmla="*/ 52 h 1385"/>
              <a:gd name="T6" fmla="*/ 2788 w 2789"/>
              <a:gd name="T7" fmla="*/ 99 h 1385"/>
              <a:gd name="T8" fmla="*/ 2789 w 2789"/>
              <a:gd name="T9" fmla="*/ 157 h 1385"/>
              <a:gd name="T10" fmla="*/ 2784 w 2789"/>
              <a:gd name="T11" fmla="*/ 224 h 1385"/>
              <a:gd name="T12" fmla="*/ 2769 w 2789"/>
              <a:gd name="T13" fmla="*/ 297 h 1385"/>
              <a:gd name="T14" fmla="*/ 2742 w 2789"/>
              <a:gd name="T15" fmla="*/ 375 h 1385"/>
              <a:gd name="T16" fmla="*/ 2698 w 2789"/>
              <a:gd name="T17" fmla="*/ 456 h 1385"/>
              <a:gd name="T18" fmla="*/ 2637 w 2789"/>
              <a:gd name="T19" fmla="*/ 535 h 1385"/>
              <a:gd name="T20" fmla="*/ 2555 w 2789"/>
              <a:gd name="T21" fmla="*/ 615 h 1385"/>
              <a:gd name="T22" fmla="*/ 2448 w 2789"/>
              <a:gd name="T23" fmla="*/ 687 h 1385"/>
              <a:gd name="T24" fmla="*/ 2315 w 2789"/>
              <a:gd name="T25" fmla="*/ 755 h 1385"/>
              <a:gd name="T26" fmla="*/ 2153 w 2789"/>
              <a:gd name="T27" fmla="*/ 812 h 1385"/>
              <a:gd name="T28" fmla="*/ 1957 w 2789"/>
              <a:gd name="T29" fmla="*/ 860 h 1385"/>
              <a:gd name="T30" fmla="*/ 1727 w 2789"/>
              <a:gd name="T31" fmla="*/ 893 h 1385"/>
              <a:gd name="T32" fmla="*/ 1604 w 2789"/>
              <a:gd name="T33" fmla="*/ 903 h 1385"/>
              <a:gd name="T34" fmla="*/ 1467 w 2789"/>
              <a:gd name="T35" fmla="*/ 914 h 1385"/>
              <a:gd name="T36" fmla="*/ 1317 w 2789"/>
              <a:gd name="T37" fmla="*/ 922 h 1385"/>
              <a:gd name="T38" fmla="*/ 1160 w 2789"/>
              <a:gd name="T39" fmla="*/ 932 h 1385"/>
              <a:gd name="T40" fmla="*/ 1000 w 2789"/>
              <a:gd name="T41" fmla="*/ 946 h 1385"/>
              <a:gd name="T42" fmla="*/ 839 w 2789"/>
              <a:gd name="T43" fmla="*/ 963 h 1385"/>
              <a:gd name="T44" fmla="*/ 684 w 2789"/>
              <a:gd name="T45" fmla="*/ 986 h 1385"/>
              <a:gd name="T46" fmla="*/ 535 w 2789"/>
              <a:gd name="T47" fmla="*/ 1017 h 1385"/>
              <a:gd name="T48" fmla="*/ 402 w 2789"/>
              <a:gd name="T49" fmla="*/ 1057 h 1385"/>
              <a:gd name="T50" fmla="*/ 284 w 2789"/>
              <a:gd name="T51" fmla="*/ 1106 h 1385"/>
              <a:gd name="T52" fmla="*/ 186 w 2789"/>
              <a:gd name="T53" fmla="*/ 1169 h 1385"/>
              <a:gd name="T54" fmla="*/ 113 w 2789"/>
              <a:gd name="T55" fmla="*/ 1245 h 1385"/>
              <a:gd name="T56" fmla="*/ 69 w 2789"/>
              <a:gd name="T57" fmla="*/ 1334 h 1385"/>
              <a:gd name="T58" fmla="*/ 57 w 2789"/>
              <a:gd name="T59" fmla="*/ 1383 h 1385"/>
              <a:gd name="T60" fmla="*/ 49 w 2789"/>
              <a:gd name="T61" fmla="*/ 1361 h 1385"/>
              <a:gd name="T62" fmla="*/ 37 w 2789"/>
              <a:gd name="T63" fmla="*/ 1321 h 1385"/>
              <a:gd name="T64" fmla="*/ 22 w 2789"/>
              <a:gd name="T65" fmla="*/ 1265 h 1385"/>
              <a:gd name="T66" fmla="*/ 10 w 2789"/>
              <a:gd name="T67" fmla="*/ 1194 h 1385"/>
              <a:gd name="T68" fmla="*/ 2 w 2789"/>
              <a:gd name="T69" fmla="*/ 1113 h 1385"/>
              <a:gd name="T70" fmla="*/ 2 w 2789"/>
              <a:gd name="T71" fmla="*/ 1023 h 1385"/>
              <a:gd name="T72" fmla="*/ 15 w 2789"/>
              <a:gd name="T73" fmla="*/ 929 h 1385"/>
              <a:gd name="T74" fmla="*/ 42 w 2789"/>
              <a:gd name="T75" fmla="*/ 831 h 1385"/>
              <a:gd name="T76" fmla="*/ 88 w 2789"/>
              <a:gd name="T77" fmla="*/ 733 h 1385"/>
              <a:gd name="T78" fmla="*/ 155 w 2789"/>
              <a:gd name="T79" fmla="*/ 637 h 1385"/>
              <a:gd name="T80" fmla="*/ 246 w 2789"/>
              <a:gd name="T81" fmla="*/ 547 h 1385"/>
              <a:gd name="T82" fmla="*/ 368 w 2789"/>
              <a:gd name="T83" fmla="*/ 464 h 1385"/>
              <a:gd name="T84" fmla="*/ 520 w 2789"/>
              <a:gd name="T85" fmla="*/ 392 h 1385"/>
              <a:gd name="T86" fmla="*/ 706 w 2789"/>
              <a:gd name="T87" fmla="*/ 332 h 1385"/>
              <a:gd name="T88" fmla="*/ 944 w 2789"/>
              <a:gd name="T89" fmla="*/ 280 h 1385"/>
              <a:gd name="T90" fmla="*/ 1179 w 2789"/>
              <a:gd name="T91" fmla="*/ 241 h 1385"/>
              <a:gd name="T92" fmla="*/ 1408 w 2789"/>
              <a:gd name="T93" fmla="*/ 212 h 1385"/>
              <a:gd name="T94" fmla="*/ 1629 w 2789"/>
              <a:gd name="T95" fmla="*/ 192 h 1385"/>
              <a:gd name="T96" fmla="*/ 1839 w 2789"/>
              <a:gd name="T97" fmla="*/ 179 h 1385"/>
              <a:gd name="T98" fmla="*/ 2033 w 2789"/>
              <a:gd name="T99" fmla="*/ 169 h 1385"/>
              <a:gd name="T100" fmla="*/ 2212 w 2789"/>
              <a:gd name="T101" fmla="*/ 158 h 1385"/>
              <a:gd name="T102" fmla="*/ 2371 w 2789"/>
              <a:gd name="T103" fmla="*/ 145 h 1385"/>
              <a:gd name="T104" fmla="*/ 2507 w 2789"/>
              <a:gd name="T105" fmla="*/ 130 h 1385"/>
              <a:gd name="T106" fmla="*/ 2621 w 2789"/>
              <a:gd name="T107" fmla="*/ 106 h 1385"/>
              <a:gd name="T108" fmla="*/ 2703 w 2789"/>
              <a:gd name="T109" fmla="*/ 72 h 1385"/>
              <a:gd name="T110" fmla="*/ 2757 w 2789"/>
              <a:gd name="T111" fmla="*/ 27 h 1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789" h="1385">
                <a:moveTo>
                  <a:pt x="2771" y="0"/>
                </a:moveTo>
                <a:lnTo>
                  <a:pt x="2772" y="1"/>
                </a:lnTo>
                <a:lnTo>
                  <a:pt x="2774" y="8"/>
                </a:lnTo>
                <a:lnTo>
                  <a:pt x="2776" y="18"/>
                </a:lnTo>
                <a:lnTo>
                  <a:pt x="2779" y="33"/>
                </a:lnTo>
                <a:lnTo>
                  <a:pt x="2783" y="52"/>
                </a:lnTo>
                <a:lnTo>
                  <a:pt x="2786" y="74"/>
                </a:lnTo>
                <a:lnTo>
                  <a:pt x="2788" y="99"/>
                </a:lnTo>
                <a:lnTo>
                  <a:pt x="2789" y="126"/>
                </a:lnTo>
                <a:lnTo>
                  <a:pt x="2789" y="157"/>
                </a:lnTo>
                <a:lnTo>
                  <a:pt x="2788" y="189"/>
                </a:lnTo>
                <a:lnTo>
                  <a:pt x="2784" y="224"/>
                </a:lnTo>
                <a:lnTo>
                  <a:pt x="2778" y="260"/>
                </a:lnTo>
                <a:lnTo>
                  <a:pt x="2769" y="297"/>
                </a:lnTo>
                <a:lnTo>
                  <a:pt x="2757" y="336"/>
                </a:lnTo>
                <a:lnTo>
                  <a:pt x="2742" y="375"/>
                </a:lnTo>
                <a:lnTo>
                  <a:pt x="2722" y="415"/>
                </a:lnTo>
                <a:lnTo>
                  <a:pt x="2698" y="456"/>
                </a:lnTo>
                <a:lnTo>
                  <a:pt x="2671" y="496"/>
                </a:lnTo>
                <a:lnTo>
                  <a:pt x="2637" y="535"/>
                </a:lnTo>
                <a:lnTo>
                  <a:pt x="2599" y="576"/>
                </a:lnTo>
                <a:lnTo>
                  <a:pt x="2555" y="615"/>
                </a:lnTo>
                <a:lnTo>
                  <a:pt x="2506" y="652"/>
                </a:lnTo>
                <a:lnTo>
                  <a:pt x="2448" y="687"/>
                </a:lnTo>
                <a:lnTo>
                  <a:pt x="2386" y="723"/>
                </a:lnTo>
                <a:lnTo>
                  <a:pt x="2315" y="755"/>
                </a:lnTo>
                <a:lnTo>
                  <a:pt x="2239" y="785"/>
                </a:lnTo>
                <a:lnTo>
                  <a:pt x="2153" y="812"/>
                </a:lnTo>
                <a:lnTo>
                  <a:pt x="2060" y="838"/>
                </a:lnTo>
                <a:lnTo>
                  <a:pt x="1957" y="860"/>
                </a:lnTo>
                <a:lnTo>
                  <a:pt x="1847" y="878"/>
                </a:lnTo>
                <a:lnTo>
                  <a:pt x="1727" y="893"/>
                </a:lnTo>
                <a:lnTo>
                  <a:pt x="1668" y="898"/>
                </a:lnTo>
                <a:lnTo>
                  <a:pt x="1604" y="903"/>
                </a:lnTo>
                <a:lnTo>
                  <a:pt x="1536" y="909"/>
                </a:lnTo>
                <a:lnTo>
                  <a:pt x="1467" y="914"/>
                </a:lnTo>
                <a:lnTo>
                  <a:pt x="1393" y="917"/>
                </a:lnTo>
                <a:lnTo>
                  <a:pt x="1317" y="922"/>
                </a:lnTo>
                <a:lnTo>
                  <a:pt x="1239" y="927"/>
                </a:lnTo>
                <a:lnTo>
                  <a:pt x="1160" y="932"/>
                </a:lnTo>
                <a:lnTo>
                  <a:pt x="1079" y="939"/>
                </a:lnTo>
                <a:lnTo>
                  <a:pt x="1000" y="946"/>
                </a:lnTo>
                <a:lnTo>
                  <a:pt x="919" y="954"/>
                </a:lnTo>
                <a:lnTo>
                  <a:pt x="839" y="963"/>
                </a:lnTo>
                <a:lnTo>
                  <a:pt x="760" y="974"/>
                </a:lnTo>
                <a:lnTo>
                  <a:pt x="684" y="986"/>
                </a:lnTo>
                <a:lnTo>
                  <a:pt x="608" y="1001"/>
                </a:lnTo>
                <a:lnTo>
                  <a:pt x="535" y="1017"/>
                </a:lnTo>
                <a:lnTo>
                  <a:pt x="466" y="1035"/>
                </a:lnTo>
                <a:lnTo>
                  <a:pt x="402" y="1057"/>
                </a:lnTo>
                <a:lnTo>
                  <a:pt x="339" y="1081"/>
                </a:lnTo>
                <a:lnTo>
                  <a:pt x="284" y="1106"/>
                </a:lnTo>
                <a:lnTo>
                  <a:pt x="231" y="1137"/>
                </a:lnTo>
                <a:lnTo>
                  <a:pt x="186" y="1169"/>
                </a:lnTo>
                <a:lnTo>
                  <a:pt x="145" y="1204"/>
                </a:lnTo>
                <a:lnTo>
                  <a:pt x="113" y="1245"/>
                </a:lnTo>
                <a:lnTo>
                  <a:pt x="88" y="1287"/>
                </a:lnTo>
                <a:lnTo>
                  <a:pt x="69" y="1334"/>
                </a:lnTo>
                <a:lnTo>
                  <a:pt x="59" y="1385"/>
                </a:lnTo>
                <a:lnTo>
                  <a:pt x="57" y="1383"/>
                </a:lnTo>
                <a:lnTo>
                  <a:pt x="54" y="1375"/>
                </a:lnTo>
                <a:lnTo>
                  <a:pt x="49" y="1361"/>
                </a:lnTo>
                <a:lnTo>
                  <a:pt x="44" y="1343"/>
                </a:lnTo>
                <a:lnTo>
                  <a:pt x="37" y="1321"/>
                </a:lnTo>
                <a:lnTo>
                  <a:pt x="29" y="1294"/>
                </a:lnTo>
                <a:lnTo>
                  <a:pt x="22" y="1265"/>
                </a:lnTo>
                <a:lnTo>
                  <a:pt x="15" y="1231"/>
                </a:lnTo>
                <a:lnTo>
                  <a:pt x="10" y="1194"/>
                </a:lnTo>
                <a:lnTo>
                  <a:pt x="5" y="1155"/>
                </a:lnTo>
                <a:lnTo>
                  <a:pt x="2" y="1113"/>
                </a:lnTo>
                <a:lnTo>
                  <a:pt x="0" y="1069"/>
                </a:lnTo>
                <a:lnTo>
                  <a:pt x="2" y="1023"/>
                </a:lnTo>
                <a:lnTo>
                  <a:pt x="7" y="976"/>
                </a:lnTo>
                <a:lnTo>
                  <a:pt x="15" y="929"/>
                </a:lnTo>
                <a:lnTo>
                  <a:pt x="27" y="880"/>
                </a:lnTo>
                <a:lnTo>
                  <a:pt x="42" y="831"/>
                </a:lnTo>
                <a:lnTo>
                  <a:pt x="62" y="782"/>
                </a:lnTo>
                <a:lnTo>
                  <a:pt x="88" y="733"/>
                </a:lnTo>
                <a:lnTo>
                  <a:pt x="118" y="684"/>
                </a:lnTo>
                <a:lnTo>
                  <a:pt x="155" y="637"/>
                </a:lnTo>
                <a:lnTo>
                  <a:pt x="198" y="591"/>
                </a:lnTo>
                <a:lnTo>
                  <a:pt x="246" y="547"/>
                </a:lnTo>
                <a:lnTo>
                  <a:pt x="304" y="503"/>
                </a:lnTo>
                <a:lnTo>
                  <a:pt x="368" y="464"/>
                </a:lnTo>
                <a:lnTo>
                  <a:pt x="439" y="425"/>
                </a:lnTo>
                <a:lnTo>
                  <a:pt x="520" y="392"/>
                </a:lnTo>
                <a:lnTo>
                  <a:pt x="608" y="359"/>
                </a:lnTo>
                <a:lnTo>
                  <a:pt x="706" y="332"/>
                </a:lnTo>
                <a:lnTo>
                  <a:pt x="826" y="304"/>
                </a:lnTo>
                <a:lnTo>
                  <a:pt x="944" y="280"/>
                </a:lnTo>
                <a:lnTo>
                  <a:pt x="1062" y="258"/>
                </a:lnTo>
                <a:lnTo>
                  <a:pt x="1179" y="241"/>
                </a:lnTo>
                <a:lnTo>
                  <a:pt x="1295" y="226"/>
                </a:lnTo>
                <a:lnTo>
                  <a:pt x="1408" y="212"/>
                </a:lnTo>
                <a:lnTo>
                  <a:pt x="1520" y="202"/>
                </a:lnTo>
                <a:lnTo>
                  <a:pt x="1629" y="192"/>
                </a:lnTo>
                <a:lnTo>
                  <a:pt x="1736" y="185"/>
                </a:lnTo>
                <a:lnTo>
                  <a:pt x="1839" y="179"/>
                </a:lnTo>
                <a:lnTo>
                  <a:pt x="1938" y="174"/>
                </a:lnTo>
                <a:lnTo>
                  <a:pt x="2033" y="169"/>
                </a:lnTo>
                <a:lnTo>
                  <a:pt x="2126" y="163"/>
                </a:lnTo>
                <a:lnTo>
                  <a:pt x="2212" y="158"/>
                </a:lnTo>
                <a:lnTo>
                  <a:pt x="2295" y="152"/>
                </a:lnTo>
                <a:lnTo>
                  <a:pt x="2371" y="145"/>
                </a:lnTo>
                <a:lnTo>
                  <a:pt x="2443" y="138"/>
                </a:lnTo>
                <a:lnTo>
                  <a:pt x="2507" y="130"/>
                </a:lnTo>
                <a:lnTo>
                  <a:pt x="2568" y="118"/>
                </a:lnTo>
                <a:lnTo>
                  <a:pt x="2621" y="106"/>
                </a:lnTo>
                <a:lnTo>
                  <a:pt x="2666" y="91"/>
                </a:lnTo>
                <a:lnTo>
                  <a:pt x="2703" y="72"/>
                </a:lnTo>
                <a:lnTo>
                  <a:pt x="2734" y="52"/>
                </a:lnTo>
                <a:lnTo>
                  <a:pt x="2757" y="27"/>
                </a:lnTo>
                <a:lnTo>
                  <a:pt x="2771" y="0"/>
                </a:lnTo>
                <a:close/>
              </a:path>
            </a:pathLst>
          </a:cu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2" tIns="48205" rIns="96412" bIns="482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2001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48" name="Freeform 2355"/>
          <p:cNvSpPr>
            <a:spLocks/>
          </p:cNvSpPr>
          <p:nvPr/>
        </p:nvSpPr>
        <p:spPr bwMode="auto">
          <a:xfrm>
            <a:off x="5349935" y="3887773"/>
            <a:ext cx="2890680" cy="1438196"/>
          </a:xfrm>
          <a:custGeom>
            <a:avLst/>
            <a:gdLst>
              <a:gd name="T0" fmla="*/ 3620 w 3642"/>
              <a:gd name="T1" fmla="*/ 8 h 1811"/>
              <a:gd name="T2" fmla="*/ 3630 w 3642"/>
              <a:gd name="T3" fmla="*/ 52 h 1811"/>
              <a:gd name="T4" fmla="*/ 3640 w 3642"/>
              <a:gd name="T5" fmla="*/ 127 h 1811"/>
              <a:gd name="T6" fmla="*/ 3640 w 3642"/>
              <a:gd name="T7" fmla="*/ 226 h 1811"/>
              <a:gd name="T8" fmla="*/ 3625 w 3642"/>
              <a:gd name="T9" fmla="*/ 343 h 1811"/>
              <a:gd name="T10" fmla="*/ 3586 w 3642"/>
              <a:gd name="T11" fmla="*/ 473 h 1811"/>
              <a:gd name="T12" fmla="*/ 3515 w 3642"/>
              <a:gd name="T13" fmla="*/ 608 h 1811"/>
              <a:gd name="T14" fmla="*/ 3402 w 3642"/>
              <a:gd name="T15" fmla="*/ 743 h 1811"/>
              <a:gd name="T16" fmla="*/ 3242 w 3642"/>
              <a:gd name="T17" fmla="*/ 870 h 1811"/>
              <a:gd name="T18" fmla="*/ 3025 w 3642"/>
              <a:gd name="T19" fmla="*/ 985 h 1811"/>
              <a:gd name="T20" fmla="*/ 2743 w 3642"/>
              <a:gd name="T21" fmla="*/ 1081 h 1811"/>
              <a:gd name="T22" fmla="*/ 2389 w 3642"/>
              <a:gd name="T23" fmla="*/ 1152 h 1811"/>
              <a:gd name="T24" fmla="*/ 2115 w 3642"/>
              <a:gd name="T25" fmla="*/ 1181 h 1811"/>
              <a:gd name="T26" fmla="*/ 1879 w 3642"/>
              <a:gd name="T27" fmla="*/ 1196 h 1811"/>
              <a:gd name="T28" fmla="*/ 1621 w 3642"/>
              <a:gd name="T29" fmla="*/ 1211 h 1811"/>
              <a:gd name="T30" fmla="*/ 1347 w 3642"/>
              <a:gd name="T31" fmla="*/ 1232 h 1811"/>
              <a:gd name="T32" fmla="*/ 1074 w 3642"/>
              <a:gd name="T33" fmla="*/ 1262 h 1811"/>
              <a:gd name="T34" fmla="*/ 812 w 3642"/>
              <a:gd name="T35" fmla="*/ 1304 h 1811"/>
              <a:gd name="T36" fmla="*/ 572 w 3642"/>
              <a:gd name="T37" fmla="*/ 1365 h 1811"/>
              <a:gd name="T38" fmla="*/ 366 w 3642"/>
              <a:gd name="T39" fmla="*/ 1448 h 1811"/>
              <a:gd name="T40" fmla="*/ 207 w 3642"/>
              <a:gd name="T41" fmla="*/ 1558 h 1811"/>
              <a:gd name="T42" fmla="*/ 104 w 3642"/>
              <a:gd name="T43" fmla="*/ 1698 h 1811"/>
              <a:gd name="T44" fmla="*/ 74 w 3642"/>
              <a:gd name="T45" fmla="*/ 1808 h 1811"/>
              <a:gd name="T46" fmla="*/ 60 w 3642"/>
              <a:gd name="T47" fmla="*/ 1771 h 1811"/>
              <a:gd name="T48" fmla="*/ 37 w 3642"/>
              <a:gd name="T49" fmla="*/ 1693 h 1811"/>
              <a:gd name="T50" fmla="*/ 15 w 3642"/>
              <a:gd name="T51" fmla="*/ 1583 h 1811"/>
              <a:gd name="T52" fmla="*/ 0 w 3642"/>
              <a:gd name="T53" fmla="*/ 1449 h 1811"/>
              <a:gd name="T54" fmla="*/ 5 w 3642"/>
              <a:gd name="T55" fmla="*/ 1297 h 1811"/>
              <a:gd name="T56" fmla="*/ 37 w 3642"/>
              <a:gd name="T57" fmla="*/ 1137 h 1811"/>
              <a:gd name="T58" fmla="*/ 104 w 3642"/>
              <a:gd name="T59" fmla="*/ 973 h 1811"/>
              <a:gd name="T60" fmla="*/ 217 w 3642"/>
              <a:gd name="T61" fmla="*/ 813 h 1811"/>
              <a:gd name="T62" fmla="*/ 386 w 3642"/>
              <a:gd name="T63" fmla="*/ 666 h 1811"/>
              <a:gd name="T64" fmla="*/ 618 w 3642"/>
              <a:gd name="T65" fmla="*/ 537 h 1811"/>
              <a:gd name="T66" fmla="*/ 922 w 3642"/>
              <a:gd name="T67" fmla="*/ 434 h 1811"/>
              <a:gd name="T68" fmla="*/ 1335 w 3642"/>
              <a:gd name="T69" fmla="*/ 348 h 1811"/>
              <a:gd name="T70" fmla="*/ 1742 w 3642"/>
              <a:gd name="T71" fmla="*/ 289 h 1811"/>
              <a:gd name="T72" fmla="*/ 2131 w 3642"/>
              <a:gd name="T73" fmla="*/ 252 h 1811"/>
              <a:gd name="T74" fmla="*/ 2492 w 3642"/>
              <a:gd name="T75" fmla="*/ 230 h 1811"/>
              <a:gd name="T76" fmla="*/ 2819 w 3642"/>
              <a:gd name="T77" fmla="*/ 211 h 1811"/>
              <a:gd name="T78" fmla="*/ 3101 w 3642"/>
              <a:gd name="T79" fmla="*/ 191 h 1811"/>
              <a:gd name="T80" fmla="*/ 3333 w 3642"/>
              <a:gd name="T81" fmla="*/ 159 h 1811"/>
              <a:gd name="T82" fmla="*/ 3502 w 3642"/>
              <a:gd name="T83" fmla="*/ 110 h 1811"/>
              <a:gd name="T84" fmla="*/ 3601 w 3642"/>
              <a:gd name="T85" fmla="*/ 32 h 1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642" h="1811">
                <a:moveTo>
                  <a:pt x="3618" y="0"/>
                </a:moveTo>
                <a:lnTo>
                  <a:pt x="3618" y="2"/>
                </a:lnTo>
                <a:lnTo>
                  <a:pt x="3620" y="8"/>
                </a:lnTo>
                <a:lnTo>
                  <a:pt x="3623" y="18"/>
                </a:lnTo>
                <a:lnTo>
                  <a:pt x="3627" y="34"/>
                </a:lnTo>
                <a:lnTo>
                  <a:pt x="3630" y="52"/>
                </a:lnTo>
                <a:lnTo>
                  <a:pt x="3633" y="74"/>
                </a:lnTo>
                <a:lnTo>
                  <a:pt x="3637" y="98"/>
                </a:lnTo>
                <a:lnTo>
                  <a:pt x="3640" y="127"/>
                </a:lnTo>
                <a:lnTo>
                  <a:pt x="3642" y="157"/>
                </a:lnTo>
                <a:lnTo>
                  <a:pt x="3642" y="191"/>
                </a:lnTo>
                <a:lnTo>
                  <a:pt x="3640" y="226"/>
                </a:lnTo>
                <a:lnTo>
                  <a:pt x="3638" y="263"/>
                </a:lnTo>
                <a:lnTo>
                  <a:pt x="3633" y="302"/>
                </a:lnTo>
                <a:lnTo>
                  <a:pt x="3625" y="343"/>
                </a:lnTo>
                <a:lnTo>
                  <a:pt x="3616" y="385"/>
                </a:lnTo>
                <a:lnTo>
                  <a:pt x="3603" y="429"/>
                </a:lnTo>
                <a:lnTo>
                  <a:pt x="3586" y="473"/>
                </a:lnTo>
                <a:lnTo>
                  <a:pt x="3566" y="517"/>
                </a:lnTo>
                <a:lnTo>
                  <a:pt x="3542" y="562"/>
                </a:lnTo>
                <a:lnTo>
                  <a:pt x="3515" y="608"/>
                </a:lnTo>
                <a:lnTo>
                  <a:pt x="3483" y="654"/>
                </a:lnTo>
                <a:lnTo>
                  <a:pt x="3446" y="698"/>
                </a:lnTo>
                <a:lnTo>
                  <a:pt x="3402" y="743"/>
                </a:lnTo>
                <a:lnTo>
                  <a:pt x="3355" y="785"/>
                </a:lnTo>
                <a:lnTo>
                  <a:pt x="3302" y="829"/>
                </a:lnTo>
                <a:lnTo>
                  <a:pt x="3242" y="870"/>
                </a:lnTo>
                <a:lnTo>
                  <a:pt x="3176" y="911"/>
                </a:lnTo>
                <a:lnTo>
                  <a:pt x="3105" y="949"/>
                </a:lnTo>
                <a:lnTo>
                  <a:pt x="3025" y="985"/>
                </a:lnTo>
                <a:lnTo>
                  <a:pt x="2939" y="1020"/>
                </a:lnTo>
                <a:lnTo>
                  <a:pt x="2845" y="1052"/>
                </a:lnTo>
                <a:lnTo>
                  <a:pt x="2743" y="1081"/>
                </a:lnTo>
                <a:lnTo>
                  <a:pt x="2634" y="1108"/>
                </a:lnTo>
                <a:lnTo>
                  <a:pt x="2515" y="1132"/>
                </a:lnTo>
                <a:lnTo>
                  <a:pt x="2389" y="1152"/>
                </a:lnTo>
                <a:lnTo>
                  <a:pt x="2252" y="1167"/>
                </a:lnTo>
                <a:lnTo>
                  <a:pt x="2186" y="1174"/>
                </a:lnTo>
                <a:lnTo>
                  <a:pt x="2115" y="1181"/>
                </a:lnTo>
                <a:lnTo>
                  <a:pt x="2039" y="1186"/>
                </a:lnTo>
                <a:lnTo>
                  <a:pt x="1962" y="1191"/>
                </a:lnTo>
                <a:lnTo>
                  <a:pt x="1879" y="1196"/>
                </a:lnTo>
                <a:lnTo>
                  <a:pt x="1795" y="1201"/>
                </a:lnTo>
                <a:lnTo>
                  <a:pt x="1708" y="1206"/>
                </a:lnTo>
                <a:lnTo>
                  <a:pt x="1621" y="1211"/>
                </a:lnTo>
                <a:lnTo>
                  <a:pt x="1529" y="1218"/>
                </a:lnTo>
                <a:lnTo>
                  <a:pt x="1438" y="1225"/>
                </a:lnTo>
                <a:lnTo>
                  <a:pt x="1347" y="1232"/>
                </a:lnTo>
                <a:lnTo>
                  <a:pt x="1256" y="1240"/>
                </a:lnTo>
                <a:lnTo>
                  <a:pt x="1165" y="1250"/>
                </a:lnTo>
                <a:lnTo>
                  <a:pt x="1074" y="1262"/>
                </a:lnTo>
                <a:lnTo>
                  <a:pt x="984" y="1274"/>
                </a:lnTo>
                <a:lnTo>
                  <a:pt x="896" y="1287"/>
                </a:lnTo>
                <a:lnTo>
                  <a:pt x="812" y="1304"/>
                </a:lnTo>
                <a:lnTo>
                  <a:pt x="729" y="1323"/>
                </a:lnTo>
                <a:lnTo>
                  <a:pt x="648" y="1343"/>
                </a:lnTo>
                <a:lnTo>
                  <a:pt x="572" y="1365"/>
                </a:lnTo>
                <a:lnTo>
                  <a:pt x="498" y="1390"/>
                </a:lnTo>
                <a:lnTo>
                  <a:pt x="430" y="1417"/>
                </a:lnTo>
                <a:lnTo>
                  <a:pt x="366" y="1448"/>
                </a:lnTo>
                <a:lnTo>
                  <a:pt x="307" y="1482"/>
                </a:lnTo>
                <a:lnTo>
                  <a:pt x="255" y="1517"/>
                </a:lnTo>
                <a:lnTo>
                  <a:pt x="207" y="1558"/>
                </a:lnTo>
                <a:lnTo>
                  <a:pt x="165" y="1600"/>
                </a:lnTo>
                <a:lnTo>
                  <a:pt x="131" y="1647"/>
                </a:lnTo>
                <a:lnTo>
                  <a:pt x="104" y="1698"/>
                </a:lnTo>
                <a:lnTo>
                  <a:pt x="86" y="1752"/>
                </a:lnTo>
                <a:lnTo>
                  <a:pt x="76" y="1811"/>
                </a:lnTo>
                <a:lnTo>
                  <a:pt x="74" y="1808"/>
                </a:lnTo>
                <a:lnTo>
                  <a:pt x="71" y="1799"/>
                </a:lnTo>
                <a:lnTo>
                  <a:pt x="66" y="1787"/>
                </a:lnTo>
                <a:lnTo>
                  <a:pt x="60" y="1771"/>
                </a:lnTo>
                <a:lnTo>
                  <a:pt x="54" y="1749"/>
                </a:lnTo>
                <a:lnTo>
                  <a:pt x="45" y="1722"/>
                </a:lnTo>
                <a:lnTo>
                  <a:pt x="37" y="1693"/>
                </a:lnTo>
                <a:lnTo>
                  <a:pt x="28" y="1659"/>
                </a:lnTo>
                <a:lnTo>
                  <a:pt x="22" y="1624"/>
                </a:lnTo>
                <a:lnTo>
                  <a:pt x="15" y="1583"/>
                </a:lnTo>
                <a:lnTo>
                  <a:pt x="8" y="1541"/>
                </a:lnTo>
                <a:lnTo>
                  <a:pt x="3" y="1497"/>
                </a:lnTo>
                <a:lnTo>
                  <a:pt x="0" y="1449"/>
                </a:lnTo>
                <a:lnTo>
                  <a:pt x="0" y="1400"/>
                </a:lnTo>
                <a:lnTo>
                  <a:pt x="1" y="1350"/>
                </a:lnTo>
                <a:lnTo>
                  <a:pt x="5" y="1297"/>
                </a:lnTo>
                <a:lnTo>
                  <a:pt x="11" y="1245"/>
                </a:lnTo>
                <a:lnTo>
                  <a:pt x="22" y="1191"/>
                </a:lnTo>
                <a:lnTo>
                  <a:pt x="37" y="1137"/>
                </a:lnTo>
                <a:lnTo>
                  <a:pt x="55" y="1083"/>
                </a:lnTo>
                <a:lnTo>
                  <a:pt x="77" y="1027"/>
                </a:lnTo>
                <a:lnTo>
                  <a:pt x="104" y="973"/>
                </a:lnTo>
                <a:lnTo>
                  <a:pt x="136" y="919"/>
                </a:lnTo>
                <a:lnTo>
                  <a:pt x="175" y="865"/>
                </a:lnTo>
                <a:lnTo>
                  <a:pt x="217" y="813"/>
                </a:lnTo>
                <a:lnTo>
                  <a:pt x="268" y="762"/>
                </a:lnTo>
                <a:lnTo>
                  <a:pt x="324" y="713"/>
                </a:lnTo>
                <a:lnTo>
                  <a:pt x="386" y="666"/>
                </a:lnTo>
                <a:lnTo>
                  <a:pt x="456" y="620"/>
                </a:lnTo>
                <a:lnTo>
                  <a:pt x="532" y="578"/>
                </a:lnTo>
                <a:lnTo>
                  <a:pt x="618" y="537"/>
                </a:lnTo>
                <a:lnTo>
                  <a:pt x="711" y="500"/>
                </a:lnTo>
                <a:lnTo>
                  <a:pt x="810" y="466"/>
                </a:lnTo>
                <a:lnTo>
                  <a:pt x="922" y="434"/>
                </a:lnTo>
                <a:lnTo>
                  <a:pt x="1060" y="402"/>
                </a:lnTo>
                <a:lnTo>
                  <a:pt x="1198" y="373"/>
                </a:lnTo>
                <a:lnTo>
                  <a:pt x="1335" y="348"/>
                </a:lnTo>
                <a:lnTo>
                  <a:pt x="1472" y="324"/>
                </a:lnTo>
                <a:lnTo>
                  <a:pt x="1609" y="306"/>
                </a:lnTo>
                <a:lnTo>
                  <a:pt x="1742" y="289"/>
                </a:lnTo>
                <a:lnTo>
                  <a:pt x="1874" y="275"/>
                </a:lnTo>
                <a:lnTo>
                  <a:pt x="2004" y="263"/>
                </a:lnTo>
                <a:lnTo>
                  <a:pt x="2131" y="252"/>
                </a:lnTo>
                <a:lnTo>
                  <a:pt x="2254" y="243"/>
                </a:lnTo>
                <a:lnTo>
                  <a:pt x="2375" y="236"/>
                </a:lnTo>
                <a:lnTo>
                  <a:pt x="2492" y="230"/>
                </a:lnTo>
                <a:lnTo>
                  <a:pt x="2605" y="223"/>
                </a:lnTo>
                <a:lnTo>
                  <a:pt x="2715" y="218"/>
                </a:lnTo>
                <a:lnTo>
                  <a:pt x="2819" y="211"/>
                </a:lnTo>
                <a:lnTo>
                  <a:pt x="2919" y="204"/>
                </a:lnTo>
                <a:lnTo>
                  <a:pt x="3014" y="198"/>
                </a:lnTo>
                <a:lnTo>
                  <a:pt x="3101" y="191"/>
                </a:lnTo>
                <a:lnTo>
                  <a:pt x="3186" y="182"/>
                </a:lnTo>
                <a:lnTo>
                  <a:pt x="3262" y="172"/>
                </a:lnTo>
                <a:lnTo>
                  <a:pt x="3333" y="159"/>
                </a:lnTo>
                <a:lnTo>
                  <a:pt x="3397" y="145"/>
                </a:lnTo>
                <a:lnTo>
                  <a:pt x="3453" y="128"/>
                </a:lnTo>
                <a:lnTo>
                  <a:pt x="3502" y="110"/>
                </a:lnTo>
                <a:lnTo>
                  <a:pt x="3544" y="88"/>
                </a:lnTo>
                <a:lnTo>
                  <a:pt x="3576" y="61"/>
                </a:lnTo>
                <a:lnTo>
                  <a:pt x="3601" y="32"/>
                </a:lnTo>
                <a:lnTo>
                  <a:pt x="3618" y="0"/>
                </a:ln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2" tIns="48205" rIns="96412" bIns="482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2001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49" name="Freeform 2356"/>
          <p:cNvSpPr>
            <a:spLocks/>
          </p:cNvSpPr>
          <p:nvPr/>
        </p:nvSpPr>
        <p:spPr bwMode="auto">
          <a:xfrm>
            <a:off x="4932445" y="2451165"/>
            <a:ext cx="3706610" cy="1844574"/>
          </a:xfrm>
          <a:custGeom>
            <a:avLst/>
            <a:gdLst>
              <a:gd name="T0" fmla="*/ 4642 w 4670"/>
              <a:gd name="T1" fmla="*/ 10 h 2325"/>
              <a:gd name="T2" fmla="*/ 4652 w 4670"/>
              <a:gd name="T3" fmla="*/ 54 h 2325"/>
              <a:gd name="T4" fmla="*/ 4664 w 4670"/>
              <a:gd name="T5" fmla="*/ 128 h 2325"/>
              <a:gd name="T6" fmla="*/ 4670 w 4670"/>
              <a:gd name="T7" fmla="*/ 230 h 2325"/>
              <a:gd name="T8" fmla="*/ 4664 w 4670"/>
              <a:gd name="T9" fmla="*/ 353 h 2325"/>
              <a:gd name="T10" fmla="*/ 4638 w 4670"/>
              <a:gd name="T11" fmla="*/ 492 h 2325"/>
              <a:gd name="T12" fmla="*/ 4586 w 4670"/>
              <a:gd name="T13" fmla="*/ 640 h 2325"/>
              <a:gd name="T14" fmla="*/ 4501 w 4670"/>
              <a:gd name="T15" fmla="*/ 792 h 2325"/>
              <a:gd name="T16" fmla="*/ 4375 w 4670"/>
              <a:gd name="T17" fmla="*/ 945 h 2325"/>
              <a:gd name="T18" fmla="*/ 4201 w 4670"/>
              <a:gd name="T19" fmla="*/ 1090 h 2325"/>
              <a:gd name="T20" fmla="*/ 3973 w 4670"/>
              <a:gd name="T21" fmla="*/ 1223 h 2325"/>
              <a:gd name="T22" fmla="*/ 3683 w 4670"/>
              <a:gd name="T23" fmla="*/ 1340 h 2325"/>
              <a:gd name="T24" fmla="*/ 3325 w 4670"/>
              <a:gd name="T25" fmla="*/ 1434 h 2325"/>
              <a:gd name="T26" fmla="*/ 2891 w 4670"/>
              <a:gd name="T27" fmla="*/ 1500 h 2325"/>
              <a:gd name="T28" fmla="*/ 2651 w 4670"/>
              <a:gd name="T29" fmla="*/ 1521 h 2325"/>
              <a:gd name="T30" fmla="*/ 2377 w 4670"/>
              <a:gd name="T31" fmla="*/ 1538 h 2325"/>
              <a:gd name="T32" fmla="*/ 2082 w 4670"/>
              <a:gd name="T33" fmla="*/ 1556 h 2325"/>
              <a:gd name="T34" fmla="*/ 1773 w 4670"/>
              <a:gd name="T35" fmla="*/ 1578 h 2325"/>
              <a:gd name="T36" fmla="*/ 1461 w 4670"/>
              <a:gd name="T37" fmla="*/ 1610 h 2325"/>
              <a:gd name="T38" fmla="*/ 1157 w 4670"/>
              <a:gd name="T39" fmla="*/ 1654 h 2325"/>
              <a:gd name="T40" fmla="*/ 873 w 4670"/>
              <a:gd name="T41" fmla="*/ 1713 h 2325"/>
              <a:gd name="T42" fmla="*/ 616 w 4670"/>
              <a:gd name="T43" fmla="*/ 1794 h 2325"/>
              <a:gd name="T44" fmla="*/ 400 w 4670"/>
              <a:gd name="T45" fmla="*/ 1899 h 2325"/>
              <a:gd name="T46" fmla="*/ 235 w 4670"/>
              <a:gd name="T47" fmla="*/ 2031 h 2325"/>
              <a:gd name="T48" fmla="*/ 128 w 4670"/>
              <a:gd name="T49" fmla="*/ 2196 h 2325"/>
              <a:gd name="T50" fmla="*/ 96 w 4670"/>
              <a:gd name="T51" fmla="*/ 2323 h 2325"/>
              <a:gd name="T52" fmla="*/ 81 w 4670"/>
              <a:gd name="T53" fmla="*/ 2283 h 2325"/>
              <a:gd name="T54" fmla="*/ 56 w 4670"/>
              <a:gd name="T55" fmla="*/ 2203 h 2325"/>
              <a:gd name="T56" fmla="*/ 29 w 4670"/>
              <a:gd name="T57" fmla="*/ 2087 h 2325"/>
              <a:gd name="T58" fmla="*/ 7 w 4670"/>
              <a:gd name="T59" fmla="*/ 1943 h 2325"/>
              <a:gd name="T60" fmla="*/ 0 w 4670"/>
              <a:gd name="T61" fmla="*/ 1779 h 2325"/>
              <a:gd name="T62" fmla="*/ 15 w 4670"/>
              <a:gd name="T63" fmla="*/ 1600 h 2325"/>
              <a:gd name="T64" fmla="*/ 62 w 4670"/>
              <a:gd name="T65" fmla="*/ 1413 h 2325"/>
              <a:gd name="T66" fmla="*/ 149 w 4670"/>
              <a:gd name="T67" fmla="*/ 1225 h 2325"/>
              <a:gd name="T68" fmla="*/ 284 w 4670"/>
              <a:gd name="T69" fmla="*/ 1041 h 2325"/>
              <a:gd name="T70" fmla="*/ 473 w 4670"/>
              <a:gd name="T71" fmla="*/ 872 h 2325"/>
              <a:gd name="T72" fmla="*/ 728 w 4670"/>
              <a:gd name="T73" fmla="*/ 720 h 2325"/>
              <a:gd name="T74" fmla="*/ 1055 w 4670"/>
              <a:gd name="T75" fmla="*/ 595 h 2325"/>
              <a:gd name="T76" fmla="*/ 1493 w 4670"/>
              <a:gd name="T77" fmla="*/ 488 h 2325"/>
              <a:gd name="T78" fmla="*/ 1955 w 4670"/>
              <a:gd name="T79" fmla="*/ 409 h 2325"/>
              <a:gd name="T80" fmla="*/ 2404 w 4670"/>
              <a:gd name="T81" fmla="*/ 355 h 2325"/>
              <a:gd name="T82" fmla="*/ 2833 w 4670"/>
              <a:gd name="T83" fmla="*/ 318 h 2325"/>
              <a:gd name="T84" fmla="*/ 3233 w 4670"/>
              <a:gd name="T85" fmla="*/ 294 h 2325"/>
              <a:gd name="T86" fmla="*/ 3600 w 4670"/>
              <a:gd name="T87" fmla="*/ 274 h 2325"/>
              <a:gd name="T88" fmla="*/ 3922 w 4670"/>
              <a:gd name="T89" fmla="*/ 252 h 2325"/>
              <a:gd name="T90" fmla="*/ 4196 w 4670"/>
              <a:gd name="T91" fmla="*/ 220 h 2325"/>
              <a:gd name="T92" fmla="*/ 4412 w 4670"/>
              <a:gd name="T93" fmla="*/ 172 h 2325"/>
              <a:gd name="T94" fmla="*/ 4562 w 4670"/>
              <a:gd name="T95" fmla="*/ 101 h 2325"/>
              <a:gd name="T96" fmla="*/ 4640 w 4670"/>
              <a:gd name="T97" fmla="*/ 0 h 2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70" h="2325">
                <a:moveTo>
                  <a:pt x="4640" y="0"/>
                </a:moveTo>
                <a:lnTo>
                  <a:pt x="4640" y="3"/>
                </a:lnTo>
                <a:lnTo>
                  <a:pt x="4642" y="10"/>
                </a:lnTo>
                <a:lnTo>
                  <a:pt x="4645" y="20"/>
                </a:lnTo>
                <a:lnTo>
                  <a:pt x="4648" y="36"/>
                </a:lnTo>
                <a:lnTo>
                  <a:pt x="4652" y="54"/>
                </a:lnTo>
                <a:lnTo>
                  <a:pt x="4657" y="74"/>
                </a:lnTo>
                <a:lnTo>
                  <a:pt x="4660" y="100"/>
                </a:lnTo>
                <a:lnTo>
                  <a:pt x="4664" y="128"/>
                </a:lnTo>
                <a:lnTo>
                  <a:pt x="4667" y="161"/>
                </a:lnTo>
                <a:lnTo>
                  <a:pt x="4669" y="194"/>
                </a:lnTo>
                <a:lnTo>
                  <a:pt x="4670" y="230"/>
                </a:lnTo>
                <a:lnTo>
                  <a:pt x="4670" y="269"/>
                </a:lnTo>
                <a:lnTo>
                  <a:pt x="4669" y="311"/>
                </a:lnTo>
                <a:lnTo>
                  <a:pt x="4664" y="353"/>
                </a:lnTo>
                <a:lnTo>
                  <a:pt x="4658" y="399"/>
                </a:lnTo>
                <a:lnTo>
                  <a:pt x="4650" y="444"/>
                </a:lnTo>
                <a:lnTo>
                  <a:pt x="4638" y="492"/>
                </a:lnTo>
                <a:lnTo>
                  <a:pt x="4625" y="541"/>
                </a:lnTo>
                <a:lnTo>
                  <a:pt x="4608" y="590"/>
                </a:lnTo>
                <a:lnTo>
                  <a:pt x="4586" y="640"/>
                </a:lnTo>
                <a:lnTo>
                  <a:pt x="4562" y="691"/>
                </a:lnTo>
                <a:lnTo>
                  <a:pt x="4534" y="742"/>
                </a:lnTo>
                <a:lnTo>
                  <a:pt x="4501" y="792"/>
                </a:lnTo>
                <a:lnTo>
                  <a:pt x="4464" y="843"/>
                </a:lnTo>
                <a:lnTo>
                  <a:pt x="4422" y="894"/>
                </a:lnTo>
                <a:lnTo>
                  <a:pt x="4375" y="945"/>
                </a:lnTo>
                <a:lnTo>
                  <a:pt x="4322" y="994"/>
                </a:lnTo>
                <a:lnTo>
                  <a:pt x="4265" y="1043"/>
                </a:lnTo>
                <a:lnTo>
                  <a:pt x="4201" y="1090"/>
                </a:lnTo>
                <a:lnTo>
                  <a:pt x="4132" y="1135"/>
                </a:lnTo>
                <a:lnTo>
                  <a:pt x="4056" y="1181"/>
                </a:lnTo>
                <a:lnTo>
                  <a:pt x="3973" y="1223"/>
                </a:lnTo>
                <a:lnTo>
                  <a:pt x="3883" y="1264"/>
                </a:lnTo>
                <a:lnTo>
                  <a:pt x="3787" y="1304"/>
                </a:lnTo>
                <a:lnTo>
                  <a:pt x="3683" y="1340"/>
                </a:lnTo>
                <a:lnTo>
                  <a:pt x="3571" y="1374"/>
                </a:lnTo>
                <a:lnTo>
                  <a:pt x="3451" y="1406"/>
                </a:lnTo>
                <a:lnTo>
                  <a:pt x="3325" y="1434"/>
                </a:lnTo>
                <a:lnTo>
                  <a:pt x="3188" y="1460"/>
                </a:lnTo>
                <a:lnTo>
                  <a:pt x="3044" y="1482"/>
                </a:lnTo>
                <a:lnTo>
                  <a:pt x="2891" y="1500"/>
                </a:lnTo>
                <a:lnTo>
                  <a:pt x="2815" y="1507"/>
                </a:lnTo>
                <a:lnTo>
                  <a:pt x="2735" y="1514"/>
                </a:lnTo>
                <a:lnTo>
                  <a:pt x="2651" y="1521"/>
                </a:lnTo>
                <a:lnTo>
                  <a:pt x="2563" y="1526"/>
                </a:lnTo>
                <a:lnTo>
                  <a:pt x="2472" y="1531"/>
                </a:lnTo>
                <a:lnTo>
                  <a:pt x="2377" y="1538"/>
                </a:lnTo>
                <a:lnTo>
                  <a:pt x="2281" y="1543"/>
                </a:lnTo>
                <a:lnTo>
                  <a:pt x="2183" y="1549"/>
                </a:lnTo>
                <a:lnTo>
                  <a:pt x="2082" y="1556"/>
                </a:lnTo>
                <a:lnTo>
                  <a:pt x="1979" y="1563"/>
                </a:lnTo>
                <a:lnTo>
                  <a:pt x="1876" y="1570"/>
                </a:lnTo>
                <a:lnTo>
                  <a:pt x="1773" y="1578"/>
                </a:lnTo>
                <a:lnTo>
                  <a:pt x="1668" y="1588"/>
                </a:lnTo>
                <a:lnTo>
                  <a:pt x="1563" y="1598"/>
                </a:lnTo>
                <a:lnTo>
                  <a:pt x="1461" y="1610"/>
                </a:lnTo>
                <a:lnTo>
                  <a:pt x="1358" y="1622"/>
                </a:lnTo>
                <a:lnTo>
                  <a:pt x="1256" y="1637"/>
                </a:lnTo>
                <a:lnTo>
                  <a:pt x="1157" y="1654"/>
                </a:lnTo>
                <a:lnTo>
                  <a:pt x="1060" y="1671"/>
                </a:lnTo>
                <a:lnTo>
                  <a:pt x="964" y="1691"/>
                </a:lnTo>
                <a:lnTo>
                  <a:pt x="873" y="1713"/>
                </a:lnTo>
                <a:lnTo>
                  <a:pt x="783" y="1739"/>
                </a:lnTo>
                <a:lnTo>
                  <a:pt x="697" y="1766"/>
                </a:lnTo>
                <a:lnTo>
                  <a:pt x="616" y="1794"/>
                </a:lnTo>
                <a:lnTo>
                  <a:pt x="540" y="1826"/>
                </a:lnTo>
                <a:lnTo>
                  <a:pt x="468" y="1860"/>
                </a:lnTo>
                <a:lnTo>
                  <a:pt x="400" y="1899"/>
                </a:lnTo>
                <a:lnTo>
                  <a:pt x="339" y="1940"/>
                </a:lnTo>
                <a:lnTo>
                  <a:pt x="284" y="1984"/>
                </a:lnTo>
                <a:lnTo>
                  <a:pt x="235" y="2031"/>
                </a:lnTo>
                <a:lnTo>
                  <a:pt x="192" y="2083"/>
                </a:lnTo>
                <a:lnTo>
                  <a:pt x="157" y="2137"/>
                </a:lnTo>
                <a:lnTo>
                  <a:pt x="128" y="2196"/>
                </a:lnTo>
                <a:lnTo>
                  <a:pt x="108" y="2259"/>
                </a:lnTo>
                <a:lnTo>
                  <a:pt x="96" y="2325"/>
                </a:lnTo>
                <a:lnTo>
                  <a:pt x="96" y="2323"/>
                </a:lnTo>
                <a:lnTo>
                  <a:pt x="93" y="2315"/>
                </a:lnTo>
                <a:lnTo>
                  <a:pt x="88" y="2301"/>
                </a:lnTo>
                <a:lnTo>
                  <a:pt x="81" y="2283"/>
                </a:lnTo>
                <a:lnTo>
                  <a:pt x="73" y="2261"/>
                </a:lnTo>
                <a:lnTo>
                  <a:pt x="64" y="2234"/>
                </a:lnTo>
                <a:lnTo>
                  <a:pt x="56" y="2203"/>
                </a:lnTo>
                <a:lnTo>
                  <a:pt x="47" y="2168"/>
                </a:lnTo>
                <a:lnTo>
                  <a:pt x="37" y="2129"/>
                </a:lnTo>
                <a:lnTo>
                  <a:pt x="29" y="2087"/>
                </a:lnTo>
                <a:lnTo>
                  <a:pt x="20" y="2043"/>
                </a:lnTo>
                <a:lnTo>
                  <a:pt x="13" y="1994"/>
                </a:lnTo>
                <a:lnTo>
                  <a:pt x="7" y="1943"/>
                </a:lnTo>
                <a:lnTo>
                  <a:pt x="3" y="1891"/>
                </a:lnTo>
                <a:lnTo>
                  <a:pt x="0" y="1835"/>
                </a:lnTo>
                <a:lnTo>
                  <a:pt x="0" y="1779"/>
                </a:lnTo>
                <a:lnTo>
                  <a:pt x="2" y="1720"/>
                </a:lnTo>
                <a:lnTo>
                  <a:pt x="8" y="1661"/>
                </a:lnTo>
                <a:lnTo>
                  <a:pt x="15" y="1600"/>
                </a:lnTo>
                <a:lnTo>
                  <a:pt x="27" y="1538"/>
                </a:lnTo>
                <a:lnTo>
                  <a:pt x="44" y="1475"/>
                </a:lnTo>
                <a:lnTo>
                  <a:pt x="62" y="1413"/>
                </a:lnTo>
                <a:lnTo>
                  <a:pt x="88" y="1350"/>
                </a:lnTo>
                <a:lnTo>
                  <a:pt x="116" y="1286"/>
                </a:lnTo>
                <a:lnTo>
                  <a:pt x="149" y="1225"/>
                </a:lnTo>
                <a:lnTo>
                  <a:pt x="189" y="1162"/>
                </a:lnTo>
                <a:lnTo>
                  <a:pt x="233" y="1102"/>
                </a:lnTo>
                <a:lnTo>
                  <a:pt x="284" y="1041"/>
                </a:lnTo>
                <a:lnTo>
                  <a:pt x="339" y="983"/>
                </a:lnTo>
                <a:lnTo>
                  <a:pt x="404" y="926"/>
                </a:lnTo>
                <a:lnTo>
                  <a:pt x="473" y="872"/>
                </a:lnTo>
                <a:lnTo>
                  <a:pt x="550" y="818"/>
                </a:lnTo>
                <a:lnTo>
                  <a:pt x="635" y="767"/>
                </a:lnTo>
                <a:lnTo>
                  <a:pt x="728" y="720"/>
                </a:lnTo>
                <a:lnTo>
                  <a:pt x="829" y="674"/>
                </a:lnTo>
                <a:lnTo>
                  <a:pt x="937" y="634"/>
                </a:lnTo>
                <a:lnTo>
                  <a:pt x="1055" y="595"/>
                </a:lnTo>
                <a:lnTo>
                  <a:pt x="1182" y="559"/>
                </a:lnTo>
                <a:lnTo>
                  <a:pt x="1337" y="522"/>
                </a:lnTo>
                <a:lnTo>
                  <a:pt x="1493" y="488"/>
                </a:lnTo>
                <a:lnTo>
                  <a:pt x="1648" y="458"/>
                </a:lnTo>
                <a:lnTo>
                  <a:pt x="1802" y="433"/>
                </a:lnTo>
                <a:lnTo>
                  <a:pt x="1955" y="409"/>
                </a:lnTo>
                <a:lnTo>
                  <a:pt x="2106" y="389"/>
                </a:lnTo>
                <a:lnTo>
                  <a:pt x="2256" y="370"/>
                </a:lnTo>
                <a:lnTo>
                  <a:pt x="2404" y="355"/>
                </a:lnTo>
                <a:lnTo>
                  <a:pt x="2550" y="340"/>
                </a:lnTo>
                <a:lnTo>
                  <a:pt x="2693" y="328"/>
                </a:lnTo>
                <a:lnTo>
                  <a:pt x="2833" y="318"/>
                </a:lnTo>
                <a:lnTo>
                  <a:pt x="2970" y="309"/>
                </a:lnTo>
                <a:lnTo>
                  <a:pt x="3103" y="301"/>
                </a:lnTo>
                <a:lnTo>
                  <a:pt x="3233" y="294"/>
                </a:lnTo>
                <a:lnTo>
                  <a:pt x="3360" y="287"/>
                </a:lnTo>
                <a:lnTo>
                  <a:pt x="3482" y="281"/>
                </a:lnTo>
                <a:lnTo>
                  <a:pt x="3600" y="274"/>
                </a:lnTo>
                <a:lnTo>
                  <a:pt x="3713" y="267"/>
                </a:lnTo>
                <a:lnTo>
                  <a:pt x="3821" y="259"/>
                </a:lnTo>
                <a:lnTo>
                  <a:pt x="3922" y="252"/>
                </a:lnTo>
                <a:lnTo>
                  <a:pt x="4020" y="242"/>
                </a:lnTo>
                <a:lnTo>
                  <a:pt x="4111" y="232"/>
                </a:lnTo>
                <a:lnTo>
                  <a:pt x="4196" y="220"/>
                </a:lnTo>
                <a:lnTo>
                  <a:pt x="4274" y="206"/>
                </a:lnTo>
                <a:lnTo>
                  <a:pt x="4346" y="189"/>
                </a:lnTo>
                <a:lnTo>
                  <a:pt x="4412" y="172"/>
                </a:lnTo>
                <a:lnTo>
                  <a:pt x="4469" y="152"/>
                </a:lnTo>
                <a:lnTo>
                  <a:pt x="4518" y="128"/>
                </a:lnTo>
                <a:lnTo>
                  <a:pt x="4562" y="101"/>
                </a:lnTo>
                <a:lnTo>
                  <a:pt x="4596" y="71"/>
                </a:lnTo>
                <a:lnTo>
                  <a:pt x="4621" y="37"/>
                </a:lnTo>
                <a:lnTo>
                  <a:pt x="4640" y="0"/>
                </a:ln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2" tIns="48205" rIns="96412" bIns="482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2001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311977" y="2875004"/>
            <a:ext cx="687351" cy="2784322"/>
            <a:chOff x="7312026" y="2874963"/>
            <a:chExt cx="687388" cy="2784475"/>
          </a:xfrm>
          <a:solidFill>
            <a:schemeClr val="bg1"/>
          </a:solidFill>
        </p:grpSpPr>
        <p:sp>
          <p:nvSpPr>
            <p:cNvPr id="4150" name="Freeform 2357"/>
            <p:cNvSpPr>
              <a:spLocks/>
            </p:cNvSpPr>
            <p:nvPr/>
          </p:nvSpPr>
          <p:spPr bwMode="auto">
            <a:xfrm>
              <a:off x="7312026" y="5386388"/>
              <a:ext cx="206375" cy="273050"/>
            </a:xfrm>
            <a:custGeom>
              <a:avLst/>
              <a:gdLst>
                <a:gd name="T0" fmla="*/ 132 w 262"/>
                <a:gd name="T1" fmla="*/ 0 h 344"/>
                <a:gd name="T2" fmla="*/ 149 w 262"/>
                <a:gd name="T3" fmla="*/ 1 h 344"/>
                <a:gd name="T4" fmla="*/ 96 w 262"/>
                <a:gd name="T5" fmla="*/ 54 h 344"/>
                <a:gd name="T6" fmla="*/ 120 w 262"/>
                <a:gd name="T7" fmla="*/ 138 h 344"/>
                <a:gd name="T8" fmla="*/ 204 w 262"/>
                <a:gd name="T9" fmla="*/ 162 h 344"/>
                <a:gd name="T10" fmla="*/ 260 w 262"/>
                <a:gd name="T11" fmla="*/ 106 h 344"/>
                <a:gd name="T12" fmla="*/ 262 w 262"/>
                <a:gd name="T13" fmla="*/ 118 h 344"/>
                <a:gd name="T14" fmla="*/ 262 w 262"/>
                <a:gd name="T15" fmla="*/ 131 h 344"/>
                <a:gd name="T16" fmla="*/ 258 w 262"/>
                <a:gd name="T17" fmla="*/ 162 h 344"/>
                <a:gd name="T18" fmla="*/ 248 w 262"/>
                <a:gd name="T19" fmla="*/ 190 h 344"/>
                <a:gd name="T20" fmla="*/ 231 w 262"/>
                <a:gd name="T21" fmla="*/ 216 h 344"/>
                <a:gd name="T22" fmla="*/ 209 w 262"/>
                <a:gd name="T23" fmla="*/ 236 h 344"/>
                <a:gd name="T24" fmla="*/ 184 w 262"/>
                <a:gd name="T25" fmla="*/ 251 h 344"/>
                <a:gd name="T26" fmla="*/ 154 w 262"/>
                <a:gd name="T27" fmla="*/ 260 h 344"/>
                <a:gd name="T28" fmla="*/ 154 w 262"/>
                <a:gd name="T29" fmla="*/ 344 h 344"/>
                <a:gd name="T30" fmla="*/ 46 w 262"/>
                <a:gd name="T31" fmla="*/ 344 h 344"/>
                <a:gd name="T32" fmla="*/ 46 w 262"/>
                <a:gd name="T33" fmla="*/ 231 h 344"/>
                <a:gd name="T34" fmla="*/ 27 w 262"/>
                <a:gd name="T35" fmla="*/ 211 h 344"/>
                <a:gd name="T36" fmla="*/ 14 w 262"/>
                <a:gd name="T37" fmla="*/ 187 h 344"/>
                <a:gd name="T38" fmla="*/ 3 w 262"/>
                <a:gd name="T39" fmla="*/ 160 h 344"/>
                <a:gd name="T40" fmla="*/ 0 w 262"/>
                <a:gd name="T41" fmla="*/ 131 h 344"/>
                <a:gd name="T42" fmla="*/ 5 w 262"/>
                <a:gd name="T43" fmla="*/ 96 h 344"/>
                <a:gd name="T44" fmla="*/ 19 w 262"/>
                <a:gd name="T45" fmla="*/ 65 h 344"/>
                <a:gd name="T46" fmla="*/ 39 w 262"/>
                <a:gd name="T47" fmla="*/ 38 h 344"/>
                <a:gd name="T48" fmla="*/ 66 w 262"/>
                <a:gd name="T49" fmla="*/ 18 h 344"/>
                <a:gd name="T50" fmla="*/ 96 w 262"/>
                <a:gd name="T51" fmla="*/ 5 h 344"/>
                <a:gd name="T52" fmla="*/ 132 w 262"/>
                <a:gd name="T53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62" h="344">
                  <a:moveTo>
                    <a:pt x="132" y="0"/>
                  </a:moveTo>
                  <a:lnTo>
                    <a:pt x="149" y="1"/>
                  </a:lnTo>
                  <a:lnTo>
                    <a:pt x="96" y="54"/>
                  </a:lnTo>
                  <a:lnTo>
                    <a:pt x="120" y="138"/>
                  </a:lnTo>
                  <a:lnTo>
                    <a:pt x="204" y="162"/>
                  </a:lnTo>
                  <a:lnTo>
                    <a:pt x="260" y="106"/>
                  </a:lnTo>
                  <a:lnTo>
                    <a:pt x="262" y="118"/>
                  </a:lnTo>
                  <a:lnTo>
                    <a:pt x="262" y="131"/>
                  </a:lnTo>
                  <a:lnTo>
                    <a:pt x="258" y="162"/>
                  </a:lnTo>
                  <a:lnTo>
                    <a:pt x="248" y="190"/>
                  </a:lnTo>
                  <a:lnTo>
                    <a:pt x="231" y="216"/>
                  </a:lnTo>
                  <a:lnTo>
                    <a:pt x="209" y="236"/>
                  </a:lnTo>
                  <a:lnTo>
                    <a:pt x="184" y="251"/>
                  </a:lnTo>
                  <a:lnTo>
                    <a:pt x="154" y="260"/>
                  </a:lnTo>
                  <a:lnTo>
                    <a:pt x="154" y="344"/>
                  </a:lnTo>
                  <a:lnTo>
                    <a:pt x="46" y="344"/>
                  </a:lnTo>
                  <a:lnTo>
                    <a:pt x="46" y="231"/>
                  </a:lnTo>
                  <a:lnTo>
                    <a:pt x="27" y="211"/>
                  </a:lnTo>
                  <a:lnTo>
                    <a:pt x="14" y="187"/>
                  </a:lnTo>
                  <a:lnTo>
                    <a:pt x="3" y="160"/>
                  </a:lnTo>
                  <a:lnTo>
                    <a:pt x="0" y="131"/>
                  </a:lnTo>
                  <a:lnTo>
                    <a:pt x="5" y="96"/>
                  </a:lnTo>
                  <a:lnTo>
                    <a:pt x="19" y="65"/>
                  </a:lnTo>
                  <a:lnTo>
                    <a:pt x="39" y="38"/>
                  </a:lnTo>
                  <a:lnTo>
                    <a:pt x="66" y="18"/>
                  </a:lnTo>
                  <a:lnTo>
                    <a:pt x="96" y="5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35" tIns="45717" rIns="91435" bIns="4571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34" name="任意多边形 2433"/>
            <p:cNvSpPr>
              <a:spLocks/>
            </p:cNvSpPr>
            <p:nvPr/>
          </p:nvSpPr>
          <p:spPr bwMode="auto">
            <a:xfrm>
              <a:off x="7405687" y="4200525"/>
              <a:ext cx="339726" cy="341313"/>
            </a:xfrm>
            <a:custGeom>
              <a:avLst/>
              <a:gdLst>
                <a:gd name="connsiteX0" fmla="*/ 185739 w 339726"/>
                <a:gd name="connsiteY0" fmla="*/ 211138 h 341313"/>
                <a:gd name="connsiteX1" fmla="*/ 189707 w 339726"/>
                <a:gd name="connsiteY1" fmla="*/ 211138 h 341313"/>
                <a:gd name="connsiteX2" fmla="*/ 189707 w 339726"/>
                <a:gd name="connsiteY2" fmla="*/ 212707 h 341313"/>
                <a:gd name="connsiteX3" fmla="*/ 189707 w 339726"/>
                <a:gd name="connsiteY3" fmla="*/ 215059 h 341313"/>
                <a:gd name="connsiteX4" fmla="*/ 189707 w 339726"/>
                <a:gd name="connsiteY4" fmla="*/ 218980 h 341313"/>
                <a:gd name="connsiteX5" fmla="*/ 191295 w 339726"/>
                <a:gd name="connsiteY5" fmla="*/ 226038 h 341313"/>
                <a:gd name="connsiteX6" fmla="*/ 191295 w 339726"/>
                <a:gd name="connsiteY6" fmla="*/ 232311 h 341313"/>
                <a:gd name="connsiteX7" fmla="*/ 191295 w 339726"/>
                <a:gd name="connsiteY7" fmla="*/ 241722 h 341313"/>
                <a:gd name="connsiteX8" fmla="*/ 192089 w 339726"/>
                <a:gd name="connsiteY8" fmla="*/ 251132 h 341313"/>
                <a:gd name="connsiteX9" fmla="*/ 192089 w 339726"/>
                <a:gd name="connsiteY9" fmla="*/ 261326 h 341313"/>
                <a:gd name="connsiteX10" fmla="*/ 192089 w 339726"/>
                <a:gd name="connsiteY10" fmla="*/ 273873 h 341313"/>
                <a:gd name="connsiteX11" fmla="*/ 193676 w 339726"/>
                <a:gd name="connsiteY11" fmla="*/ 285636 h 341313"/>
                <a:gd name="connsiteX12" fmla="*/ 193676 w 339726"/>
                <a:gd name="connsiteY12" fmla="*/ 291909 h 341313"/>
                <a:gd name="connsiteX13" fmla="*/ 193676 w 339726"/>
                <a:gd name="connsiteY13" fmla="*/ 298967 h 341313"/>
                <a:gd name="connsiteX14" fmla="*/ 193676 w 339726"/>
                <a:gd name="connsiteY14" fmla="*/ 313083 h 341313"/>
                <a:gd name="connsiteX15" fmla="*/ 192089 w 339726"/>
                <a:gd name="connsiteY15" fmla="*/ 327982 h 341313"/>
                <a:gd name="connsiteX16" fmla="*/ 192089 w 339726"/>
                <a:gd name="connsiteY16" fmla="*/ 341313 h 341313"/>
                <a:gd name="connsiteX17" fmla="*/ 169863 w 339726"/>
                <a:gd name="connsiteY17" fmla="*/ 341313 h 341313"/>
                <a:gd name="connsiteX18" fmla="*/ 169863 w 339726"/>
                <a:gd name="connsiteY18" fmla="*/ 339745 h 341313"/>
                <a:gd name="connsiteX19" fmla="*/ 172245 w 339726"/>
                <a:gd name="connsiteY19" fmla="*/ 324845 h 341313"/>
                <a:gd name="connsiteX20" fmla="*/ 174626 w 339726"/>
                <a:gd name="connsiteY20" fmla="*/ 312298 h 341313"/>
                <a:gd name="connsiteX21" fmla="*/ 176213 w 339726"/>
                <a:gd name="connsiteY21" fmla="*/ 297399 h 341313"/>
                <a:gd name="connsiteX22" fmla="*/ 178595 w 339726"/>
                <a:gd name="connsiteY22" fmla="*/ 285636 h 341313"/>
                <a:gd name="connsiteX23" fmla="*/ 180182 w 339726"/>
                <a:gd name="connsiteY23" fmla="*/ 272305 h 341313"/>
                <a:gd name="connsiteX24" fmla="*/ 181770 w 339726"/>
                <a:gd name="connsiteY24" fmla="*/ 261326 h 341313"/>
                <a:gd name="connsiteX25" fmla="*/ 183357 w 339726"/>
                <a:gd name="connsiteY25" fmla="*/ 251132 h 341313"/>
                <a:gd name="connsiteX26" fmla="*/ 183357 w 339726"/>
                <a:gd name="connsiteY26" fmla="*/ 240153 h 341313"/>
                <a:gd name="connsiteX27" fmla="*/ 184151 w 339726"/>
                <a:gd name="connsiteY27" fmla="*/ 232311 h 341313"/>
                <a:gd name="connsiteX28" fmla="*/ 184151 w 339726"/>
                <a:gd name="connsiteY28" fmla="*/ 226038 h 341313"/>
                <a:gd name="connsiteX29" fmla="*/ 185739 w 339726"/>
                <a:gd name="connsiteY29" fmla="*/ 218980 h 341313"/>
                <a:gd name="connsiteX30" fmla="*/ 185739 w 339726"/>
                <a:gd name="connsiteY30" fmla="*/ 215059 h 341313"/>
                <a:gd name="connsiteX31" fmla="*/ 185739 w 339726"/>
                <a:gd name="connsiteY31" fmla="*/ 212707 h 341313"/>
                <a:gd name="connsiteX32" fmla="*/ 298218 w 339726"/>
                <a:gd name="connsiteY32" fmla="*/ 173038 h 341313"/>
                <a:gd name="connsiteX33" fmla="*/ 314183 w 339726"/>
                <a:gd name="connsiteY33" fmla="*/ 173038 h 341313"/>
                <a:gd name="connsiteX34" fmla="*/ 327753 w 339726"/>
                <a:gd name="connsiteY34" fmla="*/ 174614 h 341313"/>
                <a:gd name="connsiteX35" fmla="*/ 337332 w 339726"/>
                <a:gd name="connsiteY35" fmla="*/ 175402 h 341313"/>
                <a:gd name="connsiteX36" fmla="*/ 339726 w 339726"/>
                <a:gd name="connsiteY36" fmla="*/ 175402 h 341313"/>
                <a:gd name="connsiteX37" fmla="*/ 339726 w 339726"/>
                <a:gd name="connsiteY37" fmla="*/ 179341 h 341313"/>
                <a:gd name="connsiteX38" fmla="*/ 338130 w 339726"/>
                <a:gd name="connsiteY38" fmla="*/ 188797 h 341313"/>
                <a:gd name="connsiteX39" fmla="*/ 334139 w 339726"/>
                <a:gd name="connsiteY39" fmla="*/ 200616 h 341313"/>
                <a:gd name="connsiteX40" fmla="*/ 329349 w 339726"/>
                <a:gd name="connsiteY40" fmla="*/ 217164 h 341313"/>
                <a:gd name="connsiteX41" fmla="*/ 320569 w 339726"/>
                <a:gd name="connsiteY41" fmla="*/ 234499 h 341313"/>
                <a:gd name="connsiteX42" fmla="*/ 310191 w 339726"/>
                <a:gd name="connsiteY42" fmla="*/ 250258 h 341313"/>
                <a:gd name="connsiteX43" fmla="*/ 294227 w 339726"/>
                <a:gd name="connsiteY43" fmla="*/ 263653 h 341313"/>
                <a:gd name="connsiteX44" fmla="*/ 272674 w 339726"/>
                <a:gd name="connsiteY44" fmla="*/ 273897 h 341313"/>
                <a:gd name="connsiteX45" fmla="*/ 249525 w 339726"/>
                <a:gd name="connsiteY45" fmla="*/ 279412 h 341313"/>
                <a:gd name="connsiteX46" fmla="*/ 229570 w 339726"/>
                <a:gd name="connsiteY46" fmla="*/ 280988 h 341313"/>
                <a:gd name="connsiteX47" fmla="*/ 212008 w 339726"/>
                <a:gd name="connsiteY47" fmla="*/ 279412 h 341313"/>
                <a:gd name="connsiteX48" fmla="*/ 199236 w 339726"/>
                <a:gd name="connsiteY48" fmla="*/ 277048 h 341313"/>
                <a:gd name="connsiteX49" fmla="*/ 206421 w 339726"/>
                <a:gd name="connsiteY49" fmla="*/ 271533 h 341313"/>
                <a:gd name="connsiteX50" fmla="*/ 216798 w 339726"/>
                <a:gd name="connsiteY50" fmla="*/ 262077 h 341313"/>
                <a:gd name="connsiteX51" fmla="*/ 222385 w 339726"/>
                <a:gd name="connsiteY51" fmla="*/ 256562 h 341313"/>
                <a:gd name="connsiteX52" fmla="*/ 227973 w 339726"/>
                <a:gd name="connsiteY52" fmla="*/ 252622 h 341313"/>
                <a:gd name="connsiteX53" fmla="*/ 241543 w 339726"/>
                <a:gd name="connsiteY53" fmla="*/ 242378 h 341313"/>
                <a:gd name="connsiteX54" fmla="*/ 243938 w 339726"/>
                <a:gd name="connsiteY54" fmla="*/ 240802 h 341313"/>
                <a:gd name="connsiteX55" fmla="*/ 247131 w 339726"/>
                <a:gd name="connsiteY55" fmla="*/ 238439 h 341313"/>
                <a:gd name="connsiteX56" fmla="*/ 253517 w 339726"/>
                <a:gd name="connsiteY56" fmla="*/ 232923 h 341313"/>
                <a:gd name="connsiteX57" fmla="*/ 259903 w 339726"/>
                <a:gd name="connsiteY57" fmla="*/ 228983 h 341313"/>
                <a:gd name="connsiteX58" fmla="*/ 265490 w 339726"/>
                <a:gd name="connsiteY58" fmla="*/ 223467 h 341313"/>
                <a:gd name="connsiteX59" fmla="*/ 272674 w 339726"/>
                <a:gd name="connsiteY59" fmla="*/ 219528 h 341313"/>
                <a:gd name="connsiteX60" fmla="*/ 277464 w 339726"/>
                <a:gd name="connsiteY60" fmla="*/ 215588 h 341313"/>
                <a:gd name="connsiteX61" fmla="*/ 288639 w 339726"/>
                <a:gd name="connsiteY61" fmla="*/ 209284 h 341313"/>
                <a:gd name="connsiteX62" fmla="*/ 292630 w 339726"/>
                <a:gd name="connsiteY62" fmla="*/ 206132 h 341313"/>
                <a:gd name="connsiteX63" fmla="*/ 298218 w 339726"/>
                <a:gd name="connsiteY63" fmla="*/ 202192 h 341313"/>
                <a:gd name="connsiteX64" fmla="*/ 300613 w 339726"/>
                <a:gd name="connsiteY64" fmla="*/ 200616 h 341313"/>
                <a:gd name="connsiteX65" fmla="*/ 304604 w 339726"/>
                <a:gd name="connsiteY65" fmla="*/ 198252 h 341313"/>
                <a:gd name="connsiteX66" fmla="*/ 307797 w 339726"/>
                <a:gd name="connsiteY66" fmla="*/ 196676 h 341313"/>
                <a:gd name="connsiteX67" fmla="*/ 310191 w 339726"/>
                <a:gd name="connsiteY67" fmla="*/ 195888 h 341313"/>
                <a:gd name="connsiteX68" fmla="*/ 311788 w 339726"/>
                <a:gd name="connsiteY68" fmla="*/ 194313 h 341313"/>
                <a:gd name="connsiteX69" fmla="*/ 310191 w 339726"/>
                <a:gd name="connsiteY69" fmla="*/ 194313 h 341313"/>
                <a:gd name="connsiteX70" fmla="*/ 307797 w 339726"/>
                <a:gd name="connsiteY70" fmla="*/ 195888 h 341313"/>
                <a:gd name="connsiteX71" fmla="*/ 304604 w 339726"/>
                <a:gd name="connsiteY71" fmla="*/ 198252 h 341313"/>
                <a:gd name="connsiteX72" fmla="*/ 300613 w 339726"/>
                <a:gd name="connsiteY72" fmla="*/ 199828 h 341313"/>
                <a:gd name="connsiteX73" fmla="*/ 296621 w 339726"/>
                <a:gd name="connsiteY73" fmla="*/ 202192 h 341313"/>
                <a:gd name="connsiteX74" fmla="*/ 292630 w 339726"/>
                <a:gd name="connsiteY74" fmla="*/ 204556 h 341313"/>
                <a:gd name="connsiteX75" fmla="*/ 287043 w 339726"/>
                <a:gd name="connsiteY75" fmla="*/ 207708 h 341313"/>
                <a:gd name="connsiteX76" fmla="*/ 276666 w 339726"/>
                <a:gd name="connsiteY76" fmla="*/ 213224 h 341313"/>
                <a:gd name="connsiteX77" fmla="*/ 269481 w 339726"/>
                <a:gd name="connsiteY77" fmla="*/ 217164 h 341313"/>
                <a:gd name="connsiteX78" fmla="*/ 264692 w 339726"/>
                <a:gd name="connsiteY78" fmla="*/ 221104 h 341313"/>
                <a:gd name="connsiteX79" fmla="*/ 257508 w 339726"/>
                <a:gd name="connsiteY79" fmla="*/ 225043 h 341313"/>
                <a:gd name="connsiteX80" fmla="*/ 251122 w 339726"/>
                <a:gd name="connsiteY80" fmla="*/ 228983 h 341313"/>
                <a:gd name="connsiteX81" fmla="*/ 243938 w 339726"/>
                <a:gd name="connsiteY81" fmla="*/ 232923 h 341313"/>
                <a:gd name="connsiteX82" fmla="*/ 239947 w 339726"/>
                <a:gd name="connsiteY82" fmla="*/ 235287 h 341313"/>
                <a:gd name="connsiteX83" fmla="*/ 237552 w 339726"/>
                <a:gd name="connsiteY83" fmla="*/ 238439 h 341313"/>
                <a:gd name="connsiteX84" fmla="*/ 223982 w 339726"/>
                <a:gd name="connsiteY84" fmla="*/ 246318 h 341313"/>
                <a:gd name="connsiteX85" fmla="*/ 216798 w 339726"/>
                <a:gd name="connsiteY85" fmla="*/ 251834 h 341313"/>
                <a:gd name="connsiteX86" fmla="*/ 212008 w 339726"/>
                <a:gd name="connsiteY86" fmla="*/ 255774 h 341313"/>
                <a:gd name="connsiteX87" fmla="*/ 199236 w 339726"/>
                <a:gd name="connsiteY87" fmla="*/ 264441 h 341313"/>
                <a:gd name="connsiteX88" fmla="*/ 198438 w 339726"/>
                <a:gd name="connsiteY88" fmla="*/ 266017 h 341313"/>
                <a:gd name="connsiteX89" fmla="*/ 200833 w 339726"/>
                <a:gd name="connsiteY89" fmla="*/ 252622 h 341313"/>
                <a:gd name="connsiteX90" fmla="*/ 206421 w 339726"/>
                <a:gd name="connsiteY90" fmla="*/ 236863 h 341313"/>
                <a:gd name="connsiteX91" fmla="*/ 214403 w 339726"/>
                <a:gd name="connsiteY91" fmla="*/ 219528 h 341313"/>
                <a:gd name="connsiteX92" fmla="*/ 226377 w 339726"/>
                <a:gd name="connsiteY92" fmla="*/ 203768 h 341313"/>
                <a:gd name="connsiteX93" fmla="*/ 241543 w 339726"/>
                <a:gd name="connsiteY93" fmla="*/ 188797 h 341313"/>
                <a:gd name="connsiteX94" fmla="*/ 259903 w 339726"/>
                <a:gd name="connsiteY94" fmla="*/ 179341 h 341313"/>
                <a:gd name="connsiteX95" fmla="*/ 279060 w 339726"/>
                <a:gd name="connsiteY95" fmla="*/ 174614 h 341313"/>
                <a:gd name="connsiteX96" fmla="*/ 54523 w 339726"/>
                <a:gd name="connsiteY96" fmla="*/ 128588 h 341313"/>
                <a:gd name="connsiteX97" fmla="*/ 73488 w 339726"/>
                <a:gd name="connsiteY97" fmla="*/ 128588 h 341313"/>
                <a:gd name="connsiteX98" fmla="*/ 93243 w 339726"/>
                <a:gd name="connsiteY98" fmla="*/ 131763 h 341313"/>
                <a:gd name="connsiteX99" fmla="*/ 112207 w 339726"/>
                <a:gd name="connsiteY99" fmla="*/ 138113 h 341313"/>
                <a:gd name="connsiteX100" fmla="*/ 131172 w 339726"/>
                <a:gd name="connsiteY100" fmla="*/ 151607 h 341313"/>
                <a:gd name="connsiteX101" fmla="*/ 145395 w 339726"/>
                <a:gd name="connsiteY101" fmla="*/ 167482 h 341313"/>
                <a:gd name="connsiteX102" fmla="*/ 157248 w 339726"/>
                <a:gd name="connsiteY102" fmla="*/ 183357 h 341313"/>
                <a:gd name="connsiteX103" fmla="*/ 166730 w 339726"/>
                <a:gd name="connsiteY103" fmla="*/ 200819 h 341313"/>
                <a:gd name="connsiteX104" fmla="*/ 172262 w 339726"/>
                <a:gd name="connsiteY104" fmla="*/ 214314 h 341313"/>
                <a:gd name="connsiteX105" fmla="*/ 176213 w 339726"/>
                <a:gd name="connsiteY105" fmla="*/ 225426 h 341313"/>
                <a:gd name="connsiteX106" fmla="*/ 166730 w 339726"/>
                <a:gd name="connsiteY106" fmla="*/ 221457 h 341313"/>
                <a:gd name="connsiteX107" fmla="*/ 152507 w 339726"/>
                <a:gd name="connsiteY107" fmla="*/ 215901 h 341313"/>
                <a:gd name="connsiteX108" fmla="*/ 144605 w 339726"/>
                <a:gd name="connsiteY108" fmla="*/ 213520 h 341313"/>
                <a:gd name="connsiteX109" fmla="*/ 135913 w 339726"/>
                <a:gd name="connsiteY109" fmla="*/ 209551 h 341313"/>
                <a:gd name="connsiteX110" fmla="*/ 120109 w 339726"/>
                <a:gd name="connsiteY110" fmla="*/ 202407 h 341313"/>
                <a:gd name="connsiteX111" fmla="*/ 116158 w 339726"/>
                <a:gd name="connsiteY111" fmla="*/ 200819 h 341313"/>
                <a:gd name="connsiteX112" fmla="*/ 110627 w 339726"/>
                <a:gd name="connsiteY112" fmla="*/ 198438 h 341313"/>
                <a:gd name="connsiteX113" fmla="*/ 102725 w 339726"/>
                <a:gd name="connsiteY113" fmla="*/ 196057 h 341313"/>
                <a:gd name="connsiteX114" fmla="*/ 96403 w 339726"/>
                <a:gd name="connsiteY114" fmla="*/ 192088 h 341313"/>
                <a:gd name="connsiteX115" fmla="*/ 88501 w 339726"/>
                <a:gd name="connsiteY115" fmla="*/ 187326 h 341313"/>
                <a:gd name="connsiteX116" fmla="*/ 80599 w 339726"/>
                <a:gd name="connsiteY116" fmla="*/ 183357 h 341313"/>
                <a:gd name="connsiteX117" fmla="*/ 73488 w 339726"/>
                <a:gd name="connsiteY117" fmla="*/ 180975 h 341313"/>
                <a:gd name="connsiteX118" fmla="*/ 67166 w 339726"/>
                <a:gd name="connsiteY118" fmla="*/ 177007 h 341313"/>
                <a:gd name="connsiteX119" fmla="*/ 60054 w 339726"/>
                <a:gd name="connsiteY119" fmla="*/ 174625 h 341313"/>
                <a:gd name="connsiteX120" fmla="*/ 54523 w 339726"/>
                <a:gd name="connsiteY120" fmla="*/ 170657 h 341313"/>
                <a:gd name="connsiteX121" fmla="*/ 49782 w 339726"/>
                <a:gd name="connsiteY121" fmla="*/ 167482 h 341313"/>
                <a:gd name="connsiteX122" fmla="*/ 45831 w 339726"/>
                <a:gd name="connsiteY122" fmla="*/ 165100 h 341313"/>
                <a:gd name="connsiteX123" fmla="*/ 41880 w 339726"/>
                <a:gd name="connsiteY123" fmla="*/ 163513 h 341313"/>
                <a:gd name="connsiteX124" fmla="*/ 45831 w 339726"/>
                <a:gd name="connsiteY124" fmla="*/ 165894 h 341313"/>
                <a:gd name="connsiteX125" fmla="*/ 49782 w 339726"/>
                <a:gd name="connsiteY125" fmla="*/ 169069 h 341313"/>
                <a:gd name="connsiteX126" fmla="*/ 53733 w 339726"/>
                <a:gd name="connsiteY126" fmla="*/ 173038 h 341313"/>
                <a:gd name="connsiteX127" fmla="*/ 60054 w 339726"/>
                <a:gd name="connsiteY127" fmla="*/ 175419 h 341313"/>
                <a:gd name="connsiteX128" fmla="*/ 65586 w 339726"/>
                <a:gd name="connsiteY128" fmla="*/ 179388 h 341313"/>
                <a:gd name="connsiteX129" fmla="*/ 71907 w 339726"/>
                <a:gd name="connsiteY129" fmla="*/ 183357 h 341313"/>
                <a:gd name="connsiteX130" fmla="*/ 79019 w 339726"/>
                <a:gd name="connsiteY130" fmla="*/ 187326 h 341313"/>
                <a:gd name="connsiteX131" fmla="*/ 85341 w 339726"/>
                <a:gd name="connsiteY131" fmla="*/ 192088 h 341313"/>
                <a:gd name="connsiteX132" fmla="*/ 93243 w 339726"/>
                <a:gd name="connsiteY132" fmla="*/ 196057 h 341313"/>
                <a:gd name="connsiteX133" fmla="*/ 100354 w 339726"/>
                <a:gd name="connsiteY133" fmla="*/ 200819 h 341313"/>
                <a:gd name="connsiteX134" fmla="*/ 108256 w 339726"/>
                <a:gd name="connsiteY134" fmla="*/ 204788 h 341313"/>
                <a:gd name="connsiteX135" fmla="*/ 112207 w 339726"/>
                <a:gd name="connsiteY135" fmla="*/ 206376 h 341313"/>
                <a:gd name="connsiteX136" fmla="*/ 116158 w 339726"/>
                <a:gd name="connsiteY136" fmla="*/ 209551 h 341313"/>
                <a:gd name="connsiteX137" fmla="*/ 131962 w 339726"/>
                <a:gd name="connsiteY137" fmla="*/ 217489 h 341313"/>
                <a:gd name="connsiteX138" fmla="*/ 140654 w 339726"/>
                <a:gd name="connsiteY138" fmla="*/ 221457 h 341313"/>
                <a:gd name="connsiteX139" fmla="*/ 148556 w 339726"/>
                <a:gd name="connsiteY139" fmla="*/ 225426 h 341313"/>
                <a:gd name="connsiteX140" fmla="*/ 162779 w 339726"/>
                <a:gd name="connsiteY140" fmla="*/ 231776 h 341313"/>
                <a:gd name="connsiteX141" fmla="*/ 165940 w 339726"/>
                <a:gd name="connsiteY141" fmla="*/ 233364 h 341313"/>
                <a:gd name="connsiteX142" fmla="*/ 150927 w 339726"/>
                <a:gd name="connsiteY142" fmla="*/ 237332 h 341313"/>
                <a:gd name="connsiteX143" fmla="*/ 131962 w 339726"/>
                <a:gd name="connsiteY143" fmla="*/ 239714 h 341313"/>
                <a:gd name="connsiteX144" fmla="*/ 110627 w 339726"/>
                <a:gd name="connsiteY144" fmla="*/ 241301 h 341313"/>
                <a:gd name="connsiteX145" fmla="*/ 88501 w 339726"/>
                <a:gd name="connsiteY145" fmla="*/ 238920 h 341313"/>
                <a:gd name="connsiteX146" fmla="*/ 65586 w 339726"/>
                <a:gd name="connsiteY146" fmla="*/ 230982 h 341313"/>
                <a:gd name="connsiteX147" fmla="*/ 46621 w 339726"/>
                <a:gd name="connsiteY147" fmla="*/ 217489 h 341313"/>
                <a:gd name="connsiteX148" fmla="*/ 32398 w 339726"/>
                <a:gd name="connsiteY148" fmla="*/ 200819 h 341313"/>
                <a:gd name="connsiteX149" fmla="*/ 20545 w 339726"/>
                <a:gd name="connsiteY149" fmla="*/ 184944 h 341313"/>
                <a:gd name="connsiteX150" fmla="*/ 11062 w 339726"/>
                <a:gd name="connsiteY150" fmla="*/ 167482 h 341313"/>
                <a:gd name="connsiteX151" fmla="*/ 5531 w 339726"/>
                <a:gd name="connsiteY151" fmla="*/ 153988 h 341313"/>
                <a:gd name="connsiteX152" fmla="*/ 1580 w 339726"/>
                <a:gd name="connsiteY152" fmla="*/ 143669 h 341313"/>
                <a:gd name="connsiteX153" fmla="*/ 0 w 339726"/>
                <a:gd name="connsiteY153" fmla="*/ 139700 h 341313"/>
                <a:gd name="connsiteX154" fmla="*/ 3161 w 339726"/>
                <a:gd name="connsiteY154" fmla="*/ 139700 h 341313"/>
                <a:gd name="connsiteX155" fmla="*/ 11062 w 339726"/>
                <a:gd name="connsiteY155" fmla="*/ 136525 h 341313"/>
                <a:gd name="connsiteX156" fmla="*/ 22915 w 339726"/>
                <a:gd name="connsiteY156" fmla="*/ 132557 h 341313"/>
                <a:gd name="connsiteX157" fmla="*/ 37139 w 339726"/>
                <a:gd name="connsiteY157" fmla="*/ 130175 h 341313"/>
                <a:gd name="connsiteX158" fmla="*/ 191688 w 339726"/>
                <a:gd name="connsiteY158" fmla="*/ 0 h 341313"/>
                <a:gd name="connsiteX159" fmla="*/ 194052 w 339726"/>
                <a:gd name="connsiteY159" fmla="*/ 2381 h 341313"/>
                <a:gd name="connsiteX160" fmla="*/ 200357 w 339726"/>
                <a:gd name="connsiteY160" fmla="*/ 7937 h 341313"/>
                <a:gd name="connsiteX161" fmla="*/ 209025 w 339726"/>
                <a:gd name="connsiteY161" fmla="*/ 19050 h 341313"/>
                <a:gd name="connsiteX162" fmla="*/ 219270 w 339726"/>
                <a:gd name="connsiteY162" fmla="*/ 30956 h 341313"/>
                <a:gd name="connsiteX163" fmla="*/ 228726 w 339726"/>
                <a:gd name="connsiteY163" fmla="*/ 46831 h 341313"/>
                <a:gd name="connsiteX164" fmla="*/ 238183 w 339726"/>
                <a:gd name="connsiteY164" fmla="*/ 64294 h 341313"/>
                <a:gd name="connsiteX165" fmla="*/ 243699 w 339726"/>
                <a:gd name="connsiteY165" fmla="*/ 84137 h 341313"/>
                <a:gd name="connsiteX166" fmla="*/ 246063 w 339726"/>
                <a:gd name="connsiteY166" fmla="*/ 105569 h 341313"/>
                <a:gd name="connsiteX167" fmla="*/ 243699 w 339726"/>
                <a:gd name="connsiteY167" fmla="*/ 130175 h 341313"/>
                <a:gd name="connsiteX168" fmla="*/ 235031 w 339726"/>
                <a:gd name="connsiteY168" fmla="*/ 153194 h 341313"/>
                <a:gd name="connsiteX169" fmla="*/ 224786 w 339726"/>
                <a:gd name="connsiteY169" fmla="*/ 171450 h 341313"/>
                <a:gd name="connsiteX170" fmla="*/ 212965 w 339726"/>
                <a:gd name="connsiteY170" fmla="*/ 188912 h 341313"/>
                <a:gd name="connsiteX171" fmla="*/ 203509 w 339726"/>
                <a:gd name="connsiteY171" fmla="*/ 200819 h 341313"/>
                <a:gd name="connsiteX172" fmla="*/ 195628 w 339726"/>
                <a:gd name="connsiteY172" fmla="*/ 209550 h 341313"/>
                <a:gd name="connsiteX173" fmla="*/ 194052 w 339726"/>
                <a:gd name="connsiteY173" fmla="*/ 198437 h 341313"/>
                <a:gd name="connsiteX174" fmla="*/ 191688 w 339726"/>
                <a:gd name="connsiteY174" fmla="*/ 182562 h 341313"/>
                <a:gd name="connsiteX175" fmla="*/ 191688 w 339726"/>
                <a:gd name="connsiteY175" fmla="*/ 173037 h 341313"/>
                <a:gd name="connsiteX176" fmla="*/ 190112 w 339726"/>
                <a:gd name="connsiteY176" fmla="*/ 163512 h 341313"/>
                <a:gd name="connsiteX177" fmla="*/ 188536 w 339726"/>
                <a:gd name="connsiteY177" fmla="*/ 144462 h 341313"/>
                <a:gd name="connsiteX178" fmla="*/ 188536 w 339726"/>
                <a:gd name="connsiteY178" fmla="*/ 139700 h 341313"/>
                <a:gd name="connsiteX179" fmla="*/ 188536 w 339726"/>
                <a:gd name="connsiteY179" fmla="*/ 135731 h 341313"/>
                <a:gd name="connsiteX180" fmla="*/ 188536 w 339726"/>
                <a:gd name="connsiteY180" fmla="*/ 124619 h 341313"/>
                <a:gd name="connsiteX181" fmla="*/ 188536 w 339726"/>
                <a:gd name="connsiteY181" fmla="*/ 116681 h 341313"/>
                <a:gd name="connsiteX182" fmla="*/ 187748 w 339726"/>
                <a:gd name="connsiteY182" fmla="*/ 107156 h 341313"/>
                <a:gd name="connsiteX183" fmla="*/ 187748 w 339726"/>
                <a:gd name="connsiteY183" fmla="*/ 97631 h 341313"/>
                <a:gd name="connsiteX184" fmla="*/ 187748 w 339726"/>
                <a:gd name="connsiteY184" fmla="*/ 89694 h 341313"/>
                <a:gd name="connsiteX185" fmla="*/ 188536 w 339726"/>
                <a:gd name="connsiteY185" fmla="*/ 81756 h 341313"/>
                <a:gd name="connsiteX186" fmla="*/ 188536 w 339726"/>
                <a:gd name="connsiteY186" fmla="*/ 73819 h 341313"/>
                <a:gd name="connsiteX187" fmla="*/ 188536 w 339726"/>
                <a:gd name="connsiteY187" fmla="*/ 66675 h 341313"/>
                <a:gd name="connsiteX188" fmla="*/ 188536 w 339726"/>
                <a:gd name="connsiteY188" fmla="*/ 60325 h 341313"/>
                <a:gd name="connsiteX189" fmla="*/ 188536 w 339726"/>
                <a:gd name="connsiteY189" fmla="*/ 54769 h 341313"/>
                <a:gd name="connsiteX190" fmla="*/ 188536 w 339726"/>
                <a:gd name="connsiteY190" fmla="*/ 50800 h 341313"/>
                <a:gd name="connsiteX191" fmla="*/ 190112 w 339726"/>
                <a:gd name="connsiteY191" fmla="*/ 45244 h 341313"/>
                <a:gd name="connsiteX192" fmla="*/ 190112 w 339726"/>
                <a:gd name="connsiteY192" fmla="*/ 42862 h 341313"/>
                <a:gd name="connsiteX193" fmla="*/ 188536 w 339726"/>
                <a:gd name="connsiteY193" fmla="*/ 45244 h 341313"/>
                <a:gd name="connsiteX194" fmla="*/ 188536 w 339726"/>
                <a:gd name="connsiteY194" fmla="*/ 50800 h 341313"/>
                <a:gd name="connsiteX195" fmla="*/ 187748 w 339726"/>
                <a:gd name="connsiteY195" fmla="*/ 54769 h 341313"/>
                <a:gd name="connsiteX196" fmla="*/ 187748 w 339726"/>
                <a:gd name="connsiteY196" fmla="*/ 60325 h 341313"/>
                <a:gd name="connsiteX197" fmla="*/ 186172 w 339726"/>
                <a:gd name="connsiteY197" fmla="*/ 66675 h 341313"/>
                <a:gd name="connsiteX198" fmla="*/ 186172 w 339726"/>
                <a:gd name="connsiteY198" fmla="*/ 73819 h 341313"/>
                <a:gd name="connsiteX199" fmla="*/ 184596 w 339726"/>
                <a:gd name="connsiteY199" fmla="*/ 81756 h 341313"/>
                <a:gd name="connsiteX200" fmla="*/ 184596 w 339726"/>
                <a:gd name="connsiteY200" fmla="*/ 89694 h 341313"/>
                <a:gd name="connsiteX201" fmla="*/ 183808 w 339726"/>
                <a:gd name="connsiteY201" fmla="*/ 97631 h 341313"/>
                <a:gd name="connsiteX202" fmla="*/ 183808 w 339726"/>
                <a:gd name="connsiteY202" fmla="*/ 107156 h 341313"/>
                <a:gd name="connsiteX203" fmla="*/ 183808 w 339726"/>
                <a:gd name="connsiteY203" fmla="*/ 115094 h 341313"/>
                <a:gd name="connsiteX204" fmla="*/ 182232 w 339726"/>
                <a:gd name="connsiteY204" fmla="*/ 124619 h 341313"/>
                <a:gd name="connsiteX205" fmla="*/ 182232 w 339726"/>
                <a:gd name="connsiteY205" fmla="*/ 135731 h 341313"/>
                <a:gd name="connsiteX206" fmla="*/ 182232 w 339726"/>
                <a:gd name="connsiteY206" fmla="*/ 139700 h 341313"/>
                <a:gd name="connsiteX207" fmla="*/ 182232 w 339726"/>
                <a:gd name="connsiteY207" fmla="*/ 144462 h 341313"/>
                <a:gd name="connsiteX208" fmla="*/ 182232 w 339726"/>
                <a:gd name="connsiteY208" fmla="*/ 163512 h 341313"/>
                <a:gd name="connsiteX209" fmla="*/ 182232 w 339726"/>
                <a:gd name="connsiteY209" fmla="*/ 173037 h 341313"/>
                <a:gd name="connsiteX210" fmla="*/ 182232 w 339726"/>
                <a:gd name="connsiteY210" fmla="*/ 182562 h 341313"/>
                <a:gd name="connsiteX211" fmla="*/ 182232 w 339726"/>
                <a:gd name="connsiteY211" fmla="*/ 192087 h 341313"/>
                <a:gd name="connsiteX212" fmla="*/ 182232 w 339726"/>
                <a:gd name="connsiteY212" fmla="*/ 200025 h 341313"/>
                <a:gd name="connsiteX213" fmla="*/ 182232 w 339726"/>
                <a:gd name="connsiteY213" fmla="*/ 202406 h 341313"/>
                <a:gd name="connsiteX214" fmla="*/ 171199 w 339726"/>
                <a:gd name="connsiteY214" fmla="*/ 190500 h 341313"/>
                <a:gd name="connsiteX215" fmla="*/ 159378 w 339726"/>
                <a:gd name="connsiteY215" fmla="*/ 174625 h 341313"/>
                <a:gd name="connsiteX216" fmla="*/ 149133 w 339726"/>
                <a:gd name="connsiteY216" fmla="*/ 153987 h 341313"/>
                <a:gd name="connsiteX217" fmla="*/ 141253 w 339726"/>
                <a:gd name="connsiteY217" fmla="*/ 131762 h 341313"/>
                <a:gd name="connsiteX218" fmla="*/ 136525 w 339726"/>
                <a:gd name="connsiteY218" fmla="*/ 105569 h 341313"/>
                <a:gd name="connsiteX219" fmla="*/ 139677 w 339726"/>
                <a:gd name="connsiteY219" fmla="*/ 84137 h 341313"/>
                <a:gd name="connsiteX220" fmla="*/ 145981 w 339726"/>
                <a:gd name="connsiteY220" fmla="*/ 64294 h 341313"/>
                <a:gd name="connsiteX221" fmla="*/ 153862 w 339726"/>
                <a:gd name="connsiteY221" fmla="*/ 46831 h 341313"/>
                <a:gd name="connsiteX222" fmla="*/ 164894 w 339726"/>
                <a:gd name="connsiteY222" fmla="*/ 30956 h 341313"/>
                <a:gd name="connsiteX223" fmla="*/ 174351 w 339726"/>
                <a:gd name="connsiteY223" fmla="*/ 19050 h 341313"/>
                <a:gd name="connsiteX224" fmla="*/ 183808 w 339726"/>
                <a:gd name="connsiteY224" fmla="*/ 7937 h 341313"/>
                <a:gd name="connsiteX225" fmla="*/ 188536 w 339726"/>
                <a:gd name="connsiteY225" fmla="*/ 2381 h 341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</a:cxnLst>
              <a:rect l="l" t="t" r="r" b="b"/>
              <a:pathLst>
                <a:path w="339726" h="341313">
                  <a:moveTo>
                    <a:pt x="185739" y="211138"/>
                  </a:moveTo>
                  <a:lnTo>
                    <a:pt x="189707" y="211138"/>
                  </a:lnTo>
                  <a:lnTo>
                    <a:pt x="189707" y="212707"/>
                  </a:lnTo>
                  <a:lnTo>
                    <a:pt x="189707" y="215059"/>
                  </a:lnTo>
                  <a:lnTo>
                    <a:pt x="189707" y="218980"/>
                  </a:lnTo>
                  <a:lnTo>
                    <a:pt x="191295" y="226038"/>
                  </a:lnTo>
                  <a:lnTo>
                    <a:pt x="191295" y="232311"/>
                  </a:lnTo>
                  <a:lnTo>
                    <a:pt x="191295" y="241722"/>
                  </a:lnTo>
                  <a:lnTo>
                    <a:pt x="192089" y="251132"/>
                  </a:lnTo>
                  <a:lnTo>
                    <a:pt x="192089" y="261326"/>
                  </a:lnTo>
                  <a:lnTo>
                    <a:pt x="192089" y="273873"/>
                  </a:lnTo>
                  <a:lnTo>
                    <a:pt x="193676" y="285636"/>
                  </a:lnTo>
                  <a:lnTo>
                    <a:pt x="193676" y="291909"/>
                  </a:lnTo>
                  <a:lnTo>
                    <a:pt x="193676" y="298967"/>
                  </a:lnTo>
                  <a:lnTo>
                    <a:pt x="193676" y="313083"/>
                  </a:lnTo>
                  <a:lnTo>
                    <a:pt x="192089" y="327982"/>
                  </a:lnTo>
                  <a:lnTo>
                    <a:pt x="192089" y="341313"/>
                  </a:lnTo>
                  <a:lnTo>
                    <a:pt x="169863" y="341313"/>
                  </a:lnTo>
                  <a:lnTo>
                    <a:pt x="169863" y="339745"/>
                  </a:lnTo>
                  <a:lnTo>
                    <a:pt x="172245" y="324845"/>
                  </a:lnTo>
                  <a:lnTo>
                    <a:pt x="174626" y="312298"/>
                  </a:lnTo>
                  <a:lnTo>
                    <a:pt x="176213" y="297399"/>
                  </a:lnTo>
                  <a:lnTo>
                    <a:pt x="178595" y="285636"/>
                  </a:lnTo>
                  <a:lnTo>
                    <a:pt x="180182" y="272305"/>
                  </a:lnTo>
                  <a:lnTo>
                    <a:pt x="181770" y="261326"/>
                  </a:lnTo>
                  <a:lnTo>
                    <a:pt x="183357" y="251132"/>
                  </a:lnTo>
                  <a:lnTo>
                    <a:pt x="183357" y="240153"/>
                  </a:lnTo>
                  <a:lnTo>
                    <a:pt x="184151" y="232311"/>
                  </a:lnTo>
                  <a:lnTo>
                    <a:pt x="184151" y="226038"/>
                  </a:lnTo>
                  <a:lnTo>
                    <a:pt x="185739" y="218980"/>
                  </a:lnTo>
                  <a:lnTo>
                    <a:pt x="185739" y="215059"/>
                  </a:lnTo>
                  <a:lnTo>
                    <a:pt x="185739" y="212707"/>
                  </a:lnTo>
                  <a:close/>
                  <a:moveTo>
                    <a:pt x="298218" y="173038"/>
                  </a:moveTo>
                  <a:lnTo>
                    <a:pt x="314183" y="173038"/>
                  </a:lnTo>
                  <a:lnTo>
                    <a:pt x="327753" y="174614"/>
                  </a:lnTo>
                  <a:lnTo>
                    <a:pt x="337332" y="175402"/>
                  </a:lnTo>
                  <a:lnTo>
                    <a:pt x="339726" y="175402"/>
                  </a:lnTo>
                  <a:lnTo>
                    <a:pt x="339726" y="179341"/>
                  </a:lnTo>
                  <a:lnTo>
                    <a:pt x="338130" y="188797"/>
                  </a:lnTo>
                  <a:lnTo>
                    <a:pt x="334139" y="200616"/>
                  </a:lnTo>
                  <a:lnTo>
                    <a:pt x="329349" y="217164"/>
                  </a:lnTo>
                  <a:lnTo>
                    <a:pt x="320569" y="234499"/>
                  </a:lnTo>
                  <a:lnTo>
                    <a:pt x="310191" y="250258"/>
                  </a:lnTo>
                  <a:lnTo>
                    <a:pt x="294227" y="263653"/>
                  </a:lnTo>
                  <a:lnTo>
                    <a:pt x="272674" y="273897"/>
                  </a:lnTo>
                  <a:lnTo>
                    <a:pt x="249525" y="279412"/>
                  </a:lnTo>
                  <a:lnTo>
                    <a:pt x="229570" y="280988"/>
                  </a:lnTo>
                  <a:lnTo>
                    <a:pt x="212008" y="279412"/>
                  </a:lnTo>
                  <a:lnTo>
                    <a:pt x="199236" y="277048"/>
                  </a:lnTo>
                  <a:lnTo>
                    <a:pt x="206421" y="271533"/>
                  </a:lnTo>
                  <a:lnTo>
                    <a:pt x="216798" y="262077"/>
                  </a:lnTo>
                  <a:lnTo>
                    <a:pt x="222385" y="256562"/>
                  </a:lnTo>
                  <a:lnTo>
                    <a:pt x="227973" y="252622"/>
                  </a:lnTo>
                  <a:lnTo>
                    <a:pt x="241543" y="242378"/>
                  </a:lnTo>
                  <a:lnTo>
                    <a:pt x="243938" y="240802"/>
                  </a:lnTo>
                  <a:lnTo>
                    <a:pt x="247131" y="238439"/>
                  </a:lnTo>
                  <a:lnTo>
                    <a:pt x="253517" y="232923"/>
                  </a:lnTo>
                  <a:lnTo>
                    <a:pt x="259903" y="228983"/>
                  </a:lnTo>
                  <a:lnTo>
                    <a:pt x="265490" y="223467"/>
                  </a:lnTo>
                  <a:lnTo>
                    <a:pt x="272674" y="219528"/>
                  </a:lnTo>
                  <a:lnTo>
                    <a:pt x="277464" y="215588"/>
                  </a:lnTo>
                  <a:lnTo>
                    <a:pt x="288639" y="209284"/>
                  </a:lnTo>
                  <a:lnTo>
                    <a:pt x="292630" y="206132"/>
                  </a:lnTo>
                  <a:lnTo>
                    <a:pt x="298218" y="202192"/>
                  </a:lnTo>
                  <a:lnTo>
                    <a:pt x="300613" y="200616"/>
                  </a:lnTo>
                  <a:lnTo>
                    <a:pt x="304604" y="198252"/>
                  </a:lnTo>
                  <a:lnTo>
                    <a:pt x="307797" y="196676"/>
                  </a:lnTo>
                  <a:lnTo>
                    <a:pt x="310191" y="195888"/>
                  </a:lnTo>
                  <a:lnTo>
                    <a:pt x="311788" y="194313"/>
                  </a:lnTo>
                  <a:lnTo>
                    <a:pt x="310191" y="194313"/>
                  </a:lnTo>
                  <a:lnTo>
                    <a:pt x="307797" y="195888"/>
                  </a:lnTo>
                  <a:lnTo>
                    <a:pt x="304604" y="198252"/>
                  </a:lnTo>
                  <a:lnTo>
                    <a:pt x="300613" y="199828"/>
                  </a:lnTo>
                  <a:lnTo>
                    <a:pt x="296621" y="202192"/>
                  </a:lnTo>
                  <a:lnTo>
                    <a:pt x="292630" y="204556"/>
                  </a:lnTo>
                  <a:lnTo>
                    <a:pt x="287043" y="207708"/>
                  </a:lnTo>
                  <a:lnTo>
                    <a:pt x="276666" y="213224"/>
                  </a:lnTo>
                  <a:lnTo>
                    <a:pt x="269481" y="217164"/>
                  </a:lnTo>
                  <a:lnTo>
                    <a:pt x="264692" y="221104"/>
                  </a:lnTo>
                  <a:lnTo>
                    <a:pt x="257508" y="225043"/>
                  </a:lnTo>
                  <a:lnTo>
                    <a:pt x="251122" y="228983"/>
                  </a:lnTo>
                  <a:lnTo>
                    <a:pt x="243938" y="232923"/>
                  </a:lnTo>
                  <a:lnTo>
                    <a:pt x="239947" y="235287"/>
                  </a:lnTo>
                  <a:lnTo>
                    <a:pt x="237552" y="238439"/>
                  </a:lnTo>
                  <a:lnTo>
                    <a:pt x="223982" y="246318"/>
                  </a:lnTo>
                  <a:lnTo>
                    <a:pt x="216798" y="251834"/>
                  </a:lnTo>
                  <a:lnTo>
                    <a:pt x="212008" y="255774"/>
                  </a:lnTo>
                  <a:lnTo>
                    <a:pt x="199236" y="264441"/>
                  </a:lnTo>
                  <a:lnTo>
                    <a:pt x="198438" y="266017"/>
                  </a:lnTo>
                  <a:lnTo>
                    <a:pt x="200833" y="252622"/>
                  </a:lnTo>
                  <a:lnTo>
                    <a:pt x="206421" y="236863"/>
                  </a:lnTo>
                  <a:lnTo>
                    <a:pt x="214403" y="219528"/>
                  </a:lnTo>
                  <a:lnTo>
                    <a:pt x="226377" y="203768"/>
                  </a:lnTo>
                  <a:lnTo>
                    <a:pt x="241543" y="188797"/>
                  </a:lnTo>
                  <a:lnTo>
                    <a:pt x="259903" y="179341"/>
                  </a:lnTo>
                  <a:lnTo>
                    <a:pt x="279060" y="174614"/>
                  </a:lnTo>
                  <a:close/>
                  <a:moveTo>
                    <a:pt x="54523" y="128588"/>
                  </a:moveTo>
                  <a:lnTo>
                    <a:pt x="73488" y="128588"/>
                  </a:lnTo>
                  <a:lnTo>
                    <a:pt x="93243" y="131763"/>
                  </a:lnTo>
                  <a:lnTo>
                    <a:pt x="112207" y="138113"/>
                  </a:lnTo>
                  <a:lnTo>
                    <a:pt x="131172" y="151607"/>
                  </a:lnTo>
                  <a:lnTo>
                    <a:pt x="145395" y="167482"/>
                  </a:lnTo>
                  <a:lnTo>
                    <a:pt x="157248" y="183357"/>
                  </a:lnTo>
                  <a:lnTo>
                    <a:pt x="166730" y="200819"/>
                  </a:lnTo>
                  <a:lnTo>
                    <a:pt x="172262" y="214314"/>
                  </a:lnTo>
                  <a:lnTo>
                    <a:pt x="176213" y="225426"/>
                  </a:lnTo>
                  <a:lnTo>
                    <a:pt x="166730" y="221457"/>
                  </a:lnTo>
                  <a:lnTo>
                    <a:pt x="152507" y="215901"/>
                  </a:lnTo>
                  <a:lnTo>
                    <a:pt x="144605" y="213520"/>
                  </a:lnTo>
                  <a:lnTo>
                    <a:pt x="135913" y="209551"/>
                  </a:lnTo>
                  <a:lnTo>
                    <a:pt x="120109" y="202407"/>
                  </a:lnTo>
                  <a:lnTo>
                    <a:pt x="116158" y="200819"/>
                  </a:lnTo>
                  <a:lnTo>
                    <a:pt x="110627" y="198438"/>
                  </a:lnTo>
                  <a:lnTo>
                    <a:pt x="102725" y="196057"/>
                  </a:lnTo>
                  <a:lnTo>
                    <a:pt x="96403" y="192088"/>
                  </a:lnTo>
                  <a:lnTo>
                    <a:pt x="88501" y="187326"/>
                  </a:lnTo>
                  <a:lnTo>
                    <a:pt x="80599" y="183357"/>
                  </a:lnTo>
                  <a:lnTo>
                    <a:pt x="73488" y="180975"/>
                  </a:lnTo>
                  <a:lnTo>
                    <a:pt x="67166" y="177007"/>
                  </a:lnTo>
                  <a:lnTo>
                    <a:pt x="60054" y="174625"/>
                  </a:lnTo>
                  <a:lnTo>
                    <a:pt x="54523" y="170657"/>
                  </a:lnTo>
                  <a:lnTo>
                    <a:pt x="49782" y="167482"/>
                  </a:lnTo>
                  <a:lnTo>
                    <a:pt x="45831" y="165100"/>
                  </a:lnTo>
                  <a:lnTo>
                    <a:pt x="41880" y="163513"/>
                  </a:lnTo>
                  <a:lnTo>
                    <a:pt x="45831" y="165894"/>
                  </a:lnTo>
                  <a:lnTo>
                    <a:pt x="49782" y="169069"/>
                  </a:lnTo>
                  <a:lnTo>
                    <a:pt x="53733" y="173038"/>
                  </a:lnTo>
                  <a:lnTo>
                    <a:pt x="60054" y="175419"/>
                  </a:lnTo>
                  <a:lnTo>
                    <a:pt x="65586" y="179388"/>
                  </a:lnTo>
                  <a:lnTo>
                    <a:pt x="71907" y="183357"/>
                  </a:lnTo>
                  <a:lnTo>
                    <a:pt x="79019" y="187326"/>
                  </a:lnTo>
                  <a:lnTo>
                    <a:pt x="85341" y="192088"/>
                  </a:lnTo>
                  <a:lnTo>
                    <a:pt x="93243" y="196057"/>
                  </a:lnTo>
                  <a:lnTo>
                    <a:pt x="100354" y="200819"/>
                  </a:lnTo>
                  <a:lnTo>
                    <a:pt x="108256" y="204788"/>
                  </a:lnTo>
                  <a:lnTo>
                    <a:pt x="112207" y="206376"/>
                  </a:lnTo>
                  <a:lnTo>
                    <a:pt x="116158" y="209551"/>
                  </a:lnTo>
                  <a:lnTo>
                    <a:pt x="131962" y="217489"/>
                  </a:lnTo>
                  <a:lnTo>
                    <a:pt x="140654" y="221457"/>
                  </a:lnTo>
                  <a:lnTo>
                    <a:pt x="148556" y="225426"/>
                  </a:lnTo>
                  <a:lnTo>
                    <a:pt x="162779" y="231776"/>
                  </a:lnTo>
                  <a:lnTo>
                    <a:pt x="165940" y="233364"/>
                  </a:lnTo>
                  <a:lnTo>
                    <a:pt x="150927" y="237332"/>
                  </a:lnTo>
                  <a:lnTo>
                    <a:pt x="131962" y="239714"/>
                  </a:lnTo>
                  <a:lnTo>
                    <a:pt x="110627" y="241301"/>
                  </a:lnTo>
                  <a:lnTo>
                    <a:pt x="88501" y="238920"/>
                  </a:lnTo>
                  <a:lnTo>
                    <a:pt x="65586" y="230982"/>
                  </a:lnTo>
                  <a:lnTo>
                    <a:pt x="46621" y="217489"/>
                  </a:lnTo>
                  <a:lnTo>
                    <a:pt x="32398" y="200819"/>
                  </a:lnTo>
                  <a:lnTo>
                    <a:pt x="20545" y="184944"/>
                  </a:lnTo>
                  <a:lnTo>
                    <a:pt x="11062" y="167482"/>
                  </a:lnTo>
                  <a:lnTo>
                    <a:pt x="5531" y="153988"/>
                  </a:lnTo>
                  <a:lnTo>
                    <a:pt x="1580" y="143669"/>
                  </a:lnTo>
                  <a:lnTo>
                    <a:pt x="0" y="139700"/>
                  </a:lnTo>
                  <a:lnTo>
                    <a:pt x="3161" y="139700"/>
                  </a:lnTo>
                  <a:lnTo>
                    <a:pt x="11062" y="136525"/>
                  </a:lnTo>
                  <a:lnTo>
                    <a:pt x="22915" y="132557"/>
                  </a:lnTo>
                  <a:lnTo>
                    <a:pt x="37139" y="130175"/>
                  </a:lnTo>
                  <a:close/>
                  <a:moveTo>
                    <a:pt x="191688" y="0"/>
                  </a:moveTo>
                  <a:lnTo>
                    <a:pt x="194052" y="2381"/>
                  </a:lnTo>
                  <a:lnTo>
                    <a:pt x="200357" y="7937"/>
                  </a:lnTo>
                  <a:lnTo>
                    <a:pt x="209025" y="19050"/>
                  </a:lnTo>
                  <a:lnTo>
                    <a:pt x="219270" y="30956"/>
                  </a:lnTo>
                  <a:lnTo>
                    <a:pt x="228726" y="46831"/>
                  </a:lnTo>
                  <a:lnTo>
                    <a:pt x="238183" y="64294"/>
                  </a:lnTo>
                  <a:lnTo>
                    <a:pt x="243699" y="84137"/>
                  </a:lnTo>
                  <a:lnTo>
                    <a:pt x="246063" y="105569"/>
                  </a:lnTo>
                  <a:lnTo>
                    <a:pt x="243699" y="130175"/>
                  </a:lnTo>
                  <a:lnTo>
                    <a:pt x="235031" y="153194"/>
                  </a:lnTo>
                  <a:lnTo>
                    <a:pt x="224786" y="171450"/>
                  </a:lnTo>
                  <a:lnTo>
                    <a:pt x="212965" y="188912"/>
                  </a:lnTo>
                  <a:lnTo>
                    <a:pt x="203509" y="200819"/>
                  </a:lnTo>
                  <a:lnTo>
                    <a:pt x="195628" y="209550"/>
                  </a:lnTo>
                  <a:lnTo>
                    <a:pt x="194052" y="198437"/>
                  </a:lnTo>
                  <a:lnTo>
                    <a:pt x="191688" y="182562"/>
                  </a:lnTo>
                  <a:lnTo>
                    <a:pt x="191688" y="173037"/>
                  </a:lnTo>
                  <a:lnTo>
                    <a:pt x="190112" y="163512"/>
                  </a:lnTo>
                  <a:lnTo>
                    <a:pt x="188536" y="144462"/>
                  </a:lnTo>
                  <a:lnTo>
                    <a:pt x="188536" y="139700"/>
                  </a:lnTo>
                  <a:lnTo>
                    <a:pt x="188536" y="135731"/>
                  </a:lnTo>
                  <a:lnTo>
                    <a:pt x="188536" y="124619"/>
                  </a:lnTo>
                  <a:lnTo>
                    <a:pt x="188536" y="116681"/>
                  </a:lnTo>
                  <a:lnTo>
                    <a:pt x="187748" y="107156"/>
                  </a:lnTo>
                  <a:lnTo>
                    <a:pt x="187748" y="97631"/>
                  </a:lnTo>
                  <a:lnTo>
                    <a:pt x="187748" y="89694"/>
                  </a:lnTo>
                  <a:lnTo>
                    <a:pt x="188536" y="81756"/>
                  </a:lnTo>
                  <a:lnTo>
                    <a:pt x="188536" y="73819"/>
                  </a:lnTo>
                  <a:lnTo>
                    <a:pt x="188536" y="66675"/>
                  </a:lnTo>
                  <a:lnTo>
                    <a:pt x="188536" y="60325"/>
                  </a:lnTo>
                  <a:lnTo>
                    <a:pt x="188536" y="54769"/>
                  </a:lnTo>
                  <a:lnTo>
                    <a:pt x="188536" y="50800"/>
                  </a:lnTo>
                  <a:lnTo>
                    <a:pt x="190112" y="45244"/>
                  </a:lnTo>
                  <a:lnTo>
                    <a:pt x="190112" y="42862"/>
                  </a:lnTo>
                  <a:lnTo>
                    <a:pt x="188536" y="45244"/>
                  </a:lnTo>
                  <a:lnTo>
                    <a:pt x="188536" y="50800"/>
                  </a:lnTo>
                  <a:lnTo>
                    <a:pt x="187748" y="54769"/>
                  </a:lnTo>
                  <a:lnTo>
                    <a:pt x="187748" y="60325"/>
                  </a:lnTo>
                  <a:lnTo>
                    <a:pt x="186172" y="66675"/>
                  </a:lnTo>
                  <a:lnTo>
                    <a:pt x="186172" y="73819"/>
                  </a:lnTo>
                  <a:lnTo>
                    <a:pt x="184596" y="81756"/>
                  </a:lnTo>
                  <a:lnTo>
                    <a:pt x="184596" y="89694"/>
                  </a:lnTo>
                  <a:lnTo>
                    <a:pt x="183808" y="97631"/>
                  </a:lnTo>
                  <a:lnTo>
                    <a:pt x="183808" y="107156"/>
                  </a:lnTo>
                  <a:lnTo>
                    <a:pt x="183808" y="115094"/>
                  </a:lnTo>
                  <a:lnTo>
                    <a:pt x="182232" y="124619"/>
                  </a:lnTo>
                  <a:lnTo>
                    <a:pt x="182232" y="135731"/>
                  </a:lnTo>
                  <a:lnTo>
                    <a:pt x="182232" y="139700"/>
                  </a:lnTo>
                  <a:lnTo>
                    <a:pt x="182232" y="144462"/>
                  </a:lnTo>
                  <a:lnTo>
                    <a:pt x="182232" y="163512"/>
                  </a:lnTo>
                  <a:lnTo>
                    <a:pt x="182232" y="173037"/>
                  </a:lnTo>
                  <a:lnTo>
                    <a:pt x="182232" y="182562"/>
                  </a:lnTo>
                  <a:lnTo>
                    <a:pt x="182232" y="192087"/>
                  </a:lnTo>
                  <a:lnTo>
                    <a:pt x="182232" y="200025"/>
                  </a:lnTo>
                  <a:lnTo>
                    <a:pt x="182232" y="202406"/>
                  </a:lnTo>
                  <a:lnTo>
                    <a:pt x="171199" y="190500"/>
                  </a:lnTo>
                  <a:lnTo>
                    <a:pt x="159378" y="174625"/>
                  </a:lnTo>
                  <a:lnTo>
                    <a:pt x="149133" y="153987"/>
                  </a:lnTo>
                  <a:lnTo>
                    <a:pt x="141253" y="131762"/>
                  </a:lnTo>
                  <a:lnTo>
                    <a:pt x="136525" y="105569"/>
                  </a:lnTo>
                  <a:lnTo>
                    <a:pt x="139677" y="84137"/>
                  </a:lnTo>
                  <a:lnTo>
                    <a:pt x="145981" y="64294"/>
                  </a:lnTo>
                  <a:lnTo>
                    <a:pt x="153862" y="46831"/>
                  </a:lnTo>
                  <a:lnTo>
                    <a:pt x="164894" y="30956"/>
                  </a:lnTo>
                  <a:lnTo>
                    <a:pt x="174351" y="19050"/>
                  </a:lnTo>
                  <a:lnTo>
                    <a:pt x="183808" y="7937"/>
                  </a:lnTo>
                  <a:lnTo>
                    <a:pt x="188536" y="23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35" tIns="45717" rIns="91435" bIns="45717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33" name="任意多边形 2432"/>
            <p:cNvSpPr>
              <a:spLocks/>
            </p:cNvSpPr>
            <p:nvPr/>
          </p:nvSpPr>
          <p:spPr bwMode="auto">
            <a:xfrm>
              <a:off x="7632701" y="2874963"/>
              <a:ext cx="366713" cy="301625"/>
            </a:xfrm>
            <a:custGeom>
              <a:avLst/>
              <a:gdLst>
                <a:gd name="connsiteX0" fmla="*/ 79375 w 366713"/>
                <a:gd name="connsiteY0" fmla="*/ 201612 h 301625"/>
                <a:gd name="connsiteX1" fmla="*/ 79375 w 366713"/>
                <a:gd name="connsiteY1" fmla="*/ 301625 h 301625"/>
                <a:gd name="connsiteX2" fmla="*/ 14287 w 366713"/>
                <a:gd name="connsiteY2" fmla="*/ 301625 h 301625"/>
                <a:gd name="connsiteX3" fmla="*/ 14287 w 366713"/>
                <a:gd name="connsiteY3" fmla="*/ 250418 h 301625"/>
                <a:gd name="connsiteX4" fmla="*/ 131743 w 366713"/>
                <a:gd name="connsiteY4" fmla="*/ 163512 h 301625"/>
                <a:gd name="connsiteX5" fmla="*/ 161925 w 366713"/>
                <a:gd name="connsiteY5" fmla="*/ 182562 h 301625"/>
                <a:gd name="connsiteX6" fmla="*/ 161925 w 366713"/>
                <a:gd name="connsiteY6" fmla="*/ 301625 h 301625"/>
                <a:gd name="connsiteX7" fmla="*/ 100012 w 366713"/>
                <a:gd name="connsiteY7" fmla="*/ 301625 h 301625"/>
                <a:gd name="connsiteX8" fmla="*/ 100012 w 366713"/>
                <a:gd name="connsiteY8" fmla="*/ 187325 h 301625"/>
                <a:gd name="connsiteX9" fmla="*/ 246062 w 366713"/>
                <a:gd name="connsiteY9" fmla="*/ 139700 h 301625"/>
                <a:gd name="connsiteX10" fmla="*/ 246062 w 366713"/>
                <a:gd name="connsiteY10" fmla="*/ 301625 h 301625"/>
                <a:gd name="connsiteX11" fmla="*/ 182562 w 366713"/>
                <a:gd name="connsiteY11" fmla="*/ 301625 h 301625"/>
                <a:gd name="connsiteX12" fmla="*/ 182562 w 366713"/>
                <a:gd name="connsiteY12" fmla="*/ 192346 h 301625"/>
                <a:gd name="connsiteX13" fmla="*/ 184130 w 366713"/>
                <a:gd name="connsiteY13" fmla="*/ 193941 h 301625"/>
                <a:gd name="connsiteX14" fmla="*/ 330200 w 366713"/>
                <a:gd name="connsiteY14" fmla="*/ 69850 h 301625"/>
                <a:gd name="connsiteX15" fmla="*/ 330200 w 366713"/>
                <a:gd name="connsiteY15" fmla="*/ 301625 h 301625"/>
                <a:gd name="connsiteX16" fmla="*/ 265112 w 366713"/>
                <a:gd name="connsiteY16" fmla="*/ 301625 h 301625"/>
                <a:gd name="connsiteX17" fmla="*/ 265112 w 366713"/>
                <a:gd name="connsiteY17" fmla="*/ 124011 h 301625"/>
                <a:gd name="connsiteX18" fmla="*/ 279211 w 366713"/>
                <a:gd name="connsiteY18" fmla="*/ 0 h 301625"/>
                <a:gd name="connsiteX19" fmla="*/ 366713 w 366713"/>
                <a:gd name="connsiteY19" fmla="*/ 3996 h 301625"/>
                <a:gd name="connsiteX20" fmla="*/ 356372 w 366713"/>
                <a:gd name="connsiteY20" fmla="*/ 90312 h 301625"/>
                <a:gd name="connsiteX21" fmla="*/ 333303 w 366713"/>
                <a:gd name="connsiteY21" fmla="*/ 88714 h 301625"/>
                <a:gd name="connsiteX22" fmla="*/ 338872 w 366713"/>
                <a:gd name="connsiteY22" fmla="*/ 43158 h 301625"/>
                <a:gd name="connsiteX23" fmla="*/ 184550 w 366713"/>
                <a:gd name="connsiteY23" fmla="*/ 174231 h 301625"/>
                <a:gd name="connsiteX24" fmla="*/ 132049 w 366713"/>
                <a:gd name="connsiteY24" fmla="*/ 143860 h 301625"/>
                <a:gd name="connsiteX25" fmla="*/ 15114 w 366713"/>
                <a:gd name="connsiteY25" fmla="*/ 231775 h 301625"/>
                <a:gd name="connsiteX26" fmla="*/ 0 w 366713"/>
                <a:gd name="connsiteY26" fmla="*/ 213393 h 301625"/>
                <a:gd name="connsiteX27" fmla="*/ 130458 w 366713"/>
                <a:gd name="connsiteY27" fmla="*/ 114289 h 301625"/>
                <a:gd name="connsiteX28" fmla="*/ 181368 w 366713"/>
                <a:gd name="connsiteY28" fmla="*/ 143860 h 301625"/>
                <a:gd name="connsiteX29" fmla="*/ 322167 w 366713"/>
                <a:gd name="connsiteY29" fmla="*/ 25575 h 301625"/>
                <a:gd name="connsiteX30" fmla="*/ 278416 w 366713"/>
                <a:gd name="connsiteY30" fmla="*/ 22378 h 30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66713" h="301625">
                  <a:moveTo>
                    <a:pt x="79375" y="201612"/>
                  </a:moveTo>
                  <a:lnTo>
                    <a:pt x="79375" y="301625"/>
                  </a:lnTo>
                  <a:lnTo>
                    <a:pt x="14287" y="301625"/>
                  </a:lnTo>
                  <a:lnTo>
                    <a:pt x="14287" y="250418"/>
                  </a:lnTo>
                  <a:close/>
                  <a:moveTo>
                    <a:pt x="131743" y="163512"/>
                  </a:moveTo>
                  <a:lnTo>
                    <a:pt x="161925" y="182562"/>
                  </a:lnTo>
                  <a:lnTo>
                    <a:pt x="161925" y="301625"/>
                  </a:lnTo>
                  <a:lnTo>
                    <a:pt x="100012" y="301625"/>
                  </a:lnTo>
                  <a:lnTo>
                    <a:pt x="100012" y="187325"/>
                  </a:lnTo>
                  <a:close/>
                  <a:moveTo>
                    <a:pt x="246062" y="139700"/>
                  </a:moveTo>
                  <a:lnTo>
                    <a:pt x="246062" y="301625"/>
                  </a:lnTo>
                  <a:lnTo>
                    <a:pt x="182562" y="301625"/>
                  </a:lnTo>
                  <a:lnTo>
                    <a:pt x="182562" y="192346"/>
                  </a:lnTo>
                  <a:lnTo>
                    <a:pt x="184130" y="193941"/>
                  </a:lnTo>
                  <a:close/>
                  <a:moveTo>
                    <a:pt x="330200" y="69850"/>
                  </a:moveTo>
                  <a:lnTo>
                    <a:pt x="330200" y="301625"/>
                  </a:lnTo>
                  <a:lnTo>
                    <a:pt x="265112" y="301625"/>
                  </a:lnTo>
                  <a:lnTo>
                    <a:pt x="265112" y="124011"/>
                  </a:lnTo>
                  <a:close/>
                  <a:moveTo>
                    <a:pt x="279211" y="0"/>
                  </a:moveTo>
                  <a:lnTo>
                    <a:pt x="366713" y="3996"/>
                  </a:lnTo>
                  <a:lnTo>
                    <a:pt x="356372" y="90312"/>
                  </a:lnTo>
                  <a:lnTo>
                    <a:pt x="333303" y="88714"/>
                  </a:lnTo>
                  <a:lnTo>
                    <a:pt x="338872" y="43158"/>
                  </a:lnTo>
                  <a:lnTo>
                    <a:pt x="184550" y="174231"/>
                  </a:lnTo>
                  <a:lnTo>
                    <a:pt x="132049" y="143860"/>
                  </a:lnTo>
                  <a:lnTo>
                    <a:pt x="15114" y="231775"/>
                  </a:lnTo>
                  <a:lnTo>
                    <a:pt x="0" y="213393"/>
                  </a:lnTo>
                  <a:lnTo>
                    <a:pt x="130458" y="114289"/>
                  </a:lnTo>
                  <a:lnTo>
                    <a:pt x="181368" y="143860"/>
                  </a:lnTo>
                  <a:lnTo>
                    <a:pt x="322167" y="25575"/>
                  </a:lnTo>
                  <a:lnTo>
                    <a:pt x="278416" y="2237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35" tIns="45717" rIns="91435" bIns="45717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1" name="TextBox 23"/>
          <p:cNvSpPr txBox="1"/>
          <p:nvPr/>
        </p:nvSpPr>
        <p:spPr>
          <a:xfrm>
            <a:off x="1581222" y="2343203"/>
            <a:ext cx="245909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TextBox 24"/>
          <p:cNvSpPr txBox="1"/>
          <p:nvPr/>
        </p:nvSpPr>
        <p:spPr>
          <a:xfrm>
            <a:off x="1581224" y="2077751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TextBox 23"/>
          <p:cNvSpPr txBox="1"/>
          <p:nvPr/>
        </p:nvSpPr>
        <p:spPr>
          <a:xfrm>
            <a:off x="1581222" y="4945944"/>
            <a:ext cx="245909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TextBox 24"/>
          <p:cNvSpPr txBox="1"/>
          <p:nvPr/>
        </p:nvSpPr>
        <p:spPr>
          <a:xfrm>
            <a:off x="1581224" y="4680492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TextBox 23"/>
          <p:cNvSpPr txBox="1"/>
          <p:nvPr/>
        </p:nvSpPr>
        <p:spPr>
          <a:xfrm>
            <a:off x="8990604" y="3736160"/>
            <a:ext cx="245909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TextBox 24"/>
          <p:cNvSpPr txBox="1"/>
          <p:nvPr/>
        </p:nvSpPr>
        <p:spPr>
          <a:xfrm>
            <a:off x="8990606" y="3470708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TextBox 8"/>
          <p:cNvSpPr txBox="1"/>
          <p:nvPr/>
        </p:nvSpPr>
        <p:spPr>
          <a:xfrm>
            <a:off x="824036" y="233568"/>
            <a:ext cx="2807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TextBox 8"/>
          <p:cNvSpPr txBox="1"/>
          <p:nvPr/>
        </p:nvSpPr>
        <p:spPr>
          <a:xfrm>
            <a:off x="824036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TO ADD CAPTION TEXT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62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50"/>
                                        <p:tgtEl>
                                          <p:spTgt spid="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250"/>
                                        <p:tgtEl>
                                          <p:spTgt spid="4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250"/>
                                        <p:tgtEl>
                                          <p:spTgt spid="4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750"/>
                            </p:stCondLst>
                            <p:childTnLst>
                              <p:par>
                                <p:cTn id="4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4" grpId="0" animBg="1"/>
      <p:bldP spid="4145" grpId="0" animBg="1"/>
      <p:bldP spid="4146" grpId="0" animBg="1"/>
      <p:bldP spid="4147" grpId="0" animBg="1"/>
      <p:bldP spid="4148" grpId="0" animBg="1"/>
      <p:bldP spid="4149" grpId="0" animBg="1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37"/>
          <p:cNvGrpSpPr/>
          <p:nvPr/>
        </p:nvGrpSpPr>
        <p:grpSpPr>
          <a:xfrm>
            <a:off x="1164369" y="2680221"/>
            <a:ext cx="2316294" cy="1514496"/>
            <a:chOff x="1" y="0"/>
            <a:chExt cx="4392858" cy="2872248"/>
          </a:xfrm>
        </p:grpSpPr>
        <p:sp>
          <p:nvSpPr>
            <p:cNvPr id="3" name="Shape 333"/>
            <p:cNvSpPr/>
            <p:nvPr/>
          </p:nvSpPr>
          <p:spPr>
            <a:xfrm>
              <a:off x="1" y="0"/>
              <a:ext cx="4392858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Shape 335"/>
            <p:cNvSpPr/>
            <p:nvPr/>
          </p:nvSpPr>
          <p:spPr>
            <a:xfrm>
              <a:off x="1498551" y="1229870"/>
              <a:ext cx="2042947" cy="4479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输入文本内容</a:t>
              </a:r>
              <a:endParaRPr lang="id-ID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7" name="Group 342"/>
          <p:cNvGrpSpPr/>
          <p:nvPr/>
        </p:nvGrpSpPr>
        <p:grpSpPr>
          <a:xfrm>
            <a:off x="3181743" y="2680221"/>
            <a:ext cx="2316294" cy="1514496"/>
            <a:chOff x="0" y="0"/>
            <a:chExt cx="4392859" cy="2872248"/>
          </a:xfrm>
          <a:solidFill>
            <a:srgbClr val="E60000"/>
          </a:solidFill>
        </p:grpSpPr>
        <p:sp>
          <p:nvSpPr>
            <p:cNvPr id="8" name="Shape 338"/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Shape 340"/>
            <p:cNvSpPr/>
            <p:nvPr/>
          </p:nvSpPr>
          <p:spPr>
            <a:xfrm>
              <a:off x="1194479" y="1289712"/>
              <a:ext cx="2852436" cy="431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输入文本内容</a:t>
              </a:r>
              <a:endParaRPr lang="id-ID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Group 347"/>
          <p:cNvGrpSpPr/>
          <p:nvPr/>
        </p:nvGrpSpPr>
        <p:grpSpPr>
          <a:xfrm>
            <a:off x="5248957" y="2680221"/>
            <a:ext cx="2316294" cy="1514496"/>
            <a:chOff x="0" y="0"/>
            <a:chExt cx="4392859" cy="2872248"/>
          </a:xfrm>
        </p:grpSpPr>
        <p:sp>
          <p:nvSpPr>
            <p:cNvPr id="13" name="Shape 343"/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Shape 345"/>
            <p:cNvSpPr/>
            <p:nvPr/>
          </p:nvSpPr>
          <p:spPr>
            <a:xfrm>
              <a:off x="1086541" y="1289712"/>
              <a:ext cx="2972476" cy="431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输入文本内容</a:t>
              </a:r>
              <a:endParaRPr lang="id-ID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7" name="Group 352"/>
          <p:cNvGrpSpPr/>
          <p:nvPr/>
        </p:nvGrpSpPr>
        <p:grpSpPr>
          <a:xfrm>
            <a:off x="7299143" y="2680221"/>
            <a:ext cx="2316291" cy="1514496"/>
            <a:chOff x="0" y="0"/>
            <a:chExt cx="4392859" cy="2872248"/>
          </a:xfrm>
          <a:solidFill>
            <a:srgbClr val="E60000"/>
          </a:solidFill>
        </p:grpSpPr>
        <p:sp>
          <p:nvSpPr>
            <p:cNvPr id="18" name="Shape 348"/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Shape 350"/>
            <p:cNvSpPr/>
            <p:nvPr/>
          </p:nvSpPr>
          <p:spPr>
            <a:xfrm>
              <a:off x="1186403" y="1289712"/>
              <a:ext cx="2924718" cy="431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输入文本内容</a:t>
              </a:r>
              <a:endParaRPr lang="id-ID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2" name="Group 357"/>
          <p:cNvGrpSpPr/>
          <p:nvPr/>
        </p:nvGrpSpPr>
        <p:grpSpPr>
          <a:xfrm>
            <a:off x="9378091" y="2680221"/>
            <a:ext cx="2316291" cy="1514496"/>
            <a:chOff x="0" y="0"/>
            <a:chExt cx="4392859" cy="2872248"/>
          </a:xfrm>
        </p:grpSpPr>
        <p:sp>
          <p:nvSpPr>
            <p:cNvPr id="23" name="Shape 353"/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Shape 355"/>
            <p:cNvSpPr/>
            <p:nvPr/>
          </p:nvSpPr>
          <p:spPr>
            <a:xfrm>
              <a:off x="1186405" y="1289715"/>
              <a:ext cx="3014432" cy="3693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输入文本内容</a:t>
              </a:r>
              <a:endParaRPr lang="id-ID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7" name="Group 360"/>
          <p:cNvGrpSpPr/>
          <p:nvPr/>
        </p:nvGrpSpPr>
        <p:grpSpPr>
          <a:xfrm>
            <a:off x="2098263" y="3978266"/>
            <a:ext cx="448507" cy="448507"/>
            <a:chOff x="0" y="0"/>
            <a:chExt cx="850594" cy="850594"/>
          </a:xfrm>
        </p:grpSpPr>
        <p:sp>
          <p:nvSpPr>
            <p:cNvPr id="28" name="Shape 358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09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Shape 359"/>
            <p:cNvSpPr/>
            <p:nvPr/>
          </p:nvSpPr>
          <p:spPr>
            <a:xfrm>
              <a:off x="300082" y="114147"/>
              <a:ext cx="250430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 algn="ctr">
                <a:lnSpc>
                  <a:spcPct val="120000"/>
                </a:lnSpc>
                <a:defRPr sz="1800" b="0">
                  <a:solidFill>
                    <a:srgbClr val="000000"/>
                  </a:solidFill>
                </a:defRPr>
              </a:pPr>
              <a:r>
                <a:rPr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30" name="Group 363"/>
          <p:cNvGrpSpPr/>
          <p:nvPr/>
        </p:nvGrpSpPr>
        <p:grpSpPr>
          <a:xfrm>
            <a:off x="4119893" y="3978266"/>
            <a:ext cx="448507" cy="448507"/>
            <a:chOff x="0" y="0"/>
            <a:chExt cx="850594" cy="850594"/>
          </a:xfrm>
          <a:solidFill>
            <a:srgbClr val="E60000"/>
          </a:solidFill>
        </p:grpSpPr>
        <p:sp>
          <p:nvSpPr>
            <p:cNvPr id="31" name="Shape 361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09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Shape 362"/>
            <p:cNvSpPr/>
            <p:nvPr/>
          </p:nvSpPr>
          <p:spPr>
            <a:xfrm>
              <a:off x="331243" y="202702"/>
              <a:ext cx="188486" cy="445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 algn="ctr">
                <a:lnSpc>
                  <a:spcPct val="120000"/>
                </a:lnSpc>
                <a:defRPr sz="1800" b="0">
                  <a:solidFill>
                    <a:srgbClr val="000000"/>
                  </a:solidFill>
                </a:defRPr>
              </a:pPr>
              <a:r>
                <a:rPr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33" name="Group 366"/>
          <p:cNvGrpSpPr/>
          <p:nvPr/>
        </p:nvGrpSpPr>
        <p:grpSpPr>
          <a:xfrm>
            <a:off x="6182851" y="3978266"/>
            <a:ext cx="448507" cy="448507"/>
            <a:chOff x="0" y="0"/>
            <a:chExt cx="850594" cy="850594"/>
          </a:xfrm>
        </p:grpSpPr>
        <p:sp>
          <p:nvSpPr>
            <p:cNvPr id="34" name="Shape 364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3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09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Shape 365"/>
            <p:cNvSpPr/>
            <p:nvPr/>
          </p:nvSpPr>
          <p:spPr>
            <a:xfrm>
              <a:off x="331243" y="202702"/>
              <a:ext cx="188486" cy="445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 algn="ctr">
                <a:lnSpc>
                  <a:spcPct val="120000"/>
                </a:lnSpc>
                <a:defRPr sz="1800" b="0">
                  <a:solidFill>
                    <a:srgbClr val="000000"/>
                  </a:solidFill>
                </a:defRPr>
              </a:pPr>
              <a:r>
                <a:rPr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36" name="Group 369"/>
          <p:cNvGrpSpPr/>
          <p:nvPr/>
        </p:nvGrpSpPr>
        <p:grpSpPr>
          <a:xfrm>
            <a:off x="8233035" y="3978266"/>
            <a:ext cx="448507" cy="448507"/>
            <a:chOff x="0" y="0"/>
            <a:chExt cx="850594" cy="850594"/>
          </a:xfrm>
          <a:solidFill>
            <a:srgbClr val="E60000"/>
          </a:solidFill>
        </p:grpSpPr>
        <p:sp>
          <p:nvSpPr>
            <p:cNvPr id="37" name="Shape 367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4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09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Shape 368"/>
            <p:cNvSpPr/>
            <p:nvPr/>
          </p:nvSpPr>
          <p:spPr>
            <a:xfrm>
              <a:off x="243825" y="114147"/>
              <a:ext cx="362944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 algn="ctr">
                <a:lnSpc>
                  <a:spcPct val="120000"/>
                </a:lnSpc>
                <a:defRPr sz="1800" b="0">
                  <a:solidFill>
                    <a:srgbClr val="000000"/>
                  </a:solidFill>
                </a:defRPr>
              </a:pPr>
              <a:r>
                <a:rPr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4</a:t>
              </a:r>
            </a:p>
          </p:txBody>
        </p:sp>
      </p:grpSp>
      <p:grpSp>
        <p:nvGrpSpPr>
          <p:cNvPr id="39" name="Group 372"/>
          <p:cNvGrpSpPr/>
          <p:nvPr/>
        </p:nvGrpSpPr>
        <p:grpSpPr>
          <a:xfrm>
            <a:off x="10311984" y="3978266"/>
            <a:ext cx="448507" cy="448507"/>
            <a:chOff x="0" y="0"/>
            <a:chExt cx="850594" cy="850594"/>
          </a:xfrm>
        </p:grpSpPr>
        <p:sp>
          <p:nvSpPr>
            <p:cNvPr id="40" name="Shape 370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5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09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Shape 371"/>
            <p:cNvSpPr/>
            <p:nvPr/>
          </p:nvSpPr>
          <p:spPr>
            <a:xfrm>
              <a:off x="331243" y="202702"/>
              <a:ext cx="188486" cy="445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 algn="ctr">
                <a:lnSpc>
                  <a:spcPct val="120000"/>
                </a:lnSpc>
                <a:defRPr sz="1800" b="0">
                  <a:solidFill>
                    <a:srgbClr val="000000"/>
                  </a:solidFill>
                </a:defRPr>
              </a:pPr>
              <a:r>
                <a:rPr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5</a:t>
              </a:r>
            </a:p>
          </p:txBody>
        </p:sp>
      </p:grpSp>
      <p:sp>
        <p:nvSpPr>
          <p:cNvPr id="43" name="Shape 373"/>
          <p:cNvSpPr/>
          <p:nvPr/>
        </p:nvSpPr>
        <p:spPr>
          <a:xfrm>
            <a:off x="1393648" y="4794002"/>
            <a:ext cx="1804918" cy="4296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2000">
                <a:solidFill>
                  <a:srgbClr val="828589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46" name="Shape 376"/>
          <p:cNvSpPr/>
          <p:nvPr/>
        </p:nvSpPr>
        <p:spPr>
          <a:xfrm>
            <a:off x="3454628" y="4794002"/>
            <a:ext cx="1804918" cy="4296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2000">
                <a:solidFill>
                  <a:srgbClr val="828589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49" name="Shape 379"/>
          <p:cNvSpPr/>
          <p:nvPr/>
        </p:nvSpPr>
        <p:spPr>
          <a:xfrm>
            <a:off x="5479631" y="4794002"/>
            <a:ext cx="1804918" cy="4296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2000">
                <a:solidFill>
                  <a:srgbClr val="828589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52" name="Shape 382"/>
          <p:cNvSpPr/>
          <p:nvPr/>
        </p:nvSpPr>
        <p:spPr>
          <a:xfrm>
            <a:off x="7569908" y="4794002"/>
            <a:ext cx="1804918" cy="4296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2000">
                <a:solidFill>
                  <a:srgbClr val="606B83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55" name="Shape 385"/>
          <p:cNvSpPr/>
          <p:nvPr/>
        </p:nvSpPr>
        <p:spPr>
          <a:xfrm>
            <a:off x="9630886" y="4794002"/>
            <a:ext cx="1804918" cy="4296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2000">
                <a:solidFill>
                  <a:srgbClr val="828589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42" name="TextBox 8"/>
          <p:cNvSpPr txBox="1"/>
          <p:nvPr/>
        </p:nvSpPr>
        <p:spPr>
          <a:xfrm>
            <a:off x="824036" y="233568"/>
            <a:ext cx="2807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TextBox 8"/>
          <p:cNvSpPr txBox="1"/>
          <p:nvPr/>
        </p:nvSpPr>
        <p:spPr>
          <a:xfrm>
            <a:off x="824036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TO ADD CAPTION TEXT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6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8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1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1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4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6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6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8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6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8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3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8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3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8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dvAuto="0"/>
      <p:bldP spid="7" grpId="0" animBg="1" advAuto="0"/>
      <p:bldP spid="12" grpId="0" advAuto="0"/>
      <p:bldP spid="17" grpId="0" animBg="1" advAuto="0"/>
      <p:bldP spid="22" grpId="0" advAuto="0"/>
      <p:bldP spid="27" grpId="0" advAuto="0"/>
      <p:bldP spid="30" grpId="0" animBg="1" advAuto="0"/>
      <p:bldP spid="33" grpId="0" advAuto="0"/>
      <p:bldP spid="36" grpId="0" animBg="1" advAuto="0"/>
      <p:bldP spid="39" grpId="0" advAuto="0"/>
      <p:bldP spid="43" grpId="0"/>
      <p:bldP spid="46" grpId="0"/>
      <p:bldP spid="49" grpId="0"/>
      <p:bldP spid="52" grpId="0"/>
      <p:bldP spid="5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583106" y="2642326"/>
            <a:ext cx="470000" cy="4277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20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01</a:t>
            </a:r>
            <a:endParaRPr lang="en-GB" sz="20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968409" y="2642322"/>
            <a:ext cx="2382218" cy="840416"/>
            <a:chOff x="509993" y="4146958"/>
            <a:chExt cx="2041329" cy="796928"/>
          </a:xfrm>
        </p:grpSpPr>
        <p:sp>
          <p:nvSpPr>
            <p:cNvPr id="19" name="TextBox 18"/>
            <p:cNvSpPr txBox="1"/>
            <p:nvPr/>
          </p:nvSpPr>
          <p:spPr>
            <a:xfrm>
              <a:off x="515135" y="4146958"/>
              <a:ext cx="1277740" cy="311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 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09993" y="4448956"/>
              <a:ext cx="2041329" cy="4949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583106" y="3827485"/>
            <a:ext cx="470000" cy="4277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20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02</a:t>
            </a:r>
            <a:endParaRPr lang="en-GB" sz="20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83106" y="5012644"/>
            <a:ext cx="470000" cy="4277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20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03</a:t>
            </a:r>
            <a:endParaRPr lang="en-GB" sz="20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968409" y="5012640"/>
            <a:ext cx="2382218" cy="840416"/>
            <a:chOff x="509993" y="4146958"/>
            <a:chExt cx="2041329" cy="796928"/>
          </a:xfrm>
        </p:grpSpPr>
        <p:sp>
          <p:nvSpPr>
            <p:cNvPr id="34" name="TextBox 33"/>
            <p:cNvSpPr txBox="1"/>
            <p:nvPr/>
          </p:nvSpPr>
          <p:spPr>
            <a:xfrm>
              <a:off x="515135" y="4146958"/>
              <a:ext cx="1277740" cy="311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 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09993" y="4448956"/>
              <a:ext cx="2041329" cy="4949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968409" y="3827481"/>
            <a:ext cx="2382218" cy="840416"/>
            <a:chOff x="509993" y="4146958"/>
            <a:chExt cx="2041329" cy="796928"/>
          </a:xfrm>
        </p:grpSpPr>
        <p:sp>
          <p:nvSpPr>
            <p:cNvPr id="37" name="TextBox 36"/>
            <p:cNvSpPr txBox="1"/>
            <p:nvPr/>
          </p:nvSpPr>
          <p:spPr>
            <a:xfrm>
              <a:off x="515135" y="4146958"/>
              <a:ext cx="1277740" cy="311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 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09993" y="4448956"/>
              <a:ext cx="2041329" cy="4949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315671" y="2290278"/>
            <a:ext cx="4202009" cy="4181440"/>
            <a:chOff x="3685337" y="1514384"/>
            <a:chExt cx="4821324" cy="4797721"/>
          </a:xfrm>
        </p:grpSpPr>
        <p:sp>
          <p:nvSpPr>
            <p:cNvPr id="40" name="Freeform 39"/>
            <p:cNvSpPr/>
            <p:nvPr/>
          </p:nvSpPr>
          <p:spPr>
            <a:xfrm>
              <a:off x="4112274" y="1770540"/>
              <a:ext cx="4137890" cy="4137892"/>
            </a:xfrm>
            <a:custGeom>
              <a:avLst/>
              <a:gdLst>
                <a:gd name="connsiteX0" fmla="*/ 2275840 w 4551680"/>
                <a:gd name="connsiteY0" fmla="*/ 0 h 4551680"/>
                <a:gd name="connsiteX1" fmla="*/ 4246775 w 4551680"/>
                <a:gd name="connsiteY1" fmla="*/ 1137920 h 4551680"/>
                <a:gd name="connsiteX2" fmla="*/ 4246775 w 4551680"/>
                <a:gd name="connsiteY2" fmla="*/ 3413760 h 4551680"/>
                <a:gd name="connsiteX3" fmla="*/ 2275840 w 4551680"/>
                <a:gd name="connsiteY3" fmla="*/ 2275840 h 4551680"/>
                <a:gd name="connsiteX4" fmla="*/ 2275840 w 4551680"/>
                <a:gd name="connsiteY4" fmla="*/ 0 h 4551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1680" h="4551680">
                  <a:moveTo>
                    <a:pt x="2275840" y="0"/>
                  </a:moveTo>
                  <a:cubicBezTo>
                    <a:pt x="3088919" y="0"/>
                    <a:pt x="3840236" y="433773"/>
                    <a:pt x="4246775" y="1137920"/>
                  </a:cubicBezTo>
                  <a:cubicBezTo>
                    <a:pt x="4653315" y="1842067"/>
                    <a:pt x="4653315" y="2709613"/>
                    <a:pt x="4246775" y="3413760"/>
                  </a:cubicBezTo>
                  <a:lnTo>
                    <a:pt x="2275840" y="2275840"/>
                  </a:lnTo>
                  <a:lnTo>
                    <a:pt x="2275840" y="0"/>
                  </a:lnTo>
                  <a:close/>
                </a:path>
              </a:pathLst>
            </a:cu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99397" tIns="1086802" rIns="625652" bIns="2423966" numCol="1" spcCol="1270" anchor="ctr" anchorCtr="0">
              <a:noAutofit/>
            </a:bodyPr>
            <a:lstStyle/>
            <a:p>
              <a:pPr algn="just" defTabSz="2437276">
                <a:lnSpc>
                  <a:spcPct val="120000"/>
                </a:lnSpc>
                <a:spcAft>
                  <a:spcPct val="35000"/>
                </a:spcAft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Freeform 40"/>
            <p:cNvSpPr/>
            <p:nvPr/>
          </p:nvSpPr>
          <p:spPr>
            <a:xfrm>
              <a:off x="4027053" y="1918321"/>
              <a:ext cx="4137890" cy="4137892"/>
            </a:xfrm>
            <a:custGeom>
              <a:avLst/>
              <a:gdLst>
                <a:gd name="connsiteX0" fmla="*/ 4246775 w 4551680"/>
                <a:gd name="connsiteY0" fmla="*/ 3413760 h 4551680"/>
                <a:gd name="connsiteX1" fmla="*/ 2275840 w 4551680"/>
                <a:gd name="connsiteY1" fmla="*/ 4551680 h 4551680"/>
                <a:gd name="connsiteX2" fmla="*/ 304905 w 4551680"/>
                <a:gd name="connsiteY2" fmla="*/ 3413760 h 4551680"/>
                <a:gd name="connsiteX3" fmla="*/ 2275840 w 4551680"/>
                <a:gd name="connsiteY3" fmla="*/ 2275840 h 4551680"/>
                <a:gd name="connsiteX4" fmla="*/ 4246775 w 4551680"/>
                <a:gd name="connsiteY4" fmla="*/ 3413760 h 4551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1680" h="4551680">
                  <a:moveTo>
                    <a:pt x="4246775" y="3413760"/>
                  </a:moveTo>
                  <a:cubicBezTo>
                    <a:pt x="3840235" y="4117907"/>
                    <a:pt x="3088919" y="4551680"/>
                    <a:pt x="2275840" y="4551680"/>
                  </a:cubicBezTo>
                  <a:cubicBezTo>
                    <a:pt x="1462761" y="4551680"/>
                    <a:pt x="711444" y="4117907"/>
                    <a:pt x="304905" y="3413760"/>
                  </a:cubicBezTo>
                  <a:lnTo>
                    <a:pt x="2275840" y="2275840"/>
                  </a:lnTo>
                  <a:lnTo>
                    <a:pt x="4246775" y="3413760"/>
                  </a:lnTo>
                  <a:close/>
                </a:path>
              </a:pathLst>
            </a:custGeom>
            <a:solidFill>
              <a:schemeClr val="accent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9930" tIns="3201387" rIns="1172785" bIns="515634" numCol="1" spcCol="1270" anchor="ctr" anchorCtr="0">
              <a:noAutofit/>
            </a:bodyPr>
            <a:lstStyle/>
            <a:p>
              <a:pPr algn="just" defTabSz="3046596">
                <a:lnSpc>
                  <a:spcPct val="120000"/>
                </a:lnSpc>
                <a:spcAft>
                  <a:spcPct val="35000"/>
                </a:spcAft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" name="Freeform 41"/>
            <p:cNvSpPr/>
            <p:nvPr/>
          </p:nvSpPr>
          <p:spPr>
            <a:xfrm>
              <a:off x="3941832" y="1770540"/>
              <a:ext cx="4137890" cy="4137892"/>
            </a:xfrm>
            <a:custGeom>
              <a:avLst/>
              <a:gdLst>
                <a:gd name="connsiteX0" fmla="*/ 304905 w 4551680"/>
                <a:gd name="connsiteY0" fmla="*/ 3413760 h 4551680"/>
                <a:gd name="connsiteX1" fmla="*/ 304905 w 4551680"/>
                <a:gd name="connsiteY1" fmla="*/ 1137920 h 4551680"/>
                <a:gd name="connsiteX2" fmla="*/ 2275840 w 4551680"/>
                <a:gd name="connsiteY2" fmla="*/ 0 h 4551680"/>
                <a:gd name="connsiteX3" fmla="*/ 2275840 w 4551680"/>
                <a:gd name="connsiteY3" fmla="*/ 2275840 h 4551680"/>
                <a:gd name="connsiteX4" fmla="*/ 304905 w 4551680"/>
                <a:gd name="connsiteY4" fmla="*/ 3413760 h 4551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1680" h="4551680">
                  <a:moveTo>
                    <a:pt x="304905" y="3413760"/>
                  </a:moveTo>
                  <a:cubicBezTo>
                    <a:pt x="-101635" y="2709613"/>
                    <a:pt x="-101635" y="1842067"/>
                    <a:pt x="304905" y="1137920"/>
                  </a:cubicBezTo>
                  <a:cubicBezTo>
                    <a:pt x="711445" y="433773"/>
                    <a:pt x="1462761" y="0"/>
                    <a:pt x="2275840" y="0"/>
                  </a:cubicBezTo>
                  <a:lnTo>
                    <a:pt x="2275840" y="2275840"/>
                  </a:lnTo>
                  <a:lnTo>
                    <a:pt x="304905" y="341376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25654" tIns="1086802" rIns="2599396" bIns="2423966" numCol="1" spcCol="1270" anchor="ctr" anchorCtr="0">
              <a:noAutofit/>
            </a:bodyPr>
            <a:lstStyle/>
            <a:p>
              <a:pPr algn="just" defTabSz="2437276">
                <a:lnSpc>
                  <a:spcPct val="120000"/>
                </a:lnSpc>
                <a:spcAft>
                  <a:spcPct val="35000"/>
                </a:spcAft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" name="Circular Arrow 42"/>
            <p:cNvSpPr/>
            <p:nvPr/>
          </p:nvSpPr>
          <p:spPr>
            <a:xfrm>
              <a:off x="3856462" y="1514384"/>
              <a:ext cx="4650199" cy="4650202"/>
            </a:xfrm>
            <a:prstGeom prst="circularArrow">
              <a:avLst>
                <a:gd name="adj1" fmla="val 5085"/>
                <a:gd name="adj2" fmla="val 327528"/>
                <a:gd name="adj3" fmla="val 1472472"/>
                <a:gd name="adj4" fmla="val 16199432"/>
                <a:gd name="adj5" fmla="val 5932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just">
                <a:lnSpc>
                  <a:spcPct val="120000"/>
                </a:lnSpc>
              </a:pPr>
              <a:endParaRPr lang="zh-CN" altLang="en-US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Circular Arrow 43"/>
            <p:cNvSpPr/>
            <p:nvPr/>
          </p:nvSpPr>
          <p:spPr>
            <a:xfrm>
              <a:off x="3770899" y="1661904"/>
              <a:ext cx="4650199" cy="4650201"/>
            </a:xfrm>
            <a:prstGeom prst="circularArrow">
              <a:avLst>
                <a:gd name="adj1" fmla="val 5085"/>
                <a:gd name="adj2" fmla="val 327528"/>
                <a:gd name="adj3" fmla="val 8671970"/>
                <a:gd name="adj4" fmla="val 1800502"/>
                <a:gd name="adj5" fmla="val 5932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just">
                <a:lnSpc>
                  <a:spcPct val="120000"/>
                </a:lnSpc>
              </a:pPr>
              <a:endParaRPr lang="zh-CN" altLang="en-US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" name="Circular Arrow 44"/>
            <p:cNvSpPr/>
            <p:nvPr/>
          </p:nvSpPr>
          <p:spPr>
            <a:xfrm>
              <a:off x="3685337" y="1514384"/>
              <a:ext cx="4650199" cy="4650202"/>
            </a:xfrm>
            <a:prstGeom prst="circularArrow">
              <a:avLst>
                <a:gd name="adj1" fmla="val 5085"/>
                <a:gd name="adj2" fmla="val 327528"/>
                <a:gd name="adj3" fmla="val 15873039"/>
                <a:gd name="adj4" fmla="val 9000000"/>
                <a:gd name="adj5" fmla="val 5932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just">
                <a:lnSpc>
                  <a:spcPct val="120000"/>
                </a:lnSpc>
              </a:pPr>
              <a:endParaRPr lang="zh-CN" altLang="en-US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6" name="Freeform 45"/>
          <p:cNvSpPr>
            <a:spLocks noEditPoints="1"/>
          </p:cNvSpPr>
          <p:nvPr/>
        </p:nvSpPr>
        <p:spPr bwMode="auto">
          <a:xfrm>
            <a:off x="6022321" y="5222090"/>
            <a:ext cx="788708" cy="461040"/>
          </a:xfrm>
          <a:custGeom>
            <a:avLst/>
            <a:gdLst>
              <a:gd name="T0" fmla="*/ 232 w 316"/>
              <a:gd name="T1" fmla="*/ 27 h 172"/>
              <a:gd name="T2" fmla="*/ 221 w 316"/>
              <a:gd name="T3" fmla="*/ 20 h 172"/>
              <a:gd name="T4" fmla="*/ 157 w 316"/>
              <a:gd name="T5" fmla="*/ 10 h 172"/>
              <a:gd name="T6" fmla="*/ 92 w 316"/>
              <a:gd name="T7" fmla="*/ 9 h 172"/>
              <a:gd name="T8" fmla="*/ 84 w 316"/>
              <a:gd name="T9" fmla="*/ 13 h 172"/>
              <a:gd name="T10" fmla="*/ 0 w 316"/>
              <a:gd name="T11" fmla="*/ 121 h 172"/>
              <a:gd name="T12" fmla="*/ 78 w 316"/>
              <a:gd name="T13" fmla="*/ 109 h 172"/>
              <a:gd name="T14" fmla="*/ 84 w 316"/>
              <a:gd name="T15" fmla="*/ 113 h 172"/>
              <a:gd name="T16" fmla="*/ 120 w 316"/>
              <a:gd name="T17" fmla="*/ 142 h 172"/>
              <a:gd name="T18" fmla="*/ 159 w 316"/>
              <a:gd name="T19" fmla="*/ 163 h 172"/>
              <a:gd name="T20" fmla="*/ 163 w 316"/>
              <a:gd name="T21" fmla="*/ 165 h 172"/>
              <a:gd name="T22" fmla="*/ 190 w 316"/>
              <a:gd name="T23" fmla="*/ 164 h 172"/>
              <a:gd name="T24" fmla="*/ 217 w 316"/>
              <a:gd name="T25" fmla="*/ 153 h 172"/>
              <a:gd name="T26" fmla="*/ 233 w 316"/>
              <a:gd name="T27" fmla="*/ 146 h 172"/>
              <a:gd name="T28" fmla="*/ 265 w 316"/>
              <a:gd name="T29" fmla="*/ 162 h 172"/>
              <a:gd name="T30" fmla="*/ 288 w 316"/>
              <a:gd name="T31" fmla="*/ 14 h 172"/>
              <a:gd name="T32" fmla="*/ 225 w 316"/>
              <a:gd name="T33" fmla="*/ 129 h 172"/>
              <a:gd name="T34" fmla="*/ 225 w 316"/>
              <a:gd name="T35" fmla="*/ 139 h 172"/>
              <a:gd name="T36" fmla="*/ 216 w 316"/>
              <a:gd name="T37" fmla="*/ 142 h 172"/>
              <a:gd name="T38" fmla="*/ 207 w 316"/>
              <a:gd name="T39" fmla="*/ 142 h 172"/>
              <a:gd name="T40" fmla="*/ 189 w 316"/>
              <a:gd name="T41" fmla="*/ 153 h 172"/>
              <a:gd name="T42" fmla="*/ 185 w 316"/>
              <a:gd name="T43" fmla="*/ 153 h 172"/>
              <a:gd name="T44" fmla="*/ 180 w 316"/>
              <a:gd name="T45" fmla="*/ 156 h 172"/>
              <a:gd name="T46" fmla="*/ 157 w 316"/>
              <a:gd name="T47" fmla="*/ 149 h 172"/>
              <a:gd name="T48" fmla="*/ 130 w 316"/>
              <a:gd name="T49" fmla="*/ 128 h 172"/>
              <a:gd name="T50" fmla="*/ 88 w 316"/>
              <a:gd name="T51" fmla="*/ 103 h 172"/>
              <a:gd name="T52" fmla="*/ 71 w 316"/>
              <a:gd name="T53" fmla="*/ 91 h 172"/>
              <a:gd name="T54" fmla="*/ 71 w 316"/>
              <a:gd name="T55" fmla="*/ 90 h 172"/>
              <a:gd name="T56" fmla="*/ 72 w 316"/>
              <a:gd name="T57" fmla="*/ 88 h 172"/>
              <a:gd name="T58" fmla="*/ 93 w 316"/>
              <a:gd name="T59" fmla="*/ 20 h 172"/>
              <a:gd name="T60" fmla="*/ 132 w 316"/>
              <a:gd name="T61" fmla="*/ 24 h 172"/>
              <a:gd name="T62" fmla="*/ 127 w 316"/>
              <a:gd name="T63" fmla="*/ 72 h 172"/>
              <a:gd name="T64" fmla="*/ 185 w 316"/>
              <a:gd name="T65" fmla="*/ 54 h 172"/>
              <a:gd name="T66" fmla="*/ 241 w 316"/>
              <a:gd name="T67" fmla="*/ 119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16" h="172">
                <a:moveTo>
                  <a:pt x="288" y="14"/>
                </a:moveTo>
                <a:cubicBezTo>
                  <a:pt x="232" y="27"/>
                  <a:pt x="232" y="27"/>
                  <a:pt x="232" y="27"/>
                </a:cubicBezTo>
                <a:cubicBezTo>
                  <a:pt x="233" y="31"/>
                  <a:pt x="233" y="31"/>
                  <a:pt x="233" y="31"/>
                </a:cubicBezTo>
                <a:cubicBezTo>
                  <a:pt x="228" y="22"/>
                  <a:pt x="221" y="20"/>
                  <a:pt x="221" y="20"/>
                </a:cubicBezTo>
                <a:cubicBezTo>
                  <a:pt x="178" y="7"/>
                  <a:pt x="178" y="7"/>
                  <a:pt x="178" y="7"/>
                </a:cubicBezTo>
                <a:cubicBezTo>
                  <a:pt x="173" y="5"/>
                  <a:pt x="165" y="7"/>
                  <a:pt x="157" y="10"/>
                </a:cubicBezTo>
                <a:cubicBezTo>
                  <a:pt x="156" y="9"/>
                  <a:pt x="156" y="9"/>
                  <a:pt x="156" y="9"/>
                </a:cubicBezTo>
                <a:cubicBezTo>
                  <a:pt x="92" y="9"/>
                  <a:pt x="92" y="9"/>
                  <a:pt x="92" y="9"/>
                </a:cubicBezTo>
                <a:cubicBezTo>
                  <a:pt x="92" y="9"/>
                  <a:pt x="92" y="9"/>
                  <a:pt x="92" y="9"/>
                </a:cubicBezTo>
                <a:cubicBezTo>
                  <a:pt x="91" y="9"/>
                  <a:pt x="87" y="10"/>
                  <a:pt x="84" y="13"/>
                </a:cubicBezTo>
                <a:cubicBezTo>
                  <a:pt x="50" y="0"/>
                  <a:pt x="50" y="0"/>
                  <a:pt x="50" y="0"/>
                </a:cubicBezTo>
                <a:cubicBezTo>
                  <a:pt x="0" y="121"/>
                  <a:pt x="0" y="121"/>
                  <a:pt x="0" y="121"/>
                </a:cubicBezTo>
                <a:cubicBezTo>
                  <a:pt x="54" y="148"/>
                  <a:pt x="54" y="148"/>
                  <a:pt x="54" y="148"/>
                </a:cubicBezTo>
                <a:cubicBezTo>
                  <a:pt x="69" y="144"/>
                  <a:pt x="76" y="120"/>
                  <a:pt x="78" y="109"/>
                </a:cubicBezTo>
                <a:cubicBezTo>
                  <a:pt x="82" y="112"/>
                  <a:pt x="82" y="112"/>
                  <a:pt x="82" y="112"/>
                </a:cubicBezTo>
                <a:cubicBezTo>
                  <a:pt x="84" y="113"/>
                  <a:pt x="84" y="113"/>
                  <a:pt x="84" y="113"/>
                </a:cubicBezTo>
                <a:cubicBezTo>
                  <a:pt x="84" y="120"/>
                  <a:pt x="85" y="130"/>
                  <a:pt x="99" y="127"/>
                </a:cubicBezTo>
                <a:cubicBezTo>
                  <a:pt x="99" y="127"/>
                  <a:pt x="100" y="157"/>
                  <a:pt x="120" y="142"/>
                </a:cubicBezTo>
                <a:cubicBezTo>
                  <a:pt x="120" y="142"/>
                  <a:pt x="120" y="161"/>
                  <a:pt x="138" y="155"/>
                </a:cubicBezTo>
                <a:cubicBezTo>
                  <a:pt x="138" y="155"/>
                  <a:pt x="141" y="172"/>
                  <a:pt x="159" y="163"/>
                </a:cubicBezTo>
                <a:cubicBezTo>
                  <a:pt x="162" y="165"/>
                  <a:pt x="162" y="165"/>
                  <a:pt x="162" y="165"/>
                </a:cubicBezTo>
                <a:cubicBezTo>
                  <a:pt x="163" y="165"/>
                  <a:pt x="163" y="165"/>
                  <a:pt x="163" y="165"/>
                </a:cubicBezTo>
                <a:cubicBezTo>
                  <a:pt x="164" y="165"/>
                  <a:pt x="173" y="168"/>
                  <a:pt x="181" y="167"/>
                </a:cubicBezTo>
                <a:cubicBezTo>
                  <a:pt x="185" y="167"/>
                  <a:pt x="188" y="166"/>
                  <a:pt x="190" y="164"/>
                </a:cubicBezTo>
                <a:cubicBezTo>
                  <a:pt x="196" y="163"/>
                  <a:pt x="208" y="161"/>
                  <a:pt x="214" y="153"/>
                </a:cubicBezTo>
                <a:cubicBezTo>
                  <a:pt x="215" y="153"/>
                  <a:pt x="216" y="153"/>
                  <a:pt x="217" y="153"/>
                </a:cubicBezTo>
                <a:cubicBezTo>
                  <a:pt x="217" y="153"/>
                  <a:pt x="217" y="153"/>
                  <a:pt x="217" y="153"/>
                </a:cubicBezTo>
                <a:cubicBezTo>
                  <a:pt x="224" y="153"/>
                  <a:pt x="230" y="150"/>
                  <a:pt x="233" y="146"/>
                </a:cubicBezTo>
                <a:cubicBezTo>
                  <a:pt x="235" y="143"/>
                  <a:pt x="236" y="140"/>
                  <a:pt x="236" y="136"/>
                </a:cubicBezTo>
                <a:cubicBezTo>
                  <a:pt x="236" y="136"/>
                  <a:pt x="248" y="160"/>
                  <a:pt x="265" y="162"/>
                </a:cubicBezTo>
                <a:cubicBezTo>
                  <a:pt x="316" y="137"/>
                  <a:pt x="316" y="137"/>
                  <a:pt x="316" y="137"/>
                </a:cubicBezTo>
                <a:lnTo>
                  <a:pt x="288" y="14"/>
                </a:lnTo>
                <a:close/>
                <a:moveTo>
                  <a:pt x="230" y="127"/>
                </a:moveTo>
                <a:cubicBezTo>
                  <a:pt x="225" y="129"/>
                  <a:pt x="225" y="129"/>
                  <a:pt x="225" y="129"/>
                </a:cubicBezTo>
                <a:cubicBezTo>
                  <a:pt x="226" y="133"/>
                  <a:pt x="226" y="133"/>
                  <a:pt x="226" y="133"/>
                </a:cubicBezTo>
                <a:cubicBezTo>
                  <a:pt x="226" y="137"/>
                  <a:pt x="225" y="139"/>
                  <a:pt x="225" y="139"/>
                </a:cubicBezTo>
                <a:cubicBezTo>
                  <a:pt x="223" y="141"/>
                  <a:pt x="220" y="142"/>
                  <a:pt x="216" y="142"/>
                </a:cubicBezTo>
                <a:cubicBezTo>
                  <a:pt x="216" y="142"/>
                  <a:pt x="216" y="142"/>
                  <a:pt x="216" y="142"/>
                </a:cubicBezTo>
                <a:cubicBezTo>
                  <a:pt x="214" y="143"/>
                  <a:pt x="212" y="142"/>
                  <a:pt x="211" y="142"/>
                </a:cubicBezTo>
                <a:cubicBezTo>
                  <a:pt x="207" y="142"/>
                  <a:pt x="207" y="142"/>
                  <a:pt x="207" y="142"/>
                </a:cubicBezTo>
                <a:cubicBezTo>
                  <a:pt x="206" y="146"/>
                  <a:pt x="206" y="146"/>
                  <a:pt x="206" y="146"/>
                </a:cubicBezTo>
                <a:cubicBezTo>
                  <a:pt x="204" y="150"/>
                  <a:pt x="196" y="153"/>
                  <a:pt x="189" y="153"/>
                </a:cubicBezTo>
                <a:cubicBezTo>
                  <a:pt x="188" y="153"/>
                  <a:pt x="188" y="153"/>
                  <a:pt x="188" y="153"/>
                </a:cubicBezTo>
                <a:cubicBezTo>
                  <a:pt x="185" y="153"/>
                  <a:pt x="185" y="153"/>
                  <a:pt x="185" y="153"/>
                </a:cubicBezTo>
                <a:cubicBezTo>
                  <a:pt x="184" y="155"/>
                  <a:pt x="184" y="155"/>
                  <a:pt x="184" y="155"/>
                </a:cubicBezTo>
                <a:cubicBezTo>
                  <a:pt x="183" y="156"/>
                  <a:pt x="182" y="156"/>
                  <a:pt x="180" y="156"/>
                </a:cubicBezTo>
                <a:cubicBezTo>
                  <a:pt x="175" y="157"/>
                  <a:pt x="169" y="155"/>
                  <a:pt x="167" y="155"/>
                </a:cubicBezTo>
                <a:cubicBezTo>
                  <a:pt x="157" y="149"/>
                  <a:pt x="157" y="149"/>
                  <a:pt x="157" y="149"/>
                </a:cubicBezTo>
                <a:cubicBezTo>
                  <a:pt x="156" y="144"/>
                  <a:pt x="154" y="140"/>
                  <a:pt x="149" y="140"/>
                </a:cubicBezTo>
                <a:cubicBezTo>
                  <a:pt x="149" y="140"/>
                  <a:pt x="147" y="116"/>
                  <a:pt x="130" y="128"/>
                </a:cubicBezTo>
                <a:cubicBezTo>
                  <a:pt x="130" y="128"/>
                  <a:pt x="125" y="108"/>
                  <a:pt x="109" y="117"/>
                </a:cubicBezTo>
                <a:cubicBezTo>
                  <a:pt x="88" y="103"/>
                  <a:pt x="88" y="103"/>
                  <a:pt x="88" y="103"/>
                </a:cubicBezTo>
                <a:cubicBezTo>
                  <a:pt x="72" y="91"/>
                  <a:pt x="72" y="91"/>
                  <a:pt x="72" y="91"/>
                </a:cubicBezTo>
                <a:cubicBezTo>
                  <a:pt x="71" y="91"/>
                  <a:pt x="71" y="91"/>
                  <a:pt x="71" y="91"/>
                </a:cubicBezTo>
                <a:cubicBezTo>
                  <a:pt x="71" y="91"/>
                  <a:pt x="71" y="91"/>
                  <a:pt x="71" y="91"/>
                </a:cubicBezTo>
                <a:cubicBezTo>
                  <a:pt x="71" y="90"/>
                  <a:pt x="71" y="90"/>
                  <a:pt x="71" y="90"/>
                </a:cubicBezTo>
                <a:cubicBezTo>
                  <a:pt x="72" y="89"/>
                  <a:pt x="72" y="89"/>
                  <a:pt x="72" y="89"/>
                </a:cubicBezTo>
                <a:cubicBezTo>
                  <a:pt x="72" y="88"/>
                  <a:pt x="72" y="88"/>
                  <a:pt x="72" y="88"/>
                </a:cubicBezTo>
                <a:cubicBezTo>
                  <a:pt x="72" y="87"/>
                  <a:pt x="90" y="26"/>
                  <a:pt x="91" y="21"/>
                </a:cubicBezTo>
                <a:cubicBezTo>
                  <a:pt x="91" y="21"/>
                  <a:pt x="93" y="20"/>
                  <a:pt x="93" y="20"/>
                </a:cubicBezTo>
                <a:cubicBezTo>
                  <a:pt x="138" y="20"/>
                  <a:pt x="138" y="20"/>
                  <a:pt x="138" y="20"/>
                </a:cubicBezTo>
                <a:cubicBezTo>
                  <a:pt x="134" y="22"/>
                  <a:pt x="132" y="24"/>
                  <a:pt x="132" y="24"/>
                </a:cubicBezTo>
                <a:cubicBezTo>
                  <a:pt x="125" y="30"/>
                  <a:pt x="122" y="60"/>
                  <a:pt x="122" y="60"/>
                </a:cubicBezTo>
                <a:cubicBezTo>
                  <a:pt x="119" y="67"/>
                  <a:pt x="127" y="72"/>
                  <a:pt x="127" y="72"/>
                </a:cubicBezTo>
                <a:cubicBezTo>
                  <a:pt x="140" y="81"/>
                  <a:pt x="154" y="47"/>
                  <a:pt x="154" y="47"/>
                </a:cubicBezTo>
                <a:cubicBezTo>
                  <a:pt x="161" y="41"/>
                  <a:pt x="172" y="45"/>
                  <a:pt x="185" y="54"/>
                </a:cubicBezTo>
                <a:cubicBezTo>
                  <a:pt x="206" y="76"/>
                  <a:pt x="232" y="102"/>
                  <a:pt x="239" y="111"/>
                </a:cubicBezTo>
                <a:cubicBezTo>
                  <a:pt x="241" y="114"/>
                  <a:pt x="242" y="117"/>
                  <a:pt x="241" y="119"/>
                </a:cubicBezTo>
                <a:cubicBezTo>
                  <a:pt x="240" y="123"/>
                  <a:pt x="233" y="126"/>
                  <a:pt x="230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GB" sz="949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5145581" y="3597723"/>
            <a:ext cx="693683" cy="543732"/>
            <a:chOff x="7200839" y="1790292"/>
            <a:chExt cx="795921" cy="623870"/>
          </a:xfrm>
          <a:solidFill>
            <a:schemeClr val="bg1"/>
          </a:solidFill>
        </p:grpSpPr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7235971" y="1790292"/>
              <a:ext cx="760789" cy="434110"/>
            </a:xfrm>
            <a:custGeom>
              <a:avLst/>
              <a:gdLst>
                <a:gd name="T0" fmla="*/ 295 w 628"/>
                <a:gd name="T1" fmla="*/ 232 h 334"/>
                <a:gd name="T2" fmla="*/ 295 w 628"/>
                <a:gd name="T3" fmla="*/ 232 h 334"/>
                <a:gd name="T4" fmla="*/ 295 w 628"/>
                <a:gd name="T5" fmla="*/ 232 h 334"/>
                <a:gd name="T6" fmla="*/ 295 w 628"/>
                <a:gd name="T7" fmla="*/ 232 h 334"/>
                <a:gd name="T8" fmla="*/ 430 w 628"/>
                <a:gd name="T9" fmla="*/ 334 h 334"/>
                <a:gd name="T10" fmla="*/ 628 w 628"/>
                <a:gd name="T11" fmla="*/ 218 h 334"/>
                <a:gd name="T12" fmla="*/ 494 w 628"/>
                <a:gd name="T13" fmla="*/ 114 h 334"/>
                <a:gd name="T14" fmla="*/ 305 w 628"/>
                <a:gd name="T15" fmla="*/ 225 h 334"/>
                <a:gd name="T16" fmla="*/ 305 w 628"/>
                <a:gd name="T17" fmla="*/ 3 h 334"/>
                <a:gd name="T18" fmla="*/ 494 w 628"/>
                <a:gd name="T19" fmla="*/ 114 h 334"/>
                <a:gd name="T20" fmla="*/ 600 w 628"/>
                <a:gd name="T21" fmla="*/ 102 h 334"/>
                <a:gd name="T22" fmla="*/ 437 w 628"/>
                <a:gd name="T23" fmla="*/ 7 h 334"/>
                <a:gd name="T24" fmla="*/ 305 w 628"/>
                <a:gd name="T25" fmla="*/ 0 h 334"/>
                <a:gd name="T26" fmla="*/ 305 w 628"/>
                <a:gd name="T27" fmla="*/ 0 h 334"/>
                <a:gd name="T28" fmla="*/ 302 w 628"/>
                <a:gd name="T29" fmla="*/ 0 h 334"/>
                <a:gd name="T30" fmla="*/ 300 w 628"/>
                <a:gd name="T31" fmla="*/ 0 h 334"/>
                <a:gd name="T32" fmla="*/ 295 w 628"/>
                <a:gd name="T33" fmla="*/ 0 h 334"/>
                <a:gd name="T34" fmla="*/ 295 w 628"/>
                <a:gd name="T35" fmla="*/ 0 h 334"/>
                <a:gd name="T36" fmla="*/ 165 w 628"/>
                <a:gd name="T37" fmla="*/ 7 h 334"/>
                <a:gd name="T38" fmla="*/ 0 w 628"/>
                <a:gd name="T39" fmla="*/ 102 h 334"/>
                <a:gd name="T40" fmla="*/ 108 w 628"/>
                <a:gd name="T41" fmla="*/ 114 h 334"/>
                <a:gd name="T42" fmla="*/ 295 w 628"/>
                <a:gd name="T43" fmla="*/ 3 h 334"/>
                <a:gd name="T44" fmla="*/ 295 w 628"/>
                <a:gd name="T45" fmla="*/ 232 h 334"/>
                <a:gd name="T46" fmla="*/ 295 w 628"/>
                <a:gd name="T47" fmla="*/ 232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28" h="334">
                  <a:moveTo>
                    <a:pt x="295" y="232"/>
                  </a:moveTo>
                  <a:lnTo>
                    <a:pt x="295" y="232"/>
                  </a:lnTo>
                  <a:lnTo>
                    <a:pt x="295" y="232"/>
                  </a:lnTo>
                  <a:lnTo>
                    <a:pt x="295" y="232"/>
                  </a:lnTo>
                  <a:lnTo>
                    <a:pt x="430" y="334"/>
                  </a:lnTo>
                  <a:lnTo>
                    <a:pt x="628" y="218"/>
                  </a:lnTo>
                  <a:lnTo>
                    <a:pt x="494" y="114"/>
                  </a:lnTo>
                  <a:lnTo>
                    <a:pt x="305" y="225"/>
                  </a:lnTo>
                  <a:lnTo>
                    <a:pt x="305" y="3"/>
                  </a:lnTo>
                  <a:lnTo>
                    <a:pt x="494" y="114"/>
                  </a:lnTo>
                  <a:lnTo>
                    <a:pt x="600" y="102"/>
                  </a:lnTo>
                  <a:lnTo>
                    <a:pt x="437" y="7"/>
                  </a:lnTo>
                  <a:lnTo>
                    <a:pt x="305" y="0"/>
                  </a:lnTo>
                  <a:lnTo>
                    <a:pt x="305" y="0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5" y="0"/>
                  </a:lnTo>
                  <a:lnTo>
                    <a:pt x="295" y="0"/>
                  </a:lnTo>
                  <a:lnTo>
                    <a:pt x="165" y="7"/>
                  </a:lnTo>
                  <a:lnTo>
                    <a:pt x="0" y="102"/>
                  </a:lnTo>
                  <a:lnTo>
                    <a:pt x="108" y="114"/>
                  </a:lnTo>
                  <a:lnTo>
                    <a:pt x="295" y="3"/>
                  </a:lnTo>
                  <a:lnTo>
                    <a:pt x="295" y="232"/>
                  </a:lnTo>
                  <a:lnTo>
                    <a:pt x="295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7200839" y="1941061"/>
              <a:ext cx="392509" cy="289840"/>
            </a:xfrm>
            <a:custGeom>
              <a:avLst/>
              <a:gdLst>
                <a:gd name="T0" fmla="*/ 0 w 324"/>
                <a:gd name="T1" fmla="*/ 100 h 223"/>
                <a:gd name="T2" fmla="*/ 187 w 324"/>
                <a:gd name="T3" fmla="*/ 223 h 223"/>
                <a:gd name="T4" fmla="*/ 324 w 324"/>
                <a:gd name="T5" fmla="*/ 116 h 223"/>
                <a:gd name="T6" fmla="*/ 130 w 324"/>
                <a:gd name="T7" fmla="*/ 0 h 223"/>
                <a:gd name="T8" fmla="*/ 0 w 324"/>
                <a:gd name="T9" fmla="*/ 10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3">
                  <a:moveTo>
                    <a:pt x="0" y="100"/>
                  </a:moveTo>
                  <a:lnTo>
                    <a:pt x="187" y="223"/>
                  </a:lnTo>
                  <a:lnTo>
                    <a:pt x="324" y="116"/>
                  </a:lnTo>
                  <a:lnTo>
                    <a:pt x="130" y="0"/>
                  </a:lnTo>
                  <a:lnTo>
                    <a:pt x="0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7353482" y="2116524"/>
              <a:ext cx="477310" cy="297638"/>
            </a:xfrm>
            <a:custGeom>
              <a:avLst/>
              <a:gdLst>
                <a:gd name="T0" fmla="*/ 198 w 394"/>
                <a:gd name="T1" fmla="*/ 0 h 229"/>
                <a:gd name="T2" fmla="*/ 61 w 394"/>
                <a:gd name="T3" fmla="*/ 109 h 229"/>
                <a:gd name="T4" fmla="*/ 0 w 394"/>
                <a:gd name="T5" fmla="*/ 71 h 229"/>
                <a:gd name="T6" fmla="*/ 0 w 394"/>
                <a:gd name="T7" fmla="*/ 114 h 229"/>
                <a:gd name="T8" fmla="*/ 198 w 394"/>
                <a:gd name="T9" fmla="*/ 229 h 229"/>
                <a:gd name="T10" fmla="*/ 394 w 394"/>
                <a:gd name="T11" fmla="*/ 116 h 229"/>
                <a:gd name="T12" fmla="*/ 394 w 394"/>
                <a:gd name="T13" fmla="*/ 64 h 229"/>
                <a:gd name="T14" fmla="*/ 335 w 394"/>
                <a:gd name="T15" fmla="*/ 104 h 229"/>
                <a:gd name="T16" fmla="*/ 198 w 394"/>
                <a:gd name="T17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4" h="229">
                  <a:moveTo>
                    <a:pt x="198" y="0"/>
                  </a:moveTo>
                  <a:lnTo>
                    <a:pt x="61" y="109"/>
                  </a:lnTo>
                  <a:lnTo>
                    <a:pt x="0" y="71"/>
                  </a:lnTo>
                  <a:lnTo>
                    <a:pt x="0" y="114"/>
                  </a:lnTo>
                  <a:lnTo>
                    <a:pt x="198" y="229"/>
                  </a:lnTo>
                  <a:lnTo>
                    <a:pt x="394" y="116"/>
                  </a:lnTo>
                  <a:lnTo>
                    <a:pt x="394" y="64"/>
                  </a:lnTo>
                  <a:lnTo>
                    <a:pt x="335" y="104"/>
                  </a:lnTo>
                  <a:lnTo>
                    <a:pt x="1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1" name="Freeform 50"/>
          <p:cNvSpPr>
            <a:spLocks/>
          </p:cNvSpPr>
          <p:nvPr/>
        </p:nvSpPr>
        <p:spPr bwMode="auto">
          <a:xfrm>
            <a:off x="6990762" y="3459044"/>
            <a:ext cx="514191" cy="761226"/>
          </a:xfrm>
          <a:custGeom>
            <a:avLst/>
            <a:gdLst>
              <a:gd name="T0" fmla="*/ 25 w 206"/>
              <a:gd name="T1" fmla="*/ 112 h 284"/>
              <a:gd name="T2" fmla="*/ 25 w 206"/>
              <a:gd name="T3" fmla="*/ 64 h 284"/>
              <a:gd name="T4" fmla="*/ 5 w 206"/>
              <a:gd name="T5" fmla="*/ 64 h 284"/>
              <a:gd name="T6" fmla="*/ 4 w 206"/>
              <a:gd name="T7" fmla="*/ 60 h 284"/>
              <a:gd name="T8" fmla="*/ 104 w 206"/>
              <a:gd name="T9" fmla="*/ 2 h 284"/>
              <a:gd name="T10" fmla="*/ 117 w 206"/>
              <a:gd name="T11" fmla="*/ 2 h 284"/>
              <a:gd name="T12" fmla="*/ 145 w 206"/>
              <a:gd name="T13" fmla="*/ 25 h 284"/>
              <a:gd name="T14" fmla="*/ 145 w 206"/>
              <a:gd name="T15" fmla="*/ 2 h 284"/>
              <a:gd name="T16" fmla="*/ 168 w 206"/>
              <a:gd name="T17" fmla="*/ 2 h 284"/>
              <a:gd name="T18" fmla="*/ 168 w 206"/>
              <a:gd name="T19" fmla="*/ 40 h 284"/>
              <a:gd name="T20" fmla="*/ 184 w 206"/>
              <a:gd name="T21" fmla="*/ 49 h 284"/>
              <a:gd name="T22" fmla="*/ 184 w 206"/>
              <a:gd name="T23" fmla="*/ 49 h 284"/>
              <a:gd name="T24" fmla="*/ 184 w 206"/>
              <a:gd name="T25" fmla="*/ 49 h 284"/>
              <a:gd name="T26" fmla="*/ 202 w 206"/>
              <a:gd name="T27" fmla="*/ 60 h 284"/>
              <a:gd name="T28" fmla="*/ 201 w 206"/>
              <a:gd name="T29" fmla="*/ 64 h 284"/>
              <a:gd name="T30" fmla="*/ 184 w 206"/>
              <a:gd name="T31" fmla="*/ 64 h 284"/>
              <a:gd name="T32" fmla="*/ 184 w 206"/>
              <a:gd name="T33" fmla="*/ 117 h 284"/>
              <a:gd name="T34" fmla="*/ 169 w 206"/>
              <a:gd name="T35" fmla="*/ 134 h 284"/>
              <a:gd name="T36" fmla="*/ 136 w 206"/>
              <a:gd name="T37" fmla="*/ 134 h 284"/>
              <a:gd name="T38" fmla="*/ 129 w 206"/>
              <a:gd name="T39" fmla="*/ 137 h 284"/>
              <a:gd name="T40" fmla="*/ 140 w 206"/>
              <a:gd name="T41" fmla="*/ 155 h 284"/>
              <a:gd name="T42" fmla="*/ 139 w 206"/>
              <a:gd name="T43" fmla="*/ 160 h 284"/>
              <a:gd name="T44" fmla="*/ 118 w 206"/>
              <a:gd name="T45" fmla="*/ 161 h 284"/>
              <a:gd name="T46" fmla="*/ 119 w 206"/>
              <a:gd name="T47" fmla="*/ 168 h 284"/>
              <a:gd name="T48" fmla="*/ 130 w 206"/>
              <a:gd name="T49" fmla="*/ 179 h 284"/>
              <a:gd name="T50" fmla="*/ 115 w 206"/>
              <a:gd name="T51" fmla="*/ 195 h 284"/>
              <a:gd name="T52" fmla="*/ 129 w 206"/>
              <a:gd name="T53" fmla="*/ 211 h 284"/>
              <a:gd name="T54" fmla="*/ 129 w 206"/>
              <a:gd name="T55" fmla="*/ 220 h 284"/>
              <a:gd name="T56" fmla="*/ 115 w 206"/>
              <a:gd name="T57" fmla="*/ 235 h 284"/>
              <a:gd name="T58" fmla="*/ 124 w 206"/>
              <a:gd name="T59" fmla="*/ 248 h 284"/>
              <a:gd name="T60" fmla="*/ 124 w 206"/>
              <a:gd name="T61" fmla="*/ 260 h 284"/>
              <a:gd name="T62" fmla="*/ 102 w 206"/>
              <a:gd name="T63" fmla="*/ 284 h 284"/>
              <a:gd name="T64" fmla="*/ 86 w 206"/>
              <a:gd name="T65" fmla="*/ 264 h 284"/>
              <a:gd name="T66" fmla="*/ 85 w 206"/>
              <a:gd name="T67" fmla="*/ 163 h 284"/>
              <a:gd name="T68" fmla="*/ 83 w 206"/>
              <a:gd name="T69" fmla="*/ 160 h 284"/>
              <a:gd name="T70" fmla="*/ 71 w 206"/>
              <a:gd name="T71" fmla="*/ 159 h 284"/>
              <a:gd name="T72" fmla="*/ 68 w 206"/>
              <a:gd name="T73" fmla="*/ 152 h 284"/>
              <a:gd name="T74" fmla="*/ 77 w 206"/>
              <a:gd name="T75" fmla="*/ 140 h 284"/>
              <a:gd name="T76" fmla="*/ 78 w 206"/>
              <a:gd name="T77" fmla="*/ 136 h 284"/>
              <a:gd name="T78" fmla="*/ 73 w 206"/>
              <a:gd name="T79" fmla="*/ 134 h 284"/>
              <a:gd name="T80" fmla="*/ 40 w 206"/>
              <a:gd name="T81" fmla="*/ 134 h 284"/>
              <a:gd name="T82" fmla="*/ 25 w 206"/>
              <a:gd name="T83" fmla="*/ 112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06" h="284">
                <a:moveTo>
                  <a:pt x="25" y="112"/>
                </a:moveTo>
                <a:cubicBezTo>
                  <a:pt x="25" y="64"/>
                  <a:pt x="25" y="64"/>
                  <a:pt x="25" y="64"/>
                </a:cubicBezTo>
                <a:cubicBezTo>
                  <a:pt x="5" y="64"/>
                  <a:pt x="5" y="64"/>
                  <a:pt x="5" y="64"/>
                </a:cubicBezTo>
                <a:cubicBezTo>
                  <a:pt x="1" y="64"/>
                  <a:pt x="0" y="62"/>
                  <a:pt x="4" y="60"/>
                </a:cubicBezTo>
                <a:cubicBezTo>
                  <a:pt x="104" y="2"/>
                  <a:pt x="104" y="2"/>
                  <a:pt x="104" y="2"/>
                </a:cubicBezTo>
                <a:cubicBezTo>
                  <a:pt x="107" y="0"/>
                  <a:pt x="113" y="0"/>
                  <a:pt x="117" y="2"/>
                </a:cubicBezTo>
                <a:cubicBezTo>
                  <a:pt x="145" y="25"/>
                  <a:pt x="145" y="25"/>
                  <a:pt x="145" y="25"/>
                </a:cubicBezTo>
                <a:cubicBezTo>
                  <a:pt x="145" y="2"/>
                  <a:pt x="145" y="2"/>
                  <a:pt x="145" y="2"/>
                </a:cubicBezTo>
                <a:cubicBezTo>
                  <a:pt x="168" y="2"/>
                  <a:pt x="168" y="2"/>
                  <a:pt x="168" y="2"/>
                </a:cubicBezTo>
                <a:cubicBezTo>
                  <a:pt x="168" y="40"/>
                  <a:pt x="168" y="40"/>
                  <a:pt x="168" y="40"/>
                </a:cubicBezTo>
                <a:cubicBezTo>
                  <a:pt x="184" y="49"/>
                  <a:pt x="184" y="49"/>
                  <a:pt x="184" y="49"/>
                </a:cubicBezTo>
                <a:cubicBezTo>
                  <a:pt x="184" y="49"/>
                  <a:pt x="184" y="49"/>
                  <a:pt x="184" y="49"/>
                </a:cubicBezTo>
                <a:cubicBezTo>
                  <a:pt x="184" y="49"/>
                  <a:pt x="184" y="49"/>
                  <a:pt x="184" y="49"/>
                </a:cubicBezTo>
                <a:cubicBezTo>
                  <a:pt x="202" y="60"/>
                  <a:pt x="202" y="60"/>
                  <a:pt x="202" y="60"/>
                </a:cubicBezTo>
                <a:cubicBezTo>
                  <a:pt x="206" y="62"/>
                  <a:pt x="205" y="64"/>
                  <a:pt x="201" y="64"/>
                </a:cubicBezTo>
                <a:cubicBezTo>
                  <a:pt x="184" y="64"/>
                  <a:pt x="184" y="64"/>
                  <a:pt x="184" y="64"/>
                </a:cubicBezTo>
                <a:cubicBezTo>
                  <a:pt x="184" y="117"/>
                  <a:pt x="184" y="117"/>
                  <a:pt x="184" y="117"/>
                </a:cubicBezTo>
                <a:cubicBezTo>
                  <a:pt x="184" y="117"/>
                  <a:pt x="185" y="134"/>
                  <a:pt x="169" y="134"/>
                </a:cubicBezTo>
                <a:cubicBezTo>
                  <a:pt x="136" y="134"/>
                  <a:pt x="136" y="134"/>
                  <a:pt x="136" y="134"/>
                </a:cubicBezTo>
                <a:cubicBezTo>
                  <a:pt x="134" y="135"/>
                  <a:pt x="131" y="136"/>
                  <a:pt x="129" y="137"/>
                </a:cubicBezTo>
                <a:cubicBezTo>
                  <a:pt x="140" y="155"/>
                  <a:pt x="140" y="155"/>
                  <a:pt x="140" y="155"/>
                </a:cubicBezTo>
                <a:cubicBezTo>
                  <a:pt x="142" y="159"/>
                  <a:pt x="139" y="160"/>
                  <a:pt x="139" y="160"/>
                </a:cubicBezTo>
                <a:cubicBezTo>
                  <a:pt x="118" y="161"/>
                  <a:pt x="118" y="161"/>
                  <a:pt x="118" y="161"/>
                </a:cubicBezTo>
                <a:cubicBezTo>
                  <a:pt x="119" y="168"/>
                  <a:pt x="119" y="168"/>
                  <a:pt x="119" y="168"/>
                </a:cubicBezTo>
                <a:cubicBezTo>
                  <a:pt x="130" y="179"/>
                  <a:pt x="130" y="179"/>
                  <a:pt x="130" y="179"/>
                </a:cubicBezTo>
                <a:cubicBezTo>
                  <a:pt x="115" y="195"/>
                  <a:pt x="115" y="195"/>
                  <a:pt x="115" y="195"/>
                </a:cubicBezTo>
                <a:cubicBezTo>
                  <a:pt x="129" y="211"/>
                  <a:pt x="129" y="211"/>
                  <a:pt x="129" y="211"/>
                </a:cubicBezTo>
                <a:cubicBezTo>
                  <a:pt x="129" y="220"/>
                  <a:pt x="129" y="220"/>
                  <a:pt x="129" y="220"/>
                </a:cubicBezTo>
                <a:cubicBezTo>
                  <a:pt x="115" y="235"/>
                  <a:pt x="115" y="235"/>
                  <a:pt x="115" y="235"/>
                </a:cubicBezTo>
                <a:cubicBezTo>
                  <a:pt x="124" y="248"/>
                  <a:pt x="124" y="248"/>
                  <a:pt x="124" y="248"/>
                </a:cubicBezTo>
                <a:cubicBezTo>
                  <a:pt x="124" y="260"/>
                  <a:pt x="124" y="260"/>
                  <a:pt x="124" y="260"/>
                </a:cubicBezTo>
                <a:cubicBezTo>
                  <a:pt x="102" y="284"/>
                  <a:pt x="102" y="284"/>
                  <a:pt x="102" y="284"/>
                </a:cubicBezTo>
                <a:cubicBezTo>
                  <a:pt x="94" y="283"/>
                  <a:pt x="86" y="264"/>
                  <a:pt x="86" y="264"/>
                </a:cubicBezTo>
                <a:cubicBezTo>
                  <a:pt x="85" y="163"/>
                  <a:pt x="85" y="163"/>
                  <a:pt x="85" y="163"/>
                </a:cubicBezTo>
                <a:cubicBezTo>
                  <a:pt x="85" y="160"/>
                  <a:pt x="83" y="160"/>
                  <a:pt x="83" y="160"/>
                </a:cubicBezTo>
                <a:cubicBezTo>
                  <a:pt x="71" y="159"/>
                  <a:pt x="71" y="159"/>
                  <a:pt x="71" y="159"/>
                </a:cubicBezTo>
                <a:cubicBezTo>
                  <a:pt x="64" y="159"/>
                  <a:pt x="68" y="152"/>
                  <a:pt x="68" y="152"/>
                </a:cubicBezTo>
                <a:cubicBezTo>
                  <a:pt x="77" y="140"/>
                  <a:pt x="77" y="140"/>
                  <a:pt x="77" y="140"/>
                </a:cubicBezTo>
                <a:cubicBezTo>
                  <a:pt x="78" y="139"/>
                  <a:pt x="78" y="137"/>
                  <a:pt x="78" y="136"/>
                </a:cubicBezTo>
                <a:cubicBezTo>
                  <a:pt x="76" y="136"/>
                  <a:pt x="74" y="135"/>
                  <a:pt x="73" y="134"/>
                </a:cubicBezTo>
                <a:cubicBezTo>
                  <a:pt x="40" y="134"/>
                  <a:pt x="40" y="134"/>
                  <a:pt x="40" y="134"/>
                </a:cubicBezTo>
                <a:cubicBezTo>
                  <a:pt x="40" y="134"/>
                  <a:pt x="25" y="133"/>
                  <a:pt x="25" y="1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GB" sz="949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551597" y="2607649"/>
            <a:ext cx="3073704" cy="1702790"/>
            <a:chOff x="8461641" y="1680432"/>
            <a:chExt cx="2914647" cy="1614675"/>
          </a:xfrm>
        </p:grpSpPr>
        <p:sp>
          <p:nvSpPr>
            <p:cNvPr id="60" name="Rectangle 59"/>
            <p:cNvSpPr/>
            <p:nvPr/>
          </p:nvSpPr>
          <p:spPr>
            <a:xfrm>
              <a:off x="8461641" y="1680432"/>
              <a:ext cx="2914647" cy="1614675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706534" y="1912546"/>
              <a:ext cx="1413952" cy="311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 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8701390" y="2281878"/>
              <a:ext cx="2482639" cy="5078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。</a:t>
              </a:r>
              <a:endParaRPr lang="en-GB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910113" y="5469167"/>
            <a:ext cx="796944" cy="796944"/>
            <a:chOff x="6895745" y="6076124"/>
            <a:chExt cx="755703" cy="755703"/>
          </a:xfrm>
        </p:grpSpPr>
        <p:sp>
          <p:nvSpPr>
            <p:cNvPr id="64" name="Oval 63"/>
            <p:cNvSpPr/>
            <p:nvPr/>
          </p:nvSpPr>
          <p:spPr>
            <a:xfrm>
              <a:off x="6895745" y="6076124"/>
              <a:ext cx="755703" cy="75570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7162147" y="6226696"/>
              <a:ext cx="212181" cy="457727"/>
              <a:chOff x="4395788" y="2198688"/>
              <a:chExt cx="344488" cy="742951"/>
            </a:xfrm>
            <a:solidFill>
              <a:schemeClr val="bg2"/>
            </a:solidFill>
          </p:grpSpPr>
          <p:sp>
            <p:nvSpPr>
              <p:cNvPr id="66" name="Oval 65"/>
              <p:cNvSpPr>
                <a:spLocks noChangeArrowheads="1"/>
              </p:cNvSpPr>
              <p:nvPr/>
            </p:nvSpPr>
            <p:spPr bwMode="auto">
              <a:xfrm>
                <a:off x="4511675" y="2198688"/>
                <a:ext cx="109538" cy="1127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8216" tIns="24108" rIns="48216" bIns="24108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949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7" name="Freeform 7"/>
              <p:cNvSpPr>
                <a:spLocks/>
              </p:cNvSpPr>
              <p:nvPr/>
            </p:nvSpPr>
            <p:spPr bwMode="auto">
              <a:xfrm>
                <a:off x="4395788" y="2333626"/>
                <a:ext cx="344488" cy="60801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8216" tIns="24108" rIns="48216" bIns="24108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949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68" name="Group 67"/>
          <p:cNvGrpSpPr/>
          <p:nvPr/>
        </p:nvGrpSpPr>
        <p:grpSpPr>
          <a:xfrm>
            <a:off x="8900231" y="4526943"/>
            <a:ext cx="796944" cy="796944"/>
            <a:chOff x="1354194" y="5911456"/>
            <a:chExt cx="755703" cy="755703"/>
          </a:xfrm>
        </p:grpSpPr>
        <p:sp>
          <p:nvSpPr>
            <p:cNvPr id="69" name="Oval 68"/>
            <p:cNvSpPr/>
            <p:nvPr/>
          </p:nvSpPr>
          <p:spPr>
            <a:xfrm>
              <a:off x="1354194" y="5911456"/>
              <a:ext cx="755703" cy="7557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1639245" y="6058413"/>
              <a:ext cx="185600" cy="472193"/>
              <a:chOff x="4422775" y="2198688"/>
              <a:chExt cx="292100" cy="742950"/>
            </a:xfrm>
            <a:solidFill>
              <a:schemeClr val="bg2"/>
            </a:solidFill>
          </p:grpSpPr>
          <p:sp>
            <p:nvSpPr>
              <p:cNvPr id="71" name="Freeform 12"/>
              <p:cNvSpPr>
                <a:spLocks/>
              </p:cNvSpPr>
              <p:nvPr/>
            </p:nvSpPr>
            <p:spPr bwMode="auto">
              <a:xfrm>
                <a:off x="4422775" y="2325688"/>
                <a:ext cx="292100" cy="615950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8216" tIns="24108" rIns="48216" bIns="24108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949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72" name="Oval 13"/>
              <p:cNvSpPr>
                <a:spLocks noChangeArrowheads="1"/>
              </p:cNvSpPr>
              <p:nvPr/>
            </p:nvSpPr>
            <p:spPr bwMode="auto">
              <a:xfrm>
                <a:off x="4511675" y="2198688"/>
                <a:ext cx="115888" cy="1158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8216" tIns="24108" rIns="48216" bIns="24108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949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73" name="TextBox 72"/>
          <p:cNvSpPr txBox="1"/>
          <p:nvPr/>
        </p:nvSpPr>
        <p:spPr>
          <a:xfrm>
            <a:off x="9758138" y="4672206"/>
            <a:ext cx="678391" cy="293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1.234K</a:t>
            </a:r>
            <a:endParaRPr lang="en-GB" sz="12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758533" y="4934399"/>
            <a:ext cx="960519" cy="293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Male Users</a:t>
            </a:r>
            <a:endParaRPr lang="en-GB" sz="12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776385" y="5614431"/>
            <a:ext cx="678391" cy="293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1.234K</a:t>
            </a:r>
            <a:endParaRPr lang="en-GB" sz="1200" b="1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777250" y="5876624"/>
            <a:ext cx="1140056" cy="293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Female Users</a:t>
            </a:r>
            <a:endParaRPr lang="en-GB" sz="12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TextBox 8"/>
          <p:cNvSpPr txBox="1"/>
          <p:nvPr/>
        </p:nvSpPr>
        <p:spPr>
          <a:xfrm>
            <a:off x="824036" y="233568"/>
            <a:ext cx="2807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3" name="TextBox 8"/>
          <p:cNvSpPr txBox="1"/>
          <p:nvPr/>
        </p:nvSpPr>
        <p:spPr>
          <a:xfrm>
            <a:off x="824036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TO ADD CAPTION TEXT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6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25" grpId="0"/>
      <p:bldP spid="46" grpId="0" animBg="1"/>
      <p:bldP spid="51" grpId="0" animBg="1"/>
      <p:bldP spid="73" grpId="0"/>
      <p:bldP spid="74" grpId="0"/>
      <p:bldP spid="75" grpId="0"/>
      <p:bldP spid="7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5813895" y="3616325"/>
            <a:ext cx="4860273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205300" y="2748495"/>
            <a:ext cx="4468868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5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成功项目展示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205300" y="3696145"/>
            <a:ext cx="1999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49707" y="3696145"/>
            <a:ext cx="1999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6205300" y="4070577"/>
            <a:ext cx="1999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8349707" y="4070577"/>
            <a:ext cx="1999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82458" y="1955325"/>
            <a:ext cx="4435021" cy="332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987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03</a:t>
            </a:r>
            <a:endParaRPr lang="zh-CN" altLang="en-US" sz="20987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15" name="直接连接符 14"/>
          <p:cNvCxnSpPr/>
          <p:nvPr>
            <p:custDataLst>
              <p:tags r:id="rId4"/>
            </p:custDataLst>
          </p:nvPr>
        </p:nvCxnSpPr>
        <p:spPr>
          <a:xfrm>
            <a:off x="5813895" y="3616325"/>
            <a:ext cx="4860273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066515" y="3324162"/>
            <a:ext cx="3466906" cy="5843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797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章节 </a:t>
            </a:r>
            <a:r>
              <a:rPr lang="en-US" altLang="zh-CN" sz="3797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PART</a:t>
            </a:r>
            <a:endParaRPr lang="zh-CN" altLang="en-US" sz="3797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86132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/>
      <p:bldP spid="14" grpId="0"/>
      <p:bldP spid="10" grpId="0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813314" y="1206966"/>
            <a:ext cx="4815147" cy="1583301"/>
            <a:chOff x="2585937" y="554108"/>
            <a:chExt cx="3423588" cy="1126126"/>
          </a:xfrm>
        </p:grpSpPr>
        <p:sp>
          <p:nvSpPr>
            <p:cNvPr id="19466" name="文本框 66"/>
            <p:cNvSpPr txBox="1">
              <a:spLocks noChangeArrowheads="1"/>
            </p:cNvSpPr>
            <p:nvPr/>
          </p:nvSpPr>
          <p:spPr bwMode="auto">
            <a:xfrm>
              <a:off x="2585937" y="892170"/>
              <a:ext cx="3423588" cy="788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。</a:t>
              </a:r>
            </a:p>
          </p:txBody>
        </p:sp>
        <p:sp>
          <p:nvSpPr>
            <p:cNvPr id="19467" name="文本框 13"/>
            <p:cNvSpPr txBox="1">
              <a:spLocks noChangeArrowheads="1"/>
            </p:cNvSpPr>
            <p:nvPr/>
          </p:nvSpPr>
          <p:spPr bwMode="auto">
            <a:xfrm>
              <a:off x="2585937" y="554108"/>
              <a:ext cx="1312982" cy="17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点击请替换文字内容</a:t>
              </a:r>
            </a:p>
          </p:txBody>
        </p:sp>
      </p:grpSp>
      <p:sp>
        <p:nvSpPr>
          <p:cNvPr id="41" name="任意多边形 40"/>
          <p:cNvSpPr/>
          <p:nvPr/>
        </p:nvSpPr>
        <p:spPr>
          <a:xfrm>
            <a:off x="6576708" y="1"/>
            <a:ext cx="6281690" cy="3576144"/>
          </a:xfrm>
          <a:custGeom>
            <a:avLst/>
            <a:gdLst>
              <a:gd name="connsiteX0" fmla="*/ 0 w 4467225"/>
              <a:gd name="connsiteY0" fmla="*/ 0 h 2543175"/>
              <a:gd name="connsiteX1" fmla="*/ 4467225 w 4467225"/>
              <a:gd name="connsiteY1" fmla="*/ 0 h 2543175"/>
              <a:gd name="connsiteX2" fmla="*/ 4467225 w 4467225"/>
              <a:gd name="connsiteY2" fmla="*/ 2543175 h 2543175"/>
              <a:gd name="connsiteX3" fmla="*/ 0 w 4467225"/>
              <a:gd name="connsiteY3" fmla="*/ 2543175 h 2543175"/>
              <a:gd name="connsiteX4" fmla="*/ 0 w 4467225"/>
              <a:gd name="connsiteY4" fmla="*/ 1386931 h 2543175"/>
              <a:gd name="connsiteX5" fmla="*/ 198867 w 4467225"/>
              <a:gd name="connsiteY5" fmla="*/ 1271588 h 2543175"/>
              <a:gd name="connsiteX6" fmla="*/ 0 w 4467225"/>
              <a:gd name="connsiteY6" fmla="*/ 1156245 h 2543175"/>
              <a:gd name="connsiteX7" fmla="*/ 0 w 4467225"/>
              <a:gd name="connsiteY7" fmla="*/ 0 h 2543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67225" h="2543175">
                <a:moveTo>
                  <a:pt x="0" y="0"/>
                </a:moveTo>
                <a:lnTo>
                  <a:pt x="4467225" y="0"/>
                </a:lnTo>
                <a:lnTo>
                  <a:pt x="4467225" y="2543175"/>
                </a:lnTo>
                <a:lnTo>
                  <a:pt x="0" y="2543175"/>
                </a:lnTo>
                <a:lnTo>
                  <a:pt x="0" y="1386931"/>
                </a:lnTo>
                <a:lnTo>
                  <a:pt x="198867" y="1271588"/>
                </a:lnTo>
                <a:lnTo>
                  <a:pt x="0" y="1156245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 cstate="email">
              <a:extLst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lnSpc>
                <a:spcPct val="150000"/>
              </a:lnSpc>
              <a:defRPr/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任意多边形 43"/>
          <p:cNvSpPr/>
          <p:nvPr/>
        </p:nvSpPr>
        <p:spPr>
          <a:xfrm>
            <a:off x="0" y="3576145"/>
            <a:ext cx="6576708" cy="3656505"/>
          </a:xfrm>
          <a:custGeom>
            <a:avLst/>
            <a:gdLst>
              <a:gd name="connsiteX0" fmla="*/ 2590802 w 2590802"/>
              <a:gd name="connsiteY0" fmla="*/ 0 h 4676776"/>
              <a:gd name="connsiteX1" fmla="*/ 2590802 w 2590802"/>
              <a:gd name="connsiteY1" fmla="*/ 4676776 h 4676776"/>
              <a:gd name="connsiteX2" fmla="*/ 1401458 w 2590802"/>
              <a:gd name="connsiteY2" fmla="*/ 4676776 h 4676776"/>
              <a:gd name="connsiteX3" fmla="*/ 1295401 w 2590802"/>
              <a:gd name="connsiteY3" fmla="*/ 4493919 h 4676776"/>
              <a:gd name="connsiteX4" fmla="*/ 1189344 w 2590802"/>
              <a:gd name="connsiteY4" fmla="*/ 4676776 h 4676776"/>
              <a:gd name="connsiteX5" fmla="*/ 0 w 2590802"/>
              <a:gd name="connsiteY5" fmla="*/ 4676776 h 4676776"/>
              <a:gd name="connsiteX6" fmla="*/ 1 w 2590802"/>
              <a:gd name="connsiteY6" fmla="*/ 0 h 4676776"/>
              <a:gd name="connsiteX7" fmla="*/ 2590802 w 2590802"/>
              <a:gd name="connsiteY7" fmla="*/ 0 h 4676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90802" h="4676776">
                <a:moveTo>
                  <a:pt x="2590802" y="0"/>
                </a:moveTo>
                <a:lnTo>
                  <a:pt x="2590802" y="4676776"/>
                </a:lnTo>
                <a:lnTo>
                  <a:pt x="1401458" y="4676776"/>
                </a:lnTo>
                <a:lnTo>
                  <a:pt x="1295401" y="4493919"/>
                </a:lnTo>
                <a:lnTo>
                  <a:pt x="1189344" y="4676776"/>
                </a:lnTo>
                <a:lnTo>
                  <a:pt x="0" y="4676776"/>
                </a:lnTo>
                <a:lnTo>
                  <a:pt x="1" y="0"/>
                </a:lnTo>
                <a:lnTo>
                  <a:pt x="2590802" y="0"/>
                </a:lnTo>
                <a:close/>
              </a:path>
            </a:pathLst>
          </a:custGeom>
          <a:blipFill dpi="0" rotWithShape="0">
            <a:blip r:embed="rId4" cstate="email">
              <a:extLst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lnSpc>
                <a:spcPct val="150000"/>
              </a:lnSpc>
              <a:defRPr/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" name="组合 1"/>
          <p:cNvGrpSpPr>
            <a:grpSpLocks/>
          </p:cNvGrpSpPr>
          <p:nvPr/>
        </p:nvGrpSpPr>
        <p:grpSpPr bwMode="auto">
          <a:xfrm>
            <a:off x="5690485" y="4018139"/>
            <a:ext cx="6792886" cy="2759122"/>
            <a:chOff x="4046335" y="2857499"/>
            <a:chExt cx="4830965" cy="1962150"/>
          </a:xfrm>
        </p:grpSpPr>
        <p:grpSp>
          <p:nvGrpSpPr>
            <p:cNvPr id="19462" name="组合 6"/>
            <p:cNvGrpSpPr>
              <a:grpSpLocks/>
            </p:cNvGrpSpPr>
            <p:nvPr/>
          </p:nvGrpSpPr>
          <p:grpSpPr bwMode="auto">
            <a:xfrm>
              <a:off x="4909111" y="3092841"/>
              <a:ext cx="3597678" cy="1276359"/>
              <a:chOff x="4909111" y="3045216"/>
              <a:chExt cx="3597678" cy="1276359"/>
            </a:xfrm>
          </p:grpSpPr>
          <p:sp>
            <p:nvSpPr>
              <p:cNvPr id="46" name="文本框 66"/>
              <p:cNvSpPr txBox="1">
                <a:spLocks noChangeArrowheads="1"/>
              </p:cNvSpPr>
              <p:nvPr/>
            </p:nvSpPr>
            <p:spPr bwMode="auto">
              <a:xfrm>
                <a:off x="4909111" y="3287389"/>
                <a:ext cx="3597678" cy="1034186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lIns="0" tIns="0" rIns="0" bIns="0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zh-CN" altLang="en-US" sz="9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    </a:r>
              </a:p>
            </p:txBody>
          </p:sp>
          <p:sp>
            <p:nvSpPr>
              <p:cNvPr id="47" name="文本框 66"/>
              <p:cNvSpPr txBox="1">
                <a:spLocks noChangeArrowheads="1"/>
              </p:cNvSpPr>
              <p:nvPr/>
            </p:nvSpPr>
            <p:spPr bwMode="auto">
              <a:xfrm>
                <a:off x="4909112" y="3045216"/>
                <a:ext cx="1313307" cy="17510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defPPr>
                  <a:defRPr lang="zh-CN"/>
                </a:defPPr>
                <a:lvl1pPr eaLnBrk="1" hangingPunct="1">
                  <a:defRPr sz="4400">
                    <a:latin typeface="Simply City Light" panose="020B0303020202080204" pitchFamily="34" charset="0"/>
                    <a:ea typeface="SimSun-ExtB" panose="02010609060101010101" pitchFamily="49" charset="-122"/>
                    <a:cs typeface="Arial" panose="020B0604020202020204" pitchFamily="34" charset="0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defTabSz="685800" fontAlgn="base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defTabSz="685800" fontAlgn="base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defTabSz="685800" fontAlgn="base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defTabSz="685800" fontAlgn="base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r>
                  <a:rPr lang="zh-CN" altLang="en-US" sz="16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点击请替换文字内容</a:t>
                </a:r>
              </a:p>
            </p:txBody>
          </p:sp>
        </p:grpSp>
        <p:sp>
          <p:nvSpPr>
            <p:cNvPr id="54" name="任意多边形 53"/>
            <p:cNvSpPr/>
            <p:nvPr/>
          </p:nvSpPr>
          <p:spPr>
            <a:xfrm>
              <a:off x="4046335" y="2857499"/>
              <a:ext cx="4830965" cy="1962150"/>
            </a:xfrm>
            <a:custGeom>
              <a:avLst/>
              <a:gdLst>
                <a:gd name="connsiteX0" fmla="*/ 0 w 4830965"/>
                <a:gd name="connsiteY0" fmla="*/ 0 h 1962150"/>
                <a:gd name="connsiteX1" fmla="*/ 4830965 w 4830965"/>
                <a:gd name="connsiteY1" fmla="*/ 0 h 1962150"/>
                <a:gd name="connsiteX2" fmla="*/ 4830965 w 4830965"/>
                <a:gd name="connsiteY2" fmla="*/ 1962150 h 1962150"/>
                <a:gd name="connsiteX3" fmla="*/ 0 w 4830965"/>
                <a:gd name="connsiteY3" fmla="*/ 1962150 h 1962150"/>
                <a:gd name="connsiteX4" fmla="*/ 0 w 4830965"/>
                <a:gd name="connsiteY4" fmla="*/ 0 h 1962150"/>
                <a:gd name="connsiteX5" fmla="*/ 95250 w 4830965"/>
                <a:gd name="connsiteY5" fmla="*/ 95250 h 1962150"/>
                <a:gd name="connsiteX6" fmla="*/ 95250 w 4830965"/>
                <a:gd name="connsiteY6" fmla="*/ 1876425 h 1962150"/>
                <a:gd name="connsiteX7" fmla="*/ 4726190 w 4830965"/>
                <a:gd name="connsiteY7" fmla="*/ 1876425 h 1962150"/>
                <a:gd name="connsiteX8" fmla="*/ 4726190 w 4830965"/>
                <a:gd name="connsiteY8" fmla="*/ 95250 h 1962150"/>
                <a:gd name="connsiteX9" fmla="*/ 95250 w 4830965"/>
                <a:gd name="connsiteY9" fmla="*/ 9525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30965" h="1962150">
                  <a:moveTo>
                    <a:pt x="0" y="0"/>
                  </a:moveTo>
                  <a:lnTo>
                    <a:pt x="4830965" y="0"/>
                  </a:lnTo>
                  <a:lnTo>
                    <a:pt x="4830965" y="1962150"/>
                  </a:lnTo>
                  <a:lnTo>
                    <a:pt x="0" y="1962150"/>
                  </a:lnTo>
                  <a:lnTo>
                    <a:pt x="0" y="0"/>
                  </a:lnTo>
                  <a:close/>
                  <a:moveTo>
                    <a:pt x="95250" y="95250"/>
                  </a:moveTo>
                  <a:lnTo>
                    <a:pt x="95250" y="1876425"/>
                  </a:lnTo>
                  <a:lnTo>
                    <a:pt x="4726190" y="1876425"/>
                  </a:lnTo>
                  <a:lnTo>
                    <a:pt x="4726190" y="95250"/>
                  </a:lnTo>
                  <a:lnTo>
                    <a:pt x="95250" y="952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lnSpc>
                  <a:spcPct val="150000"/>
                </a:lnSpc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2" name="TextBox 8"/>
          <p:cNvSpPr txBox="1"/>
          <p:nvPr/>
        </p:nvSpPr>
        <p:spPr>
          <a:xfrm>
            <a:off x="824036" y="233568"/>
            <a:ext cx="2807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Box 8"/>
          <p:cNvSpPr txBox="1"/>
          <p:nvPr/>
        </p:nvSpPr>
        <p:spPr>
          <a:xfrm>
            <a:off x="824036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TO ADD CAPTION TEXT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99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10611" y="2968253"/>
            <a:ext cx="1708318" cy="1708316"/>
            <a:chOff x="1336945" y="2133708"/>
            <a:chExt cx="1619916" cy="1619915"/>
          </a:xfrm>
        </p:grpSpPr>
        <p:grpSp>
          <p:nvGrpSpPr>
            <p:cNvPr id="6" name="Group 5"/>
            <p:cNvGrpSpPr/>
            <p:nvPr/>
          </p:nvGrpSpPr>
          <p:grpSpPr>
            <a:xfrm>
              <a:off x="1336945" y="2133708"/>
              <a:ext cx="1619916" cy="1619915"/>
              <a:chOff x="2488916" y="3076243"/>
              <a:chExt cx="1619916" cy="1619915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488917" y="3076243"/>
                <a:ext cx="1619915" cy="1619915"/>
              </a:xfrm>
              <a:prstGeom prst="rect">
                <a:avLst/>
              </a:prstGeom>
              <a:blipFill dpi="0" rotWithShape="1"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GB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488916" y="4220308"/>
                <a:ext cx="1619915" cy="47584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20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请替换文字内容</a:t>
                </a:r>
                <a:endParaRPr lang="en-GB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1718094" y="2272332"/>
              <a:ext cx="857613" cy="532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54%</a:t>
              </a:r>
              <a:endParaRPr lang="en-GB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87015" y="2965780"/>
            <a:ext cx="1708318" cy="1708316"/>
            <a:chOff x="3972681" y="2131362"/>
            <a:chExt cx="1619916" cy="1619915"/>
          </a:xfrm>
        </p:grpSpPr>
        <p:grpSp>
          <p:nvGrpSpPr>
            <p:cNvPr id="12" name="Group 11"/>
            <p:cNvGrpSpPr/>
            <p:nvPr/>
          </p:nvGrpSpPr>
          <p:grpSpPr>
            <a:xfrm>
              <a:off x="3972681" y="2131362"/>
              <a:ext cx="1619916" cy="1619915"/>
              <a:chOff x="2488916" y="3076243"/>
              <a:chExt cx="1619916" cy="1619915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488917" y="3076243"/>
                <a:ext cx="1619915" cy="1619915"/>
              </a:xfrm>
              <a:prstGeom prst="rect">
                <a:avLst/>
              </a:prstGeom>
              <a:blipFill dpi="0"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GB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488916" y="4220308"/>
                <a:ext cx="1619915" cy="47584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20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请替换文字内容</a:t>
                </a:r>
                <a:endParaRPr lang="en-GB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4353828" y="2269986"/>
              <a:ext cx="857613" cy="532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68%</a:t>
              </a:r>
              <a:endParaRPr lang="en-GB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53304" y="2974393"/>
            <a:ext cx="1718430" cy="1708316"/>
            <a:chOff x="6594320" y="2139530"/>
            <a:chExt cx="1629505" cy="1619915"/>
          </a:xfrm>
        </p:grpSpPr>
        <p:grpSp>
          <p:nvGrpSpPr>
            <p:cNvPr id="17" name="Group 16"/>
            <p:cNvGrpSpPr/>
            <p:nvPr/>
          </p:nvGrpSpPr>
          <p:grpSpPr>
            <a:xfrm>
              <a:off x="6594320" y="2139530"/>
              <a:ext cx="1629505" cy="1619915"/>
              <a:chOff x="2479326" y="3076243"/>
              <a:chExt cx="1629505" cy="1619915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2479326" y="3076243"/>
                <a:ext cx="1619915" cy="1619915"/>
              </a:xfrm>
              <a:prstGeom prst="rect">
                <a:avLst/>
              </a:prstGeom>
              <a:blipFill dpi="0" rotWithShape="1">
                <a:blip r:embed="rId5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GB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488916" y="4220308"/>
                <a:ext cx="1619915" cy="475849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20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请替换文字内容</a:t>
                </a:r>
                <a:endParaRPr lang="en-GB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6985059" y="2278154"/>
              <a:ext cx="857613" cy="532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72%</a:t>
              </a:r>
              <a:endParaRPr lang="en-GB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739823" y="2965779"/>
            <a:ext cx="1708318" cy="1708316"/>
            <a:chOff x="9235139" y="2131361"/>
            <a:chExt cx="1619916" cy="1619915"/>
          </a:xfrm>
        </p:grpSpPr>
        <p:grpSp>
          <p:nvGrpSpPr>
            <p:cNvPr id="22" name="Group 21"/>
            <p:cNvGrpSpPr/>
            <p:nvPr/>
          </p:nvGrpSpPr>
          <p:grpSpPr>
            <a:xfrm>
              <a:off x="9235139" y="2131361"/>
              <a:ext cx="1619916" cy="1619915"/>
              <a:chOff x="2488916" y="3076243"/>
              <a:chExt cx="1619916" cy="1619915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488917" y="3076243"/>
                <a:ext cx="1619915" cy="1619915"/>
              </a:xfrm>
              <a:prstGeom prst="rect">
                <a:avLst/>
              </a:prstGeom>
              <a:blipFill dpi="0" rotWithShape="1">
                <a:blip r:embed="rId6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GB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488916" y="4220308"/>
                <a:ext cx="1619915" cy="475849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20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请替换文字内容</a:t>
                </a:r>
                <a:endParaRPr lang="en-GB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9616288" y="2269985"/>
              <a:ext cx="857613" cy="532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90%</a:t>
              </a:r>
              <a:endParaRPr lang="en-GB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1" name="Rectangle 23"/>
          <p:cNvSpPr/>
          <p:nvPr/>
        </p:nvSpPr>
        <p:spPr>
          <a:xfrm>
            <a:off x="1321802" y="5089877"/>
            <a:ext cx="1872208" cy="669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2" name="Rectangle 24"/>
          <p:cNvSpPr/>
          <p:nvPr/>
        </p:nvSpPr>
        <p:spPr>
          <a:xfrm>
            <a:off x="4054801" y="2315925"/>
            <a:ext cx="1872208" cy="669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Rectangle 25"/>
          <p:cNvSpPr/>
          <p:nvPr/>
        </p:nvSpPr>
        <p:spPr>
          <a:xfrm>
            <a:off x="6906656" y="5089877"/>
            <a:ext cx="1872208" cy="669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Rectangle 26"/>
          <p:cNvSpPr/>
          <p:nvPr/>
        </p:nvSpPr>
        <p:spPr>
          <a:xfrm>
            <a:off x="9671425" y="2315925"/>
            <a:ext cx="1872208" cy="669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TextBox 27"/>
          <p:cNvSpPr txBox="1"/>
          <p:nvPr/>
        </p:nvSpPr>
        <p:spPr>
          <a:xfrm>
            <a:off x="1332448" y="4839537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TextBox 28"/>
          <p:cNvSpPr txBox="1"/>
          <p:nvPr/>
        </p:nvSpPr>
        <p:spPr>
          <a:xfrm>
            <a:off x="4065448" y="2065585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TextBox 29"/>
          <p:cNvSpPr txBox="1"/>
          <p:nvPr/>
        </p:nvSpPr>
        <p:spPr>
          <a:xfrm>
            <a:off x="6917303" y="4839537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TextBox 30"/>
          <p:cNvSpPr txBox="1"/>
          <p:nvPr/>
        </p:nvSpPr>
        <p:spPr>
          <a:xfrm>
            <a:off x="9682072" y="2065585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TextBox 8"/>
          <p:cNvSpPr txBox="1"/>
          <p:nvPr/>
        </p:nvSpPr>
        <p:spPr>
          <a:xfrm>
            <a:off x="824036" y="233568"/>
            <a:ext cx="2807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TextBox 8"/>
          <p:cNvSpPr txBox="1"/>
          <p:nvPr/>
        </p:nvSpPr>
        <p:spPr>
          <a:xfrm>
            <a:off x="824036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TO ADD CAPTION TEXT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45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61563" y="1636615"/>
            <a:ext cx="10601230" cy="4639424"/>
            <a:chOff x="1100786" y="1551735"/>
            <a:chExt cx="10052640" cy="4399344"/>
          </a:xfrm>
        </p:grpSpPr>
        <p:sp>
          <p:nvSpPr>
            <p:cNvPr id="22" name="Freeform 21"/>
            <p:cNvSpPr/>
            <p:nvPr/>
          </p:nvSpPr>
          <p:spPr>
            <a:xfrm rot="19805282">
              <a:off x="1456384" y="1551735"/>
              <a:ext cx="9350488" cy="4399344"/>
            </a:xfrm>
            <a:custGeom>
              <a:avLst/>
              <a:gdLst>
                <a:gd name="connsiteX0" fmla="*/ 9210674 w 9350488"/>
                <a:gd name="connsiteY0" fmla="*/ 3819266 h 4399344"/>
                <a:gd name="connsiteX1" fmla="*/ 9350488 w 9350488"/>
                <a:gd name="connsiteY1" fmla="*/ 4082226 h 4399344"/>
                <a:gd name="connsiteX2" fmla="*/ 9033370 w 9350488"/>
                <a:gd name="connsiteY2" fmla="*/ 4399344 h 4399344"/>
                <a:gd name="connsiteX3" fmla="*/ 6852320 w 9350488"/>
                <a:gd name="connsiteY3" fmla="*/ 4399344 h 4399344"/>
                <a:gd name="connsiteX4" fmla="*/ 6844759 w 9350488"/>
                <a:gd name="connsiteY4" fmla="*/ 4398581 h 4399344"/>
                <a:gd name="connsiteX5" fmla="*/ 6831730 w 9350488"/>
                <a:gd name="connsiteY5" fmla="*/ 4398964 h 4399344"/>
                <a:gd name="connsiteX6" fmla="*/ 6805150 w 9350488"/>
                <a:gd name="connsiteY6" fmla="*/ 4394589 h 4399344"/>
                <a:gd name="connsiteX7" fmla="*/ 6788410 w 9350488"/>
                <a:gd name="connsiteY7" fmla="*/ 4392901 h 4399344"/>
                <a:gd name="connsiteX8" fmla="*/ 6781081 w 9350488"/>
                <a:gd name="connsiteY8" fmla="*/ 4390626 h 4399344"/>
                <a:gd name="connsiteX9" fmla="*/ 6771692 w 9350488"/>
                <a:gd name="connsiteY9" fmla="*/ 4389080 h 4399344"/>
                <a:gd name="connsiteX10" fmla="*/ 6748678 w 9350488"/>
                <a:gd name="connsiteY10" fmla="*/ 4380567 h 4399344"/>
                <a:gd name="connsiteX11" fmla="*/ 6728884 w 9350488"/>
                <a:gd name="connsiteY11" fmla="*/ 4374423 h 4399344"/>
                <a:gd name="connsiteX12" fmla="*/ 6722076 w 9350488"/>
                <a:gd name="connsiteY12" fmla="*/ 4370728 h 4399344"/>
                <a:gd name="connsiteX13" fmla="*/ 6714626 w 9350488"/>
                <a:gd name="connsiteY13" fmla="*/ 4367972 h 4399344"/>
                <a:gd name="connsiteX14" fmla="*/ 6695104 w 9350488"/>
                <a:gd name="connsiteY14" fmla="*/ 4356088 h 4399344"/>
                <a:gd name="connsiteX15" fmla="*/ 6675017 w 9350488"/>
                <a:gd name="connsiteY15" fmla="*/ 4345185 h 4399344"/>
                <a:gd name="connsiteX16" fmla="*/ 6668890 w 9350488"/>
                <a:gd name="connsiteY16" fmla="*/ 4340130 h 4399344"/>
                <a:gd name="connsiteX17" fmla="*/ 6662274 w 9350488"/>
                <a:gd name="connsiteY17" fmla="*/ 4336102 h 4399344"/>
                <a:gd name="connsiteX18" fmla="*/ 6647012 w 9350488"/>
                <a:gd name="connsiteY18" fmla="*/ 4322079 h 4399344"/>
                <a:gd name="connsiteX19" fmla="*/ 6628085 w 9350488"/>
                <a:gd name="connsiteY19" fmla="*/ 4306462 h 4399344"/>
                <a:gd name="connsiteX20" fmla="*/ 6622029 w 9350488"/>
                <a:gd name="connsiteY20" fmla="*/ 4299122 h 4399344"/>
                <a:gd name="connsiteX21" fmla="*/ 6616378 w 9350488"/>
                <a:gd name="connsiteY21" fmla="*/ 4293931 h 4399344"/>
                <a:gd name="connsiteX22" fmla="*/ 6606505 w 9350488"/>
                <a:gd name="connsiteY22" fmla="*/ 4280307 h 4399344"/>
                <a:gd name="connsiteX23" fmla="*/ 6589361 w 9350488"/>
                <a:gd name="connsiteY23" fmla="*/ 4259529 h 4399344"/>
                <a:gd name="connsiteX24" fmla="*/ 6583143 w 9350488"/>
                <a:gd name="connsiteY24" fmla="*/ 4248073 h 4399344"/>
                <a:gd name="connsiteX25" fmla="*/ 6578683 w 9350488"/>
                <a:gd name="connsiteY25" fmla="*/ 4241920 h 4399344"/>
                <a:gd name="connsiteX26" fmla="*/ 5577164 w 9350488"/>
                <a:gd name="connsiteY26" fmla="*/ 2519482 h 4399344"/>
                <a:gd name="connsiteX27" fmla="*/ 3584720 w 9350488"/>
                <a:gd name="connsiteY27" fmla="*/ 2519482 h 4399344"/>
                <a:gd name="connsiteX28" fmla="*/ 3577151 w 9350488"/>
                <a:gd name="connsiteY28" fmla="*/ 2518719 h 4399344"/>
                <a:gd name="connsiteX29" fmla="*/ 3564128 w 9350488"/>
                <a:gd name="connsiteY29" fmla="*/ 2519102 h 4399344"/>
                <a:gd name="connsiteX30" fmla="*/ 3537559 w 9350488"/>
                <a:gd name="connsiteY30" fmla="*/ 2514728 h 4399344"/>
                <a:gd name="connsiteX31" fmla="*/ 3520810 w 9350488"/>
                <a:gd name="connsiteY31" fmla="*/ 2513039 h 4399344"/>
                <a:gd name="connsiteX32" fmla="*/ 3513476 w 9350488"/>
                <a:gd name="connsiteY32" fmla="*/ 2510763 h 4399344"/>
                <a:gd name="connsiteX33" fmla="*/ 3504091 w 9350488"/>
                <a:gd name="connsiteY33" fmla="*/ 2509217 h 4399344"/>
                <a:gd name="connsiteX34" fmla="*/ 3481082 w 9350488"/>
                <a:gd name="connsiteY34" fmla="*/ 2500707 h 4399344"/>
                <a:gd name="connsiteX35" fmla="*/ 3461284 w 9350488"/>
                <a:gd name="connsiteY35" fmla="*/ 2494561 h 4399344"/>
                <a:gd name="connsiteX36" fmla="*/ 3454474 w 9350488"/>
                <a:gd name="connsiteY36" fmla="*/ 2490865 h 4399344"/>
                <a:gd name="connsiteX37" fmla="*/ 3447024 w 9350488"/>
                <a:gd name="connsiteY37" fmla="*/ 2488109 h 4399344"/>
                <a:gd name="connsiteX38" fmla="*/ 3427503 w 9350488"/>
                <a:gd name="connsiteY38" fmla="*/ 2476226 h 4399344"/>
                <a:gd name="connsiteX39" fmla="*/ 3407416 w 9350488"/>
                <a:gd name="connsiteY39" fmla="*/ 2465323 h 4399344"/>
                <a:gd name="connsiteX40" fmla="*/ 3401290 w 9350488"/>
                <a:gd name="connsiteY40" fmla="*/ 2460268 h 4399344"/>
                <a:gd name="connsiteX41" fmla="*/ 3394672 w 9350488"/>
                <a:gd name="connsiteY41" fmla="*/ 2456239 h 4399344"/>
                <a:gd name="connsiteX42" fmla="*/ 3379407 w 9350488"/>
                <a:gd name="connsiteY42" fmla="*/ 2442213 h 4399344"/>
                <a:gd name="connsiteX43" fmla="*/ 3360484 w 9350488"/>
                <a:gd name="connsiteY43" fmla="*/ 2426600 h 4399344"/>
                <a:gd name="connsiteX44" fmla="*/ 3354430 w 9350488"/>
                <a:gd name="connsiteY44" fmla="*/ 2419263 h 4399344"/>
                <a:gd name="connsiteX45" fmla="*/ 3348776 w 9350488"/>
                <a:gd name="connsiteY45" fmla="*/ 2414068 h 4399344"/>
                <a:gd name="connsiteX46" fmla="*/ 3338897 w 9350488"/>
                <a:gd name="connsiteY46" fmla="*/ 2400437 h 4399344"/>
                <a:gd name="connsiteX47" fmla="*/ 3321761 w 9350488"/>
                <a:gd name="connsiteY47" fmla="*/ 2379667 h 4399344"/>
                <a:gd name="connsiteX48" fmla="*/ 3315545 w 9350488"/>
                <a:gd name="connsiteY48" fmla="*/ 2368216 h 4399344"/>
                <a:gd name="connsiteX49" fmla="*/ 3311081 w 9350488"/>
                <a:gd name="connsiteY49" fmla="*/ 2362057 h 4399344"/>
                <a:gd name="connsiteX50" fmla="*/ 2309562 w 9350488"/>
                <a:gd name="connsiteY50" fmla="*/ 639619 h 4399344"/>
                <a:gd name="connsiteX51" fmla="*/ 317118 w 9350488"/>
                <a:gd name="connsiteY51" fmla="*/ 639619 h 4399344"/>
                <a:gd name="connsiteX52" fmla="*/ 1 w 9350488"/>
                <a:gd name="connsiteY52" fmla="*/ 322501 h 4399344"/>
                <a:gd name="connsiteX53" fmla="*/ 317119 w 9350488"/>
                <a:gd name="connsiteY53" fmla="*/ 5383 h 4399344"/>
                <a:gd name="connsiteX54" fmla="*/ 2436279 w 9350488"/>
                <a:gd name="connsiteY54" fmla="*/ 5383 h 4399344"/>
                <a:gd name="connsiteX55" fmla="*/ 2448735 w 9350488"/>
                <a:gd name="connsiteY55" fmla="*/ 2523 h 4399344"/>
                <a:gd name="connsiteX56" fmla="*/ 2627103 w 9350488"/>
                <a:gd name="connsiteY56" fmla="*/ 31715 h 4399344"/>
                <a:gd name="connsiteX57" fmla="*/ 2650943 w 9350488"/>
                <a:gd name="connsiteY57" fmla="*/ 46228 h 4399344"/>
                <a:gd name="connsiteX58" fmla="*/ 2675472 w 9350488"/>
                <a:gd name="connsiteY58" fmla="*/ 59542 h 4399344"/>
                <a:gd name="connsiteX59" fmla="*/ 2790366 w 9350488"/>
                <a:gd name="connsiteY59" fmla="*/ 199065 h 4399344"/>
                <a:gd name="connsiteX60" fmla="*/ 2794154 w 9350488"/>
                <a:gd name="connsiteY60" fmla="*/ 211270 h 4399344"/>
                <a:gd name="connsiteX61" fmla="*/ 3767495 w 9350488"/>
                <a:gd name="connsiteY61" fmla="*/ 1885246 h 4399344"/>
                <a:gd name="connsiteX62" fmla="*/ 5703881 w 9350488"/>
                <a:gd name="connsiteY62" fmla="*/ 1885246 h 4399344"/>
                <a:gd name="connsiteX63" fmla="*/ 5716337 w 9350488"/>
                <a:gd name="connsiteY63" fmla="*/ 1882386 h 4399344"/>
                <a:gd name="connsiteX64" fmla="*/ 5894704 w 9350488"/>
                <a:gd name="connsiteY64" fmla="*/ 1911577 h 4399344"/>
                <a:gd name="connsiteX65" fmla="*/ 5930433 w 9350488"/>
                <a:gd name="connsiteY65" fmla="*/ 1933328 h 4399344"/>
                <a:gd name="connsiteX66" fmla="*/ 5943074 w 9350488"/>
                <a:gd name="connsiteY66" fmla="*/ 1939405 h 4399344"/>
                <a:gd name="connsiteX67" fmla="*/ 6044613 w 9350488"/>
                <a:gd name="connsiteY67" fmla="*/ 2051207 h 4399344"/>
                <a:gd name="connsiteX68" fmla="*/ 6057322 w 9350488"/>
                <a:gd name="connsiteY68" fmla="*/ 2083506 h 4399344"/>
                <a:gd name="connsiteX69" fmla="*/ 7035096 w 9350488"/>
                <a:gd name="connsiteY69" fmla="*/ 3765107 h 4399344"/>
                <a:gd name="connsiteX70" fmla="*/ 9033370 w 9350488"/>
                <a:gd name="connsiteY70" fmla="*/ 3765107 h 4399344"/>
                <a:gd name="connsiteX71" fmla="*/ 9210674 w 9350488"/>
                <a:gd name="connsiteY71" fmla="*/ 3819266 h 4399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9350488" h="4399344">
                  <a:moveTo>
                    <a:pt x="9210674" y="3819266"/>
                  </a:moveTo>
                  <a:cubicBezTo>
                    <a:pt x="9295028" y="3876255"/>
                    <a:pt x="9350488" y="3972763"/>
                    <a:pt x="9350488" y="4082226"/>
                  </a:cubicBezTo>
                  <a:cubicBezTo>
                    <a:pt x="9350488" y="4257365"/>
                    <a:pt x="9208509" y="4399344"/>
                    <a:pt x="9033370" y="4399344"/>
                  </a:cubicBezTo>
                  <a:lnTo>
                    <a:pt x="6852320" y="4399344"/>
                  </a:lnTo>
                  <a:lnTo>
                    <a:pt x="6844759" y="4398581"/>
                  </a:lnTo>
                  <a:lnTo>
                    <a:pt x="6831730" y="4398964"/>
                  </a:lnTo>
                  <a:lnTo>
                    <a:pt x="6805150" y="4394589"/>
                  </a:lnTo>
                  <a:lnTo>
                    <a:pt x="6788410" y="4392901"/>
                  </a:lnTo>
                  <a:lnTo>
                    <a:pt x="6781081" y="4390626"/>
                  </a:lnTo>
                  <a:lnTo>
                    <a:pt x="6771692" y="4389080"/>
                  </a:lnTo>
                  <a:lnTo>
                    <a:pt x="6748678" y="4380567"/>
                  </a:lnTo>
                  <a:lnTo>
                    <a:pt x="6728884" y="4374423"/>
                  </a:lnTo>
                  <a:lnTo>
                    <a:pt x="6722076" y="4370728"/>
                  </a:lnTo>
                  <a:lnTo>
                    <a:pt x="6714626" y="4367972"/>
                  </a:lnTo>
                  <a:lnTo>
                    <a:pt x="6695104" y="4356088"/>
                  </a:lnTo>
                  <a:lnTo>
                    <a:pt x="6675017" y="4345185"/>
                  </a:lnTo>
                  <a:lnTo>
                    <a:pt x="6668890" y="4340130"/>
                  </a:lnTo>
                  <a:lnTo>
                    <a:pt x="6662274" y="4336102"/>
                  </a:lnTo>
                  <a:lnTo>
                    <a:pt x="6647012" y="4322079"/>
                  </a:lnTo>
                  <a:lnTo>
                    <a:pt x="6628085" y="4306462"/>
                  </a:lnTo>
                  <a:lnTo>
                    <a:pt x="6622029" y="4299122"/>
                  </a:lnTo>
                  <a:lnTo>
                    <a:pt x="6616378" y="4293931"/>
                  </a:lnTo>
                  <a:lnTo>
                    <a:pt x="6606505" y="4280307"/>
                  </a:lnTo>
                  <a:lnTo>
                    <a:pt x="6589361" y="4259529"/>
                  </a:lnTo>
                  <a:lnTo>
                    <a:pt x="6583143" y="4248073"/>
                  </a:lnTo>
                  <a:lnTo>
                    <a:pt x="6578683" y="4241920"/>
                  </a:lnTo>
                  <a:lnTo>
                    <a:pt x="5577164" y="2519482"/>
                  </a:lnTo>
                  <a:lnTo>
                    <a:pt x="3584720" y="2519482"/>
                  </a:lnTo>
                  <a:lnTo>
                    <a:pt x="3577151" y="2518719"/>
                  </a:lnTo>
                  <a:lnTo>
                    <a:pt x="3564128" y="2519102"/>
                  </a:lnTo>
                  <a:lnTo>
                    <a:pt x="3537559" y="2514728"/>
                  </a:lnTo>
                  <a:lnTo>
                    <a:pt x="3520810" y="2513039"/>
                  </a:lnTo>
                  <a:lnTo>
                    <a:pt x="3513476" y="2510763"/>
                  </a:lnTo>
                  <a:lnTo>
                    <a:pt x="3504091" y="2509217"/>
                  </a:lnTo>
                  <a:lnTo>
                    <a:pt x="3481082" y="2500707"/>
                  </a:lnTo>
                  <a:lnTo>
                    <a:pt x="3461284" y="2494561"/>
                  </a:lnTo>
                  <a:lnTo>
                    <a:pt x="3454474" y="2490865"/>
                  </a:lnTo>
                  <a:lnTo>
                    <a:pt x="3447024" y="2488109"/>
                  </a:lnTo>
                  <a:lnTo>
                    <a:pt x="3427503" y="2476226"/>
                  </a:lnTo>
                  <a:lnTo>
                    <a:pt x="3407416" y="2465323"/>
                  </a:lnTo>
                  <a:lnTo>
                    <a:pt x="3401290" y="2460268"/>
                  </a:lnTo>
                  <a:lnTo>
                    <a:pt x="3394672" y="2456239"/>
                  </a:lnTo>
                  <a:lnTo>
                    <a:pt x="3379407" y="2442213"/>
                  </a:lnTo>
                  <a:lnTo>
                    <a:pt x="3360484" y="2426600"/>
                  </a:lnTo>
                  <a:lnTo>
                    <a:pt x="3354430" y="2419263"/>
                  </a:lnTo>
                  <a:lnTo>
                    <a:pt x="3348776" y="2414068"/>
                  </a:lnTo>
                  <a:lnTo>
                    <a:pt x="3338897" y="2400437"/>
                  </a:lnTo>
                  <a:lnTo>
                    <a:pt x="3321761" y="2379667"/>
                  </a:lnTo>
                  <a:lnTo>
                    <a:pt x="3315545" y="2368216"/>
                  </a:lnTo>
                  <a:lnTo>
                    <a:pt x="3311081" y="2362057"/>
                  </a:lnTo>
                  <a:lnTo>
                    <a:pt x="2309562" y="639619"/>
                  </a:lnTo>
                  <a:lnTo>
                    <a:pt x="317118" y="639619"/>
                  </a:lnTo>
                  <a:cubicBezTo>
                    <a:pt x="141979" y="639619"/>
                    <a:pt x="0" y="497640"/>
                    <a:pt x="1" y="322501"/>
                  </a:cubicBezTo>
                  <a:cubicBezTo>
                    <a:pt x="0" y="147362"/>
                    <a:pt x="141979" y="5383"/>
                    <a:pt x="317119" y="5383"/>
                  </a:cubicBezTo>
                  <a:lnTo>
                    <a:pt x="2436279" y="5383"/>
                  </a:lnTo>
                  <a:lnTo>
                    <a:pt x="2448735" y="2523"/>
                  </a:lnTo>
                  <a:cubicBezTo>
                    <a:pt x="2510031" y="-5274"/>
                    <a:pt x="2572102" y="5149"/>
                    <a:pt x="2627103" y="31715"/>
                  </a:cubicBezTo>
                  <a:lnTo>
                    <a:pt x="2650943" y="46228"/>
                  </a:lnTo>
                  <a:lnTo>
                    <a:pt x="2675472" y="59542"/>
                  </a:lnTo>
                  <a:cubicBezTo>
                    <a:pt x="2726084" y="93735"/>
                    <a:pt x="2766295" y="142156"/>
                    <a:pt x="2790366" y="199065"/>
                  </a:cubicBezTo>
                  <a:lnTo>
                    <a:pt x="2794154" y="211270"/>
                  </a:lnTo>
                  <a:lnTo>
                    <a:pt x="3767495" y="1885246"/>
                  </a:lnTo>
                  <a:lnTo>
                    <a:pt x="5703881" y="1885246"/>
                  </a:lnTo>
                  <a:lnTo>
                    <a:pt x="5716337" y="1882386"/>
                  </a:lnTo>
                  <a:cubicBezTo>
                    <a:pt x="5777633" y="1874589"/>
                    <a:pt x="5839704" y="1885011"/>
                    <a:pt x="5894704" y="1911577"/>
                  </a:cubicBezTo>
                  <a:lnTo>
                    <a:pt x="5930433" y="1933328"/>
                  </a:lnTo>
                  <a:lnTo>
                    <a:pt x="5943074" y="1939405"/>
                  </a:lnTo>
                  <a:cubicBezTo>
                    <a:pt x="5985251" y="1967899"/>
                    <a:pt x="6020204" y="2006273"/>
                    <a:pt x="6044613" y="2051207"/>
                  </a:cubicBezTo>
                  <a:lnTo>
                    <a:pt x="6057322" y="2083506"/>
                  </a:lnTo>
                  <a:lnTo>
                    <a:pt x="7035096" y="3765107"/>
                  </a:lnTo>
                  <a:lnTo>
                    <a:pt x="9033370" y="3765107"/>
                  </a:lnTo>
                  <a:cubicBezTo>
                    <a:pt x="9099047" y="3765107"/>
                    <a:pt x="9160061" y="3785073"/>
                    <a:pt x="9210674" y="381926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 rot="19805282">
              <a:off x="1100786" y="3962064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 rot="19805282">
              <a:off x="2976655" y="2907046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 rot="19805282">
              <a:off x="4856481" y="3966200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 rot="19805282">
              <a:off x="6750373" y="2907049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 rot="19805282">
              <a:off x="10518517" y="2907047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 rot="19805282">
              <a:off x="8614859" y="3962065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3100417" y="3031426"/>
              <a:ext cx="387383" cy="385476"/>
            </a:xfrm>
            <a:custGeom>
              <a:avLst/>
              <a:gdLst>
                <a:gd name="T0" fmla="*/ 6 w 94"/>
                <a:gd name="T1" fmla="*/ 28 h 94"/>
                <a:gd name="T2" fmla="*/ 32 w 94"/>
                <a:gd name="T3" fmla="*/ 4 h 94"/>
                <a:gd name="T4" fmla="*/ 67 w 94"/>
                <a:gd name="T5" fmla="*/ 6 h 94"/>
                <a:gd name="T6" fmla="*/ 90 w 94"/>
                <a:gd name="T7" fmla="*/ 32 h 94"/>
                <a:gd name="T8" fmla="*/ 88 w 94"/>
                <a:gd name="T9" fmla="*/ 67 h 94"/>
                <a:gd name="T10" fmla="*/ 88 w 94"/>
                <a:gd name="T11" fmla="*/ 67 h 94"/>
                <a:gd name="T12" fmla="*/ 62 w 94"/>
                <a:gd name="T13" fmla="*/ 90 h 94"/>
                <a:gd name="T14" fmla="*/ 27 w 94"/>
                <a:gd name="T15" fmla="*/ 89 h 94"/>
                <a:gd name="T16" fmla="*/ 27 w 94"/>
                <a:gd name="T17" fmla="*/ 89 h 94"/>
                <a:gd name="T18" fmla="*/ 4 w 94"/>
                <a:gd name="T19" fmla="*/ 62 h 94"/>
                <a:gd name="T20" fmla="*/ 6 w 94"/>
                <a:gd name="T21" fmla="*/ 28 h 94"/>
                <a:gd name="T22" fmla="*/ 6 w 94"/>
                <a:gd name="T23" fmla="*/ 28 h 94"/>
                <a:gd name="T24" fmla="*/ 20 w 94"/>
                <a:gd name="T25" fmla="*/ 27 h 94"/>
                <a:gd name="T26" fmla="*/ 16 w 94"/>
                <a:gd name="T27" fmla="*/ 32 h 94"/>
                <a:gd name="T28" fmla="*/ 16 w 94"/>
                <a:gd name="T29" fmla="*/ 32 h 94"/>
                <a:gd name="T30" fmla="*/ 15 w 94"/>
                <a:gd name="T31" fmla="*/ 35 h 94"/>
                <a:gd name="T32" fmla="*/ 36 w 94"/>
                <a:gd name="T33" fmla="*/ 37 h 94"/>
                <a:gd name="T34" fmla="*/ 34 w 94"/>
                <a:gd name="T35" fmla="*/ 40 h 94"/>
                <a:gd name="T36" fmla="*/ 32 w 94"/>
                <a:gd name="T37" fmla="*/ 45 h 94"/>
                <a:gd name="T38" fmla="*/ 13 w 94"/>
                <a:gd name="T39" fmla="*/ 53 h 94"/>
                <a:gd name="T40" fmla="*/ 15 w 94"/>
                <a:gd name="T41" fmla="*/ 59 h 94"/>
                <a:gd name="T42" fmla="*/ 15 w 94"/>
                <a:gd name="T43" fmla="*/ 59 h 94"/>
                <a:gd name="T44" fmla="*/ 16 w 94"/>
                <a:gd name="T45" fmla="*/ 60 h 94"/>
                <a:gd name="T46" fmla="*/ 29 w 94"/>
                <a:gd name="T47" fmla="*/ 54 h 94"/>
                <a:gd name="T48" fmla="*/ 26 w 94"/>
                <a:gd name="T49" fmla="*/ 74 h 94"/>
                <a:gd name="T50" fmla="*/ 32 w 94"/>
                <a:gd name="T51" fmla="*/ 78 h 94"/>
                <a:gd name="T52" fmla="*/ 32 w 94"/>
                <a:gd name="T53" fmla="*/ 78 h 94"/>
                <a:gd name="T54" fmla="*/ 33 w 94"/>
                <a:gd name="T55" fmla="*/ 79 h 94"/>
                <a:gd name="T56" fmla="*/ 34 w 94"/>
                <a:gd name="T57" fmla="*/ 78 h 94"/>
                <a:gd name="T58" fmla="*/ 36 w 94"/>
                <a:gd name="T59" fmla="*/ 55 h 94"/>
                <a:gd name="T60" fmla="*/ 48 w 94"/>
                <a:gd name="T61" fmla="*/ 67 h 94"/>
                <a:gd name="T62" fmla="*/ 60 w 94"/>
                <a:gd name="T63" fmla="*/ 79 h 94"/>
                <a:gd name="T64" fmla="*/ 65 w 94"/>
                <a:gd name="T65" fmla="*/ 77 h 94"/>
                <a:gd name="T66" fmla="*/ 66 w 94"/>
                <a:gd name="T67" fmla="*/ 74 h 94"/>
                <a:gd name="T68" fmla="*/ 54 w 94"/>
                <a:gd name="T69" fmla="*/ 62 h 94"/>
                <a:gd name="T70" fmla="*/ 39 w 94"/>
                <a:gd name="T71" fmla="*/ 48 h 94"/>
                <a:gd name="T72" fmla="*/ 41 w 94"/>
                <a:gd name="T73" fmla="*/ 43 h 94"/>
                <a:gd name="T74" fmla="*/ 43 w 94"/>
                <a:gd name="T75" fmla="*/ 39 h 94"/>
                <a:gd name="T76" fmla="*/ 49 w 94"/>
                <a:gd name="T77" fmla="*/ 42 h 94"/>
                <a:gd name="T78" fmla="*/ 77 w 94"/>
                <a:gd name="T79" fmla="*/ 64 h 94"/>
                <a:gd name="T80" fmla="*/ 78 w 94"/>
                <a:gd name="T81" fmla="*/ 62 h 94"/>
                <a:gd name="T82" fmla="*/ 78 w 94"/>
                <a:gd name="T83" fmla="*/ 62 h 94"/>
                <a:gd name="T84" fmla="*/ 80 w 94"/>
                <a:gd name="T85" fmla="*/ 56 h 94"/>
                <a:gd name="T86" fmla="*/ 53 w 94"/>
                <a:gd name="T87" fmla="*/ 35 h 94"/>
                <a:gd name="T88" fmla="*/ 47 w 94"/>
                <a:gd name="T89" fmla="*/ 32 h 94"/>
                <a:gd name="T90" fmla="*/ 50 w 94"/>
                <a:gd name="T91" fmla="*/ 28 h 94"/>
                <a:gd name="T92" fmla="*/ 56 w 94"/>
                <a:gd name="T93" fmla="*/ 30 h 94"/>
                <a:gd name="T94" fmla="*/ 74 w 94"/>
                <a:gd name="T95" fmla="*/ 28 h 94"/>
                <a:gd name="T96" fmla="*/ 71 w 94"/>
                <a:gd name="T97" fmla="*/ 23 h 94"/>
                <a:gd name="T98" fmla="*/ 70 w 94"/>
                <a:gd name="T99" fmla="*/ 22 h 94"/>
                <a:gd name="T100" fmla="*/ 58 w 94"/>
                <a:gd name="T101" fmla="*/ 23 h 94"/>
                <a:gd name="T102" fmla="*/ 55 w 94"/>
                <a:gd name="T103" fmla="*/ 22 h 94"/>
                <a:gd name="T104" fmla="*/ 62 w 94"/>
                <a:gd name="T105" fmla="*/ 16 h 94"/>
                <a:gd name="T106" fmla="*/ 53 w 94"/>
                <a:gd name="T107" fmla="*/ 14 h 94"/>
                <a:gd name="T108" fmla="*/ 49 w 94"/>
                <a:gd name="T109" fmla="*/ 18 h 94"/>
                <a:gd name="T110" fmla="*/ 43 w 94"/>
                <a:gd name="T111" fmla="*/ 13 h 94"/>
                <a:gd name="T112" fmla="*/ 37 w 94"/>
                <a:gd name="T113" fmla="*/ 15 h 94"/>
                <a:gd name="T114" fmla="*/ 35 w 94"/>
                <a:gd name="T115" fmla="*/ 16 h 94"/>
                <a:gd name="T116" fmla="*/ 44 w 94"/>
                <a:gd name="T117" fmla="*/ 24 h 94"/>
                <a:gd name="T118" fmla="*/ 40 w 94"/>
                <a:gd name="T119" fmla="*/ 30 h 94"/>
                <a:gd name="T120" fmla="*/ 20 w 94"/>
                <a:gd name="T121" fmla="*/ 2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4" h="94">
                  <a:moveTo>
                    <a:pt x="6" y="28"/>
                  </a:moveTo>
                  <a:cubicBezTo>
                    <a:pt x="11" y="16"/>
                    <a:pt x="21" y="8"/>
                    <a:pt x="32" y="4"/>
                  </a:cubicBezTo>
                  <a:cubicBezTo>
                    <a:pt x="43" y="0"/>
                    <a:pt x="56" y="1"/>
                    <a:pt x="67" y="6"/>
                  </a:cubicBezTo>
                  <a:cubicBezTo>
                    <a:pt x="78" y="12"/>
                    <a:pt x="86" y="21"/>
                    <a:pt x="90" y="32"/>
                  </a:cubicBezTo>
                  <a:cubicBezTo>
                    <a:pt x="94" y="43"/>
                    <a:pt x="94" y="56"/>
                    <a:pt x="88" y="67"/>
                  </a:cubicBezTo>
                  <a:cubicBezTo>
                    <a:pt x="88" y="67"/>
                    <a:pt x="88" y="67"/>
                    <a:pt x="88" y="67"/>
                  </a:cubicBezTo>
                  <a:cubicBezTo>
                    <a:pt x="83" y="78"/>
                    <a:pt x="73" y="87"/>
                    <a:pt x="62" y="90"/>
                  </a:cubicBezTo>
                  <a:cubicBezTo>
                    <a:pt x="51" y="94"/>
                    <a:pt x="39" y="94"/>
                    <a:pt x="27" y="89"/>
                  </a:cubicBezTo>
                  <a:cubicBezTo>
                    <a:pt x="27" y="89"/>
                    <a:pt x="27" y="89"/>
                    <a:pt x="27" y="89"/>
                  </a:cubicBezTo>
                  <a:cubicBezTo>
                    <a:pt x="16" y="83"/>
                    <a:pt x="8" y="73"/>
                    <a:pt x="4" y="62"/>
                  </a:cubicBezTo>
                  <a:cubicBezTo>
                    <a:pt x="0" y="51"/>
                    <a:pt x="1" y="39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lose/>
                  <a:moveTo>
                    <a:pt x="20" y="27"/>
                  </a:moveTo>
                  <a:cubicBezTo>
                    <a:pt x="18" y="29"/>
                    <a:pt x="17" y="30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3"/>
                    <a:pt x="15" y="34"/>
                    <a:pt x="15" y="35"/>
                  </a:cubicBezTo>
                  <a:cubicBezTo>
                    <a:pt x="21" y="34"/>
                    <a:pt x="28" y="34"/>
                    <a:pt x="36" y="37"/>
                  </a:cubicBezTo>
                  <a:cubicBezTo>
                    <a:pt x="35" y="38"/>
                    <a:pt x="35" y="39"/>
                    <a:pt x="34" y="40"/>
                  </a:cubicBezTo>
                  <a:cubicBezTo>
                    <a:pt x="33" y="42"/>
                    <a:pt x="32" y="43"/>
                    <a:pt x="32" y="45"/>
                  </a:cubicBezTo>
                  <a:cubicBezTo>
                    <a:pt x="26" y="45"/>
                    <a:pt x="20" y="47"/>
                    <a:pt x="13" y="53"/>
                  </a:cubicBezTo>
                  <a:cubicBezTo>
                    <a:pt x="14" y="55"/>
                    <a:pt x="14" y="57"/>
                    <a:pt x="15" y="59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1" y="56"/>
                    <a:pt x="25" y="54"/>
                    <a:pt x="29" y="54"/>
                  </a:cubicBezTo>
                  <a:cubicBezTo>
                    <a:pt x="27" y="61"/>
                    <a:pt x="26" y="68"/>
                    <a:pt x="26" y="74"/>
                  </a:cubicBezTo>
                  <a:cubicBezTo>
                    <a:pt x="28" y="76"/>
                    <a:pt x="30" y="77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3" y="78"/>
                    <a:pt x="33" y="78"/>
                    <a:pt x="33" y="79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3" y="72"/>
                    <a:pt x="34" y="64"/>
                    <a:pt x="36" y="55"/>
                  </a:cubicBezTo>
                  <a:cubicBezTo>
                    <a:pt x="41" y="58"/>
                    <a:pt x="44" y="62"/>
                    <a:pt x="48" y="67"/>
                  </a:cubicBezTo>
                  <a:cubicBezTo>
                    <a:pt x="52" y="71"/>
                    <a:pt x="56" y="76"/>
                    <a:pt x="60" y="79"/>
                  </a:cubicBezTo>
                  <a:cubicBezTo>
                    <a:pt x="62" y="78"/>
                    <a:pt x="63" y="78"/>
                    <a:pt x="65" y="77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2" y="71"/>
                    <a:pt x="58" y="67"/>
                    <a:pt x="54" y="62"/>
                  </a:cubicBezTo>
                  <a:cubicBezTo>
                    <a:pt x="49" y="56"/>
                    <a:pt x="44" y="51"/>
                    <a:pt x="39" y="48"/>
                  </a:cubicBezTo>
                  <a:cubicBezTo>
                    <a:pt x="40" y="46"/>
                    <a:pt x="40" y="45"/>
                    <a:pt x="41" y="43"/>
                  </a:cubicBezTo>
                  <a:cubicBezTo>
                    <a:pt x="42" y="42"/>
                    <a:pt x="42" y="40"/>
                    <a:pt x="43" y="39"/>
                  </a:cubicBezTo>
                  <a:cubicBezTo>
                    <a:pt x="45" y="40"/>
                    <a:pt x="47" y="41"/>
                    <a:pt x="49" y="42"/>
                  </a:cubicBezTo>
                  <a:cubicBezTo>
                    <a:pt x="61" y="47"/>
                    <a:pt x="71" y="55"/>
                    <a:pt x="77" y="64"/>
                  </a:cubicBezTo>
                  <a:cubicBezTo>
                    <a:pt x="77" y="63"/>
                    <a:pt x="78" y="63"/>
                    <a:pt x="78" y="62"/>
                  </a:cubicBezTo>
                  <a:cubicBezTo>
                    <a:pt x="78" y="62"/>
                    <a:pt x="78" y="62"/>
                    <a:pt x="78" y="62"/>
                  </a:cubicBezTo>
                  <a:cubicBezTo>
                    <a:pt x="79" y="60"/>
                    <a:pt x="80" y="58"/>
                    <a:pt x="80" y="56"/>
                  </a:cubicBezTo>
                  <a:cubicBezTo>
                    <a:pt x="74" y="47"/>
                    <a:pt x="63" y="40"/>
                    <a:pt x="53" y="35"/>
                  </a:cubicBezTo>
                  <a:cubicBezTo>
                    <a:pt x="51" y="34"/>
                    <a:pt x="49" y="33"/>
                    <a:pt x="47" y="32"/>
                  </a:cubicBezTo>
                  <a:cubicBezTo>
                    <a:pt x="48" y="31"/>
                    <a:pt x="49" y="29"/>
                    <a:pt x="50" y="28"/>
                  </a:cubicBezTo>
                  <a:cubicBezTo>
                    <a:pt x="52" y="29"/>
                    <a:pt x="54" y="30"/>
                    <a:pt x="56" y="30"/>
                  </a:cubicBezTo>
                  <a:cubicBezTo>
                    <a:pt x="66" y="32"/>
                    <a:pt x="73" y="28"/>
                    <a:pt x="74" y="28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1" y="22"/>
                    <a:pt x="70" y="22"/>
                    <a:pt x="70" y="22"/>
                  </a:cubicBezTo>
                  <a:cubicBezTo>
                    <a:pt x="68" y="22"/>
                    <a:pt x="63" y="24"/>
                    <a:pt x="58" y="23"/>
                  </a:cubicBezTo>
                  <a:cubicBezTo>
                    <a:pt x="57" y="23"/>
                    <a:pt x="56" y="22"/>
                    <a:pt x="55" y="22"/>
                  </a:cubicBezTo>
                  <a:cubicBezTo>
                    <a:pt x="57" y="20"/>
                    <a:pt x="60" y="18"/>
                    <a:pt x="62" y="16"/>
                  </a:cubicBezTo>
                  <a:cubicBezTo>
                    <a:pt x="59" y="15"/>
                    <a:pt x="56" y="14"/>
                    <a:pt x="53" y="14"/>
                  </a:cubicBezTo>
                  <a:cubicBezTo>
                    <a:pt x="52" y="15"/>
                    <a:pt x="50" y="16"/>
                    <a:pt x="49" y="18"/>
                  </a:cubicBezTo>
                  <a:cubicBezTo>
                    <a:pt x="47" y="16"/>
                    <a:pt x="45" y="15"/>
                    <a:pt x="43" y="13"/>
                  </a:cubicBezTo>
                  <a:cubicBezTo>
                    <a:pt x="41" y="14"/>
                    <a:pt x="39" y="14"/>
                    <a:pt x="37" y="15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9" y="20"/>
                    <a:pt x="44" y="24"/>
                  </a:cubicBezTo>
                  <a:cubicBezTo>
                    <a:pt x="42" y="26"/>
                    <a:pt x="41" y="28"/>
                    <a:pt x="40" y="30"/>
                  </a:cubicBezTo>
                  <a:cubicBezTo>
                    <a:pt x="33" y="28"/>
                    <a:pt x="26" y="27"/>
                    <a:pt x="20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49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6878905" y="3031426"/>
              <a:ext cx="377843" cy="362576"/>
            </a:xfrm>
            <a:custGeom>
              <a:avLst/>
              <a:gdLst>
                <a:gd name="T0" fmla="*/ 80 w 198"/>
                <a:gd name="T1" fmla="*/ 39 h 190"/>
                <a:gd name="T2" fmla="*/ 32 w 198"/>
                <a:gd name="T3" fmla="*/ 39 h 190"/>
                <a:gd name="T4" fmla="*/ 24 w 198"/>
                <a:gd name="T5" fmla="*/ 52 h 190"/>
                <a:gd name="T6" fmla="*/ 32 w 198"/>
                <a:gd name="T7" fmla="*/ 65 h 190"/>
                <a:gd name="T8" fmla="*/ 80 w 198"/>
                <a:gd name="T9" fmla="*/ 65 h 190"/>
                <a:gd name="T10" fmla="*/ 80 w 198"/>
                <a:gd name="T11" fmla="*/ 39 h 190"/>
                <a:gd name="T12" fmla="*/ 80 w 198"/>
                <a:gd name="T13" fmla="*/ 39 h 190"/>
                <a:gd name="T14" fmla="*/ 114 w 198"/>
                <a:gd name="T15" fmla="*/ 65 h 190"/>
                <a:gd name="T16" fmla="*/ 170 w 198"/>
                <a:gd name="T17" fmla="*/ 65 h 190"/>
                <a:gd name="T18" fmla="*/ 177 w 198"/>
                <a:gd name="T19" fmla="*/ 65 h 190"/>
                <a:gd name="T20" fmla="*/ 179 w 198"/>
                <a:gd name="T21" fmla="*/ 69 h 190"/>
                <a:gd name="T22" fmla="*/ 194 w 198"/>
                <a:gd name="T23" fmla="*/ 93 h 190"/>
                <a:gd name="T24" fmla="*/ 198 w 198"/>
                <a:gd name="T25" fmla="*/ 99 h 190"/>
                <a:gd name="T26" fmla="*/ 194 w 198"/>
                <a:gd name="T27" fmla="*/ 103 h 190"/>
                <a:gd name="T28" fmla="*/ 179 w 198"/>
                <a:gd name="T29" fmla="*/ 127 h 190"/>
                <a:gd name="T30" fmla="*/ 177 w 198"/>
                <a:gd name="T31" fmla="*/ 134 h 190"/>
                <a:gd name="T32" fmla="*/ 170 w 198"/>
                <a:gd name="T33" fmla="*/ 134 h 190"/>
                <a:gd name="T34" fmla="*/ 114 w 198"/>
                <a:gd name="T35" fmla="*/ 134 h 190"/>
                <a:gd name="T36" fmla="*/ 114 w 198"/>
                <a:gd name="T37" fmla="*/ 164 h 190"/>
                <a:gd name="T38" fmla="*/ 164 w 198"/>
                <a:gd name="T39" fmla="*/ 164 h 190"/>
                <a:gd name="T40" fmla="*/ 164 w 198"/>
                <a:gd name="T41" fmla="*/ 190 h 190"/>
                <a:gd name="T42" fmla="*/ 37 w 198"/>
                <a:gd name="T43" fmla="*/ 190 h 190"/>
                <a:gd name="T44" fmla="*/ 37 w 198"/>
                <a:gd name="T45" fmla="*/ 164 h 190"/>
                <a:gd name="T46" fmla="*/ 82 w 198"/>
                <a:gd name="T47" fmla="*/ 164 h 190"/>
                <a:gd name="T48" fmla="*/ 82 w 198"/>
                <a:gd name="T49" fmla="*/ 86 h 190"/>
                <a:gd name="T50" fmla="*/ 26 w 198"/>
                <a:gd name="T51" fmla="*/ 86 h 190"/>
                <a:gd name="T52" fmla="*/ 19 w 198"/>
                <a:gd name="T53" fmla="*/ 86 h 190"/>
                <a:gd name="T54" fmla="*/ 17 w 198"/>
                <a:gd name="T55" fmla="*/ 80 h 190"/>
                <a:gd name="T56" fmla="*/ 2 w 198"/>
                <a:gd name="T57" fmla="*/ 56 h 190"/>
                <a:gd name="T58" fmla="*/ 0 w 198"/>
                <a:gd name="T59" fmla="*/ 52 h 190"/>
                <a:gd name="T60" fmla="*/ 2 w 198"/>
                <a:gd name="T61" fmla="*/ 45 h 190"/>
                <a:gd name="T62" fmla="*/ 17 w 198"/>
                <a:gd name="T63" fmla="*/ 21 h 190"/>
                <a:gd name="T64" fmla="*/ 19 w 198"/>
                <a:gd name="T65" fmla="*/ 17 h 190"/>
                <a:gd name="T66" fmla="*/ 26 w 198"/>
                <a:gd name="T67" fmla="*/ 17 h 190"/>
                <a:gd name="T68" fmla="*/ 82 w 198"/>
                <a:gd name="T69" fmla="*/ 17 h 190"/>
                <a:gd name="T70" fmla="*/ 82 w 198"/>
                <a:gd name="T71" fmla="*/ 13 h 190"/>
                <a:gd name="T72" fmla="*/ 99 w 198"/>
                <a:gd name="T73" fmla="*/ 0 h 190"/>
                <a:gd name="T74" fmla="*/ 114 w 198"/>
                <a:gd name="T75" fmla="*/ 13 h 190"/>
                <a:gd name="T76" fmla="*/ 114 w 198"/>
                <a:gd name="T77" fmla="*/ 65 h 190"/>
                <a:gd name="T78" fmla="*/ 114 w 198"/>
                <a:gd name="T79" fmla="*/ 65 h 190"/>
                <a:gd name="T80" fmla="*/ 166 w 198"/>
                <a:gd name="T81" fmla="*/ 84 h 190"/>
                <a:gd name="T82" fmla="*/ 116 w 198"/>
                <a:gd name="T83" fmla="*/ 84 h 190"/>
                <a:gd name="T84" fmla="*/ 116 w 198"/>
                <a:gd name="T85" fmla="*/ 112 h 190"/>
                <a:gd name="T86" fmla="*/ 166 w 198"/>
                <a:gd name="T87" fmla="*/ 112 h 190"/>
                <a:gd name="T88" fmla="*/ 175 w 198"/>
                <a:gd name="T89" fmla="*/ 99 h 190"/>
                <a:gd name="T90" fmla="*/ 166 w 198"/>
                <a:gd name="T91" fmla="*/ 84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8" h="190">
                  <a:moveTo>
                    <a:pt x="80" y="39"/>
                  </a:moveTo>
                  <a:lnTo>
                    <a:pt x="32" y="39"/>
                  </a:lnTo>
                  <a:lnTo>
                    <a:pt x="24" y="52"/>
                  </a:lnTo>
                  <a:lnTo>
                    <a:pt x="32" y="65"/>
                  </a:lnTo>
                  <a:lnTo>
                    <a:pt x="80" y="65"/>
                  </a:lnTo>
                  <a:lnTo>
                    <a:pt x="80" y="39"/>
                  </a:lnTo>
                  <a:lnTo>
                    <a:pt x="80" y="39"/>
                  </a:lnTo>
                  <a:close/>
                  <a:moveTo>
                    <a:pt x="114" y="65"/>
                  </a:moveTo>
                  <a:lnTo>
                    <a:pt x="170" y="65"/>
                  </a:lnTo>
                  <a:lnTo>
                    <a:pt x="177" y="65"/>
                  </a:lnTo>
                  <a:lnTo>
                    <a:pt x="179" y="69"/>
                  </a:lnTo>
                  <a:lnTo>
                    <a:pt x="194" y="93"/>
                  </a:lnTo>
                  <a:lnTo>
                    <a:pt x="198" y="99"/>
                  </a:lnTo>
                  <a:lnTo>
                    <a:pt x="194" y="103"/>
                  </a:lnTo>
                  <a:lnTo>
                    <a:pt x="179" y="127"/>
                  </a:lnTo>
                  <a:lnTo>
                    <a:pt x="177" y="134"/>
                  </a:lnTo>
                  <a:lnTo>
                    <a:pt x="170" y="134"/>
                  </a:lnTo>
                  <a:lnTo>
                    <a:pt x="114" y="134"/>
                  </a:lnTo>
                  <a:lnTo>
                    <a:pt x="114" y="164"/>
                  </a:lnTo>
                  <a:lnTo>
                    <a:pt x="164" y="164"/>
                  </a:lnTo>
                  <a:lnTo>
                    <a:pt x="164" y="190"/>
                  </a:lnTo>
                  <a:lnTo>
                    <a:pt x="37" y="190"/>
                  </a:lnTo>
                  <a:lnTo>
                    <a:pt x="37" y="164"/>
                  </a:lnTo>
                  <a:lnTo>
                    <a:pt x="82" y="164"/>
                  </a:lnTo>
                  <a:lnTo>
                    <a:pt x="82" y="86"/>
                  </a:lnTo>
                  <a:lnTo>
                    <a:pt x="26" y="86"/>
                  </a:lnTo>
                  <a:lnTo>
                    <a:pt x="19" y="86"/>
                  </a:lnTo>
                  <a:lnTo>
                    <a:pt x="17" y="80"/>
                  </a:lnTo>
                  <a:lnTo>
                    <a:pt x="2" y="56"/>
                  </a:lnTo>
                  <a:lnTo>
                    <a:pt x="0" y="52"/>
                  </a:lnTo>
                  <a:lnTo>
                    <a:pt x="2" y="45"/>
                  </a:lnTo>
                  <a:lnTo>
                    <a:pt x="17" y="21"/>
                  </a:lnTo>
                  <a:lnTo>
                    <a:pt x="19" y="17"/>
                  </a:lnTo>
                  <a:lnTo>
                    <a:pt x="26" y="17"/>
                  </a:lnTo>
                  <a:lnTo>
                    <a:pt x="82" y="17"/>
                  </a:lnTo>
                  <a:lnTo>
                    <a:pt x="82" y="13"/>
                  </a:lnTo>
                  <a:lnTo>
                    <a:pt x="99" y="0"/>
                  </a:lnTo>
                  <a:lnTo>
                    <a:pt x="114" y="13"/>
                  </a:lnTo>
                  <a:lnTo>
                    <a:pt x="114" y="65"/>
                  </a:lnTo>
                  <a:lnTo>
                    <a:pt x="114" y="65"/>
                  </a:lnTo>
                  <a:close/>
                  <a:moveTo>
                    <a:pt x="166" y="84"/>
                  </a:moveTo>
                  <a:lnTo>
                    <a:pt x="116" y="84"/>
                  </a:lnTo>
                  <a:lnTo>
                    <a:pt x="116" y="112"/>
                  </a:lnTo>
                  <a:lnTo>
                    <a:pt x="166" y="112"/>
                  </a:lnTo>
                  <a:lnTo>
                    <a:pt x="175" y="99"/>
                  </a:lnTo>
                  <a:lnTo>
                    <a:pt x="166" y="8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49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5005051" y="4114114"/>
              <a:ext cx="337768" cy="330136"/>
            </a:xfrm>
            <a:custGeom>
              <a:avLst/>
              <a:gdLst>
                <a:gd name="T0" fmla="*/ 74 w 82"/>
                <a:gd name="T1" fmla="*/ 6 h 80"/>
                <a:gd name="T2" fmla="*/ 67 w 82"/>
                <a:gd name="T3" fmla="*/ 27 h 80"/>
                <a:gd name="T4" fmla="*/ 65 w 82"/>
                <a:gd name="T5" fmla="*/ 30 h 80"/>
                <a:gd name="T6" fmla="*/ 75 w 82"/>
                <a:gd name="T7" fmla="*/ 71 h 80"/>
                <a:gd name="T8" fmla="*/ 66 w 82"/>
                <a:gd name="T9" fmla="*/ 80 h 80"/>
                <a:gd name="T10" fmla="*/ 44 w 82"/>
                <a:gd name="T11" fmla="*/ 50 h 80"/>
                <a:gd name="T12" fmla="*/ 36 w 82"/>
                <a:gd name="T13" fmla="*/ 57 h 80"/>
                <a:gd name="T14" fmla="*/ 39 w 82"/>
                <a:gd name="T15" fmla="*/ 70 h 80"/>
                <a:gd name="T16" fmla="*/ 34 w 82"/>
                <a:gd name="T17" fmla="*/ 75 h 80"/>
                <a:gd name="T18" fmla="*/ 26 w 82"/>
                <a:gd name="T19" fmla="*/ 61 h 80"/>
                <a:gd name="T20" fmla="*/ 21 w 82"/>
                <a:gd name="T21" fmla="*/ 67 h 80"/>
                <a:gd name="T22" fmla="*/ 16 w 82"/>
                <a:gd name="T23" fmla="*/ 62 h 80"/>
                <a:gd name="T24" fmla="*/ 21 w 82"/>
                <a:gd name="T25" fmla="*/ 57 h 80"/>
                <a:gd name="T26" fmla="*/ 7 w 82"/>
                <a:gd name="T27" fmla="*/ 50 h 80"/>
                <a:gd name="T28" fmla="*/ 12 w 82"/>
                <a:gd name="T29" fmla="*/ 44 h 80"/>
                <a:gd name="T30" fmla="*/ 25 w 82"/>
                <a:gd name="T31" fmla="*/ 47 h 80"/>
                <a:gd name="T32" fmla="*/ 32 w 82"/>
                <a:gd name="T33" fmla="*/ 39 h 80"/>
                <a:gd name="T34" fmla="*/ 0 w 82"/>
                <a:gd name="T35" fmla="*/ 18 h 80"/>
                <a:gd name="T36" fmla="*/ 9 w 82"/>
                <a:gd name="T37" fmla="*/ 8 h 80"/>
                <a:gd name="T38" fmla="*/ 51 w 82"/>
                <a:gd name="T39" fmla="*/ 16 h 80"/>
                <a:gd name="T40" fmla="*/ 53 w 82"/>
                <a:gd name="T41" fmla="*/ 13 h 80"/>
                <a:gd name="T42" fmla="*/ 74 w 82"/>
                <a:gd name="T43" fmla="*/ 6 h 80"/>
                <a:gd name="T44" fmla="*/ 82 w 82"/>
                <a:gd name="T45" fmla="*/ 50 h 80"/>
                <a:gd name="T46" fmla="*/ 74 w 82"/>
                <a:gd name="T47" fmla="*/ 42 h 80"/>
                <a:gd name="T48" fmla="*/ 72 w 82"/>
                <a:gd name="T49" fmla="*/ 44 h 80"/>
                <a:gd name="T50" fmla="*/ 76 w 82"/>
                <a:gd name="T51" fmla="*/ 57 h 80"/>
                <a:gd name="T52" fmla="*/ 82 w 82"/>
                <a:gd name="T53" fmla="*/ 50 h 80"/>
                <a:gd name="T54" fmla="*/ 29 w 82"/>
                <a:gd name="T55" fmla="*/ 0 h 80"/>
                <a:gd name="T56" fmla="*/ 23 w 82"/>
                <a:gd name="T57" fmla="*/ 7 h 80"/>
                <a:gd name="T58" fmla="*/ 36 w 82"/>
                <a:gd name="T59" fmla="*/ 10 h 80"/>
                <a:gd name="T60" fmla="*/ 37 w 82"/>
                <a:gd name="T61" fmla="*/ 8 h 80"/>
                <a:gd name="T62" fmla="*/ 29 w 82"/>
                <a:gd name="T6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2" h="80">
                  <a:moveTo>
                    <a:pt x="74" y="6"/>
                  </a:moveTo>
                  <a:cubicBezTo>
                    <a:pt x="76" y="15"/>
                    <a:pt x="74" y="21"/>
                    <a:pt x="67" y="27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9" y="70"/>
                    <a:pt x="39" y="70"/>
                    <a:pt x="39" y="70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60" y="5"/>
                    <a:pt x="67" y="4"/>
                    <a:pt x="74" y="6"/>
                  </a:cubicBezTo>
                  <a:close/>
                  <a:moveTo>
                    <a:pt x="82" y="50"/>
                  </a:moveTo>
                  <a:cubicBezTo>
                    <a:pt x="74" y="42"/>
                    <a:pt x="74" y="42"/>
                    <a:pt x="74" y="42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6" y="57"/>
                    <a:pt x="76" y="57"/>
                    <a:pt x="76" y="57"/>
                  </a:cubicBezTo>
                  <a:cubicBezTo>
                    <a:pt x="82" y="50"/>
                    <a:pt x="82" y="50"/>
                    <a:pt x="82" y="50"/>
                  </a:cubicBezTo>
                  <a:close/>
                  <a:moveTo>
                    <a:pt x="29" y="0"/>
                  </a:moveTo>
                  <a:cubicBezTo>
                    <a:pt x="23" y="7"/>
                    <a:pt x="23" y="7"/>
                    <a:pt x="23" y="7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8"/>
                    <a:pt x="37" y="8"/>
                    <a:pt x="37" y="8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49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8773924" y="4087398"/>
              <a:ext cx="316777" cy="383568"/>
            </a:xfrm>
            <a:custGeom>
              <a:avLst/>
              <a:gdLst>
                <a:gd name="T0" fmla="*/ 0 w 77"/>
                <a:gd name="T1" fmla="*/ 85 h 93"/>
                <a:gd name="T2" fmla="*/ 30 w 77"/>
                <a:gd name="T3" fmla="*/ 20 h 93"/>
                <a:gd name="T4" fmla="*/ 38 w 77"/>
                <a:gd name="T5" fmla="*/ 26 h 93"/>
                <a:gd name="T6" fmla="*/ 39 w 77"/>
                <a:gd name="T7" fmla="*/ 27 h 93"/>
                <a:gd name="T8" fmla="*/ 39 w 77"/>
                <a:gd name="T9" fmla="*/ 27 h 93"/>
                <a:gd name="T10" fmla="*/ 40 w 77"/>
                <a:gd name="T11" fmla="*/ 27 h 93"/>
                <a:gd name="T12" fmla="*/ 40 w 77"/>
                <a:gd name="T13" fmla="*/ 28 h 93"/>
                <a:gd name="T14" fmla="*/ 40 w 77"/>
                <a:gd name="T15" fmla="*/ 28 h 93"/>
                <a:gd name="T16" fmla="*/ 41 w 77"/>
                <a:gd name="T17" fmla="*/ 28 h 93"/>
                <a:gd name="T18" fmla="*/ 41 w 77"/>
                <a:gd name="T19" fmla="*/ 29 h 93"/>
                <a:gd name="T20" fmla="*/ 42 w 77"/>
                <a:gd name="T21" fmla="*/ 29 h 93"/>
                <a:gd name="T22" fmla="*/ 42 w 77"/>
                <a:gd name="T23" fmla="*/ 29 h 93"/>
                <a:gd name="T24" fmla="*/ 43 w 77"/>
                <a:gd name="T25" fmla="*/ 29 h 93"/>
                <a:gd name="T26" fmla="*/ 43 w 77"/>
                <a:gd name="T27" fmla="*/ 30 h 93"/>
                <a:gd name="T28" fmla="*/ 43 w 77"/>
                <a:gd name="T29" fmla="*/ 30 h 93"/>
                <a:gd name="T30" fmla="*/ 48 w 77"/>
                <a:gd name="T31" fmla="*/ 33 h 93"/>
                <a:gd name="T32" fmla="*/ 48 w 77"/>
                <a:gd name="T33" fmla="*/ 33 h 93"/>
                <a:gd name="T34" fmla="*/ 49 w 77"/>
                <a:gd name="T35" fmla="*/ 34 h 93"/>
                <a:gd name="T36" fmla="*/ 49 w 77"/>
                <a:gd name="T37" fmla="*/ 34 h 93"/>
                <a:gd name="T38" fmla="*/ 50 w 77"/>
                <a:gd name="T39" fmla="*/ 34 h 93"/>
                <a:gd name="T40" fmla="*/ 50 w 77"/>
                <a:gd name="T41" fmla="*/ 35 h 93"/>
                <a:gd name="T42" fmla="*/ 50 w 77"/>
                <a:gd name="T43" fmla="*/ 35 h 93"/>
                <a:gd name="T44" fmla="*/ 51 w 77"/>
                <a:gd name="T45" fmla="*/ 35 h 93"/>
                <a:gd name="T46" fmla="*/ 51 w 77"/>
                <a:gd name="T47" fmla="*/ 36 h 93"/>
                <a:gd name="T48" fmla="*/ 52 w 77"/>
                <a:gd name="T49" fmla="*/ 36 h 93"/>
                <a:gd name="T50" fmla="*/ 52 w 77"/>
                <a:gd name="T51" fmla="*/ 36 h 93"/>
                <a:gd name="T52" fmla="*/ 53 w 77"/>
                <a:gd name="T53" fmla="*/ 37 h 93"/>
                <a:gd name="T54" fmla="*/ 53 w 77"/>
                <a:gd name="T55" fmla="*/ 37 h 93"/>
                <a:gd name="T56" fmla="*/ 48 w 77"/>
                <a:gd name="T57" fmla="*/ 79 h 93"/>
                <a:gd name="T58" fmla="*/ 7 w 77"/>
                <a:gd name="T59" fmla="*/ 91 h 93"/>
                <a:gd name="T60" fmla="*/ 35 w 77"/>
                <a:gd name="T61" fmla="*/ 64 h 93"/>
                <a:gd name="T62" fmla="*/ 19 w 77"/>
                <a:gd name="T63" fmla="*/ 53 h 93"/>
                <a:gd name="T64" fmla="*/ 3 w 77"/>
                <a:gd name="T65" fmla="*/ 88 h 93"/>
                <a:gd name="T66" fmla="*/ 73 w 77"/>
                <a:gd name="T67" fmla="*/ 93 h 93"/>
                <a:gd name="T68" fmla="*/ 54 w 77"/>
                <a:gd name="T69" fmla="*/ 83 h 93"/>
                <a:gd name="T70" fmla="*/ 69 w 77"/>
                <a:gd name="T71" fmla="*/ 42 h 93"/>
                <a:gd name="T72" fmla="*/ 34 w 77"/>
                <a:gd name="T73" fmla="*/ 0 h 93"/>
                <a:gd name="T74" fmla="*/ 69 w 77"/>
                <a:gd name="T75" fmla="*/ 4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49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>
            <a:off x="3474579" y="3956327"/>
            <a:ext cx="0" cy="1013398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454235" y="3956327"/>
            <a:ext cx="0" cy="1013398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9440759" y="2943490"/>
            <a:ext cx="0" cy="1013398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5476570" y="2943490"/>
            <a:ext cx="0" cy="1013398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2205729" y="5176348"/>
            <a:ext cx="2537702" cy="824682"/>
            <a:chOff x="1929542" y="4908274"/>
            <a:chExt cx="2729132" cy="782003"/>
          </a:xfrm>
        </p:grpSpPr>
        <p:sp>
          <p:nvSpPr>
            <p:cNvPr id="44" name="TextBox 43"/>
            <p:cNvSpPr txBox="1"/>
            <p:nvPr/>
          </p:nvSpPr>
          <p:spPr>
            <a:xfrm>
              <a:off x="2519031" y="4908274"/>
              <a:ext cx="1550153" cy="311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929542" y="5195350"/>
              <a:ext cx="2729132" cy="4949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185385" y="5201374"/>
            <a:ext cx="2537702" cy="799656"/>
            <a:chOff x="5703260" y="4932005"/>
            <a:chExt cx="2729132" cy="758272"/>
          </a:xfrm>
        </p:grpSpPr>
        <p:sp>
          <p:nvSpPr>
            <p:cNvPr id="48" name="TextBox 47"/>
            <p:cNvSpPr txBox="1"/>
            <p:nvPr/>
          </p:nvSpPr>
          <p:spPr>
            <a:xfrm>
              <a:off x="6292750" y="4932005"/>
              <a:ext cx="1550153" cy="311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703260" y="5195350"/>
              <a:ext cx="2729132" cy="4949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68723" y="1709795"/>
            <a:ext cx="2611174" cy="815016"/>
            <a:chOff x="4038291" y="1621125"/>
            <a:chExt cx="2304129" cy="772840"/>
          </a:xfrm>
        </p:grpSpPr>
        <p:sp>
          <p:nvSpPr>
            <p:cNvPr id="50" name="TextBox 49"/>
            <p:cNvSpPr txBox="1"/>
            <p:nvPr/>
          </p:nvSpPr>
          <p:spPr>
            <a:xfrm>
              <a:off x="4554393" y="1621125"/>
              <a:ext cx="1271925" cy="311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038291" y="1899037"/>
              <a:ext cx="2304129" cy="4949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114883" y="1721694"/>
            <a:ext cx="2611174" cy="803111"/>
            <a:chOff x="7780247" y="1632414"/>
            <a:chExt cx="2304129" cy="761553"/>
          </a:xfrm>
        </p:grpSpPr>
        <p:sp>
          <p:nvSpPr>
            <p:cNvPr id="52" name="TextBox 51"/>
            <p:cNvSpPr txBox="1"/>
            <p:nvPr/>
          </p:nvSpPr>
          <p:spPr>
            <a:xfrm>
              <a:off x="8296348" y="1632414"/>
              <a:ext cx="1271925" cy="311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780247" y="1899037"/>
              <a:ext cx="2304129" cy="4949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0" name="TextBox 8"/>
          <p:cNvSpPr txBox="1"/>
          <p:nvPr/>
        </p:nvSpPr>
        <p:spPr>
          <a:xfrm>
            <a:off x="824036" y="233568"/>
            <a:ext cx="2807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TextBox 8"/>
          <p:cNvSpPr txBox="1"/>
          <p:nvPr/>
        </p:nvSpPr>
        <p:spPr>
          <a:xfrm>
            <a:off x="824036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TO ADD CAPTION TEXT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9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4909726" y="2690064"/>
            <a:ext cx="3039299" cy="3154639"/>
            <a:chOff x="1365" y="-412"/>
            <a:chExt cx="4954" cy="5142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2998" y="-412"/>
              <a:ext cx="1878" cy="514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365" y="-412"/>
              <a:ext cx="2572" cy="5142"/>
            </a:xfrm>
            <a:custGeom>
              <a:avLst/>
              <a:gdLst>
                <a:gd name="T0" fmla="*/ 690 w 1087"/>
                <a:gd name="T1" fmla="*/ 1087 h 2174"/>
                <a:gd name="T2" fmla="*/ 1087 w 1087"/>
                <a:gd name="T3" fmla="*/ 0 h 2174"/>
                <a:gd name="T4" fmla="*/ 0 w 1087"/>
                <a:gd name="T5" fmla="*/ 1087 h 2174"/>
                <a:gd name="T6" fmla="*/ 1087 w 1087"/>
                <a:gd name="T7" fmla="*/ 2174 h 2174"/>
                <a:gd name="T8" fmla="*/ 1087 w 1087"/>
                <a:gd name="T9" fmla="*/ 2174 h 2174"/>
                <a:gd name="T10" fmla="*/ 690 w 1087"/>
                <a:gd name="T11" fmla="*/ 1087 h 2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7" h="2174">
                  <a:moveTo>
                    <a:pt x="690" y="1087"/>
                  </a:moveTo>
                  <a:cubicBezTo>
                    <a:pt x="690" y="487"/>
                    <a:pt x="868" y="0"/>
                    <a:pt x="1087" y="0"/>
                  </a:cubicBezTo>
                  <a:cubicBezTo>
                    <a:pt x="487" y="0"/>
                    <a:pt x="0" y="487"/>
                    <a:pt x="0" y="1087"/>
                  </a:cubicBezTo>
                  <a:cubicBezTo>
                    <a:pt x="0" y="1687"/>
                    <a:pt x="487" y="2174"/>
                    <a:pt x="1087" y="2174"/>
                  </a:cubicBezTo>
                  <a:cubicBezTo>
                    <a:pt x="1087" y="2174"/>
                    <a:pt x="1087" y="2174"/>
                    <a:pt x="1087" y="2174"/>
                  </a:cubicBezTo>
                  <a:cubicBezTo>
                    <a:pt x="868" y="2174"/>
                    <a:pt x="690" y="1687"/>
                    <a:pt x="690" y="108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3225" y="1447"/>
              <a:ext cx="3094" cy="1462"/>
            </a:xfrm>
            <a:custGeom>
              <a:avLst/>
              <a:gdLst>
                <a:gd name="T0" fmla="*/ 1042 w 1308"/>
                <a:gd name="T1" fmla="*/ 96 h 618"/>
                <a:gd name="T2" fmla="*/ 602 w 1308"/>
                <a:gd name="T3" fmla="*/ 0 h 618"/>
                <a:gd name="T4" fmla="*/ 0 w 1308"/>
                <a:gd name="T5" fmla="*/ 602 h 618"/>
                <a:gd name="T6" fmla="*/ 301 w 1308"/>
                <a:gd name="T7" fmla="*/ 618 h 618"/>
                <a:gd name="T8" fmla="*/ 1042 w 1308"/>
                <a:gd name="T9" fmla="*/ 506 h 618"/>
                <a:gd name="T10" fmla="*/ 1308 w 1308"/>
                <a:gd name="T11" fmla="*/ 301 h 618"/>
                <a:gd name="T12" fmla="*/ 1042 w 1308"/>
                <a:gd name="T13" fmla="*/ 96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8" h="618">
                  <a:moveTo>
                    <a:pt x="1042" y="96"/>
                  </a:moveTo>
                  <a:cubicBezTo>
                    <a:pt x="918" y="50"/>
                    <a:pt x="767" y="18"/>
                    <a:pt x="602" y="0"/>
                  </a:cubicBezTo>
                  <a:cubicBezTo>
                    <a:pt x="0" y="602"/>
                    <a:pt x="0" y="602"/>
                    <a:pt x="0" y="602"/>
                  </a:cubicBezTo>
                  <a:cubicBezTo>
                    <a:pt x="96" y="612"/>
                    <a:pt x="197" y="618"/>
                    <a:pt x="301" y="618"/>
                  </a:cubicBezTo>
                  <a:cubicBezTo>
                    <a:pt x="582" y="618"/>
                    <a:pt x="846" y="578"/>
                    <a:pt x="1042" y="506"/>
                  </a:cubicBezTo>
                  <a:cubicBezTo>
                    <a:pt x="1238" y="435"/>
                    <a:pt x="1308" y="353"/>
                    <a:pt x="1308" y="301"/>
                  </a:cubicBezTo>
                  <a:cubicBezTo>
                    <a:pt x="1308" y="249"/>
                    <a:pt x="1238" y="167"/>
                    <a:pt x="1042" y="96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3225" y="2159"/>
              <a:ext cx="3094" cy="2381"/>
            </a:xfrm>
            <a:custGeom>
              <a:avLst/>
              <a:gdLst>
                <a:gd name="T0" fmla="*/ 1308 w 1308"/>
                <a:gd name="T1" fmla="*/ 0 h 1007"/>
                <a:gd name="T2" fmla="*/ 1042 w 1308"/>
                <a:gd name="T3" fmla="*/ 205 h 1007"/>
                <a:gd name="T4" fmla="*/ 301 w 1308"/>
                <a:gd name="T5" fmla="*/ 317 h 1007"/>
                <a:gd name="T6" fmla="*/ 0 w 1308"/>
                <a:gd name="T7" fmla="*/ 301 h 1007"/>
                <a:gd name="T8" fmla="*/ 96 w 1308"/>
                <a:gd name="T9" fmla="*/ 741 h 1007"/>
                <a:gd name="T10" fmla="*/ 301 w 1308"/>
                <a:gd name="T11" fmla="*/ 1007 h 1007"/>
                <a:gd name="T12" fmla="*/ 301 w 1308"/>
                <a:gd name="T13" fmla="*/ 1007 h 1007"/>
                <a:gd name="T14" fmla="*/ 1013 w 1308"/>
                <a:gd name="T15" fmla="*/ 712 h 1007"/>
                <a:gd name="T16" fmla="*/ 1308 w 1308"/>
                <a:gd name="T17" fmla="*/ 0 h 1007"/>
                <a:gd name="T18" fmla="*/ 1308 w 1308"/>
                <a:gd name="T19" fmla="*/ 0 h 10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08" h="1007">
                  <a:moveTo>
                    <a:pt x="1308" y="0"/>
                  </a:moveTo>
                  <a:cubicBezTo>
                    <a:pt x="1308" y="53"/>
                    <a:pt x="1238" y="134"/>
                    <a:pt x="1042" y="205"/>
                  </a:cubicBezTo>
                  <a:cubicBezTo>
                    <a:pt x="846" y="277"/>
                    <a:pt x="582" y="317"/>
                    <a:pt x="301" y="317"/>
                  </a:cubicBezTo>
                  <a:cubicBezTo>
                    <a:pt x="197" y="317"/>
                    <a:pt x="96" y="311"/>
                    <a:pt x="0" y="301"/>
                  </a:cubicBezTo>
                  <a:cubicBezTo>
                    <a:pt x="18" y="466"/>
                    <a:pt x="50" y="617"/>
                    <a:pt x="96" y="741"/>
                  </a:cubicBezTo>
                  <a:cubicBezTo>
                    <a:pt x="167" y="937"/>
                    <a:pt x="249" y="1007"/>
                    <a:pt x="301" y="1007"/>
                  </a:cubicBezTo>
                  <a:cubicBezTo>
                    <a:pt x="301" y="1007"/>
                    <a:pt x="301" y="1007"/>
                    <a:pt x="301" y="1007"/>
                  </a:cubicBezTo>
                  <a:cubicBezTo>
                    <a:pt x="570" y="1007"/>
                    <a:pt x="823" y="902"/>
                    <a:pt x="1013" y="712"/>
                  </a:cubicBezTo>
                  <a:cubicBezTo>
                    <a:pt x="1203" y="522"/>
                    <a:pt x="1308" y="269"/>
                    <a:pt x="1308" y="0"/>
                  </a:cubicBezTo>
                  <a:cubicBezTo>
                    <a:pt x="1308" y="0"/>
                    <a:pt x="1308" y="0"/>
                    <a:pt x="1308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3937" y="-34"/>
              <a:ext cx="2193" cy="2399"/>
            </a:xfrm>
            <a:custGeom>
              <a:avLst/>
              <a:gdLst>
                <a:gd name="T0" fmla="*/ 552 w 927"/>
                <a:gd name="T1" fmla="*/ 303 h 1014"/>
                <a:gd name="T2" fmla="*/ 815 w 927"/>
                <a:gd name="T3" fmla="*/ 1014 h 1014"/>
                <a:gd name="T4" fmla="*/ 926 w 927"/>
                <a:gd name="T5" fmla="*/ 927 h 1014"/>
                <a:gd name="T6" fmla="*/ 927 w 927"/>
                <a:gd name="T7" fmla="*/ 927 h 1014"/>
                <a:gd name="T8" fmla="*/ 656 w 927"/>
                <a:gd name="T9" fmla="*/ 271 h 1014"/>
                <a:gd name="T10" fmla="*/ 0 w 927"/>
                <a:gd name="T11" fmla="*/ 0 h 1014"/>
                <a:gd name="T12" fmla="*/ 552 w 927"/>
                <a:gd name="T13" fmla="*/ 303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7" h="1014">
                  <a:moveTo>
                    <a:pt x="552" y="303"/>
                  </a:moveTo>
                  <a:cubicBezTo>
                    <a:pt x="703" y="499"/>
                    <a:pt x="815" y="766"/>
                    <a:pt x="815" y="1014"/>
                  </a:cubicBezTo>
                  <a:cubicBezTo>
                    <a:pt x="891" y="975"/>
                    <a:pt x="920" y="941"/>
                    <a:pt x="926" y="927"/>
                  </a:cubicBezTo>
                  <a:cubicBezTo>
                    <a:pt x="927" y="927"/>
                    <a:pt x="927" y="927"/>
                    <a:pt x="927" y="927"/>
                  </a:cubicBezTo>
                  <a:cubicBezTo>
                    <a:pt x="927" y="679"/>
                    <a:pt x="831" y="446"/>
                    <a:pt x="656" y="271"/>
                  </a:cubicBezTo>
                  <a:cubicBezTo>
                    <a:pt x="481" y="96"/>
                    <a:pt x="248" y="0"/>
                    <a:pt x="0" y="0"/>
                  </a:cubicBezTo>
                  <a:cubicBezTo>
                    <a:pt x="248" y="0"/>
                    <a:pt x="503" y="239"/>
                    <a:pt x="552" y="3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3937" y="-34"/>
              <a:ext cx="1928" cy="2399"/>
            </a:xfrm>
            <a:custGeom>
              <a:avLst/>
              <a:gdLst>
                <a:gd name="T0" fmla="*/ 0 w 815"/>
                <a:gd name="T1" fmla="*/ 1 h 1014"/>
                <a:gd name="T2" fmla="*/ 0 w 815"/>
                <a:gd name="T3" fmla="*/ 927 h 1014"/>
                <a:gd name="T4" fmla="*/ 815 w 815"/>
                <a:gd name="T5" fmla="*/ 1014 h 1014"/>
                <a:gd name="T6" fmla="*/ 552 w 815"/>
                <a:gd name="T7" fmla="*/ 286 h 1014"/>
                <a:gd name="T8" fmla="*/ 0 w 815"/>
                <a:gd name="T9" fmla="*/ 0 h 1014"/>
                <a:gd name="T10" fmla="*/ 0 w 815"/>
                <a:gd name="T11" fmla="*/ 1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5" h="1014">
                  <a:moveTo>
                    <a:pt x="0" y="1"/>
                  </a:moveTo>
                  <a:cubicBezTo>
                    <a:pt x="0" y="927"/>
                    <a:pt x="0" y="927"/>
                    <a:pt x="0" y="927"/>
                  </a:cubicBezTo>
                  <a:cubicBezTo>
                    <a:pt x="815" y="1014"/>
                    <a:pt x="815" y="1014"/>
                    <a:pt x="815" y="1014"/>
                  </a:cubicBezTo>
                  <a:cubicBezTo>
                    <a:pt x="815" y="766"/>
                    <a:pt x="727" y="461"/>
                    <a:pt x="552" y="286"/>
                  </a:cubicBezTo>
                  <a:cubicBezTo>
                    <a:pt x="411" y="145"/>
                    <a:pt x="248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3566" y="253"/>
              <a:ext cx="1902" cy="2277"/>
            </a:xfrm>
            <a:custGeom>
              <a:avLst/>
              <a:gdLst>
                <a:gd name="T0" fmla="*/ 804 w 804"/>
                <a:gd name="T1" fmla="*/ 875 h 963"/>
                <a:gd name="T2" fmla="*/ 589 w 804"/>
                <a:gd name="T3" fmla="*/ 278 h 963"/>
                <a:gd name="T4" fmla="*/ 157 w 804"/>
                <a:gd name="T5" fmla="*/ 0 h 963"/>
                <a:gd name="T6" fmla="*/ 102 w 804"/>
                <a:gd name="T7" fmla="*/ 119 h 963"/>
                <a:gd name="T8" fmla="*/ 4 w 804"/>
                <a:gd name="T9" fmla="*/ 653 h 963"/>
                <a:gd name="T10" fmla="*/ 0 w 804"/>
                <a:gd name="T11" fmla="*/ 806 h 963"/>
                <a:gd name="T12" fmla="*/ 4 w 804"/>
                <a:gd name="T13" fmla="*/ 959 h 963"/>
                <a:gd name="T14" fmla="*/ 157 w 804"/>
                <a:gd name="T15" fmla="*/ 963 h 963"/>
                <a:gd name="T16" fmla="*/ 310 w 804"/>
                <a:gd name="T17" fmla="*/ 959 h 963"/>
                <a:gd name="T18" fmla="*/ 804 w 804"/>
                <a:gd name="T19" fmla="*/ 875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4" h="963">
                  <a:moveTo>
                    <a:pt x="804" y="875"/>
                  </a:moveTo>
                  <a:cubicBezTo>
                    <a:pt x="785" y="653"/>
                    <a:pt x="706" y="418"/>
                    <a:pt x="589" y="278"/>
                  </a:cubicBezTo>
                  <a:cubicBezTo>
                    <a:pt x="456" y="119"/>
                    <a:pt x="323" y="24"/>
                    <a:pt x="157" y="0"/>
                  </a:cubicBezTo>
                  <a:cubicBezTo>
                    <a:pt x="141" y="27"/>
                    <a:pt x="122" y="65"/>
                    <a:pt x="102" y="119"/>
                  </a:cubicBezTo>
                  <a:cubicBezTo>
                    <a:pt x="49" y="264"/>
                    <a:pt x="16" y="450"/>
                    <a:pt x="4" y="653"/>
                  </a:cubicBezTo>
                  <a:cubicBezTo>
                    <a:pt x="2" y="703"/>
                    <a:pt x="0" y="754"/>
                    <a:pt x="0" y="806"/>
                  </a:cubicBezTo>
                  <a:cubicBezTo>
                    <a:pt x="0" y="858"/>
                    <a:pt x="2" y="909"/>
                    <a:pt x="4" y="959"/>
                  </a:cubicBezTo>
                  <a:cubicBezTo>
                    <a:pt x="54" y="961"/>
                    <a:pt x="105" y="963"/>
                    <a:pt x="157" y="963"/>
                  </a:cubicBezTo>
                  <a:cubicBezTo>
                    <a:pt x="209" y="963"/>
                    <a:pt x="260" y="961"/>
                    <a:pt x="310" y="959"/>
                  </a:cubicBezTo>
                  <a:cubicBezTo>
                    <a:pt x="495" y="948"/>
                    <a:pt x="666" y="920"/>
                    <a:pt x="804" y="8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323109" y="4852970"/>
            <a:ext cx="796944" cy="796944"/>
            <a:chOff x="7891737" y="4601650"/>
            <a:chExt cx="755703" cy="755703"/>
          </a:xfrm>
        </p:grpSpPr>
        <p:sp>
          <p:nvSpPr>
            <p:cNvPr id="21" name="Oval 20"/>
            <p:cNvSpPr/>
            <p:nvPr/>
          </p:nvSpPr>
          <p:spPr>
            <a:xfrm>
              <a:off x="7891737" y="4601650"/>
              <a:ext cx="755703" cy="7557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8099876" y="4820373"/>
              <a:ext cx="349218" cy="320594"/>
            </a:xfrm>
            <a:custGeom>
              <a:avLst/>
              <a:gdLst>
                <a:gd name="T0" fmla="*/ 29 w 85"/>
                <a:gd name="T1" fmla="*/ 0 h 78"/>
                <a:gd name="T2" fmla="*/ 34 w 85"/>
                <a:gd name="T3" fmla="*/ 29 h 78"/>
                <a:gd name="T4" fmla="*/ 8 w 85"/>
                <a:gd name="T5" fmla="*/ 29 h 78"/>
                <a:gd name="T6" fmla="*/ 6 w 85"/>
                <a:gd name="T7" fmla="*/ 29 h 78"/>
                <a:gd name="T8" fmla="*/ 0 w 85"/>
                <a:gd name="T9" fmla="*/ 35 h 78"/>
                <a:gd name="T10" fmla="*/ 0 w 85"/>
                <a:gd name="T11" fmla="*/ 35 h 78"/>
                <a:gd name="T12" fmla="*/ 4 w 85"/>
                <a:gd name="T13" fmla="*/ 42 h 78"/>
                <a:gd name="T14" fmla="*/ 0 w 85"/>
                <a:gd name="T15" fmla="*/ 47 h 78"/>
                <a:gd name="T16" fmla="*/ 0 w 85"/>
                <a:gd name="T17" fmla="*/ 47 h 78"/>
                <a:gd name="T18" fmla="*/ 5 w 85"/>
                <a:gd name="T19" fmla="*/ 54 h 78"/>
                <a:gd name="T20" fmla="*/ 4 w 85"/>
                <a:gd name="T21" fmla="*/ 58 h 78"/>
                <a:gd name="T22" fmla="*/ 4 w 85"/>
                <a:gd name="T23" fmla="*/ 58 h 78"/>
                <a:gd name="T24" fmla="*/ 10 w 85"/>
                <a:gd name="T25" fmla="*/ 65 h 78"/>
                <a:gd name="T26" fmla="*/ 11 w 85"/>
                <a:gd name="T27" fmla="*/ 65 h 78"/>
                <a:gd name="T28" fmla="*/ 9 w 85"/>
                <a:gd name="T29" fmla="*/ 70 h 78"/>
                <a:gd name="T30" fmla="*/ 9 w 85"/>
                <a:gd name="T31" fmla="*/ 70 h 78"/>
                <a:gd name="T32" fmla="*/ 15 w 85"/>
                <a:gd name="T33" fmla="*/ 77 h 78"/>
                <a:gd name="T34" fmla="*/ 29 w 85"/>
                <a:gd name="T35" fmla="*/ 77 h 78"/>
                <a:gd name="T36" fmla="*/ 45 w 85"/>
                <a:gd name="T37" fmla="*/ 77 h 78"/>
                <a:gd name="T38" fmla="*/ 46 w 85"/>
                <a:gd name="T39" fmla="*/ 77 h 78"/>
                <a:gd name="T40" fmla="*/ 51 w 85"/>
                <a:gd name="T41" fmla="*/ 71 h 78"/>
                <a:gd name="T42" fmla="*/ 66 w 85"/>
                <a:gd name="T43" fmla="*/ 69 h 78"/>
                <a:gd name="T44" fmla="*/ 66 w 85"/>
                <a:gd name="T45" fmla="*/ 78 h 78"/>
                <a:gd name="T46" fmla="*/ 85 w 85"/>
                <a:gd name="T47" fmla="*/ 78 h 78"/>
                <a:gd name="T48" fmla="*/ 85 w 85"/>
                <a:gd name="T49" fmla="*/ 25 h 78"/>
                <a:gd name="T50" fmla="*/ 66 w 85"/>
                <a:gd name="T51" fmla="*/ 25 h 78"/>
                <a:gd name="T52" fmla="*/ 66 w 85"/>
                <a:gd name="T53" fmla="*/ 32 h 78"/>
                <a:gd name="T54" fmla="*/ 61 w 85"/>
                <a:gd name="T55" fmla="*/ 32 h 78"/>
                <a:gd name="T56" fmla="*/ 29 w 85"/>
                <a:gd name="T5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5" h="78">
                  <a:moveTo>
                    <a:pt x="29" y="0"/>
                  </a:moveTo>
                  <a:cubicBezTo>
                    <a:pt x="1" y="7"/>
                    <a:pt x="33" y="28"/>
                    <a:pt x="34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3" y="29"/>
                    <a:pt x="0" y="32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8"/>
                    <a:pt x="1" y="41"/>
                    <a:pt x="4" y="42"/>
                  </a:cubicBezTo>
                  <a:cubicBezTo>
                    <a:pt x="2" y="43"/>
                    <a:pt x="0" y="45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51"/>
                    <a:pt x="2" y="53"/>
                    <a:pt x="5" y="54"/>
                  </a:cubicBezTo>
                  <a:cubicBezTo>
                    <a:pt x="4" y="55"/>
                    <a:pt x="4" y="57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62"/>
                    <a:pt x="7" y="65"/>
                    <a:pt x="10" y="65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9" y="66"/>
                    <a:pt x="9" y="68"/>
                    <a:pt x="9" y="70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9" y="74"/>
                    <a:pt x="12" y="77"/>
                    <a:pt x="15" y="77"/>
                  </a:cubicBezTo>
                  <a:cubicBezTo>
                    <a:pt x="29" y="77"/>
                    <a:pt x="29" y="77"/>
                    <a:pt x="29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66" y="69"/>
                    <a:pt x="66" y="69"/>
                    <a:pt x="66" y="69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85" y="78"/>
                    <a:pt x="85" y="78"/>
                    <a:pt x="85" y="78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57" y="16"/>
                    <a:pt x="32" y="17"/>
                    <a:pt x="29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49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738698" y="4852970"/>
            <a:ext cx="796944" cy="796944"/>
            <a:chOff x="3544559" y="4601650"/>
            <a:chExt cx="755703" cy="755703"/>
          </a:xfrm>
        </p:grpSpPr>
        <p:sp>
          <p:nvSpPr>
            <p:cNvPr id="23" name="Oval 22"/>
            <p:cNvSpPr/>
            <p:nvPr/>
          </p:nvSpPr>
          <p:spPr>
            <a:xfrm flipH="1">
              <a:off x="3544559" y="4601650"/>
              <a:ext cx="755703" cy="7557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3753526" y="4820373"/>
              <a:ext cx="337768" cy="330136"/>
            </a:xfrm>
            <a:custGeom>
              <a:avLst/>
              <a:gdLst>
                <a:gd name="T0" fmla="*/ 74 w 82"/>
                <a:gd name="T1" fmla="*/ 6 h 80"/>
                <a:gd name="T2" fmla="*/ 67 w 82"/>
                <a:gd name="T3" fmla="*/ 27 h 80"/>
                <a:gd name="T4" fmla="*/ 65 w 82"/>
                <a:gd name="T5" fmla="*/ 30 h 80"/>
                <a:gd name="T6" fmla="*/ 75 w 82"/>
                <a:gd name="T7" fmla="*/ 71 h 80"/>
                <a:gd name="T8" fmla="*/ 66 w 82"/>
                <a:gd name="T9" fmla="*/ 80 h 80"/>
                <a:gd name="T10" fmla="*/ 44 w 82"/>
                <a:gd name="T11" fmla="*/ 50 h 80"/>
                <a:gd name="T12" fmla="*/ 36 w 82"/>
                <a:gd name="T13" fmla="*/ 57 h 80"/>
                <a:gd name="T14" fmla="*/ 39 w 82"/>
                <a:gd name="T15" fmla="*/ 70 h 80"/>
                <a:gd name="T16" fmla="*/ 34 w 82"/>
                <a:gd name="T17" fmla="*/ 75 h 80"/>
                <a:gd name="T18" fmla="*/ 26 w 82"/>
                <a:gd name="T19" fmla="*/ 61 h 80"/>
                <a:gd name="T20" fmla="*/ 21 w 82"/>
                <a:gd name="T21" fmla="*/ 67 h 80"/>
                <a:gd name="T22" fmla="*/ 16 w 82"/>
                <a:gd name="T23" fmla="*/ 62 h 80"/>
                <a:gd name="T24" fmla="*/ 21 w 82"/>
                <a:gd name="T25" fmla="*/ 57 h 80"/>
                <a:gd name="T26" fmla="*/ 7 w 82"/>
                <a:gd name="T27" fmla="*/ 50 h 80"/>
                <a:gd name="T28" fmla="*/ 12 w 82"/>
                <a:gd name="T29" fmla="*/ 44 h 80"/>
                <a:gd name="T30" fmla="*/ 25 w 82"/>
                <a:gd name="T31" fmla="*/ 47 h 80"/>
                <a:gd name="T32" fmla="*/ 32 w 82"/>
                <a:gd name="T33" fmla="*/ 39 h 80"/>
                <a:gd name="T34" fmla="*/ 0 w 82"/>
                <a:gd name="T35" fmla="*/ 18 h 80"/>
                <a:gd name="T36" fmla="*/ 9 w 82"/>
                <a:gd name="T37" fmla="*/ 8 h 80"/>
                <a:gd name="T38" fmla="*/ 51 w 82"/>
                <a:gd name="T39" fmla="*/ 16 h 80"/>
                <a:gd name="T40" fmla="*/ 53 w 82"/>
                <a:gd name="T41" fmla="*/ 13 h 80"/>
                <a:gd name="T42" fmla="*/ 74 w 82"/>
                <a:gd name="T43" fmla="*/ 6 h 80"/>
                <a:gd name="T44" fmla="*/ 82 w 82"/>
                <a:gd name="T45" fmla="*/ 50 h 80"/>
                <a:gd name="T46" fmla="*/ 74 w 82"/>
                <a:gd name="T47" fmla="*/ 42 h 80"/>
                <a:gd name="T48" fmla="*/ 72 w 82"/>
                <a:gd name="T49" fmla="*/ 44 h 80"/>
                <a:gd name="T50" fmla="*/ 76 w 82"/>
                <a:gd name="T51" fmla="*/ 57 h 80"/>
                <a:gd name="T52" fmla="*/ 82 w 82"/>
                <a:gd name="T53" fmla="*/ 50 h 80"/>
                <a:gd name="T54" fmla="*/ 29 w 82"/>
                <a:gd name="T55" fmla="*/ 0 h 80"/>
                <a:gd name="T56" fmla="*/ 23 w 82"/>
                <a:gd name="T57" fmla="*/ 7 h 80"/>
                <a:gd name="T58" fmla="*/ 36 w 82"/>
                <a:gd name="T59" fmla="*/ 10 h 80"/>
                <a:gd name="T60" fmla="*/ 37 w 82"/>
                <a:gd name="T61" fmla="*/ 8 h 80"/>
                <a:gd name="T62" fmla="*/ 29 w 82"/>
                <a:gd name="T6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2" h="80">
                  <a:moveTo>
                    <a:pt x="74" y="6"/>
                  </a:moveTo>
                  <a:cubicBezTo>
                    <a:pt x="76" y="15"/>
                    <a:pt x="74" y="21"/>
                    <a:pt x="67" y="27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9" y="70"/>
                    <a:pt x="39" y="70"/>
                    <a:pt x="39" y="70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60" y="5"/>
                    <a:pt x="67" y="4"/>
                    <a:pt x="74" y="6"/>
                  </a:cubicBezTo>
                  <a:close/>
                  <a:moveTo>
                    <a:pt x="82" y="50"/>
                  </a:moveTo>
                  <a:cubicBezTo>
                    <a:pt x="74" y="42"/>
                    <a:pt x="74" y="42"/>
                    <a:pt x="74" y="42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6" y="57"/>
                    <a:pt x="76" y="57"/>
                    <a:pt x="76" y="57"/>
                  </a:cubicBezTo>
                  <a:cubicBezTo>
                    <a:pt x="82" y="50"/>
                    <a:pt x="82" y="50"/>
                    <a:pt x="82" y="50"/>
                  </a:cubicBezTo>
                  <a:close/>
                  <a:moveTo>
                    <a:pt x="29" y="0"/>
                  </a:moveTo>
                  <a:cubicBezTo>
                    <a:pt x="23" y="7"/>
                    <a:pt x="23" y="7"/>
                    <a:pt x="23" y="7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8"/>
                    <a:pt x="37" y="8"/>
                    <a:pt x="37" y="8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49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323109" y="2408208"/>
            <a:ext cx="796944" cy="796944"/>
            <a:chOff x="7891737" y="2283399"/>
            <a:chExt cx="755703" cy="755703"/>
          </a:xfrm>
        </p:grpSpPr>
        <p:sp>
          <p:nvSpPr>
            <p:cNvPr id="20" name="Oval 19"/>
            <p:cNvSpPr/>
            <p:nvPr/>
          </p:nvSpPr>
          <p:spPr>
            <a:xfrm>
              <a:off x="7891737" y="2283399"/>
              <a:ext cx="755703" cy="75570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8111199" y="2469466"/>
              <a:ext cx="316777" cy="383568"/>
            </a:xfrm>
            <a:custGeom>
              <a:avLst/>
              <a:gdLst>
                <a:gd name="T0" fmla="*/ 0 w 77"/>
                <a:gd name="T1" fmla="*/ 85 h 93"/>
                <a:gd name="T2" fmla="*/ 30 w 77"/>
                <a:gd name="T3" fmla="*/ 20 h 93"/>
                <a:gd name="T4" fmla="*/ 38 w 77"/>
                <a:gd name="T5" fmla="*/ 26 h 93"/>
                <a:gd name="T6" fmla="*/ 39 w 77"/>
                <a:gd name="T7" fmla="*/ 27 h 93"/>
                <a:gd name="T8" fmla="*/ 39 w 77"/>
                <a:gd name="T9" fmla="*/ 27 h 93"/>
                <a:gd name="T10" fmla="*/ 40 w 77"/>
                <a:gd name="T11" fmla="*/ 27 h 93"/>
                <a:gd name="T12" fmla="*/ 40 w 77"/>
                <a:gd name="T13" fmla="*/ 28 h 93"/>
                <a:gd name="T14" fmla="*/ 40 w 77"/>
                <a:gd name="T15" fmla="*/ 28 h 93"/>
                <a:gd name="T16" fmla="*/ 41 w 77"/>
                <a:gd name="T17" fmla="*/ 28 h 93"/>
                <a:gd name="T18" fmla="*/ 41 w 77"/>
                <a:gd name="T19" fmla="*/ 29 h 93"/>
                <a:gd name="T20" fmla="*/ 42 w 77"/>
                <a:gd name="T21" fmla="*/ 29 h 93"/>
                <a:gd name="T22" fmla="*/ 42 w 77"/>
                <a:gd name="T23" fmla="*/ 29 h 93"/>
                <a:gd name="T24" fmla="*/ 43 w 77"/>
                <a:gd name="T25" fmla="*/ 29 h 93"/>
                <a:gd name="T26" fmla="*/ 43 w 77"/>
                <a:gd name="T27" fmla="*/ 30 h 93"/>
                <a:gd name="T28" fmla="*/ 43 w 77"/>
                <a:gd name="T29" fmla="*/ 30 h 93"/>
                <a:gd name="T30" fmla="*/ 48 w 77"/>
                <a:gd name="T31" fmla="*/ 33 h 93"/>
                <a:gd name="T32" fmla="*/ 48 w 77"/>
                <a:gd name="T33" fmla="*/ 33 h 93"/>
                <a:gd name="T34" fmla="*/ 49 w 77"/>
                <a:gd name="T35" fmla="*/ 34 h 93"/>
                <a:gd name="T36" fmla="*/ 49 w 77"/>
                <a:gd name="T37" fmla="*/ 34 h 93"/>
                <a:gd name="T38" fmla="*/ 50 w 77"/>
                <a:gd name="T39" fmla="*/ 34 h 93"/>
                <a:gd name="T40" fmla="*/ 50 w 77"/>
                <a:gd name="T41" fmla="*/ 35 h 93"/>
                <a:gd name="T42" fmla="*/ 50 w 77"/>
                <a:gd name="T43" fmla="*/ 35 h 93"/>
                <a:gd name="T44" fmla="*/ 51 w 77"/>
                <a:gd name="T45" fmla="*/ 35 h 93"/>
                <a:gd name="T46" fmla="*/ 51 w 77"/>
                <a:gd name="T47" fmla="*/ 36 h 93"/>
                <a:gd name="T48" fmla="*/ 52 w 77"/>
                <a:gd name="T49" fmla="*/ 36 h 93"/>
                <a:gd name="T50" fmla="*/ 52 w 77"/>
                <a:gd name="T51" fmla="*/ 36 h 93"/>
                <a:gd name="T52" fmla="*/ 53 w 77"/>
                <a:gd name="T53" fmla="*/ 37 h 93"/>
                <a:gd name="T54" fmla="*/ 53 w 77"/>
                <a:gd name="T55" fmla="*/ 37 h 93"/>
                <a:gd name="T56" fmla="*/ 48 w 77"/>
                <a:gd name="T57" fmla="*/ 79 h 93"/>
                <a:gd name="T58" fmla="*/ 7 w 77"/>
                <a:gd name="T59" fmla="*/ 91 h 93"/>
                <a:gd name="T60" fmla="*/ 35 w 77"/>
                <a:gd name="T61" fmla="*/ 64 h 93"/>
                <a:gd name="T62" fmla="*/ 19 w 77"/>
                <a:gd name="T63" fmla="*/ 53 h 93"/>
                <a:gd name="T64" fmla="*/ 3 w 77"/>
                <a:gd name="T65" fmla="*/ 88 h 93"/>
                <a:gd name="T66" fmla="*/ 73 w 77"/>
                <a:gd name="T67" fmla="*/ 93 h 93"/>
                <a:gd name="T68" fmla="*/ 54 w 77"/>
                <a:gd name="T69" fmla="*/ 83 h 93"/>
                <a:gd name="T70" fmla="*/ 69 w 77"/>
                <a:gd name="T71" fmla="*/ 42 h 93"/>
                <a:gd name="T72" fmla="*/ 34 w 77"/>
                <a:gd name="T73" fmla="*/ 0 h 93"/>
                <a:gd name="T74" fmla="*/ 69 w 77"/>
                <a:gd name="T75" fmla="*/ 4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49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738698" y="2408208"/>
            <a:ext cx="796944" cy="796944"/>
            <a:chOff x="3544559" y="2283399"/>
            <a:chExt cx="755703" cy="755703"/>
          </a:xfrm>
        </p:grpSpPr>
        <p:sp>
          <p:nvSpPr>
            <p:cNvPr id="22" name="Oval 21"/>
            <p:cNvSpPr/>
            <p:nvPr/>
          </p:nvSpPr>
          <p:spPr>
            <a:xfrm flipH="1">
              <a:off x="3544559" y="2283399"/>
              <a:ext cx="755703" cy="75570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3784059" y="2442750"/>
              <a:ext cx="276702" cy="437000"/>
            </a:xfrm>
            <a:custGeom>
              <a:avLst/>
              <a:gdLst>
                <a:gd name="T0" fmla="*/ 57 w 67"/>
                <a:gd name="T1" fmla="*/ 10 h 106"/>
                <a:gd name="T2" fmla="*/ 62 w 67"/>
                <a:gd name="T3" fmla="*/ 51 h 106"/>
                <a:gd name="T4" fmla="*/ 51 w 67"/>
                <a:gd name="T5" fmla="*/ 66 h 106"/>
                <a:gd name="T6" fmla="*/ 55 w 67"/>
                <a:gd name="T7" fmla="*/ 65 h 106"/>
                <a:gd name="T8" fmla="*/ 57 w 67"/>
                <a:gd name="T9" fmla="*/ 73 h 106"/>
                <a:gd name="T10" fmla="*/ 56 w 67"/>
                <a:gd name="T11" fmla="*/ 80 h 106"/>
                <a:gd name="T12" fmla="*/ 57 w 67"/>
                <a:gd name="T13" fmla="*/ 86 h 106"/>
                <a:gd name="T14" fmla="*/ 55 w 67"/>
                <a:gd name="T15" fmla="*/ 93 h 106"/>
                <a:gd name="T16" fmla="*/ 15 w 67"/>
                <a:gd name="T17" fmla="*/ 97 h 106"/>
                <a:gd name="T18" fmla="*/ 12 w 67"/>
                <a:gd name="T19" fmla="*/ 95 h 106"/>
                <a:gd name="T20" fmla="*/ 12 w 67"/>
                <a:gd name="T21" fmla="*/ 83 h 106"/>
                <a:gd name="T22" fmla="*/ 12 w 67"/>
                <a:gd name="T23" fmla="*/ 82 h 106"/>
                <a:gd name="T24" fmla="*/ 12 w 67"/>
                <a:gd name="T25" fmla="*/ 71 h 106"/>
                <a:gd name="T26" fmla="*/ 15 w 67"/>
                <a:gd name="T27" fmla="*/ 69 h 106"/>
                <a:gd name="T28" fmla="*/ 16 w 67"/>
                <a:gd name="T29" fmla="*/ 63 h 106"/>
                <a:gd name="T30" fmla="*/ 0 w 67"/>
                <a:gd name="T31" fmla="*/ 34 h 106"/>
                <a:gd name="T32" fmla="*/ 33 w 67"/>
                <a:gd name="T33" fmla="*/ 0 h 106"/>
                <a:gd name="T34" fmla="*/ 28 w 67"/>
                <a:gd name="T35" fmla="*/ 41 h 106"/>
                <a:gd name="T36" fmla="*/ 30 w 67"/>
                <a:gd name="T37" fmla="*/ 39 h 106"/>
                <a:gd name="T38" fmla="*/ 33 w 67"/>
                <a:gd name="T39" fmla="*/ 41 h 106"/>
                <a:gd name="T40" fmla="*/ 36 w 67"/>
                <a:gd name="T41" fmla="*/ 39 h 106"/>
                <a:gd name="T42" fmla="*/ 39 w 67"/>
                <a:gd name="T43" fmla="*/ 41 h 106"/>
                <a:gd name="T44" fmla="*/ 43 w 67"/>
                <a:gd name="T45" fmla="*/ 38 h 106"/>
                <a:gd name="T46" fmla="*/ 39 w 67"/>
                <a:gd name="T47" fmla="*/ 52 h 106"/>
                <a:gd name="T48" fmla="*/ 44 w 67"/>
                <a:gd name="T49" fmla="*/ 66 h 106"/>
                <a:gd name="T50" fmla="*/ 44 w 67"/>
                <a:gd name="T51" fmla="*/ 58 h 106"/>
                <a:gd name="T52" fmla="*/ 56 w 67"/>
                <a:gd name="T53" fmla="*/ 47 h 106"/>
                <a:gd name="T54" fmla="*/ 52 w 67"/>
                <a:gd name="T55" fmla="*/ 15 h 106"/>
                <a:gd name="T56" fmla="*/ 15 w 67"/>
                <a:gd name="T57" fmla="*/ 15 h 106"/>
                <a:gd name="T58" fmla="*/ 11 w 67"/>
                <a:gd name="T59" fmla="*/ 48 h 106"/>
                <a:gd name="T60" fmla="*/ 23 w 67"/>
                <a:gd name="T61" fmla="*/ 59 h 106"/>
                <a:gd name="T62" fmla="*/ 23 w 67"/>
                <a:gd name="T63" fmla="*/ 67 h 106"/>
                <a:gd name="T64" fmla="*/ 29 w 67"/>
                <a:gd name="T65" fmla="*/ 52 h 106"/>
                <a:gd name="T66" fmla="*/ 25 w 67"/>
                <a:gd name="T67" fmla="*/ 38 h 106"/>
                <a:gd name="T68" fmla="*/ 40 w 67"/>
                <a:gd name="T69" fmla="*/ 43 h 106"/>
                <a:gd name="T70" fmla="*/ 36 w 67"/>
                <a:gd name="T71" fmla="*/ 42 h 106"/>
                <a:gd name="T72" fmla="*/ 30 w 67"/>
                <a:gd name="T73" fmla="*/ 42 h 106"/>
                <a:gd name="T74" fmla="*/ 27 w 67"/>
                <a:gd name="T75" fmla="*/ 42 h 106"/>
                <a:gd name="T76" fmla="*/ 32 w 67"/>
                <a:gd name="T77" fmla="*/ 51 h 106"/>
                <a:gd name="T78" fmla="*/ 32 w 67"/>
                <a:gd name="T79" fmla="*/ 67 h 106"/>
                <a:gd name="T80" fmla="*/ 35 w 67"/>
                <a:gd name="T81" fmla="*/ 51 h 106"/>
                <a:gd name="T82" fmla="*/ 35 w 67"/>
                <a:gd name="T83" fmla="*/ 50 h 106"/>
                <a:gd name="T84" fmla="*/ 43 w 67"/>
                <a:gd name="T85" fmla="*/ 96 h 106"/>
                <a:gd name="T86" fmla="*/ 34 w 67"/>
                <a:gd name="T87" fmla="*/ 106 h 106"/>
                <a:gd name="T88" fmla="*/ 43 w 67"/>
                <a:gd name="T89" fmla="*/ 96 h 106"/>
                <a:gd name="T90" fmla="*/ 17 w 67"/>
                <a:gd name="T91" fmla="*/ 88 h 106"/>
                <a:gd name="T92" fmla="*/ 17 w 67"/>
                <a:gd name="T93" fmla="*/ 90 h 106"/>
                <a:gd name="T94" fmla="*/ 50 w 67"/>
                <a:gd name="T95" fmla="*/ 86 h 106"/>
                <a:gd name="T96" fmla="*/ 50 w 67"/>
                <a:gd name="T97" fmla="*/ 73 h 106"/>
                <a:gd name="T98" fmla="*/ 17 w 67"/>
                <a:gd name="T99" fmla="*/ 77 h 106"/>
                <a:gd name="T100" fmla="*/ 50 w 67"/>
                <a:gd name="T101" fmla="*/ 74 h 106"/>
                <a:gd name="T102" fmla="*/ 50 w 67"/>
                <a:gd name="T103" fmla="*/ 7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49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9092442" y="2201046"/>
            <a:ext cx="2267184" cy="856864"/>
            <a:chOff x="8590924" y="2306010"/>
            <a:chExt cx="3046760" cy="812521"/>
          </a:xfrm>
        </p:grpSpPr>
        <p:sp>
          <p:nvSpPr>
            <p:cNvPr id="29" name="Rectangle 28"/>
            <p:cNvSpPr/>
            <p:nvPr/>
          </p:nvSpPr>
          <p:spPr>
            <a:xfrm>
              <a:off x="8647438" y="2623603"/>
              <a:ext cx="2990246" cy="4949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590924" y="2306010"/>
              <a:ext cx="1937055" cy="311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9092442" y="4650454"/>
            <a:ext cx="2267184" cy="856863"/>
            <a:chOff x="8590924" y="2306010"/>
            <a:chExt cx="3046760" cy="812521"/>
          </a:xfrm>
        </p:grpSpPr>
        <p:sp>
          <p:nvSpPr>
            <p:cNvPr id="33" name="Rectangle 32"/>
            <p:cNvSpPr/>
            <p:nvPr/>
          </p:nvSpPr>
          <p:spPr>
            <a:xfrm>
              <a:off x="8647438" y="2623603"/>
              <a:ext cx="2990246" cy="4949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590924" y="2306010"/>
              <a:ext cx="1937055" cy="311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 flipH="1">
            <a:off x="1453014" y="4650456"/>
            <a:ext cx="2267180" cy="856864"/>
            <a:chOff x="8590926" y="2306010"/>
            <a:chExt cx="3046758" cy="812521"/>
          </a:xfrm>
        </p:grpSpPr>
        <p:sp>
          <p:nvSpPr>
            <p:cNvPr id="36" name="Rectangle 35"/>
            <p:cNvSpPr/>
            <p:nvPr/>
          </p:nvSpPr>
          <p:spPr>
            <a:xfrm>
              <a:off x="8647438" y="2623603"/>
              <a:ext cx="2990246" cy="4949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590926" y="2306010"/>
              <a:ext cx="1937057" cy="311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 flipH="1">
            <a:off x="1453013" y="2201046"/>
            <a:ext cx="2225128" cy="856864"/>
            <a:chOff x="8647438" y="2306010"/>
            <a:chExt cx="2990246" cy="812521"/>
          </a:xfrm>
        </p:grpSpPr>
        <p:sp>
          <p:nvSpPr>
            <p:cNvPr id="39" name="Rectangle 38"/>
            <p:cNvSpPr/>
            <p:nvPr/>
          </p:nvSpPr>
          <p:spPr>
            <a:xfrm>
              <a:off x="8647438" y="2623603"/>
              <a:ext cx="2990246" cy="4949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679751" y="2306010"/>
              <a:ext cx="1937057" cy="311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1" name="TextBox 8"/>
          <p:cNvSpPr txBox="1"/>
          <p:nvPr/>
        </p:nvSpPr>
        <p:spPr>
          <a:xfrm>
            <a:off x="824036" y="233568"/>
            <a:ext cx="2807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TextBox 8"/>
          <p:cNvSpPr txBox="1"/>
          <p:nvPr/>
        </p:nvSpPr>
        <p:spPr>
          <a:xfrm>
            <a:off x="824036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TO ADD CAPTION TEXT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31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205300" y="2748495"/>
            <a:ext cx="4468868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5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明年工作计划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205300" y="3696145"/>
            <a:ext cx="1999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49707" y="3696145"/>
            <a:ext cx="1999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6205300" y="4070577"/>
            <a:ext cx="1999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8349707" y="4070577"/>
            <a:ext cx="1999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82458" y="1955325"/>
            <a:ext cx="4435021" cy="332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987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04</a:t>
            </a:r>
            <a:endParaRPr lang="zh-CN" altLang="en-US" sz="20987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15" name="直接连接符 14"/>
          <p:cNvCxnSpPr/>
          <p:nvPr>
            <p:custDataLst>
              <p:tags r:id="rId3"/>
            </p:custDataLst>
          </p:nvPr>
        </p:nvCxnSpPr>
        <p:spPr>
          <a:xfrm>
            <a:off x="5813895" y="3616325"/>
            <a:ext cx="4860273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066515" y="3324162"/>
            <a:ext cx="3466906" cy="5843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797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章节 </a:t>
            </a:r>
            <a:r>
              <a:rPr lang="en-US" altLang="zh-CN" sz="3797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PART</a:t>
            </a:r>
            <a:endParaRPr lang="zh-CN" altLang="en-US" sz="3797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046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/>
      <p:bldP spid="14" grpId="0"/>
      <p:bldP spid="10" grpId="0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429374" y="0"/>
            <a:ext cx="6429023" cy="7232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lnSpc>
                <a:spcPct val="150000"/>
              </a:lnSpc>
              <a:defRPr/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" name="组合 28"/>
          <p:cNvGrpSpPr>
            <a:grpSpLocks/>
          </p:cNvGrpSpPr>
          <p:nvPr/>
        </p:nvGrpSpPr>
        <p:grpSpPr bwMode="auto">
          <a:xfrm>
            <a:off x="4565405" y="1542326"/>
            <a:ext cx="3727940" cy="4821767"/>
            <a:chOff x="3233461" y="1567163"/>
            <a:chExt cx="2625090" cy="3395362"/>
          </a:xfrm>
        </p:grpSpPr>
        <p:pic>
          <p:nvPicPr>
            <p:cNvPr id="30733" name="图片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3461" y="1567163"/>
              <a:ext cx="2625090" cy="3395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矩形 30"/>
            <p:cNvSpPr/>
            <p:nvPr/>
          </p:nvSpPr>
          <p:spPr>
            <a:xfrm>
              <a:off x="3481823" y="1883121"/>
              <a:ext cx="2128366" cy="2829468"/>
            </a:xfrm>
            <a:prstGeom prst="rect">
              <a:avLst/>
            </a:prstGeom>
            <a:blipFill dpi="0"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lnSpc>
                  <a:spcPct val="150000"/>
                </a:lnSpc>
                <a:defRPr/>
              </a:pPr>
              <a:endPara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0" name="文本框 66"/>
          <p:cNvSpPr txBox="1">
            <a:spLocks noChangeArrowheads="1"/>
          </p:cNvSpPr>
          <p:nvPr/>
        </p:nvSpPr>
        <p:spPr bwMode="auto">
          <a:xfrm>
            <a:off x="812800" y="2585057"/>
            <a:ext cx="3342105" cy="8309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  <p:sp>
        <p:nvSpPr>
          <p:cNvPr id="32" name="文本框 13"/>
          <p:cNvSpPr txBox="1">
            <a:spLocks noChangeArrowheads="1"/>
          </p:cNvSpPr>
          <p:nvPr/>
        </p:nvSpPr>
        <p:spPr bwMode="auto">
          <a:xfrm>
            <a:off x="2308246" y="2201498"/>
            <a:ext cx="1846659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r"/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</p:txBody>
      </p:sp>
      <p:sp>
        <p:nvSpPr>
          <p:cNvPr id="35" name="文本框 66"/>
          <p:cNvSpPr txBox="1">
            <a:spLocks noChangeArrowheads="1"/>
          </p:cNvSpPr>
          <p:nvPr/>
        </p:nvSpPr>
        <p:spPr bwMode="auto">
          <a:xfrm>
            <a:off x="812800" y="5033329"/>
            <a:ext cx="3342105" cy="8309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  <p:sp>
        <p:nvSpPr>
          <p:cNvPr id="36" name="文本框 13"/>
          <p:cNvSpPr txBox="1">
            <a:spLocks noChangeArrowheads="1"/>
          </p:cNvSpPr>
          <p:nvPr/>
        </p:nvSpPr>
        <p:spPr bwMode="auto">
          <a:xfrm>
            <a:off x="2308246" y="4649770"/>
            <a:ext cx="1846659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r"/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</p:txBody>
      </p:sp>
      <p:sp>
        <p:nvSpPr>
          <p:cNvPr id="37" name="文本框 66"/>
          <p:cNvSpPr txBox="1">
            <a:spLocks noChangeArrowheads="1"/>
          </p:cNvSpPr>
          <p:nvPr/>
        </p:nvSpPr>
        <p:spPr bwMode="auto">
          <a:xfrm>
            <a:off x="8705516" y="2585057"/>
            <a:ext cx="3342105" cy="8309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  <p:sp>
        <p:nvSpPr>
          <p:cNvPr id="38" name="文本框 13"/>
          <p:cNvSpPr txBox="1">
            <a:spLocks noChangeArrowheads="1"/>
          </p:cNvSpPr>
          <p:nvPr/>
        </p:nvSpPr>
        <p:spPr bwMode="auto">
          <a:xfrm>
            <a:off x="8705516" y="2201498"/>
            <a:ext cx="1846659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just"/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</p:txBody>
      </p:sp>
      <p:sp>
        <p:nvSpPr>
          <p:cNvPr id="39" name="文本框 66"/>
          <p:cNvSpPr txBox="1">
            <a:spLocks noChangeArrowheads="1"/>
          </p:cNvSpPr>
          <p:nvPr/>
        </p:nvSpPr>
        <p:spPr bwMode="auto">
          <a:xfrm>
            <a:off x="8705516" y="5033329"/>
            <a:ext cx="3342105" cy="8309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  <p:sp>
        <p:nvSpPr>
          <p:cNvPr id="40" name="文本框 13"/>
          <p:cNvSpPr txBox="1">
            <a:spLocks noChangeArrowheads="1"/>
          </p:cNvSpPr>
          <p:nvPr/>
        </p:nvSpPr>
        <p:spPr bwMode="auto">
          <a:xfrm>
            <a:off x="8705516" y="4649770"/>
            <a:ext cx="1846659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just"/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</p:txBody>
      </p:sp>
      <p:sp>
        <p:nvSpPr>
          <p:cNvPr id="14" name="TextBox 8"/>
          <p:cNvSpPr txBox="1"/>
          <p:nvPr/>
        </p:nvSpPr>
        <p:spPr>
          <a:xfrm>
            <a:off x="824036" y="233568"/>
            <a:ext cx="2807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TextBox 8"/>
          <p:cNvSpPr txBox="1"/>
          <p:nvPr/>
        </p:nvSpPr>
        <p:spPr>
          <a:xfrm>
            <a:off x="824036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TO ADD CAPTION TEXT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35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0" grpId="0"/>
      <p:bldP spid="32" grpId="0"/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H_SubTitle_1"/>
          <p:cNvSpPr/>
          <p:nvPr>
            <p:custDataLst>
              <p:tags r:id="rId2"/>
            </p:custDataLst>
          </p:nvPr>
        </p:nvSpPr>
        <p:spPr>
          <a:xfrm>
            <a:off x="5379916" y="2362473"/>
            <a:ext cx="4013196" cy="742398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1260428 w 4508453"/>
              <a:gd name="connsiteY3" fmla="*/ 88141 h 969560"/>
              <a:gd name="connsiteX4" fmla="*/ 1260428 w 4508453"/>
              <a:gd name="connsiteY4" fmla="*/ 890894 h 969560"/>
              <a:gd name="connsiteX5" fmla="*/ 3969982 w 4508453"/>
              <a:gd name="connsiteY5" fmla="*/ 890894 h 969560"/>
              <a:gd name="connsiteX6" fmla="*/ 4411496 w 4508453"/>
              <a:gd name="connsiteY6" fmla="*/ 489518 h 969560"/>
              <a:gd name="connsiteX7" fmla="*/ 4411497 w 4508453"/>
              <a:gd name="connsiteY7" fmla="*/ 489518 h 969560"/>
              <a:gd name="connsiteX8" fmla="*/ 3969983 w 4508453"/>
              <a:gd name="connsiteY8" fmla="*/ 88141 h 969560"/>
              <a:gd name="connsiteX9" fmla="*/ 484780 w 4508453"/>
              <a:gd name="connsiteY9" fmla="*/ 0 h 969560"/>
              <a:gd name="connsiteX10" fmla="*/ 4023673 w 4508453"/>
              <a:gd name="connsiteY10" fmla="*/ 0 h 969560"/>
              <a:gd name="connsiteX11" fmla="*/ 4508453 w 4508453"/>
              <a:gd name="connsiteY11" fmla="*/ 484780 h 969560"/>
              <a:gd name="connsiteX12" fmla="*/ 4508452 w 4508453"/>
              <a:gd name="connsiteY12" fmla="*/ 484780 h 969560"/>
              <a:gd name="connsiteX13" fmla="*/ 4023672 w 4508453"/>
              <a:gd name="connsiteY13" fmla="*/ 969560 h 969560"/>
              <a:gd name="connsiteX14" fmla="*/ 484780 w 4508453"/>
              <a:gd name="connsiteY14" fmla="*/ 969559 h 969560"/>
              <a:gd name="connsiteX15" fmla="*/ 9849 w 4508453"/>
              <a:gd name="connsiteY15" fmla="*/ 582479 h 969560"/>
              <a:gd name="connsiteX16" fmla="*/ 0 w 4508453"/>
              <a:gd name="connsiteY16" fmla="*/ 484780 h 969560"/>
              <a:gd name="connsiteX17" fmla="*/ 9849 w 4508453"/>
              <a:gd name="connsiteY17" fmla="*/ 387080 h 969560"/>
              <a:gd name="connsiteX18" fmla="*/ 484780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1260428" y="88141"/>
                </a:moveTo>
                <a:lnTo>
                  <a:pt x="1260428" y="890894"/>
                </a:lnTo>
                <a:lnTo>
                  <a:pt x="3969982" y="890894"/>
                </a:lnTo>
                <a:cubicBezTo>
                  <a:pt x="4213824" y="890894"/>
                  <a:pt x="4411496" y="711192"/>
                  <a:pt x="4411496" y="489518"/>
                </a:cubicBezTo>
                <a:lnTo>
                  <a:pt x="4411497" y="489518"/>
                </a:lnTo>
                <a:cubicBezTo>
                  <a:pt x="4411497" y="267843"/>
                  <a:pt x="4213825" y="88141"/>
                  <a:pt x="3969983" y="88141"/>
                </a:cubicBezTo>
                <a:close/>
                <a:moveTo>
                  <a:pt x="484780" y="0"/>
                </a:moveTo>
                <a:lnTo>
                  <a:pt x="4023673" y="0"/>
                </a:lnTo>
                <a:cubicBezTo>
                  <a:pt x="4291410" y="0"/>
                  <a:pt x="4508453" y="217043"/>
                  <a:pt x="4508453" y="484780"/>
                </a:cubicBezTo>
                <a:lnTo>
                  <a:pt x="4508452" y="484780"/>
                </a:lnTo>
                <a:cubicBezTo>
                  <a:pt x="4508452" y="752517"/>
                  <a:pt x="4291409" y="969560"/>
                  <a:pt x="4023672" y="969560"/>
                </a:cubicBezTo>
                <a:lnTo>
                  <a:pt x="484780" y="969559"/>
                </a:lnTo>
                <a:cubicBezTo>
                  <a:pt x="250510" y="969559"/>
                  <a:pt x="55053" y="803386"/>
                  <a:pt x="9849" y="582479"/>
                </a:cubicBezTo>
                <a:lnTo>
                  <a:pt x="0" y="484780"/>
                </a:lnTo>
                <a:lnTo>
                  <a:pt x="9849" y="387080"/>
                </a:lnTo>
                <a:cubicBezTo>
                  <a:pt x="55053" y="166174"/>
                  <a:pt x="250510" y="0"/>
                  <a:pt x="484780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wrap="square" lIns="1368000" tIns="0" rIns="0" bIns="0" rtlCol="0" anchor="ctr" anchorCtr="0">
            <a:no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MH_Other_1"/>
          <p:cNvSpPr txBox="1"/>
          <p:nvPr>
            <p:custDataLst>
              <p:tags r:id="rId3"/>
            </p:custDataLst>
          </p:nvPr>
        </p:nvSpPr>
        <p:spPr>
          <a:xfrm flipH="1">
            <a:off x="5595556" y="2410970"/>
            <a:ext cx="845887" cy="615553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4000" dirty="0">
                <a:solidFill>
                  <a:srgbClr val="FFFFFF"/>
                </a:solidFill>
                <a:latin typeface="Arial" panose="020B0604020202020204" pitchFamily="34" charset="0"/>
                <a:cs typeface="Times New Roman" pitchFamily="18" charset="0"/>
                <a:sym typeface="Arial" panose="020B0604020202020204" pitchFamily="34" charset="0"/>
              </a:rPr>
              <a:t>01</a:t>
            </a:r>
            <a:endParaRPr lang="zh-CN" altLang="en-US" sz="4000" dirty="0">
              <a:solidFill>
                <a:srgbClr val="FFFFFF"/>
              </a:solidFill>
              <a:latin typeface="Arial" panose="020B0604020202020204" pitchFamily="34" charset="0"/>
              <a:cs typeface="Times New Roman" pitchFamily="18" charset="0"/>
              <a:sym typeface="Arial" panose="020B0604020202020204" pitchFamily="34" charset="0"/>
            </a:endParaRPr>
          </a:p>
        </p:txBody>
      </p:sp>
      <p:sp>
        <p:nvSpPr>
          <p:cNvPr id="19" name="MH_SubTitle_2"/>
          <p:cNvSpPr/>
          <p:nvPr>
            <p:custDataLst>
              <p:tags r:id="rId4"/>
            </p:custDataLst>
          </p:nvPr>
        </p:nvSpPr>
        <p:spPr>
          <a:xfrm flipH="1">
            <a:off x="3465638" y="3355928"/>
            <a:ext cx="4011664" cy="741248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3969983 w 4508453"/>
              <a:gd name="connsiteY3" fmla="*/ 88141 h 969560"/>
              <a:gd name="connsiteX4" fmla="*/ 4411497 w 4508453"/>
              <a:gd name="connsiteY4" fmla="*/ 489518 h 969560"/>
              <a:gd name="connsiteX5" fmla="*/ 4411496 w 4508453"/>
              <a:gd name="connsiteY5" fmla="*/ 489518 h 969560"/>
              <a:gd name="connsiteX6" fmla="*/ 3969982 w 4508453"/>
              <a:gd name="connsiteY6" fmla="*/ 890894 h 969560"/>
              <a:gd name="connsiteX7" fmla="*/ 1260428 w 4508453"/>
              <a:gd name="connsiteY7" fmla="*/ 890894 h 969560"/>
              <a:gd name="connsiteX8" fmla="*/ 1260428 w 4508453"/>
              <a:gd name="connsiteY8" fmla="*/ 88141 h 969560"/>
              <a:gd name="connsiteX9" fmla="*/ 4023673 w 4508453"/>
              <a:gd name="connsiteY9" fmla="*/ 0 h 969560"/>
              <a:gd name="connsiteX10" fmla="*/ 484780 w 4508453"/>
              <a:gd name="connsiteY10" fmla="*/ 0 h 969560"/>
              <a:gd name="connsiteX11" fmla="*/ 9849 w 4508453"/>
              <a:gd name="connsiteY11" fmla="*/ 387080 h 969560"/>
              <a:gd name="connsiteX12" fmla="*/ 0 w 4508453"/>
              <a:gd name="connsiteY12" fmla="*/ 484780 h 969560"/>
              <a:gd name="connsiteX13" fmla="*/ 9849 w 4508453"/>
              <a:gd name="connsiteY13" fmla="*/ 582479 h 969560"/>
              <a:gd name="connsiteX14" fmla="*/ 484780 w 4508453"/>
              <a:gd name="connsiteY14" fmla="*/ 969559 h 969560"/>
              <a:gd name="connsiteX15" fmla="*/ 4023672 w 4508453"/>
              <a:gd name="connsiteY15" fmla="*/ 969560 h 969560"/>
              <a:gd name="connsiteX16" fmla="*/ 4508452 w 4508453"/>
              <a:gd name="connsiteY16" fmla="*/ 484780 h 969560"/>
              <a:gd name="connsiteX17" fmla="*/ 4508453 w 4508453"/>
              <a:gd name="connsiteY17" fmla="*/ 484780 h 969560"/>
              <a:gd name="connsiteX18" fmla="*/ 4023673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3969983" y="88141"/>
                </a:moveTo>
                <a:cubicBezTo>
                  <a:pt x="4213825" y="88141"/>
                  <a:pt x="4411497" y="267843"/>
                  <a:pt x="4411497" y="489518"/>
                </a:cubicBezTo>
                <a:lnTo>
                  <a:pt x="4411496" y="489518"/>
                </a:lnTo>
                <a:cubicBezTo>
                  <a:pt x="4411496" y="711192"/>
                  <a:pt x="4213824" y="890894"/>
                  <a:pt x="3969982" y="890894"/>
                </a:cubicBezTo>
                <a:lnTo>
                  <a:pt x="1260428" y="890894"/>
                </a:lnTo>
                <a:lnTo>
                  <a:pt x="1260428" y="88141"/>
                </a:lnTo>
                <a:close/>
                <a:moveTo>
                  <a:pt x="4023673" y="0"/>
                </a:moveTo>
                <a:lnTo>
                  <a:pt x="484780" y="0"/>
                </a:lnTo>
                <a:cubicBezTo>
                  <a:pt x="250510" y="0"/>
                  <a:pt x="55053" y="166174"/>
                  <a:pt x="9849" y="387080"/>
                </a:cubicBezTo>
                <a:lnTo>
                  <a:pt x="0" y="484780"/>
                </a:lnTo>
                <a:lnTo>
                  <a:pt x="9849" y="582479"/>
                </a:lnTo>
                <a:cubicBezTo>
                  <a:pt x="55053" y="803386"/>
                  <a:pt x="250510" y="969559"/>
                  <a:pt x="484780" y="969559"/>
                </a:cubicBezTo>
                <a:lnTo>
                  <a:pt x="4023672" y="969560"/>
                </a:lnTo>
                <a:cubicBezTo>
                  <a:pt x="4291409" y="969560"/>
                  <a:pt x="4508452" y="752517"/>
                  <a:pt x="4508452" y="484780"/>
                </a:cubicBezTo>
                <a:lnTo>
                  <a:pt x="4508453" y="484780"/>
                </a:lnTo>
                <a:cubicBezTo>
                  <a:pt x="4508453" y="217043"/>
                  <a:pt x="4291410" y="0"/>
                  <a:pt x="4023673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wrap="square" lIns="324000" tIns="0" rIns="0" bIns="0" rtlCol="0" anchor="ctr">
            <a:noAutofit/>
          </a:bodyPr>
          <a:lstStyle/>
          <a:p>
            <a:pPr lvl="0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工作完成情况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MH_Other_2"/>
          <p:cNvSpPr txBox="1"/>
          <p:nvPr>
            <p:custDataLst>
              <p:tags r:id="rId5"/>
            </p:custDataLst>
          </p:nvPr>
        </p:nvSpPr>
        <p:spPr>
          <a:xfrm flipH="1">
            <a:off x="6441443" y="3403850"/>
            <a:ext cx="845887" cy="615553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4000" dirty="0">
                <a:solidFill>
                  <a:srgbClr val="FFFFFF"/>
                </a:solidFill>
                <a:latin typeface="Arial" panose="020B0604020202020204" pitchFamily="34" charset="0"/>
                <a:cs typeface="Times New Roman" pitchFamily="18" charset="0"/>
                <a:sym typeface="Arial" panose="020B0604020202020204" pitchFamily="34" charset="0"/>
              </a:rPr>
              <a:t>02</a:t>
            </a:r>
            <a:endParaRPr lang="zh-CN" altLang="en-US" sz="4000" dirty="0">
              <a:solidFill>
                <a:srgbClr val="FFFFFF"/>
              </a:solidFill>
              <a:latin typeface="Arial" panose="020B0604020202020204" pitchFamily="34" charset="0"/>
              <a:cs typeface="Times New Roman" pitchFamily="18" charset="0"/>
              <a:sym typeface="Arial" panose="020B0604020202020204" pitchFamily="34" charset="0"/>
            </a:endParaRPr>
          </a:p>
        </p:txBody>
      </p:sp>
      <p:sp>
        <p:nvSpPr>
          <p:cNvPr id="12" name="MH_SubTitle_1"/>
          <p:cNvSpPr/>
          <p:nvPr>
            <p:custDataLst>
              <p:tags r:id="rId6"/>
            </p:custDataLst>
          </p:nvPr>
        </p:nvSpPr>
        <p:spPr>
          <a:xfrm>
            <a:off x="5379916" y="4290976"/>
            <a:ext cx="4013196" cy="742398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1260428 w 4508453"/>
              <a:gd name="connsiteY3" fmla="*/ 88141 h 969560"/>
              <a:gd name="connsiteX4" fmla="*/ 1260428 w 4508453"/>
              <a:gd name="connsiteY4" fmla="*/ 890894 h 969560"/>
              <a:gd name="connsiteX5" fmla="*/ 3969982 w 4508453"/>
              <a:gd name="connsiteY5" fmla="*/ 890894 h 969560"/>
              <a:gd name="connsiteX6" fmla="*/ 4411496 w 4508453"/>
              <a:gd name="connsiteY6" fmla="*/ 489518 h 969560"/>
              <a:gd name="connsiteX7" fmla="*/ 4411497 w 4508453"/>
              <a:gd name="connsiteY7" fmla="*/ 489518 h 969560"/>
              <a:gd name="connsiteX8" fmla="*/ 3969983 w 4508453"/>
              <a:gd name="connsiteY8" fmla="*/ 88141 h 969560"/>
              <a:gd name="connsiteX9" fmla="*/ 484780 w 4508453"/>
              <a:gd name="connsiteY9" fmla="*/ 0 h 969560"/>
              <a:gd name="connsiteX10" fmla="*/ 4023673 w 4508453"/>
              <a:gd name="connsiteY10" fmla="*/ 0 h 969560"/>
              <a:gd name="connsiteX11" fmla="*/ 4508453 w 4508453"/>
              <a:gd name="connsiteY11" fmla="*/ 484780 h 969560"/>
              <a:gd name="connsiteX12" fmla="*/ 4508452 w 4508453"/>
              <a:gd name="connsiteY12" fmla="*/ 484780 h 969560"/>
              <a:gd name="connsiteX13" fmla="*/ 4023672 w 4508453"/>
              <a:gd name="connsiteY13" fmla="*/ 969560 h 969560"/>
              <a:gd name="connsiteX14" fmla="*/ 484780 w 4508453"/>
              <a:gd name="connsiteY14" fmla="*/ 969559 h 969560"/>
              <a:gd name="connsiteX15" fmla="*/ 9849 w 4508453"/>
              <a:gd name="connsiteY15" fmla="*/ 582479 h 969560"/>
              <a:gd name="connsiteX16" fmla="*/ 0 w 4508453"/>
              <a:gd name="connsiteY16" fmla="*/ 484780 h 969560"/>
              <a:gd name="connsiteX17" fmla="*/ 9849 w 4508453"/>
              <a:gd name="connsiteY17" fmla="*/ 387080 h 969560"/>
              <a:gd name="connsiteX18" fmla="*/ 484780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1260428" y="88141"/>
                </a:moveTo>
                <a:lnTo>
                  <a:pt x="1260428" y="890894"/>
                </a:lnTo>
                <a:lnTo>
                  <a:pt x="3969982" y="890894"/>
                </a:lnTo>
                <a:cubicBezTo>
                  <a:pt x="4213824" y="890894"/>
                  <a:pt x="4411496" y="711192"/>
                  <a:pt x="4411496" y="489518"/>
                </a:cubicBezTo>
                <a:lnTo>
                  <a:pt x="4411497" y="489518"/>
                </a:lnTo>
                <a:cubicBezTo>
                  <a:pt x="4411497" y="267843"/>
                  <a:pt x="4213825" y="88141"/>
                  <a:pt x="3969983" y="88141"/>
                </a:cubicBezTo>
                <a:close/>
                <a:moveTo>
                  <a:pt x="484780" y="0"/>
                </a:moveTo>
                <a:lnTo>
                  <a:pt x="4023673" y="0"/>
                </a:lnTo>
                <a:cubicBezTo>
                  <a:pt x="4291410" y="0"/>
                  <a:pt x="4508453" y="217043"/>
                  <a:pt x="4508453" y="484780"/>
                </a:cubicBezTo>
                <a:lnTo>
                  <a:pt x="4508452" y="484780"/>
                </a:lnTo>
                <a:cubicBezTo>
                  <a:pt x="4508452" y="752517"/>
                  <a:pt x="4291409" y="969560"/>
                  <a:pt x="4023672" y="969560"/>
                </a:cubicBezTo>
                <a:lnTo>
                  <a:pt x="484780" y="969559"/>
                </a:lnTo>
                <a:cubicBezTo>
                  <a:pt x="250510" y="969559"/>
                  <a:pt x="55053" y="803386"/>
                  <a:pt x="9849" y="582479"/>
                </a:cubicBezTo>
                <a:lnTo>
                  <a:pt x="0" y="484780"/>
                </a:lnTo>
                <a:lnTo>
                  <a:pt x="9849" y="387080"/>
                </a:lnTo>
                <a:cubicBezTo>
                  <a:pt x="55053" y="166174"/>
                  <a:pt x="250510" y="0"/>
                  <a:pt x="484780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wrap="square" lIns="1368000" tIns="0" rIns="0" bIns="0" rtlCol="0" anchor="ctr" anchorCtr="0">
            <a:no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成功项目展示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MH_Other_1"/>
          <p:cNvSpPr txBox="1"/>
          <p:nvPr>
            <p:custDataLst>
              <p:tags r:id="rId7"/>
            </p:custDataLst>
          </p:nvPr>
        </p:nvSpPr>
        <p:spPr>
          <a:xfrm flipH="1">
            <a:off x="5595556" y="4339473"/>
            <a:ext cx="845887" cy="615553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4000" dirty="0">
                <a:solidFill>
                  <a:srgbClr val="FFFFFF"/>
                </a:solidFill>
                <a:latin typeface="Arial" panose="020B0604020202020204" pitchFamily="34" charset="0"/>
                <a:cs typeface="Times New Roman" pitchFamily="18" charset="0"/>
                <a:sym typeface="Arial" panose="020B0604020202020204" pitchFamily="34" charset="0"/>
              </a:rPr>
              <a:t>03</a:t>
            </a:r>
            <a:endParaRPr lang="zh-CN" altLang="en-US" sz="4000" dirty="0">
              <a:solidFill>
                <a:srgbClr val="FFFFFF"/>
              </a:solidFill>
              <a:latin typeface="Arial" panose="020B0604020202020204" pitchFamily="34" charset="0"/>
              <a:cs typeface="Times New Roman" pitchFamily="18" charset="0"/>
              <a:sym typeface="Arial" panose="020B0604020202020204" pitchFamily="34" charset="0"/>
            </a:endParaRPr>
          </a:p>
        </p:txBody>
      </p:sp>
      <p:sp>
        <p:nvSpPr>
          <p:cNvPr id="21" name="MH_SubTitle_2"/>
          <p:cNvSpPr/>
          <p:nvPr>
            <p:custDataLst>
              <p:tags r:id="rId8"/>
            </p:custDataLst>
          </p:nvPr>
        </p:nvSpPr>
        <p:spPr>
          <a:xfrm flipH="1">
            <a:off x="3465638" y="5284431"/>
            <a:ext cx="4011664" cy="741248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3969983 w 4508453"/>
              <a:gd name="connsiteY3" fmla="*/ 88141 h 969560"/>
              <a:gd name="connsiteX4" fmla="*/ 4411497 w 4508453"/>
              <a:gd name="connsiteY4" fmla="*/ 489518 h 969560"/>
              <a:gd name="connsiteX5" fmla="*/ 4411496 w 4508453"/>
              <a:gd name="connsiteY5" fmla="*/ 489518 h 969560"/>
              <a:gd name="connsiteX6" fmla="*/ 3969982 w 4508453"/>
              <a:gd name="connsiteY6" fmla="*/ 890894 h 969560"/>
              <a:gd name="connsiteX7" fmla="*/ 1260428 w 4508453"/>
              <a:gd name="connsiteY7" fmla="*/ 890894 h 969560"/>
              <a:gd name="connsiteX8" fmla="*/ 1260428 w 4508453"/>
              <a:gd name="connsiteY8" fmla="*/ 88141 h 969560"/>
              <a:gd name="connsiteX9" fmla="*/ 4023673 w 4508453"/>
              <a:gd name="connsiteY9" fmla="*/ 0 h 969560"/>
              <a:gd name="connsiteX10" fmla="*/ 484780 w 4508453"/>
              <a:gd name="connsiteY10" fmla="*/ 0 h 969560"/>
              <a:gd name="connsiteX11" fmla="*/ 9849 w 4508453"/>
              <a:gd name="connsiteY11" fmla="*/ 387080 h 969560"/>
              <a:gd name="connsiteX12" fmla="*/ 0 w 4508453"/>
              <a:gd name="connsiteY12" fmla="*/ 484780 h 969560"/>
              <a:gd name="connsiteX13" fmla="*/ 9849 w 4508453"/>
              <a:gd name="connsiteY13" fmla="*/ 582479 h 969560"/>
              <a:gd name="connsiteX14" fmla="*/ 484780 w 4508453"/>
              <a:gd name="connsiteY14" fmla="*/ 969559 h 969560"/>
              <a:gd name="connsiteX15" fmla="*/ 4023672 w 4508453"/>
              <a:gd name="connsiteY15" fmla="*/ 969560 h 969560"/>
              <a:gd name="connsiteX16" fmla="*/ 4508452 w 4508453"/>
              <a:gd name="connsiteY16" fmla="*/ 484780 h 969560"/>
              <a:gd name="connsiteX17" fmla="*/ 4508453 w 4508453"/>
              <a:gd name="connsiteY17" fmla="*/ 484780 h 969560"/>
              <a:gd name="connsiteX18" fmla="*/ 4023673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3969983" y="88141"/>
                </a:moveTo>
                <a:cubicBezTo>
                  <a:pt x="4213825" y="88141"/>
                  <a:pt x="4411497" y="267843"/>
                  <a:pt x="4411497" y="489518"/>
                </a:cubicBezTo>
                <a:lnTo>
                  <a:pt x="4411496" y="489518"/>
                </a:lnTo>
                <a:cubicBezTo>
                  <a:pt x="4411496" y="711192"/>
                  <a:pt x="4213824" y="890894"/>
                  <a:pt x="3969982" y="890894"/>
                </a:cubicBezTo>
                <a:lnTo>
                  <a:pt x="1260428" y="890894"/>
                </a:lnTo>
                <a:lnTo>
                  <a:pt x="1260428" y="88141"/>
                </a:lnTo>
                <a:close/>
                <a:moveTo>
                  <a:pt x="4023673" y="0"/>
                </a:moveTo>
                <a:lnTo>
                  <a:pt x="484780" y="0"/>
                </a:lnTo>
                <a:cubicBezTo>
                  <a:pt x="250510" y="0"/>
                  <a:pt x="55053" y="166174"/>
                  <a:pt x="9849" y="387080"/>
                </a:cubicBezTo>
                <a:lnTo>
                  <a:pt x="0" y="484780"/>
                </a:lnTo>
                <a:lnTo>
                  <a:pt x="9849" y="582479"/>
                </a:lnTo>
                <a:cubicBezTo>
                  <a:pt x="55053" y="803386"/>
                  <a:pt x="250510" y="969559"/>
                  <a:pt x="484780" y="969559"/>
                </a:cubicBezTo>
                <a:lnTo>
                  <a:pt x="4023672" y="969560"/>
                </a:lnTo>
                <a:cubicBezTo>
                  <a:pt x="4291409" y="969560"/>
                  <a:pt x="4508452" y="752517"/>
                  <a:pt x="4508452" y="484780"/>
                </a:cubicBezTo>
                <a:lnTo>
                  <a:pt x="4508453" y="484780"/>
                </a:lnTo>
                <a:cubicBezTo>
                  <a:pt x="4508453" y="217043"/>
                  <a:pt x="4291410" y="0"/>
                  <a:pt x="4023673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wrap="square" lIns="324000" tIns="0" rIns="0" bIns="0" rtlCol="0" anchor="ctr">
            <a:noAutofit/>
          </a:bodyPr>
          <a:lstStyle/>
          <a:p>
            <a:pPr lvl="0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明年工作计划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MH_Other_2"/>
          <p:cNvSpPr txBox="1"/>
          <p:nvPr>
            <p:custDataLst>
              <p:tags r:id="rId9"/>
            </p:custDataLst>
          </p:nvPr>
        </p:nvSpPr>
        <p:spPr>
          <a:xfrm flipH="1">
            <a:off x="6441443" y="5332353"/>
            <a:ext cx="845887" cy="615553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4000" dirty="0">
                <a:solidFill>
                  <a:srgbClr val="FFFFFF"/>
                </a:solidFill>
                <a:latin typeface="Arial" panose="020B0604020202020204" pitchFamily="34" charset="0"/>
                <a:cs typeface="Times New Roman" pitchFamily="18" charset="0"/>
                <a:sym typeface="Arial" panose="020B0604020202020204" pitchFamily="34" charset="0"/>
              </a:rPr>
              <a:t>04</a:t>
            </a:r>
            <a:endParaRPr lang="zh-CN" altLang="en-US" sz="4000" dirty="0">
              <a:solidFill>
                <a:srgbClr val="FFFFFF"/>
              </a:solidFill>
              <a:latin typeface="Arial" panose="020B0604020202020204" pitchFamily="34" charset="0"/>
              <a:cs typeface="Times New Roman" pitchFamily="18" charset="0"/>
              <a:sym typeface="Arial" panose="020B0604020202020204" pitchFamily="34" charset="0"/>
            </a:endParaRPr>
          </a:p>
        </p:txBody>
      </p:sp>
      <p:sp>
        <p:nvSpPr>
          <p:cNvPr id="24" name="MH_Others_1"/>
          <p:cNvSpPr txBox="1"/>
          <p:nvPr>
            <p:custDataLst>
              <p:tags r:id="rId10"/>
            </p:custDataLst>
          </p:nvPr>
        </p:nvSpPr>
        <p:spPr>
          <a:xfrm>
            <a:off x="4269135" y="1060917"/>
            <a:ext cx="1679574" cy="67710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 录</a:t>
            </a:r>
          </a:p>
        </p:txBody>
      </p:sp>
      <p:sp>
        <p:nvSpPr>
          <p:cNvPr id="25" name="MH_Others_2"/>
          <p:cNvSpPr txBox="1"/>
          <p:nvPr>
            <p:custDataLst>
              <p:tags r:id="rId11"/>
            </p:custDataLst>
          </p:nvPr>
        </p:nvSpPr>
        <p:spPr>
          <a:xfrm>
            <a:off x="6294152" y="1060918"/>
            <a:ext cx="3170810" cy="6771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4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4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5234170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7" grpId="0"/>
      <p:bldP spid="19" grpId="0" animBg="1"/>
      <p:bldP spid="38" grpId="0"/>
      <p:bldP spid="12" grpId="0" animBg="1"/>
      <p:bldP spid="20" grpId="0"/>
      <p:bldP spid="21" grpId="0" animBg="1"/>
      <p:bldP spid="23" grpId="0"/>
      <p:bldP spid="24" grpId="0"/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017817" y="1538566"/>
            <a:ext cx="3284566" cy="4853182"/>
            <a:chOff x="1912729" y="1458758"/>
            <a:chExt cx="3510756" cy="5187394"/>
          </a:xfrm>
        </p:grpSpPr>
        <p:grpSp>
          <p:nvGrpSpPr>
            <p:cNvPr id="5" name="Group 4"/>
            <p:cNvGrpSpPr/>
            <p:nvPr/>
          </p:nvGrpSpPr>
          <p:grpSpPr>
            <a:xfrm>
              <a:off x="1972256" y="1458758"/>
              <a:ext cx="292103" cy="5187394"/>
              <a:chOff x="1374772" y="1213680"/>
              <a:chExt cx="274322" cy="5187394"/>
            </a:xfrm>
          </p:grpSpPr>
          <p:sp>
            <p:nvSpPr>
              <p:cNvPr id="22" name="Pentagon 21"/>
              <p:cNvSpPr/>
              <p:nvPr/>
            </p:nvSpPr>
            <p:spPr>
              <a:xfrm rot="5400000">
                <a:off x="1103752" y="5857228"/>
                <a:ext cx="814866" cy="272825"/>
              </a:xfrm>
              <a:prstGeom prst="homePlate">
                <a:avLst>
                  <a:gd name="adj" fmla="val 281623"/>
                </a:avLst>
              </a:prstGeom>
              <a:gradFill flip="none" rotWithShape="1">
                <a:gsLst>
                  <a:gs pos="100000">
                    <a:srgbClr val="B88954"/>
                  </a:gs>
                  <a:gs pos="0">
                    <a:srgbClr val="E1C9AF"/>
                  </a:gs>
                </a:gsLst>
                <a:lin ang="5400000" scaled="1"/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3" name="Rectangle 5"/>
              <p:cNvSpPr/>
              <p:nvPr/>
            </p:nvSpPr>
            <p:spPr>
              <a:xfrm>
                <a:off x="1374774" y="2007666"/>
                <a:ext cx="273845" cy="3776859"/>
              </a:xfrm>
              <a:custGeom>
                <a:avLst/>
                <a:gdLst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0 w 272825"/>
                  <a:gd name="connsiteY3" fmla="*/ 3776662 h 3776662"/>
                  <a:gd name="connsiteX4" fmla="*/ 0 w 272825"/>
                  <a:gd name="connsiteY4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0 w 272825"/>
                  <a:gd name="connsiteY3" fmla="*/ 3776662 h 3776662"/>
                  <a:gd name="connsiteX4" fmla="*/ 1 w 272825"/>
                  <a:gd name="connsiteY4" fmla="*/ 3609974 h 3776662"/>
                  <a:gd name="connsiteX5" fmla="*/ 0 w 272825"/>
                  <a:gd name="connsiteY5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57151 w 272825"/>
                  <a:gd name="connsiteY3" fmla="*/ 3776661 h 3776662"/>
                  <a:gd name="connsiteX4" fmla="*/ 0 w 272825"/>
                  <a:gd name="connsiteY4" fmla="*/ 3776662 h 3776662"/>
                  <a:gd name="connsiteX5" fmla="*/ 1 w 272825"/>
                  <a:gd name="connsiteY5" fmla="*/ 3609974 h 3776662"/>
                  <a:gd name="connsiteX6" fmla="*/ 0 w 272825"/>
                  <a:gd name="connsiteY6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166689 w 272825"/>
                  <a:gd name="connsiteY3" fmla="*/ 3776661 h 3776662"/>
                  <a:gd name="connsiteX4" fmla="*/ 57151 w 272825"/>
                  <a:gd name="connsiteY4" fmla="*/ 3776661 h 3776662"/>
                  <a:gd name="connsiteX5" fmla="*/ 0 w 272825"/>
                  <a:gd name="connsiteY5" fmla="*/ 3776662 h 3776662"/>
                  <a:gd name="connsiteX6" fmla="*/ 1 w 272825"/>
                  <a:gd name="connsiteY6" fmla="*/ 3609974 h 3776662"/>
                  <a:gd name="connsiteX7" fmla="*/ 0 w 272825"/>
                  <a:gd name="connsiteY7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166689 w 272825"/>
                  <a:gd name="connsiteY3" fmla="*/ 3776661 h 3776662"/>
                  <a:gd name="connsiteX4" fmla="*/ 107157 w 272825"/>
                  <a:gd name="connsiteY4" fmla="*/ 3774280 h 3776662"/>
                  <a:gd name="connsiteX5" fmla="*/ 57151 w 272825"/>
                  <a:gd name="connsiteY5" fmla="*/ 3776661 h 3776662"/>
                  <a:gd name="connsiteX6" fmla="*/ 0 w 272825"/>
                  <a:gd name="connsiteY6" fmla="*/ 3776662 h 3776662"/>
                  <a:gd name="connsiteX7" fmla="*/ 1 w 272825"/>
                  <a:gd name="connsiteY7" fmla="*/ 3609974 h 3776662"/>
                  <a:gd name="connsiteX8" fmla="*/ 0 w 272825"/>
                  <a:gd name="connsiteY8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221457 w 272825"/>
                  <a:gd name="connsiteY3" fmla="*/ 3774280 h 3776662"/>
                  <a:gd name="connsiteX4" fmla="*/ 166689 w 272825"/>
                  <a:gd name="connsiteY4" fmla="*/ 3776661 h 3776662"/>
                  <a:gd name="connsiteX5" fmla="*/ 107157 w 272825"/>
                  <a:gd name="connsiteY5" fmla="*/ 3774280 h 3776662"/>
                  <a:gd name="connsiteX6" fmla="*/ 57151 w 272825"/>
                  <a:gd name="connsiteY6" fmla="*/ 3776661 h 3776662"/>
                  <a:gd name="connsiteX7" fmla="*/ 0 w 272825"/>
                  <a:gd name="connsiteY7" fmla="*/ 3776662 h 3776662"/>
                  <a:gd name="connsiteX8" fmla="*/ 1 w 272825"/>
                  <a:gd name="connsiteY8" fmla="*/ 3609974 h 3776662"/>
                  <a:gd name="connsiteX9" fmla="*/ 0 w 272825"/>
                  <a:gd name="connsiteY9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252414 w 272825"/>
                  <a:gd name="connsiteY3" fmla="*/ 3776661 h 3776662"/>
                  <a:gd name="connsiteX4" fmla="*/ 221457 w 272825"/>
                  <a:gd name="connsiteY4" fmla="*/ 3774280 h 3776662"/>
                  <a:gd name="connsiteX5" fmla="*/ 166689 w 272825"/>
                  <a:gd name="connsiteY5" fmla="*/ 3776661 h 3776662"/>
                  <a:gd name="connsiteX6" fmla="*/ 107157 w 272825"/>
                  <a:gd name="connsiteY6" fmla="*/ 3774280 h 3776662"/>
                  <a:gd name="connsiteX7" fmla="*/ 57151 w 272825"/>
                  <a:gd name="connsiteY7" fmla="*/ 3776661 h 3776662"/>
                  <a:gd name="connsiteX8" fmla="*/ 0 w 272825"/>
                  <a:gd name="connsiteY8" fmla="*/ 3776662 h 3776662"/>
                  <a:gd name="connsiteX9" fmla="*/ 1 w 272825"/>
                  <a:gd name="connsiteY9" fmla="*/ 3609974 h 3776662"/>
                  <a:gd name="connsiteX10" fmla="*/ 0 w 272825"/>
                  <a:gd name="connsiteY10" fmla="*/ 0 h 3776662"/>
                  <a:gd name="connsiteX0" fmla="*/ 0 w 273845"/>
                  <a:gd name="connsiteY0" fmla="*/ 0 h 3776662"/>
                  <a:gd name="connsiteX1" fmla="*/ 272825 w 273845"/>
                  <a:gd name="connsiteY1" fmla="*/ 0 h 3776662"/>
                  <a:gd name="connsiteX2" fmla="*/ 273845 w 273845"/>
                  <a:gd name="connsiteY2" fmla="*/ 3581399 h 3776662"/>
                  <a:gd name="connsiteX3" fmla="*/ 272825 w 273845"/>
                  <a:gd name="connsiteY3" fmla="*/ 3776662 h 3776662"/>
                  <a:gd name="connsiteX4" fmla="*/ 252414 w 273845"/>
                  <a:gd name="connsiteY4" fmla="*/ 3776661 h 3776662"/>
                  <a:gd name="connsiteX5" fmla="*/ 221457 w 273845"/>
                  <a:gd name="connsiteY5" fmla="*/ 3774280 h 3776662"/>
                  <a:gd name="connsiteX6" fmla="*/ 166689 w 273845"/>
                  <a:gd name="connsiteY6" fmla="*/ 3776661 h 3776662"/>
                  <a:gd name="connsiteX7" fmla="*/ 107157 w 273845"/>
                  <a:gd name="connsiteY7" fmla="*/ 3774280 h 3776662"/>
                  <a:gd name="connsiteX8" fmla="*/ 57151 w 273845"/>
                  <a:gd name="connsiteY8" fmla="*/ 3776661 h 3776662"/>
                  <a:gd name="connsiteX9" fmla="*/ 0 w 273845"/>
                  <a:gd name="connsiteY9" fmla="*/ 3776662 h 3776662"/>
                  <a:gd name="connsiteX10" fmla="*/ 1 w 273845"/>
                  <a:gd name="connsiteY10" fmla="*/ 3609974 h 3776662"/>
                  <a:gd name="connsiteX11" fmla="*/ 0 w 273845"/>
                  <a:gd name="connsiteY11" fmla="*/ 0 h 3776662"/>
                  <a:gd name="connsiteX0" fmla="*/ 0 w 273845"/>
                  <a:gd name="connsiteY0" fmla="*/ 0 h 3776662"/>
                  <a:gd name="connsiteX1" fmla="*/ 272825 w 273845"/>
                  <a:gd name="connsiteY1" fmla="*/ 0 h 3776662"/>
                  <a:gd name="connsiteX2" fmla="*/ 273845 w 273845"/>
                  <a:gd name="connsiteY2" fmla="*/ 3581399 h 3776662"/>
                  <a:gd name="connsiteX3" fmla="*/ 252414 w 273845"/>
                  <a:gd name="connsiteY3" fmla="*/ 3776661 h 3776662"/>
                  <a:gd name="connsiteX4" fmla="*/ 221457 w 273845"/>
                  <a:gd name="connsiteY4" fmla="*/ 3774280 h 3776662"/>
                  <a:gd name="connsiteX5" fmla="*/ 166689 w 273845"/>
                  <a:gd name="connsiteY5" fmla="*/ 3776661 h 3776662"/>
                  <a:gd name="connsiteX6" fmla="*/ 107157 w 273845"/>
                  <a:gd name="connsiteY6" fmla="*/ 3774280 h 3776662"/>
                  <a:gd name="connsiteX7" fmla="*/ 57151 w 273845"/>
                  <a:gd name="connsiteY7" fmla="*/ 3776661 h 3776662"/>
                  <a:gd name="connsiteX8" fmla="*/ 0 w 273845"/>
                  <a:gd name="connsiteY8" fmla="*/ 3776662 h 3776662"/>
                  <a:gd name="connsiteX9" fmla="*/ 1 w 273845"/>
                  <a:gd name="connsiteY9" fmla="*/ 3609974 h 3776662"/>
                  <a:gd name="connsiteX10" fmla="*/ 0 w 273845"/>
                  <a:gd name="connsiteY10" fmla="*/ 0 h 3776662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2414 w 273845"/>
                  <a:gd name="connsiteY3" fmla="*/ 3776661 h 3776661"/>
                  <a:gd name="connsiteX4" fmla="*/ 221457 w 273845"/>
                  <a:gd name="connsiteY4" fmla="*/ 3774280 h 3776661"/>
                  <a:gd name="connsiteX5" fmla="*/ 166689 w 273845"/>
                  <a:gd name="connsiteY5" fmla="*/ 3776661 h 3776661"/>
                  <a:gd name="connsiteX6" fmla="*/ 107157 w 273845"/>
                  <a:gd name="connsiteY6" fmla="*/ 3774280 h 3776661"/>
                  <a:gd name="connsiteX7" fmla="*/ 57151 w 273845"/>
                  <a:gd name="connsiteY7" fmla="*/ 3776661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2414 w 273845"/>
                  <a:gd name="connsiteY3" fmla="*/ 3776661 h 3776661"/>
                  <a:gd name="connsiteX4" fmla="*/ 221457 w 273845"/>
                  <a:gd name="connsiteY4" fmla="*/ 3774280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76661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2414 w 273845"/>
                  <a:gd name="connsiteY3" fmla="*/ 3776661 h 3776661"/>
                  <a:gd name="connsiteX4" fmla="*/ 221457 w 273845"/>
                  <a:gd name="connsiteY4" fmla="*/ 3774280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2414 w 273845"/>
                  <a:gd name="connsiteY3" fmla="*/ 3776661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0032 w 273845"/>
                  <a:gd name="connsiteY3" fmla="*/ 3695699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887"/>
                  <a:gd name="connsiteX1" fmla="*/ 272825 w 273845"/>
                  <a:gd name="connsiteY1" fmla="*/ 0 h 3776887"/>
                  <a:gd name="connsiteX2" fmla="*/ 273845 w 273845"/>
                  <a:gd name="connsiteY2" fmla="*/ 3581399 h 3776887"/>
                  <a:gd name="connsiteX3" fmla="*/ 247651 w 273845"/>
                  <a:gd name="connsiteY3" fmla="*/ 3702843 h 3776887"/>
                  <a:gd name="connsiteX4" fmla="*/ 228601 w 273845"/>
                  <a:gd name="connsiteY4" fmla="*/ 3629023 h 3776887"/>
                  <a:gd name="connsiteX5" fmla="*/ 166689 w 273845"/>
                  <a:gd name="connsiteY5" fmla="*/ 3776661 h 3776887"/>
                  <a:gd name="connsiteX6" fmla="*/ 104776 w 273845"/>
                  <a:gd name="connsiteY6" fmla="*/ 3664743 h 3776887"/>
                  <a:gd name="connsiteX7" fmla="*/ 57151 w 273845"/>
                  <a:gd name="connsiteY7" fmla="*/ 3750467 h 3776887"/>
                  <a:gd name="connsiteX8" fmla="*/ 1 w 273845"/>
                  <a:gd name="connsiteY8" fmla="*/ 3609974 h 3776887"/>
                  <a:gd name="connsiteX9" fmla="*/ 0 w 273845"/>
                  <a:gd name="connsiteY9" fmla="*/ 0 h 3776887"/>
                  <a:gd name="connsiteX0" fmla="*/ 0 w 273845"/>
                  <a:gd name="connsiteY0" fmla="*/ 0 h 3776887"/>
                  <a:gd name="connsiteX1" fmla="*/ 272825 w 273845"/>
                  <a:gd name="connsiteY1" fmla="*/ 0 h 3776887"/>
                  <a:gd name="connsiteX2" fmla="*/ 273845 w 273845"/>
                  <a:gd name="connsiteY2" fmla="*/ 3581399 h 3776887"/>
                  <a:gd name="connsiteX3" fmla="*/ 247651 w 273845"/>
                  <a:gd name="connsiteY3" fmla="*/ 3702843 h 3776887"/>
                  <a:gd name="connsiteX4" fmla="*/ 228601 w 273845"/>
                  <a:gd name="connsiteY4" fmla="*/ 3629023 h 3776887"/>
                  <a:gd name="connsiteX5" fmla="*/ 166689 w 273845"/>
                  <a:gd name="connsiteY5" fmla="*/ 3776661 h 3776887"/>
                  <a:gd name="connsiteX6" fmla="*/ 104776 w 273845"/>
                  <a:gd name="connsiteY6" fmla="*/ 3664743 h 3776887"/>
                  <a:gd name="connsiteX7" fmla="*/ 57151 w 273845"/>
                  <a:gd name="connsiteY7" fmla="*/ 3750467 h 3776887"/>
                  <a:gd name="connsiteX8" fmla="*/ 1 w 273845"/>
                  <a:gd name="connsiteY8" fmla="*/ 3609974 h 3776887"/>
                  <a:gd name="connsiteX9" fmla="*/ 0 w 273845"/>
                  <a:gd name="connsiteY9" fmla="*/ 0 h 3776887"/>
                  <a:gd name="connsiteX0" fmla="*/ 0 w 273845"/>
                  <a:gd name="connsiteY0" fmla="*/ 0 h 3776887"/>
                  <a:gd name="connsiteX1" fmla="*/ 272825 w 273845"/>
                  <a:gd name="connsiteY1" fmla="*/ 0 h 3776887"/>
                  <a:gd name="connsiteX2" fmla="*/ 273845 w 273845"/>
                  <a:gd name="connsiteY2" fmla="*/ 3581399 h 3776887"/>
                  <a:gd name="connsiteX3" fmla="*/ 247651 w 273845"/>
                  <a:gd name="connsiteY3" fmla="*/ 3702843 h 3776887"/>
                  <a:gd name="connsiteX4" fmla="*/ 228601 w 273845"/>
                  <a:gd name="connsiteY4" fmla="*/ 3629023 h 3776887"/>
                  <a:gd name="connsiteX5" fmla="*/ 166689 w 273845"/>
                  <a:gd name="connsiteY5" fmla="*/ 3776661 h 3776887"/>
                  <a:gd name="connsiteX6" fmla="*/ 104776 w 273845"/>
                  <a:gd name="connsiteY6" fmla="*/ 3664743 h 3776887"/>
                  <a:gd name="connsiteX7" fmla="*/ 57151 w 273845"/>
                  <a:gd name="connsiteY7" fmla="*/ 3750467 h 3776887"/>
                  <a:gd name="connsiteX8" fmla="*/ 1 w 273845"/>
                  <a:gd name="connsiteY8" fmla="*/ 3609974 h 3776887"/>
                  <a:gd name="connsiteX9" fmla="*/ 0 w 273845"/>
                  <a:gd name="connsiteY9" fmla="*/ 0 h 3776887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7651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7651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94"/>
                  <a:gd name="connsiteY0" fmla="*/ 0 h 3776859"/>
                  <a:gd name="connsiteX1" fmla="*/ 272825 w 273894"/>
                  <a:gd name="connsiteY1" fmla="*/ 0 h 3776859"/>
                  <a:gd name="connsiteX2" fmla="*/ 273845 w 273894"/>
                  <a:gd name="connsiteY2" fmla="*/ 3581399 h 3776859"/>
                  <a:gd name="connsiteX3" fmla="*/ 247651 w 273894"/>
                  <a:gd name="connsiteY3" fmla="*/ 3702843 h 3776859"/>
                  <a:gd name="connsiteX4" fmla="*/ 223839 w 273894"/>
                  <a:gd name="connsiteY4" fmla="*/ 3631404 h 3776859"/>
                  <a:gd name="connsiteX5" fmla="*/ 166689 w 273894"/>
                  <a:gd name="connsiteY5" fmla="*/ 3776661 h 3776859"/>
                  <a:gd name="connsiteX6" fmla="*/ 104776 w 273894"/>
                  <a:gd name="connsiteY6" fmla="*/ 3664743 h 3776859"/>
                  <a:gd name="connsiteX7" fmla="*/ 57151 w 273894"/>
                  <a:gd name="connsiteY7" fmla="*/ 3750467 h 3776859"/>
                  <a:gd name="connsiteX8" fmla="*/ 1 w 273894"/>
                  <a:gd name="connsiteY8" fmla="*/ 3609974 h 3776859"/>
                  <a:gd name="connsiteX9" fmla="*/ 0 w 273894"/>
                  <a:gd name="connsiteY9" fmla="*/ 0 h 3776859"/>
                  <a:gd name="connsiteX0" fmla="*/ 0 w 273894"/>
                  <a:gd name="connsiteY0" fmla="*/ 0 h 3776859"/>
                  <a:gd name="connsiteX1" fmla="*/ 272825 w 273894"/>
                  <a:gd name="connsiteY1" fmla="*/ 0 h 3776859"/>
                  <a:gd name="connsiteX2" fmla="*/ 273845 w 273894"/>
                  <a:gd name="connsiteY2" fmla="*/ 3581399 h 3776859"/>
                  <a:gd name="connsiteX3" fmla="*/ 247651 w 273894"/>
                  <a:gd name="connsiteY3" fmla="*/ 3702843 h 3776859"/>
                  <a:gd name="connsiteX4" fmla="*/ 223839 w 273894"/>
                  <a:gd name="connsiteY4" fmla="*/ 3631404 h 3776859"/>
                  <a:gd name="connsiteX5" fmla="*/ 166689 w 273894"/>
                  <a:gd name="connsiteY5" fmla="*/ 3776661 h 3776859"/>
                  <a:gd name="connsiteX6" fmla="*/ 104776 w 273894"/>
                  <a:gd name="connsiteY6" fmla="*/ 3664743 h 3776859"/>
                  <a:gd name="connsiteX7" fmla="*/ 57151 w 273894"/>
                  <a:gd name="connsiteY7" fmla="*/ 3750467 h 3776859"/>
                  <a:gd name="connsiteX8" fmla="*/ 1 w 273894"/>
                  <a:gd name="connsiteY8" fmla="*/ 3609974 h 3776859"/>
                  <a:gd name="connsiteX9" fmla="*/ 0 w 273894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7651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52414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52414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3845" h="3776859">
                    <a:moveTo>
                      <a:pt x="0" y="0"/>
                    </a:moveTo>
                    <a:lnTo>
                      <a:pt x="272825" y="0"/>
                    </a:lnTo>
                    <a:lnTo>
                      <a:pt x="273845" y="3581399"/>
                    </a:lnTo>
                    <a:cubicBezTo>
                      <a:pt x="269876" y="3659980"/>
                      <a:pt x="258763" y="3688555"/>
                      <a:pt x="245270" y="3702843"/>
                    </a:cubicBezTo>
                    <a:cubicBezTo>
                      <a:pt x="228204" y="3675061"/>
                      <a:pt x="236936" y="3619101"/>
                      <a:pt x="223839" y="3631404"/>
                    </a:cubicBezTo>
                    <a:cubicBezTo>
                      <a:pt x="210742" y="3643707"/>
                      <a:pt x="186533" y="3771105"/>
                      <a:pt x="166689" y="3776661"/>
                    </a:cubicBezTo>
                    <a:cubicBezTo>
                      <a:pt x="146845" y="3782217"/>
                      <a:pt x="123032" y="3669109"/>
                      <a:pt x="104776" y="3664743"/>
                    </a:cubicBezTo>
                    <a:cubicBezTo>
                      <a:pt x="86520" y="3660377"/>
                      <a:pt x="74614" y="3759595"/>
                      <a:pt x="57151" y="3750467"/>
                    </a:cubicBezTo>
                    <a:cubicBezTo>
                      <a:pt x="28576" y="3725068"/>
                      <a:pt x="9527" y="3661568"/>
                      <a:pt x="1" y="3609974"/>
                    </a:cubicBezTo>
                    <a:cubicBezTo>
                      <a:pt x="1" y="2406649"/>
                      <a:pt x="0" y="1203325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83000">
                    <a:schemeClr val="tx2"/>
                  </a:gs>
                  <a:gs pos="82000">
                    <a:schemeClr val="tx2"/>
                  </a:gs>
                  <a:gs pos="34000">
                    <a:schemeClr val="tx2">
                      <a:lumMod val="75000"/>
                    </a:schemeClr>
                  </a:gs>
                  <a:gs pos="0">
                    <a:schemeClr val="tx2"/>
                  </a:gs>
                  <a:gs pos="38000">
                    <a:schemeClr val="tx2"/>
                  </a:gs>
                  <a:gs pos="100000">
                    <a:schemeClr val="tx2"/>
                  </a:gs>
                </a:gsLst>
                <a:lin ang="0" scaled="1"/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374774" y="1417118"/>
                <a:ext cx="272825" cy="59055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27000">
                    <a:srgbClr val="F2F2F2">
                      <a:lumMod val="0"/>
                      <a:lumOff val="100000"/>
                    </a:srgb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1"/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404710" y="1213680"/>
                <a:ext cx="212954" cy="203438"/>
              </a:xfrm>
              <a:prstGeom prst="rect">
                <a:avLst/>
              </a:prstGeom>
              <a:solidFill>
                <a:schemeClr val="tx2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6" name="Freeform 25"/>
              <p:cNvSpPr/>
              <p:nvPr/>
            </p:nvSpPr>
            <p:spPr>
              <a:xfrm rot="5400000">
                <a:off x="1396885" y="6250198"/>
                <a:ext cx="228600" cy="73152"/>
              </a:xfrm>
              <a:custGeom>
                <a:avLst/>
                <a:gdLst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544" h="70612">
                    <a:moveTo>
                      <a:pt x="0" y="35306"/>
                    </a:moveTo>
                    <a:cubicBezTo>
                      <a:pt x="1521" y="15316"/>
                      <a:pt x="12805" y="4576"/>
                      <a:pt x="27685" y="0"/>
                    </a:cubicBezTo>
                    <a:lnTo>
                      <a:pt x="226544" y="35306"/>
                    </a:lnTo>
                    <a:lnTo>
                      <a:pt x="27685" y="70612"/>
                    </a:lnTo>
                    <a:cubicBezTo>
                      <a:pt x="11264" y="65009"/>
                      <a:pt x="1007" y="52726"/>
                      <a:pt x="0" y="35306"/>
                    </a:cubicBezTo>
                    <a:close/>
                  </a:path>
                </a:pathLst>
              </a:custGeom>
              <a:solidFill>
                <a:srgbClr val="4C504C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1374774" y="1486648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1374774" y="1562425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374774" y="1638202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374774" y="1713979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1374774" y="1789756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374774" y="1865533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374774" y="1941308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rapezoid 5"/>
            <p:cNvSpPr/>
            <p:nvPr/>
          </p:nvSpPr>
          <p:spPr>
            <a:xfrm rot="16200000">
              <a:off x="1594832" y="5341831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2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Trapezoid 6"/>
            <p:cNvSpPr/>
            <p:nvPr/>
          </p:nvSpPr>
          <p:spPr>
            <a:xfrm rot="16200000">
              <a:off x="1594832" y="4439533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5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Trapezoid 7"/>
            <p:cNvSpPr/>
            <p:nvPr/>
          </p:nvSpPr>
          <p:spPr>
            <a:xfrm rot="16200000">
              <a:off x="1594832" y="3537234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4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Trapezoid 8"/>
            <p:cNvSpPr/>
            <p:nvPr/>
          </p:nvSpPr>
          <p:spPr>
            <a:xfrm rot="16200000">
              <a:off x="1594832" y="2634935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3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Pentagon 9"/>
            <p:cNvSpPr/>
            <p:nvPr/>
          </p:nvSpPr>
          <p:spPr>
            <a:xfrm>
              <a:off x="1912729" y="2359899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Pentagon 10"/>
            <p:cNvSpPr/>
            <p:nvPr/>
          </p:nvSpPr>
          <p:spPr>
            <a:xfrm>
              <a:off x="1912729" y="3262198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2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Pentagon 11"/>
            <p:cNvSpPr/>
            <p:nvPr/>
          </p:nvSpPr>
          <p:spPr>
            <a:xfrm>
              <a:off x="1912729" y="4164497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Pentagon 12"/>
            <p:cNvSpPr/>
            <p:nvPr/>
          </p:nvSpPr>
          <p:spPr>
            <a:xfrm>
              <a:off x="1912729" y="5066795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4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679704" y="2509740"/>
              <a:ext cx="2330568" cy="3511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r>
                <a:rPr lang="en-GB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TextBox 38"/>
            <p:cNvSpPr txBox="1"/>
            <p:nvPr/>
          </p:nvSpPr>
          <p:spPr>
            <a:xfrm>
              <a:off x="1944843" y="2478964"/>
              <a:ext cx="303613" cy="34960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1</a:t>
              </a:r>
            </a:p>
          </p:txBody>
        </p:sp>
        <p:sp>
          <p:nvSpPr>
            <p:cNvPr id="36" name="TextBox 191"/>
            <p:cNvSpPr txBox="1"/>
            <p:nvPr/>
          </p:nvSpPr>
          <p:spPr>
            <a:xfrm>
              <a:off x="1944843" y="3381429"/>
              <a:ext cx="303613" cy="34960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4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2</a:t>
              </a:r>
            </a:p>
          </p:txBody>
        </p:sp>
        <p:sp>
          <p:nvSpPr>
            <p:cNvPr id="37" name="TextBox 192"/>
            <p:cNvSpPr txBox="1"/>
            <p:nvPr/>
          </p:nvSpPr>
          <p:spPr>
            <a:xfrm>
              <a:off x="1944843" y="4283895"/>
              <a:ext cx="303613" cy="34960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4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3</a:t>
              </a:r>
            </a:p>
          </p:txBody>
        </p:sp>
        <p:sp>
          <p:nvSpPr>
            <p:cNvPr id="38" name="TextBox 193"/>
            <p:cNvSpPr txBox="1"/>
            <p:nvPr/>
          </p:nvSpPr>
          <p:spPr>
            <a:xfrm>
              <a:off x="1944843" y="5186362"/>
              <a:ext cx="303613" cy="34960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4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4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679704" y="3412206"/>
              <a:ext cx="2330568" cy="3511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r>
                <a:rPr lang="en-GB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679704" y="4314672"/>
              <a:ext cx="2330568" cy="3511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r>
                <a:rPr lang="en-GB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679704" y="5214753"/>
              <a:ext cx="2330568" cy="3511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r>
                <a:rPr lang="en-GB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868972" y="2011869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868972" y="2354521"/>
            <a:ext cx="4377747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Donut 44"/>
          <p:cNvSpPr/>
          <p:nvPr/>
        </p:nvSpPr>
        <p:spPr>
          <a:xfrm>
            <a:off x="5937233" y="3301776"/>
            <a:ext cx="724494" cy="724494"/>
          </a:xfrm>
          <a:prstGeom prst="donut">
            <a:avLst>
              <a:gd name="adj" fmla="val 68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Freeform 45"/>
          <p:cNvSpPr>
            <a:spLocks noEditPoints="1"/>
          </p:cNvSpPr>
          <p:nvPr/>
        </p:nvSpPr>
        <p:spPr bwMode="auto">
          <a:xfrm>
            <a:off x="6142990" y="3499217"/>
            <a:ext cx="312978" cy="329611"/>
          </a:xfrm>
          <a:custGeom>
            <a:avLst/>
            <a:gdLst>
              <a:gd name="T0" fmla="*/ 20 w 96"/>
              <a:gd name="T1" fmla="*/ 86 h 101"/>
              <a:gd name="T2" fmla="*/ 7 w 96"/>
              <a:gd name="T3" fmla="*/ 58 h 101"/>
              <a:gd name="T4" fmla="*/ 18 w 96"/>
              <a:gd name="T5" fmla="*/ 29 h 101"/>
              <a:gd name="T6" fmla="*/ 42 w 96"/>
              <a:gd name="T7" fmla="*/ 17 h 101"/>
              <a:gd name="T8" fmla="*/ 41 w 96"/>
              <a:gd name="T9" fmla="*/ 9 h 101"/>
              <a:gd name="T10" fmla="*/ 36 w 96"/>
              <a:gd name="T11" fmla="*/ 10 h 101"/>
              <a:gd name="T12" fmla="*/ 35 w 96"/>
              <a:gd name="T13" fmla="*/ 5 h 101"/>
              <a:gd name="T14" fmla="*/ 48 w 96"/>
              <a:gd name="T15" fmla="*/ 3 h 101"/>
              <a:gd name="T16" fmla="*/ 49 w 96"/>
              <a:gd name="T17" fmla="*/ 8 h 101"/>
              <a:gd name="T18" fmla="*/ 44 w 96"/>
              <a:gd name="T19" fmla="*/ 9 h 101"/>
              <a:gd name="T20" fmla="*/ 46 w 96"/>
              <a:gd name="T21" fmla="*/ 16 h 101"/>
              <a:gd name="T22" fmla="*/ 74 w 96"/>
              <a:gd name="T23" fmla="*/ 27 h 101"/>
              <a:gd name="T24" fmla="*/ 87 w 96"/>
              <a:gd name="T25" fmla="*/ 54 h 101"/>
              <a:gd name="T26" fmla="*/ 77 w 96"/>
              <a:gd name="T27" fmla="*/ 83 h 101"/>
              <a:gd name="T28" fmla="*/ 75 w 96"/>
              <a:gd name="T29" fmla="*/ 85 h 101"/>
              <a:gd name="T30" fmla="*/ 79 w 96"/>
              <a:gd name="T31" fmla="*/ 101 h 101"/>
              <a:gd name="T32" fmla="*/ 74 w 96"/>
              <a:gd name="T33" fmla="*/ 101 h 101"/>
              <a:gd name="T34" fmla="*/ 63 w 96"/>
              <a:gd name="T35" fmla="*/ 93 h 101"/>
              <a:gd name="T36" fmla="*/ 49 w 96"/>
              <a:gd name="T37" fmla="*/ 96 h 101"/>
              <a:gd name="T38" fmla="*/ 32 w 96"/>
              <a:gd name="T39" fmla="*/ 93 h 101"/>
              <a:gd name="T40" fmla="*/ 22 w 96"/>
              <a:gd name="T41" fmla="*/ 101 h 101"/>
              <a:gd name="T42" fmla="*/ 17 w 96"/>
              <a:gd name="T43" fmla="*/ 101 h 101"/>
              <a:gd name="T44" fmla="*/ 21 w 96"/>
              <a:gd name="T45" fmla="*/ 86 h 101"/>
              <a:gd name="T46" fmla="*/ 20 w 96"/>
              <a:gd name="T47" fmla="*/ 86 h 101"/>
              <a:gd name="T48" fmla="*/ 82 w 96"/>
              <a:gd name="T49" fmla="*/ 6 h 101"/>
              <a:gd name="T50" fmla="*/ 60 w 96"/>
              <a:gd name="T51" fmla="*/ 11 h 101"/>
              <a:gd name="T52" fmla="*/ 92 w 96"/>
              <a:gd name="T53" fmla="*/ 31 h 101"/>
              <a:gd name="T54" fmla="*/ 88 w 96"/>
              <a:gd name="T55" fmla="*/ 9 h 101"/>
              <a:gd name="T56" fmla="*/ 92 w 96"/>
              <a:gd name="T57" fmla="*/ 3 h 101"/>
              <a:gd name="T58" fmla="*/ 86 w 96"/>
              <a:gd name="T59" fmla="*/ 0 h 101"/>
              <a:gd name="T60" fmla="*/ 82 w 96"/>
              <a:gd name="T61" fmla="*/ 6 h 101"/>
              <a:gd name="T62" fmla="*/ 14 w 96"/>
              <a:gd name="T63" fmla="*/ 6 h 101"/>
              <a:gd name="T64" fmla="*/ 10 w 96"/>
              <a:gd name="T65" fmla="*/ 0 h 101"/>
              <a:gd name="T66" fmla="*/ 4 w 96"/>
              <a:gd name="T67" fmla="*/ 3 h 101"/>
              <a:gd name="T68" fmla="*/ 8 w 96"/>
              <a:gd name="T69" fmla="*/ 9 h 101"/>
              <a:gd name="T70" fmla="*/ 4 w 96"/>
              <a:gd name="T71" fmla="*/ 31 h 101"/>
              <a:gd name="T72" fmla="*/ 36 w 96"/>
              <a:gd name="T73" fmla="*/ 11 h 101"/>
              <a:gd name="T74" fmla="*/ 14 w 96"/>
              <a:gd name="T75" fmla="*/ 6 h 101"/>
              <a:gd name="T76" fmla="*/ 43 w 96"/>
              <a:gd name="T77" fmla="*/ 54 h 101"/>
              <a:gd name="T78" fmla="*/ 42 w 96"/>
              <a:gd name="T79" fmla="*/ 56 h 101"/>
              <a:gd name="T80" fmla="*/ 22 w 96"/>
              <a:gd name="T81" fmla="*/ 61 h 101"/>
              <a:gd name="T82" fmla="*/ 22 w 96"/>
              <a:gd name="T83" fmla="*/ 64 h 101"/>
              <a:gd name="T84" fmla="*/ 43 w 96"/>
              <a:gd name="T85" fmla="*/ 59 h 101"/>
              <a:gd name="T86" fmla="*/ 46 w 96"/>
              <a:gd name="T87" fmla="*/ 61 h 101"/>
              <a:gd name="T88" fmla="*/ 54 w 96"/>
              <a:gd name="T89" fmla="*/ 58 h 101"/>
              <a:gd name="T90" fmla="*/ 50 w 96"/>
              <a:gd name="T91" fmla="*/ 50 h 101"/>
              <a:gd name="T92" fmla="*/ 49 w 96"/>
              <a:gd name="T93" fmla="*/ 50 h 101"/>
              <a:gd name="T94" fmla="*/ 41 w 96"/>
              <a:gd name="T95" fmla="*/ 37 h 101"/>
              <a:gd name="T96" fmla="*/ 38 w 96"/>
              <a:gd name="T97" fmla="*/ 39 h 101"/>
              <a:gd name="T98" fmla="*/ 44 w 96"/>
              <a:gd name="T99" fmla="*/ 52 h 101"/>
              <a:gd name="T100" fmla="*/ 43 w 96"/>
              <a:gd name="T101" fmla="*/ 54 h 101"/>
              <a:gd name="T102" fmla="*/ 18 w 96"/>
              <a:gd name="T103" fmla="*/ 58 h 101"/>
              <a:gd name="T104" fmla="*/ 28 w 96"/>
              <a:gd name="T105" fmla="*/ 78 h 101"/>
              <a:gd name="T106" fmla="*/ 49 w 96"/>
              <a:gd name="T107" fmla="*/ 85 h 101"/>
              <a:gd name="T108" fmla="*/ 69 w 96"/>
              <a:gd name="T109" fmla="*/ 76 h 101"/>
              <a:gd name="T110" fmla="*/ 76 w 96"/>
              <a:gd name="T111" fmla="*/ 55 h 101"/>
              <a:gd name="T112" fmla="*/ 67 w 96"/>
              <a:gd name="T113" fmla="*/ 35 h 101"/>
              <a:gd name="T114" fmla="*/ 46 w 96"/>
              <a:gd name="T115" fmla="*/ 27 h 101"/>
              <a:gd name="T116" fmla="*/ 26 w 96"/>
              <a:gd name="T117" fmla="*/ 37 h 101"/>
              <a:gd name="T118" fmla="*/ 18 w 96"/>
              <a:gd name="T119" fmla="*/ 58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6" h="101">
                <a:moveTo>
                  <a:pt x="20" y="86"/>
                </a:moveTo>
                <a:cubicBezTo>
                  <a:pt x="12" y="78"/>
                  <a:pt x="8" y="68"/>
                  <a:pt x="7" y="58"/>
                </a:cubicBezTo>
                <a:cubicBezTo>
                  <a:pt x="7" y="48"/>
                  <a:pt x="10" y="38"/>
                  <a:pt x="18" y="29"/>
                </a:cubicBezTo>
                <a:cubicBezTo>
                  <a:pt x="24" y="22"/>
                  <a:pt x="33" y="18"/>
                  <a:pt x="42" y="17"/>
                </a:cubicBezTo>
                <a:cubicBezTo>
                  <a:pt x="41" y="9"/>
                  <a:pt x="41" y="9"/>
                  <a:pt x="41" y="9"/>
                </a:cubicBezTo>
                <a:cubicBezTo>
                  <a:pt x="36" y="10"/>
                  <a:pt x="36" y="10"/>
                  <a:pt x="36" y="10"/>
                </a:cubicBezTo>
                <a:cubicBezTo>
                  <a:pt x="35" y="5"/>
                  <a:pt x="35" y="5"/>
                  <a:pt x="35" y="5"/>
                </a:cubicBezTo>
                <a:cubicBezTo>
                  <a:pt x="48" y="3"/>
                  <a:pt x="48" y="3"/>
                  <a:pt x="48" y="3"/>
                </a:cubicBezTo>
                <a:cubicBezTo>
                  <a:pt x="49" y="8"/>
                  <a:pt x="49" y="8"/>
                  <a:pt x="49" y="8"/>
                </a:cubicBezTo>
                <a:cubicBezTo>
                  <a:pt x="44" y="9"/>
                  <a:pt x="44" y="9"/>
                  <a:pt x="44" y="9"/>
                </a:cubicBezTo>
                <a:cubicBezTo>
                  <a:pt x="46" y="16"/>
                  <a:pt x="46" y="16"/>
                  <a:pt x="46" y="16"/>
                </a:cubicBezTo>
                <a:cubicBezTo>
                  <a:pt x="56" y="16"/>
                  <a:pt x="66" y="19"/>
                  <a:pt x="74" y="27"/>
                </a:cubicBezTo>
                <a:cubicBezTo>
                  <a:pt x="82" y="34"/>
                  <a:pt x="87" y="44"/>
                  <a:pt x="87" y="54"/>
                </a:cubicBezTo>
                <a:cubicBezTo>
                  <a:pt x="88" y="65"/>
                  <a:pt x="84" y="75"/>
                  <a:pt x="77" y="83"/>
                </a:cubicBezTo>
                <a:cubicBezTo>
                  <a:pt x="76" y="84"/>
                  <a:pt x="76" y="84"/>
                  <a:pt x="75" y="85"/>
                </a:cubicBezTo>
                <a:cubicBezTo>
                  <a:pt x="79" y="101"/>
                  <a:pt x="79" y="101"/>
                  <a:pt x="79" y="101"/>
                </a:cubicBezTo>
                <a:cubicBezTo>
                  <a:pt x="74" y="101"/>
                  <a:pt x="74" y="101"/>
                  <a:pt x="74" y="101"/>
                </a:cubicBezTo>
                <a:cubicBezTo>
                  <a:pt x="63" y="93"/>
                  <a:pt x="63" y="93"/>
                  <a:pt x="63" y="93"/>
                </a:cubicBezTo>
                <a:cubicBezTo>
                  <a:pt x="59" y="95"/>
                  <a:pt x="54" y="96"/>
                  <a:pt x="49" y="96"/>
                </a:cubicBezTo>
                <a:cubicBezTo>
                  <a:pt x="44" y="96"/>
                  <a:pt x="38" y="95"/>
                  <a:pt x="32" y="93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17" y="101"/>
                  <a:pt x="17" y="101"/>
                  <a:pt x="17" y="101"/>
                </a:cubicBezTo>
                <a:cubicBezTo>
                  <a:pt x="21" y="86"/>
                  <a:pt x="21" y="86"/>
                  <a:pt x="21" y="86"/>
                </a:cubicBezTo>
                <a:cubicBezTo>
                  <a:pt x="20" y="86"/>
                  <a:pt x="20" y="86"/>
                  <a:pt x="20" y="86"/>
                </a:cubicBezTo>
                <a:close/>
                <a:moveTo>
                  <a:pt x="82" y="6"/>
                </a:moveTo>
                <a:cubicBezTo>
                  <a:pt x="74" y="3"/>
                  <a:pt x="66" y="5"/>
                  <a:pt x="60" y="11"/>
                </a:cubicBezTo>
                <a:cubicBezTo>
                  <a:pt x="92" y="31"/>
                  <a:pt x="92" y="31"/>
                  <a:pt x="92" y="31"/>
                </a:cubicBezTo>
                <a:cubicBezTo>
                  <a:pt x="96" y="24"/>
                  <a:pt x="94" y="15"/>
                  <a:pt x="88" y="9"/>
                </a:cubicBezTo>
                <a:cubicBezTo>
                  <a:pt x="92" y="3"/>
                  <a:pt x="92" y="3"/>
                  <a:pt x="92" y="3"/>
                </a:cubicBezTo>
                <a:cubicBezTo>
                  <a:pt x="86" y="0"/>
                  <a:pt x="86" y="0"/>
                  <a:pt x="86" y="0"/>
                </a:cubicBezTo>
                <a:cubicBezTo>
                  <a:pt x="82" y="6"/>
                  <a:pt x="82" y="6"/>
                  <a:pt x="82" y="6"/>
                </a:cubicBezTo>
                <a:close/>
                <a:moveTo>
                  <a:pt x="14" y="6"/>
                </a:moveTo>
                <a:cubicBezTo>
                  <a:pt x="10" y="0"/>
                  <a:pt x="10" y="0"/>
                  <a:pt x="10" y="0"/>
                </a:cubicBezTo>
                <a:cubicBezTo>
                  <a:pt x="4" y="3"/>
                  <a:pt x="4" y="3"/>
                  <a:pt x="4" y="3"/>
                </a:cubicBezTo>
                <a:cubicBezTo>
                  <a:pt x="8" y="9"/>
                  <a:pt x="8" y="9"/>
                  <a:pt x="8" y="9"/>
                </a:cubicBezTo>
                <a:cubicBezTo>
                  <a:pt x="2" y="15"/>
                  <a:pt x="0" y="24"/>
                  <a:pt x="4" y="31"/>
                </a:cubicBezTo>
                <a:cubicBezTo>
                  <a:pt x="36" y="11"/>
                  <a:pt x="36" y="11"/>
                  <a:pt x="36" y="11"/>
                </a:cubicBezTo>
                <a:cubicBezTo>
                  <a:pt x="30" y="5"/>
                  <a:pt x="21" y="3"/>
                  <a:pt x="14" y="6"/>
                </a:cubicBezTo>
                <a:close/>
                <a:moveTo>
                  <a:pt x="43" y="54"/>
                </a:moveTo>
                <a:cubicBezTo>
                  <a:pt x="42" y="55"/>
                  <a:pt x="42" y="55"/>
                  <a:pt x="42" y="56"/>
                </a:cubicBezTo>
                <a:cubicBezTo>
                  <a:pt x="35" y="57"/>
                  <a:pt x="28" y="58"/>
                  <a:pt x="22" y="61"/>
                </a:cubicBezTo>
                <a:cubicBezTo>
                  <a:pt x="22" y="62"/>
                  <a:pt x="22" y="63"/>
                  <a:pt x="22" y="64"/>
                </a:cubicBezTo>
                <a:cubicBezTo>
                  <a:pt x="29" y="63"/>
                  <a:pt x="37" y="62"/>
                  <a:pt x="43" y="59"/>
                </a:cubicBezTo>
                <a:cubicBezTo>
                  <a:pt x="44" y="60"/>
                  <a:pt x="45" y="61"/>
                  <a:pt x="46" y="61"/>
                </a:cubicBezTo>
                <a:cubicBezTo>
                  <a:pt x="49" y="62"/>
                  <a:pt x="53" y="61"/>
                  <a:pt x="54" y="58"/>
                </a:cubicBezTo>
                <a:cubicBezTo>
                  <a:pt x="55" y="55"/>
                  <a:pt x="53" y="51"/>
                  <a:pt x="50" y="50"/>
                </a:cubicBezTo>
                <a:cubicBezTo>
                  <a:pt x="50" y="50"/>
                  <a:pt x="49" y="50"/>
                  <a:pt x="49" y="50"/>
                </a:cubicBezTo>
                <a:cubicBezTo>
                  <a:pt x="47" y="46"/>
                  <a:pt x="44" y="41"/>
                  <a:pt x="41" y="37"/>
                </a:cubicBezTo>
                <a:cubicBezTo>
                  <a:pt x="40" y="38"/>
                  <a:pt x="39" y="39"/>
                  <a:pt x="38" y="39"/>
                </a:cubicBezTo>
                <a:cubicBezTo>
                  <a:pt x="39" y="44"/>
                  <a:pt x="41" y="48"/>
                  <a:pt x="44" y="52"/>
                </a:cubicBezTo>
                <a:cubicBezTo>
                  <a:pt x="43" y="52"/>
                  <a:pt x="43" y="53"/>
                  <a:pt x="43" y="54"/>
                </a:cubicBezTo>
                <a:close/>
                <a:moveTo>
                  <a:pt x="18" y="58"/>
                </a:moveTo>
                <a:cubicBezTo>
                  <a:pt x="19" y="65"/>
                  <a:pt x="22" y="72"/>
                  <a:pt x="28" y="78"/>
                </a:cubicBezTo>
                <a:cubicBezTo>
                  <a:pt x="34" y="83"/>
                  <a:pt x="41" y="86"/>
                  <a:pt x="49" y="85"/>
                </a:cubicBezTo>
                <a:cubicBezTo>
                  <a:pt x="56" y="85"/>
                  <a:pt x="63" y="82"/>
                  <a:pt x="69" y="76"/>
                </a:cubicBezTo>
                <a:cubicBezTo>
                  <a:pt x="74" y="70"/>
                  <a:pt x="77" y="62"/>
                  <a:pt x="76" y="55"/>
                </a:cubicBezTo>
                <a:cubicBezTo>
                  <a:pt x="76" y="47"/>
                  <a:pt x="73" y="40"/>
                  <a:pt x="67" y="35"/>
                </a:cubicBezTo>
                <a:cubicBezTo>
                  <a:pt x="61" y="29"/>
                  <a:pt x="53" y="27"/>
                  <a:pt x="46" y="27"/>
                </a:cubicBezTo>
                <a:cubicBezTo>
                  <a:pt x="38" y="28"/>
                  <a:pt x="31" y="31"/>
                  <a:pt x="26" y="37"/>
                </a:cubicBezTo>
                <a:cubicBezTo>
                  <a:pt x="20" y="43"/>
                  <a:pt x="18" y="50"/>
                  <a:pt x="18" y="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49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Freeform 46"/>
          <p:cNvSpPr>
            <a:spLocks noEditPoints="1"/>
          </p:cNvSpPr>
          <p:nvPr/>
        </p:nvSpPr>
        <p:spPr bwMode="auto">
          <a:xfrm>
            <a:off x="6114638" y="5024359"/>
            <a:ext cx="355312" cy="287275"/>
          </a:xfrm>
          <a:custGeom>
            <a:avLst/>
            <a:gdLst>
              <a:gd name="T0" fmla="*/ 86 w 109"/>
              <a:gd name="T1" fmla="*/ 88 h 88"/>
              <a:gd name="T2" fmla="*/ 84 w 109"/>
              <a:gd name="T3" fmla="*/ 44 h 88"/>
              <a:gd name="T4" fmla="*/ 80 w 109"/>
              <a:gd name="T5" fmla="*/ 71 h 88"/>
              <a:gd name="T6" fmla="*/ 109 w 109"/>
              <a:gd name="T7" fmla="*/ 0 h 88"/>
              <a:gd name="T8" fmla="*/ 92 w 109"/>
              <a:gd name="T9" fmla="*/ 33 h 88"/>
              <a:gd name="T10" fmla="*/ 80 w 109"/>
              <a:gd name="T11" fmla="*/ 25 h 88"/>
              <a:gd name="T12" fmla="*/ 67 w 109"/>
              <a:gd name="T13" fmla="*/ 68 h 88"/>
              <a:gd name="T14" fmla="*/ 37 w 109"/>
              <a:gd name="T15" fmla="*/ 73 h 88"/>
              <a:gd name="T16" fmla="*/ 19 w 109"/>
              <a:gd name="T17" fmla="*/ 63 h 88"/>
              <a:gd name="T18" fmla="*/ 0 w 109"/>
              <a:gd name="T19" fmla="*/ 56 h 88"/>
              <a:gd name="T20" fmla="*/ 25 w 109"/>
              <a:gd name="T21" fmla="*/ 48 h 88"/>
              <a:gd name="T22" fmla="*/ 30 w 109"/>
              <a:gd name="T23" fmla="*/ 57 h 88"/>
              <a:gd name="T24" fmla="*/ 44 w 109"/>
              <a:gd name="T25" fmla="*/ 29 h 88"/>
              <a:gd name="T26" fmla="*/ 66 w 109"/>
              <a:gd name="T27" fmla="*/ 50 h 88"/>
              <a:gd name="T28" fmla="*/ 68 w 109"/>
              <a:gd name="T29" fmla="*/ 18 h 88"/>
              <a:gd name="T30" fmla="*/ 78 w 109"/>
              <a:gd name="T31" fmla="*/ 12 h 88"/>
              <a:gd name="T32" fmla="*/ 90 w 109"/>
              <a:gd name="T33" fmla="*/ 1 h 88"/>
              <a:gd name="T34" fmla="*/ 22 w 109"/>
              <a:gd name="T35" fmla="*/ 88 h 88"/>
              <a:gd name="T36" fmla="*/ 29 w 109"/>
              <a:gd name="T37" fmla="*/ 80 h 88"/>
              <a:gd name="T38" fmla="*/ 22 w 109"/>
              <a:gd name="T39" fmla="*/ 79 h 88"/>
              <a:gd name="T40" fmla="*/ 11 w 109"/>
              <a:gd name="T41" fmla="*/ 88 h 88"/>
              <a:gd name="T42" fmla="*/ 17 w 109"/>
              <a:gd name="T43" fmla="*/ 71 h 88"/>
              <a:gd name="T44" fmla="*/ 11 w 109"/>
              <a:gd name="T45" fmla="*/ 73 h 88"/>
              <a:gd name="T46" fmla="*/ 34 w 109"/>
              <a:gd name="T47" fmla="*/ 88 h 88"/>
              <a:gd name="T48" fmla="*/ 40 w 109"/>
              <a:gd name="T49" fmla="*/ 79 h 88"/>
              <a:gd name="T50" fmla="*/ 34 w 109"/>
              <a:gd name="T51" fmla="*/ 80 h 88"/>
              <a:gd name="T52" fmla="*/ 45 w 109"/>
              <a:gd name="T53" fmla="*/ 88 h 88"/>
              <a:gd name="T54" fmla="*/ 52 w 109"/>
              <a:gd name="T55" fmla="*/ 63 h 88"/>
              <a:gd name="T56" fmla="*/ 45 w 109"/>
              <a:gd name="T57" fmla="*/ 69 h 88"/>
              <a:gd name="T58" fmla="*/ 57 w 109"/>
              <a:gd name="T59" fmla="*/ 88 h 88"/>
              <a:gd name="T60" fmla="*/ 63 w 109"/>
              <a:gd name="T61" fmla="*/ 73 h 88"/>
              <a:gd name="T62" fmla="*/ 57 w 109"/>
              <a:gd name="T63" fmla="*/ 88 h 88"/>
              <a:gd name="T64" fmla="*/ 75 w 109"/>
              <a:gd name="T65" fmla="*/ 88 h 88"/>
              <a:gd name="T66" fmla="*/ 68 w 109"/>
              <a:gd name="T67" fmla="*/ 7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9" h="88">
                <a:moveTo>
                  <a:pt x="80" y="88"/>
                </a:moveTo>
                <a:cubicBezTo>
                  <a:pt x="86" y="88"/>
                  <a:pt x="86" y="88"/>
                  <a:pt x="86" y="88"/>
                </a:cubicBezTo>
                <a:cubicBezTo>
                  <a:pt x="86" y="44"/>
                  <a:pt x="86" y="44"/>
                  <a:pt x="86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2" y="70"/>
                  <a:pt x="82" y="70"/>
                  <a:pt x="82" y="70"/>
                </a:cubicBezTo>
                <a:cubicBezTo>
                  <a:pt x="80" y="71"/>
                  <a:pt x="80" y="71"/>
                  <a:pt x="80" y="71"/>
                </a:cubicBezTo>
                <a:cubicBezTo>
                  <a:pt x="80" y="88"/>
                  <a:pt x="80" y="88"/>
                  <a:pt x="80" y="88"/>
                </a:cubicBezTo>
                <a:close/>
                <a:moveTo>
                  <a:pt x="109" y="0"/>
                </a:moveTo>
                <a:cubicBezTo>
                  <a:pt x="100" y="17"/>
                  <a:pt x="100" y="17"/>
                  <a:pt x="100" y="17"/>
                </a:cubicBezTo>
                <a:cubicBezTo>
                  <a:pt x="92" y="33"/>
                  <a:pt x="92" y="33"/>
                  <a:pt x="92" y="33"/>
                </a:cubicBezTo>
                <a:cubicBezTo>
                  <a:pt x="84" y="22"/>
                  <a:pt x="84" y="22"/>
                  <a:pt x="84" y="22"/>
                </a:cubicBezTo>
                <a:cubicBezTo>
                  <a:pt x="80" y="25"/>
                  <a:pt x="80" y="25"/>
                  <a:pt x="80" y="25"/>
                </a:cubicBezTo>
                <a:cubicBezTo>
                  <a:pt x="77" y="64"/>
                  <a:pt x="77" y="64"/>
                  <a:pt x="77" y="64"/>
                </a:cubicBezTo>
                <a:cubicBezTo>
                  <a:pt x="67" y="68"/>
                  <a:pt x="67" y="68"/>
                  <a:pt x="67" y="68"/>
                </a:cubicBezTo>
                <a:cubicBezTo>
                  <a:pt x="48" y="50"/>
                  <a:pt x="48" y="50"/>
                  <a:pt x="48" y="50"/>
                </a:cubicBezTo>
                <a:cubicBezTo>
                  <a:pt x="37" y="73"/>
                  <a:pt x="37" y="73"/>
                  <a:pt x="37" y="73"/>
                </a:cubicBezTo>
                <a:cubicBezTo>
                  <a:pt x="26" y="73"/>
                  <a:pt x="26" y="73"/>
                  <a:pt x="26" y="73"/>
                </a:cubicBezTo>
                <a:cubicBezTo>
                  <a:pt x="19" y="63"/>
                  <a:pt x="19" y="63"/>
                  <a:pt x="19" y="63"/>
                </a:cubicBezTo>
                <a:cubicBezTo>
                  <a:pt x="4" y="67"/>
                  <a:pt x="4" y="67"/>
                  <a:pt x="4" y="67"/>
                </a:cubicBezTo>
                <a:cubicBezTo>
                  <a:pt x="0" y="56"/>
                  <a:pt x="0" y="56"/>
                  <a:pt x="0" y="56"/>
                </a:cubicBezTo>
                <a:cubicBezTo>
                  <a:pt x="20" y="50"/>
                  <a:pt x="20" y="50"/>
                  <a:pt x="20" y="50"/>
                </a:cubicBezTo>
                <a:cubicBezTo>
                  <a:pt x="25" y="48"/>
                  <a:pt x="25" y="48"/>
                  <a:pt x="25" y="48"/>
                </a:cubicBezTo>
                <a:cubicBezTo>
                  <a:pt x="27" y="52"/>
                  <a:pt x="27" y="52"/>
                  <a:pt x="27" y="52"/>
                </a:cubicBezTo>
                <a:cubicBezTo>
                  <a:pt x="30" y="57"/>
                  <a:pt x="30" y="57"/>
                  <a:pt x="30" y="57"/>
                </a:cubicBezTo>
                <a:cubicBezTo>
                  <a:pt x="40" y="37"/>
                  <a:pt x="40" y="37"/>
                  <a:pt x="40" y="37"/>
                </a:cubicBezTo>
                <a:cubicBezTo>
                  <a:pt x="44" y="29"/>
                  <a:pt x="44" y="29"/>
                  <a:pt x="44" y="29"/>
                </a:cubicBezTo>
                <a:cubicBezTo>
                  <a:pt x="50" y="35"/>
                  <a:pt x="50" y="35"/>
                  <a:pt x="50" y="35"/>
                </a:cubicBezTo>
                <a:cubicBezTo>
                  <a:pt x="66" y="50"/>
                  <a:pt x="66" y="50"/>
                  <a:pt x="66" y="50"/>
                </a:cubicBezTo>
                <a:cubicBezTo>
                  <a:pt x="68" y="21"/>
                  <a:pt x="68" y="21"/>
                  <a:pt x="68" y="21"/>
                </a:cubicBezTo>
                <a:cubicBezTo>
                  <a:pt x="68" y="18"/>
                  <a:pt x="68" y="18"/>
                  <a:pt x="68" y="18"/>
                </a:cubicBezTo>
                <a:cubicBezTo>
                  <a:pt x="71" y="16"/>
                  <a:pt x="71" y="16"/>
                  <a:pt x="71" y="16"/>
                </a:cubicBezTo>
                <a:cubicBezTo>
                  <a:pt x="78" y="12"/>
                  <a:pt x="78" y="12"/>
                  <a:pt x="78" y="12"/>
                </a:cubicBezTo>
                <a:cubicBezTo>
                  <a:pt x="72" y="2"/>
                  <a:pt x="72" y="2"/>
                  <a:pt x="72" y="2"/>
                </a:cubicBezTo>
                <a:cubicBezTo>
                  <a:pt x="90" y="1"/>
                  <a:pt x="90" y="1"/>
                  <a:pt x="90" y="1"/>
                </a:cubicBezTo>
                <a:cubicBezTo>
                  <a:pt x="109" y="0"/>
                  <a:pt x="109" y="0"/>
                  <a:pt x="109" y="0"/>
                </a:cubicBezTo>
                <a:close/>
                <a:moveTo>
                  <a:pt x="22" y="88"/>
                </a:moveTo>
                <a:cubicBezTo>
                  <a:pt x="24" y="88"/>
                  <a:pt x="27" y="88"/>
                  <a:pt x="29" y="88"/>
                </a:cubicBezTo>
                <a:cubicBezTo>
                  <a:pt x="29" y="80"/>
                  <a:pt x="29" y="80"/>
                  <a:pt x="29" y="80"/>
                </a:cubicBezTo>
                <a:cubicBezTo>
                  <a:pt x="23" y="81"/>
                  <a:pt x="23" y="81"/>
                  <a:pt x="23" y="81"/>
                </a:cubicBezTo>
                <a:cubicBezTo>
                  <a:pt x="22" y="79"/>
                  <a:pt x="22" y="79"/>
                  <a:pt x="22" y="79"/>
                </a:cubicBezTo>
                <a:cubicBezTo>
                  <a:pt x="22" y="88"/>
                  <a:pt x="22" y="88"/>
                  <a:pt x="22" y="88"/>
                </a:cubicBezTo>
                <a:close/>
                <a:moveTo>
                  <a:pt x="11" y="88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1"/>
                  <a:pt x="17" y="71"/>
                  <a:pt x="17" y="71"/>
                </a:cubicBezTo>
                <a:cubicBezTo>
                  <a:pt x="11" y="73"/>
                  <a:pt x="11" y="73"/>
                  <a:pt x="11" y="73"/>
                </a:cubicBezTo>
                <a:cubicBezTo>
                  <a:pt x="11" y="88"/>
                  <a:pt x="11" y="88"/>
                  <a:pt x="11" y="88"/>
                </a:cubicBezTo>
                <a:close/>
                <a:moveTo>
                  <a:pt x="34" y="88"/>
                </a:moveTo>
                <a:cubicBezTo>
                  <a:pt x="36" y="88"/>
                  <a:pt x="38" y="88"/>
                  <a:pt x="40" y="88"/>
                </a:cubicBezTo>
                <a:cubicBezTo>
                  <a:pt x="40" y="79"/>
                  <a:pt x="40" y="79"/>
                  <a:pt x="40" y="79"/>
                </a:cubicBezTo>
                <a:cubicBezTo>
                  <a:pt x="40" y="80"/>
                  <a:pt x="40" y="80"/>
                  <a:pt x="40" y="80"/>
                </a:cubicBezTo>
                <a:cubicBezTo>
                  <a:pt x="34" y="80"/>
                  <a:pt x="34" y="80"/>
                  <a:pt x="34" y="80"/>
                </a:cubicBezTo>
                <a:cubicBezTo>
                  <a:pt x="34" y="88"/>
                  <a:pt x="34" y="88"/>
                  <a:pt x="34" y="88"/>
                </a:cubicBezTo>
                <a:close/>
                <a:moveTo>
                  <a:pt x="45" y="88"/>
                </a:moveTo>
                <a:cubicBezTo>
                  <a:pt x="47" y="88"/>
                  <a:pt x="50" y="88"/>
                  <a:pt x="52" y="88"/>
                </a:cubicBezTo>
                <a:cubicBezTo>
                  <a:pt x="52" y="63"/>
                  <a:pt x="52" y="63"/>
                  <a:pt x="52" y="63"/>
                </a:cubicBezTo>
                <a:cubicBezTo>
                  <a:pt x="49" y="60"/>
                  <a:pt x="49" y="60"/>
                  <a:pt x="49" y="60"/>
                </a:cubicBezTo>
                <a:cubicBezTo>
                  <a:pt x="45" y="69"/>
                  <a:pt x="45" y="69"/>
                  <a:pt x="45" y="69"/>
                </a:cubicBezTo>
                <a:cubicBezTo>
                  <a:pt x="45" y="88"/>
                  <a:pt x="45" y="88"/>
                  <a:pt x="45" y="88"/>
                </a:cubicBezTo>
                <a:close/>
                <a:moveTo>
                  <a:pt x="57" y="88"/>
                </a:moveTo>
                <a:cubicBezTo>
                  <a:pt x="59" y="88"/>
                  <a:pt x="61" y="88"/>
                  <a:pt x="63" y="88"/>
                </a:cubicBezTo>
                <a:cubicBezTo>
                  <a:pt x="63" y="73"/>
                  <a:pt x="63" y="73"/>
                  <a:pt x="63" y="73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88"/>
                  <a:pt x="57" y="88"/>
                  <a:pt x="57" y="88"/>
                </a:cubicBezTo>
                <a:close/>
                <a:moveTo>
                  <a:pt x="68" y="88"/>
                </a:moveTo>
                <a:cubicBezTo>
                  <a:pt x="70" y="88"/>
                  <a:pt x="73" y="88"/>
                  <a:pt x="75" y="88"/>
                </a:cubicBezTo>
                <a:cubicBezTo>
                  <a:pt x="75" y="72"/>
                  <a:pt x="75" y="72"/>
                  <a:pt x="75" y="72"/>
                </a:cubicBezTo>
                <a:cubicBezTo>
                  <a:pt x="68" y="75"/>
                  <a:pt x="68" y="75"/>
                  <a:pt x="68" y="75"/>
                </a:cubicBezTo>
                <a:lnTo>
                  <a:pt x="68" y="8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49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Freeform 47"/>
          <p:cNvSpPr>
            <a:spLocks noEditPoints="1"/>
          </p:cNvSpPr>
          <p:nvPr/>
        </p:nvSpPr>
        <p:spPr bwMode="auto">
          <a:xfrm>
            <a:off x="8854192" y="5021839"/>
            <a:ext cx="237380" cy="347754"/>
          </a:xfrm>
          <a:custGeom>
            <a:avLst/>
            <a:gdLst>
              <a:gd name="T0" fmla="*/ 16 w 73"/>
              <a:gd name="T1" fmla="*/ 77 h 107"/>
              <a:gd name="T2" fmla="*/ 57 w 73"/>
              <a:gd name="T3" fmla="*/ 77 h 107"/>
              <a:gd name="T4" fmla="*/ 52 w 73"/>
              <a:gd name="T5" fmla="*/ 101 h 107"/>
              <a:gd name="T6" fmla="*/ 45 w 73"/>
              <a:gd name="T7" fmla="*/ 101 h 107"/>
              <a:gd name="T8" fmla="*/ 37 w 73"/>
              <a:gd name="T9" fmla="*/ 107 h 107"/>
              <a:gd name="T10" fmla="*/ 29 w 73"/>
              <a:gd name="T11" fmla="*/ 101 h 107"/>
              <a:gd name="T12" fmla="*/ 21 w 73"/>
              <a:gd name="T13" fmla="*/ 101 h 107"/>
              <a:gd name="T14" fmla="*/ 16 w 73"/>
              <a:gd name="T15" fmla="*/ 77 h 107"/>
              <a:gd name="T16" fmla="*/ 51 w 73"/>
              <a:gd name="T17" fmla="*/ 29 h 107"/>
              <a:gd name="T18" fmla="*/ 52 w 73"/>
              <a:gd name="T19" fmla="*/ 35 h 107"/>
              <a:gd name="T20" fmla="*/ 51 w 73"/>
              <a:gd name="T21" fmla="*/ 37 h 107"/>
              <a:gd name="T22" fmla="*/ 53 w 73"/>
              <a:gd name="T23" fmla="*/ 38 h 107"/>
              <a:gd name="T24" fmla="*/ 52 w 73"/>
              <a:gd name="T25" fmla="*/ 42 h 107"/>
              <a:gd name="T26" fmla="*/ 50 w 73"/>
              <a:gd name="T27" fmla="*/ 42 h 107"/>
              <a:gd name="T28" fmla="*/ 52 w 73"/>
              <a:gd name="T29" fmla="*/ 44 h 107"/>
              <a:gd name="T30" fmla="*/ 51 w 73"/>
              <a:gd name="T31" fmla="*/ 47 h 107"/>
              <a:gd name="T32" fmla="*/ 50 w 73"/>
              <a:gd name="T33" fmla="*/ 48 h 107"/>
              <a:gd name="T34" fmla="*/ 51 w 73"/>
              <a:gd name="T35" fmla="*/ 49 h 107"/>
              <a:gd name="T36" fmla="*/ 50 w 73"/>
              <a:gd name="T37" fmla="*/ 53 h 107"/>
              <a:gd name="T38" fmla="*/ 47 w 73"/>
              <a:gd name="T39" fmla="*/ 54 h 107"/>
              <a:gd name="T40" fmla="*/ 29 w 73"/>
              <a:gd name="T41" fmla="*/ 49 h 107"/>
              <a:gd name="T42" fmla="*/ 21 w 73"/>
              <a:gd name="T43" fmla="*/ 49 h 107"/>
              <a:gd name="T44" fmla="*/ 21 w 73"/>
              <a:gd name="T45" fmla="*/ 32 h 107"/>
              <a:gd name="T46" fmla="*/ 28 w 73"/>
              <a:gd name="T47" fmla="*/ 31 h 107"/>
              <a:gd name="T48" fmla="*/ 42 w 73"/>
              <a:gd name="T49" fmla="*/ 16 h 107"/>
              <a:gd name="T50" fmla="*/ 38 w 73"/>
              <a:gd name="T51" fmla="*/ 30 h 107"/>
              <a:gd name="T52" fmla="*/ 51 w 73"/>
              <a:gd name="T53" fmla="*/ 29 h 107"/>
              <a:gd name="T54" fmla="*/ 15 w 73"/>
              <a:gd name="T55" fmla="*/ 71 h 107"/>
              <a:gd name="T56" fmla="*/ 25 w 73"/>
              <a:gd name="T57" fmla="*/ 71 h 107"/>
              <a:gd name="T58" fmla="*/ 17 w 73"/>
              <a:gd name="T59" fmla="*/ 48 h 107"/>
              <a:gd name="T60" fmla="*/ 11 w 73"/>
              <a:gd name="T61" fmla="*/ 29 h 107"/>
              <a:gd name="T62" fmla="*/ 23 w 73"/>
              <a:gd name="T63" fmla="*/ 13 h 107"/>
              <a:gd name="T64" fmla="*/ 37 w 73"/>
              <a:gd name="T65" fmla="*/ 11 h 107"/>
              <a:gd name="T66" fmla="*/ 50 w 73"/>
              <a:gd name="T67" fmla="*/ 14 h 107"/>
              <a:gd name="T68" fmla="*/ 62 w 73"/>
              <a:gd name="T69" fmla="*/ 29 h 107"/>
              <a:gd name="T70" fmla="*/ 56 w 73"/>
              <a:gd name="T71" fmla="*/ 48 h 107"/>
              <a:gd name="T72" fmla="*/ 48 w 73"/>
              <a:gd name="T73" fmla="*/ 71 h 107"/>
              <a:gd name="T74" fmla="*/ 58 w 73"/>
              <a:gd name="T75" fmla="*/ 71 h 107"/>
              <a:gd name="T76" fmla="*/ 65 w 73"/>
              <a:gd name="T77" fmla="*/ 52 h 107"/>
              <a:gd name="T78" fmla="*/ 71 w 73"/>
              <a:gd name="T79" fmla="*/ 27 h 107"/>
              <a:gd name="T80" fmla="*/ 55 w 73"/>
              <a:gd name="T81" fmla="*/ 5 h 107"/>
              <a:gd name="T82" fmla="*/ 37 w 73"/>
              <a:gd name="T83" fmla="*/ 1 h 107"/>
              <a:gd name="T84" fmla="*/ 19 w 73"/>
              <a:gd name="T85" fmla="*/ 5 h 107"/>
              <a:gd name="T86" fmla="*/ 2 w 73"/>
              <a:gd name="T87" fmla="*/ 27 h 107"/>
              <a:gd name="T88" fmla="*/ 8 w 73"/>
              <a:gd name="T89" fmla="*/ 53 h 107"/>
              <a:gd name="T90" fmla="*/ 15 w 73"/>
              <a:gd name="T91" fmla="*/ 71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3" h="107">
                <a:moveTo>
                  <a:pt x="16" y="77"/>
                </a:moveTo>
                <a:cubicBezTo>
                  <a:pt x="57" y="77"/>
                  <a:pt x="57" y="77"/>
                  <a:pt x="57" y="77"/>
                </a:cubicBezTo>
                <a:cubicBezTo>
                  <a:pt x="52" y="101"/>
                  <a:pt x="52" y="101"/>
                  <a:pt x="52" y="101"/>
                </a:cubicBezTo>
                <a:cubicBezTo>
                  <a:pt x="45" y="101"/>
                  <a:pt x="45" y="101"/>
                  <a:pt x="45" y="101"/>
                </a:cubicBezTo>
                <a:cubicBezTo>
                  <a:pt x="44" y="104"/>
                  <a:pt x="41" y="107"/>
                  <a:pt x="37" y="107"/>
                </a:cubicBezTo>
                <a:cubicBezTo>
                  <a:pt x="33" y="107"/>
                  <a:pt x="30" y="104"/>
                  <a:pt x="29" y="101"/>
                </a:cubicBezTo>
                <a:cubicBezTo>
                  <a:pt x="21" y="101"/>
                  <a:pt x="21" y="101"/>
                  <a:pt x="21" y="101"/>
                </a:cubicBezTo>
                <a:cubicBezTo>
                  <a:pt x="16" y="77"/>
                  <a:pt x="16" y="77"/>
                  <a:pt x="16" y="77"/>
                </a:cubicBezTo>
                <a:close/>
                <a:moveTo>
                  <a:pt x="51" y="29"/>
                </a:moveTo>
                <a:cubicBezTo>
                  <a:pt x="52" y="35"/>
                  <a:pt x="52" y="35"/>
                  <a:pt x="52" y="35"/>
                </a:cubicBezTo>
                <a:cubicBezTo>
                  <a:pt x="51" y="37"/>
                  <a:pt x="51" y="37"/>
                  <a:pt x="51" y="37"/>
                </a:cubicBezTo>
                <a:cubicBezTo>
                  <a:pt x="53" y="38"/>
                  <a:pt x="53" y="38"/>
                  <a:pt x="53" y="38"/>
                </a:cubicBezTo>
                <a:cubicBezTo>
                  <a:pt x="52" y="42"/>
                  <a:pt x="52" y="42"/>
                  <a:pt x="52" y="42"/>
                </a:cubicBezTo>
                <a:cubicBezTo>
                  <a:pt x="50" y="42"/>
                  <a:pt x="50" y="42"/>
                  <a:pt x="50" y="42"/>
                </a:cubicBezTo>
                <a:cubicBezTo>
                  <a:pt x="52" y="44"/>
                  <a:pt x="52" y="44"/>
                  <a:pt x="52" y="44"/>
                </a:cubicBezTo>
                <a:cubicBezTo>
                  <a:pt x="51" y="47"/>
                  <a:pt x="51" y="47"/>
                  <a:pt x="51" y="47"/>
                </a:cubicBezTo>
                <a:cubicBezTo>
                  <a:pt x="50" y="48"/>
                  <a:pt x="50" y="48"/>
                  <a:pt x="50" y="48"/>
                </a:cubicBezTo>
                <a:cubicBezTo>
                  <a:pt x="51" y="49"/>
                  <a:pt x="51" y="49"/>
                  <a:pt x="51" y="49"/>
                </a:cubicBezTo>
                <a:cubicBezTo>
                  <a:pt x="50" y="53"/>
                  <a:pt x="50" y="53"/>
                  <a:pt x="50" y="53"/>
                </a:cubicBezTo>
                <a:cubicBezTo>
                  <a:pt x="47" y="54"/>
                  <a:pt x="47" y="54"/>
                  <a:pt x="47" y="54"/>
                </a:cubicBezTo>
                <a:cubicBezTo>
                  <a:pt x="29" y="49"/>
                  <a:pt x="29" y="49"/>
                  <a:pt x="29" y="49"/>
                </a:cubicBezTo>
                <a:cubicBezTo>
                  <a:pt x="21" y="49"/>
                  <a:pt x="21" y="49"/>
                  <a:pt x="21" y="49"/>
                </a:cubicBezTo>
                <a:cubicBezTo>
                  <a:pt x="21" y="32"/>
                  <a:pt x="21" y="32"/>
                  <a:pt x="21" y="32"/>
                </a:cubicBezTo>
                <a:cubicBezTo>
                  <a:pt x="28" y="31"/>
                  <a:pt x="28" y="31"/>
                  <a:pt x="28" y="31"/>
                </a:cubicBezTo>
                <a:cubicBezTo>
                  <a:pt x="42" y="16"/>
                  <a:pt x="42" y="16"/>
                  <a:pt x="42" y="16"/>
                </a:cubicBezTo>
                <a:cubicBezTo>
                  <a:pt x="50" y="21"/>
                  <a:pt x="43" y="27"/>
                  <a:pt x="38" y="30"/>
                </a:cubicBezTo>
                <a:cubicBezTo>
                  <a:pt x="51" y="29"/>
                  <a:pt x="51" y="29"/>
                  <a:pt x="51" y="29"/>
                </a:cubicBezTo>
                <a:close/>
                <a:moveTo>
                  <a:pt x="15" y="71"/>
                </a:moveTo>
                <a:cubicBezTo>
                  <a:pt x="25" y="71"/>
                  <a:pt x="25" y="71"/>
                  <a:pt x="25" y="71"/>
                </a:cubicBezTo>
                <a:cubicBezTo>
                  <a:pt x="24" y="62"/>
                  <a:pt x="20" y="55"/>
                  <a:pt x="17" y="48"/>
                </a:cubicBezTo>
                <a:cubicBezTo>
                  <a:pt x="13" y="41"/>
                  <a:pt x="10" y="34"/>
                  <a:pt x="11" y="29"/>
                </a:cubicBezTo>
                <a:cubicBezTo>
                  <a:pt x="13" y="21"/>
                  <a:pt x="17" y="16"/>
                  <a:pt x="23" y="13"/>
                </a:cubicBezTo>
                <a:cubicBezTo>
                  <a:pt x="27" y="11"/>
                  <a:pt x="32" y="10"/>
                  <a:pt x="37" y="11"/>
                </a:cubicBezTo>
                <a:cubicBezTo>
                  <a:pt x="42" y="11"/>
                  <a:pt x="46" y="12"/>
                  <a:pt x="50" y="14"/>
                </a:cubicBezTo>
                <a:cubicBezTo>
                  <a:pt x="56" y="17"/>
                  <a:pt x="60" y="22"/>
                  <a:pt x="62" y="29"/>
                </a:cubicBezTo>
                <a:cubicBezTo>
                  <a:pt x="63" y="34"/>
                  <a:pt x="59" y="41"/>
                  <a:pt x="56" y="48"/>
                </a:cubicBezTo>
                <a:cubicBezTo>
                  <a:pt x="53" y="55"/>
                  <a:pt x="49" y="62"/>
                  <a:pt x="48" y="71"/>
                </a:cubicBezTo>
                <a:cubicBezTo>
                  <a:pt x="58" y="71"/>
                  <a:pt x="58" y="71"/>
                  <a:pt x="58" y="71"/>
                </a:cubicBezTo>
                <a:cubicBezTo>
                  <a:pt x="59" y="64"/>
                  <a:pt x="62" y="58"/>
                  <a:pt x="65" y="52"/>
                </a:cubicBezTo>
                <a:cubicBezTo>
                  <a:pt x="69" y="44"/>
                  <a:pt x="73" y="36"/>
                  <a:pt x="71" y="27"/>
                </a:cubicBezTo>
                <a:cubicBezTo>
                  <a:pt x="70" y="17"/>
                  <a:pt x="63" y="9"/>
                  <a:pt x="55" y="5"/>
                </a:cubicBezTo>
                <a:cubicBezTo>
                  <a:pt x="49" y="2"/>
                  <a:pt x="43" y="1"/>
                  <a:pt x="37" y="1"/>
                </a:cubicBezTo>
                <a:cubicBezTo>
                  <a:pt x="31" y="0"/>
                  <a:pt x="24" y="2"/>
                  <a:pt x="19" y="5"/>
                </a:cubicBezTo>
                <a:cubicBezTo>
                  <a:pt x="10" y="9"/>
                  <a:pt x="4" y="16"/>
                  <a:pt x="2" y="27"/>
                </a:cubicBezTo>
                <a:cubicBezTo>
                  <a:pt x="0" y="36"/>
                  <a:pt x="4" y="44"/>
                  <a:pt x="8" y="53"/>
                </a:cubicBezTo>
                <a:cubicBezTo>
                  <a:pt x="11" y="58"/>
                  <a:pt x="13" y="64"/>
                  <a:pt x="15" y="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49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Freeform 48"/>
          <p:cNvSpPr>
            <a:spLocks noEditPoints="1"/>
          </p:cNvSpPr>
          <p:nvPr/>
        </p:nvSpPr>
        <p:spPr bwMode="auto">
          <a:xfrm>
            <a:off x="8844060" y="3512070"/>
            <a:ext cx="250987" cy="303906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49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0" name="Donut 49"/>
          <p:cNvSpPr/>
          <p:nvPr/>
        </p:nvSpPr>
        <p:spPr>
          <a:xfrm>
            <a:off x="8610636" y="4818814"/>
            <a:ext cx="724494" cy="724494"/>
          </a:xfrm>
          <a:prstGeom prst="donut">
            <a:avLst>
              <a:gd name="adj" fmla="val 680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Donut 50"/>
          <p:cNvSpPr/>
          <p:nvPr/>
        </p:nvSpPr>
        <p:spPr>
          <a:xfrm>
            <a:off x="5931813" y="4818967"/>
            <a:ext cx="724494" cy="724494"/>
          </a:xfrm>
          <a:prstGeom prst="donut">
            <a:avLst>
              <a:gd name="adj" fmla="val 680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Donut 51"/>
          <p:cNvSpPr/>
          <p:nvPr/>
        </p:nvSpPr>
        <p:spPr>
          <a:xfrm>
            <a:off x="8604931" y="3301776"/>
            <a:ext cx="724494" cy="724494"/>
          </a:xfrm>
          <a:prstGeom prst="donut">
            <a:avLst>
              <a:gd name="adj" fmla="val 680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54485" y="3609779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596777" y="3340555"/>
            <a:ext cx="543739" cy="327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80%</a:t>
            </a:r>
            <a:endParaRPr lang="en-GB" sz="14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283439" y="3609779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282082" y="3340555"/>
            <a:ext cx="543739" cy="327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400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60%</a:t>
            </a:r>
            <a:endParaRPr lang="en-GB" sz="1400" b="1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654485" y="5135727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596777" y="4849926"/>
            <a:ext cx="543739" cy="327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400" b="1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93%</a:t>
            </a:r>
            <a:endParaRPr lang="en-GB" sz="1400" b="1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340944" y="5135727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284396" y="4849926"/>
            <a:ext cx="543739" cy="327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400" b="1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55%</a:t>
            </a:r>
            <a:endParaRPr lang="en-GB" sz="1400" b="1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884114" y="4036579"/>
            <a:ext cx="2400274" cy="521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884114" y="5560125"/>
            <a:ext cx="2400274" cy="521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548425" y="4036579"/>
            <a:ext cx="2400274" cy="521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542297" y="5560125"/>
            <a:ext cx="2400274" cy="521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5" name="TextBox 8"/>
          <p:cNvSpPr txBox="1"/>
          <p:nvPr/>
        </p:nvSpPr>
        <p:spPr>
          <a:xfrm>
            <a:off x="824036" y="233568"/>
            <a:ext cx="2807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6" name="TextBox 8"/>
          <p:cNvSpPr txBox="1"/>
          <p:nvPr/>
        </p:nvSpPr>
        <p:spPr>
          <a:xfrm>
            <a:off x="824036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TO ADD CAPTION TEXT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79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500"/>
                            </p:stCondLst>
                            <p:childTnLst>
                              <p:par>
                                <p:cTn id="8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000"/>
                            </p:stCondLst>
                            <p:childTnLst>
                              <p:par>
                                <p:cTn id="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9500"/>
                            </p:stCondLst>
                            <p:childTnLst>
                              <p:par>
                                <p:cTn id="10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50191" y="1698171"/>
            <a:ext cx="3372480" cy="2915834"/>
            <a:chOff x="524164" y="1385451"/>
            <a:chExt cx="3717636" cy="3214255"/>
          </a:xfrm>
        </p:grpSpPr>
        <p:graphicFrame>
          <p:nvGraphicFramePr>
            <p:cNvPr id="7" name="Chart 6"/>
            <p:cNvGraphicFramePr/>
            <p:nvPr>
              <p:extLst/>
            </p:nvPr>
          </p:nvGraphicFramePr>
          <p:xfrm>
            <a:off x="524164" y="1385451"/>
            <a:ext cx="3717636" cy="321425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7" name="TextBox 16"/>
            <p:cNvSpPr txBox="1"/>
            <p:nvPr/>
          </p:nvSpPr>
          <p:spPr>
            <a:xfrm>
              <a:off x="1393965" y="2336680"/>
              <a:ext cx="953905" cy="590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16185" y="2336680"/>
              <a:ext cx="953905" cy="590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06027" y="3485403"/>
              <a:ext cx="953905" cy="590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743136" y="1698171"/>
            <a:ext cx="3372480" cy="2915834"/>
            <a:chOff x="4237182" y="1385451"/>
            <a:chExt cx="3717636" cy="3214255"/>
          </a:xfrm>
        </p:grpSpPr>
        <p:graphicFrame>
          <p:nvGraphicFramePr>
            <p:cNvPr id="10" name="Chart 9"/>
            <p:cNvGraphicFramePr/>
            <p:nvPr>
              <p:extLst/>
            </p:nvPr>
          </p:nvGraphicFramePr>
          <p:xfrm>
            <a:off x="4237182" y="1385451"/>
            <a:ext cx="3717636" cy="321425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8" name="TextBox 17"/>
            <p:cNvSpPr txBox="1"/>
            <p:nvPr/>
          </p:nvSpPr>
          <p:spPr>
            <a:xfrm>
              <a:off x="6231240" y="2399364"/>
              <a:ext cx="977540" cy="590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049896" y="2399364"/>
              <a:ext cx="977540" cy="590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10957" y="3487232"/>
              <a:ext cx="977540" cy="590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926910" y="1698171"/>
            <a:ext cx="3372480" cy="2915834"/>
            <a:chOff x="7950201" y="1385451"/>
            <a:chExt cx="3717636" cy="3214255"/>
          </a:xfrm>
        </p:grpSpPr>
        <p:graphicFrame>
          <p:nvGraphicFramePr>
            <p:cNvPr id="11" name="Chart 10"/>
            <p:cNvGraphicFramePr/>
            <p:nvPr>
              <p:extLst/>
            </p:nvPr>
          </p:nvGraphicFramePr>
          <p:xfrm>
            <a:off x="7950201" y="1385451"/>
            <a:ext cx="3717636" cy="321425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21" name="TextBox 20"/>
            <p:cNvSpPr txBox="1"/>
            <p:nvPr/>
          </p:nvSpPr>
          <p:spPr>
            <a:xfrm>
              <a:off x="8751365" y="2359405"/>
              <a:ext cx="952631" cy="590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912284" y="2359405"/>
              <a:ext cx="952631" cy="590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452420" y="3442893"/>
              <a:ext cx="952631" cy="590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052972" y="4850922"/>
            <a:ext cx="2366919" cy="1501707"/>
            <a:chOff x="1260763" y="4599710"/>
            <a:chExt cx="2244436" cy="2036618"/>
          </a:xfrm>
        </p:grpSpPr>
        <p:sp>
          <p:nvSpPr>
            <p:cNvPr id="13" name="Rounded Rectangle 12"/>
            <p:cNvSpPr/>
            <p:nvPr/>
          </p:nvSpPr>
          <p:spPr>
            <a:xfrm>
              <a:off x="1260763" y="4599710"/>
              <a:ext cx="2244436" cy="2036618"/>
            </a:xfrm>
            <a:prstGeom prst="roundRect">
              <a:avLst>
                <a:gd name="adj" fmla="val 104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393046" y="5419826"/>
              <a:ext cx="1979870" cy="7078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699568" y="4917434"/>
              <a:ext cx="1366830" cy="445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  <a:defRPr sz="1862" b="0" i="0" u="none" strike="noStrike" kern="1200" spc="0" baseline="0">
                  <a:solidFill>
                    <a:srgbClr val="000000">
                      <a:lumMod val="65000"/>
                      <a:lumOff val="35000"/>
                    </a:srgb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defRPr>
              </a:pPr>
              <a:r>
                <a:rPr lang="zh-CN" altLang="en-US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245917" y="4850922"/>
            <a:ext cx="2366919" cy="1501707"/>
            <a:chOff x="4973782" y="4599710"/>
            <a:chExt cx="2244436" cy="2036618"/>
          </a:xfrm>
        </p:grpSpPr>
        <p:sp>
          <p:nvSpPr>
            <p:cNvPr id="15" name="Rounded Rectangle 14"/>
            <p:cNvSpPr/>
            <p:nvPr/>
          </p:nvSpPr>
          <p:spPr>
            <a:xfrm>
              <a:off x="4973782" y="4599710"/>
              <a:ext cx="2244436" cy="2036618"/>
            </a:xfrm>
            <a:prstGeom prst="roundRect">
              <a:avLst>
                <a:gd name="adj" fmla="val 1041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106065" y="5419826"/>
              <a:ext cx="1979870" cy="7078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412587" y="4917434"/>
              <a:ext cx="1366830" cy="445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  <a:defRPr sz="1862" b="0" i="0" u="none" strike="noStrike" kern="1200" spc="0" baseline="0">
                  <a:solidFill>
                    <a:srgbClr val="000000">
                      <a:lumMod val="65000"/>
                      <a:lumOff val="35000"/>
                    </a:srgb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defRPr>
              </a:pPr>
              <a:r>
                <a:rPr lang="zh-CN" altLang="en-US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429691" y="4850922"/>
            <a:ext cx="2366919" cy="1501707"/>
            <a:chOff x="8686801" y="4599710"/>
            <a:chExt cx="2244436" cy="2036618"/>
          </a:xfrm>
        </p:grpSpPr>
        <p:sp>
          <p:nvSpPr>
            <p:cNvPr id="16" name="Rounded Rectangle 15"/>
            <p:cNvSpPr/>
            <p:nvPr/>
          </p:nvSpPr>
          <p:spPr>
            <a:xfrm>
              <a:off x="8686801" y="4599710"/>
              <a:ext cx="2244436" cy="2036618"/>
            </a:xfrm>
            <a:prstGeom prst="roundRect">
              <a:avLst>
                <a:gd name="adj" fmla="val 1041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819084" y="5419826"/>
              <a:ext cx="1979870" cy="7078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125606" y="4917434"/>
              <a:ext cx="1366830" cy="445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  <a:defRPr sz="1862" b="0" i="0" u="none" strike="noStrike" kern="1200" spc="0" baseline="0">
                  <a:solidFill>
                    <a:srgbClr val="000000">
                      <a:lumMod val="65000"/>
                      <a:lumOff val="35000"/>
                    </a:srgb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defRPr>
              </a:pPr>
              <a:r>
                <a:rPr lang="zh-CN" altLang="en-US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2" name="TextBox 8"/>
          <p:cNvSpPr txBox="1"/>
          <p:nvPr/>
        </p:nvSpPr>
        <p:spPr>
          <a:xfrm>
            <a:off x="824036" y="233568"/>
            <a:ext cx="2807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TextBox 8"/>
          <p:cNvSpPr txBox="1"/>
          <p:nvPr/>
        </p:nvSpPr>
        <p:spPr>
          <a:xfrm>
            <a:off x="824036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TO ADD CAPTION TEXT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59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54" y="-8929"/>
            <a:ext cx="12858044" cy="7239348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/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菱形 14"/>
          <p:cNvSpPr/>
          <p:nvPr/>
        </p:nvSpPr>
        <p:spPr>
          <a:xfrm>
            <a:off x="-4242538" y="-2940991"/>
            <a:ext cx="12835136" cy="12835136"/>
          </a:xfrm>
          <a:prstGeom prst="diamond">
            <a:avLst/>
          </a:prstGeom>
          <a:solidFill>
            <a:schemeClr val="accent1"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954593" y="2133873"/>
            <a:ext cx="600982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3600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Europe and the United </a:t>
            </a:r>
            <a:r>
              <a:rPr lang="en-US" altLang="zh-CN" sz="6600" cap="all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States business</a:t>
            </a:r>
            <a:endParaRPr lang="zh-CN" altLang="en-US" sz="7200" cap="all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954593" y="3650229"/>
            <a:ext cx="68389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3600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感谢聆听，批评指导</a:t>
            </a:r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954593" y="4632351"/>
            <a:ext cx="2232125" cy="23428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/>
        </p:spPr>
        <p:txBody>
          <a:bodyPr wrap="square" lIns="35998" tIns="35998" rIns="35998" bIns="35998" anchor="ctr" anchorCtr="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050" b="1" dirty="0">
                <a:solidFill>
                  <a:schemeClr val="bg1"/>
                </a:solidFill>
                <a:cs typeface="Arial" panose="020B0604020202020204" pitchFamily="34" charset="0"/>
              </a:rPr>
              <a:t>汇报</a:t>
            </a:r>
            <a:r>
              <a:rPr lang="en-US" altLang="zh-CN" sz="1050" b="1" dirty="0">
                <a:solidFill>
                  <a:schemeClr val="bg1"/>
                </a:solidFill>
                <a:cs typeface="Arial" panose="020B0604020202020204" pitchFamily="34" charset="0"/>
              </a:rPr>
              <a:t>:</a:t>
            </a:r>
            <a:r>
              <a:rPr lang="zh-CN" altLang="en-US" sz="1050" b="1" dirty="0">
                <a:solidFill>
                  <a:schemeClr val="bg1"/>
                </a:solidFill>
                <a:cs typeface="Arial" panose="020B0604020202020204" pitchFamily="34" charset="0"/>
              </a:rPr>
              <a:t>汇报人</a:t>
            </a:r>
          </a:p>
        </p:txBody>
      </p:sp>
      <p:sp>
        <p:nvSpPr>
          <p:cNvPr id="16" name="菱形 15"/>
          <p:cNvSpPr/>
          <p:nvPr/>
        </p:nvSpPr>
        <p:spPr>
          <a:xfrm>
            <a:off x="3028162" y="-8132117"/>
            <a:ext cx="10377688" cy="10377688"/>
          </a:xfrm>
          <a:prstGeom prst="diamond">
            <a:avLst/>
          </a:prstGeom>
          <a:solidFill>
            <a:schemeClr val="accent2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菱形 16"/>
          <p:cNvSpPr/>
          <p:nvPr/>
        </p:nvSpPr>
        <p:spPr>
          <a:xfrm>
            <a:off x="9073019" y="2759076"/>
            <a:ext cx="10377688" cy="10377688"/>
          </a:xfrm>
          <a:prstGeom prst="diamond">
            <a:avLst/>
          </a:prstGeom>
          <a:solidFill>
            <a:schemeClr val="accent3"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259"/>
          <p:cNvSpPr>
            <a:spLocks noChangeArrowheads="1"/>
          </p:cNvSpPr>
          <p:nvPr/>
        </p:nvSpPr>
        <p:spPr bwMode="auto">
          <a:xfrm>
            <a:off x="3813907" y="4632351"/>
            <a:ext cx="2232125" cy="23428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/>
        </p:spPr>
        <p:txBody>
          <a:bodyPr wrap="square" lIns="35998" tIns="35998" rIns="35998" bIns="35998" anchor="ctr" anchorCtr="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1050" b="1" dirty="0">
                <a:solidFill>
                  <a:schemeClr val="bg1"/>
                </a:solidFill>
                <a:cs typeface="Arial" panose="020B0604020202020204" pitchFamily="34" charset="0"/>
              </a:rPr>
              <a:t>Report Person: 1ppt.com</a:t>
            </a:r>
            <a:endParaRPr lang="zh-CN" altLang="en-US" sz="105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9" name="菱形 18"/>
          <p:cNvSpPr/>
          <p:nvPr/>
        </p:nvSpPr>
        <p:spPr>
          <a:xfrm>
            <a:off x="-1785090" y="5298133"/>
            <a:ext cx="10377688" cy="10377688"/>
          </a:xfrm>
          <a:prstGeom prst="diamond">
            <a:avLst/>
          </a:prstGeom>
          <a:solidFill>
            <a:schemeClr val="accent2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25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50"/>
                            </p:stCondLst>
                            <p:childTnLst>
                              <p:par>
                                <p:cTn id="3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50"/>
                            </p:stCondLst>
                            <p:childTnLst>
                              <p:par>
                                <p:cTn id="3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950"/>
                            </p:stCondLst>
                            <p:childTnLst>
                              <p:par>
                                <p:cTn id="4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4" grpId="0"/>
      <p:bldP spid="4" grpId="1"/>
      <p:bldP spid="7" grpId="0"/>
      <p:bldP spid="7" grpId="1"/>
      <p:bldP spid="9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82458" y="1955325"/>
            <a:ext cx="4435021" cy="332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987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01</a:t>
            </a:r>
            <a:endParaRPr lang="zh-CN" altLang="en-US" sz="20987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5813895" y="3616325"/>
            <a:ext cx="4860273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2" name="文本框 1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066515" y="3324162"/>
            <a:ext cx="3466906" cy="5843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797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章节 </a:t>
            </a:r>
            <a:r>
              <a:rPr lang="en-US" altLang="zh-CN" sz="3797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PART</a:t>
            </a:r>
            <a:endParaRPr lang="zh-CN" altLang="en-US" sz="3797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05300" y="2748495"/>
            <a:ext cx="4468868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5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年度工作概述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205300" y="3696145"/>
            <a:ext cx="1999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49707" y="3696145"/>
            <a:ext cx="1999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6205300" y="4070577"/>
            <a:ext cx="1999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8349707" y="4070577"/>
            <a:ext cx="1999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95095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2" grpId="0" animBg="1"/>
      <p:bldP spid="8" grpId="0"/>
      <p:bldP spid="11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752319"/>
            <a:ext cx="7941543" cy="4420801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00079" y="2029182"/>
            <a:ext cx="5245872" cy="14620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85559" y="4345990"/>
            <a:ext cx="3960391" cy="4987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</a:t>
            </a:r>
            <a:endParaRPr lang="en-US" altLang="zh-CN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8085559" y="4898321"/>
            <a:ext cx="3960391" cy="11079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  <a:endParaRPr lang="en-US" altLang="zh-CN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7149455" y="2206226"/>
            <a:ext cx="4608512" cy="92333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  <a:endParaRPr lang="en-US" altLang="zh-CN" sz="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TextBox 8"/>
          <p:cNvSpPr txBox="1"/>
          <p:nvPr/>
        </p:nvSpPr>
        <p:spPr>
          <a:xfrm>
            <a:off x="824036" y="233568"/>
            <a:ext cx="2807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24036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TO ADD CAPTION TEXT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30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3" grpId="0" animBg="1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83858" y="5672467"/>
            <a:ext cx="646331" cy="394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10%</a:t>
            </a:r>
            <a:endParaRPr lang="en-GB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06336" y="5667330"/>
            <a:ext cx="646331" cy="394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20%</a:t>
            </a:r>
            <a:endParaRPr lang="en-GB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28814" y="5672467"/>
            <a:ext cx="646331" cy="394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30%</a:t>
            </a:r>
            <a:endParaRPr lang="en-GB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51292" y="5671262"/>
            <a:ext cx="646331" cy="394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40%</a:t>
            </a:r>
            <a:endParaRPr lang="en-GB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73770" y="5672467"/>
            <a:ext cx="646331" cy="394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50%</a:t>
            </a:r>
            <a:endParaRPr lang="en-GB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96248" y="5667330"/>
            <a:ext cx="646331" cy="394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60%</a:t>
            </a:r>
            <a:endParaRPr lang="en-GB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18726" y="5667330"/>
            <a:ext cx="646331" cy="394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70%</a:t>
            </a:r>
            <a:endParaRPr lang="en-GB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041204" y="5667330"/>
            <a:ext cx="646331" cy="394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80%</a:t>
            </a:r>
            <a:endParaRPr lang="en-GB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363686" y="5667330"/>
            <a:ext cx="646331" cy="394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90%</a:t>
            </a:r>
            <a:endParaRPr lang="en-GB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84787" y="4993808"/>
            <a:ext cx="2225309" cy="5785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2013</a:t>
            </a:r>
            <a:endParaRPr lang="en-GB" sz="2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210095" y="4993808"/>
            <a:ext cx="3619836" cy="5785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2014</a:t>
            </a:r>
            <a:endParaRPr lang="en-GB" sz="2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829932" y="4993808"/>
            <a:ext cx="5044032" cy="5785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2015</a:t>
            </a:r>
            <a:endParaRPr lang="en-GB" sz="2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Freeform 22"/>
          <p:cNvSpPr>
            <a:spLocks noEditPoints="1"/>
          </p:cNvSpPr>
          <p:nvPr/>
        </p:nvSpPr>
        <p:spPr bwMode="auto">
          <a:xfrm>
            <a:off x="9786124" y="2591918"/>
            <a:ext cx="565710" cy="601066"/>
          </a:xfrm>
          <a:custGeom>
            <a:avLst/>
            <a:gdLst>
              <a:gd name="T0" fmla="*/ 75 w 89"/>
              <a:gd name="T1" fmla="*/ 22 h 95"/>
              <a:gd name="T2" fmla="*/ 89 w 89"/>
              <a:gd name="T3" fmla="*/ 53 h 95"/>
              <a:gd name="T4" fmla="*/ 78 w 89"/>
              <a:gd name="T5" fmla="*/ 80 h 95"/>
              <a:gd name="T6" fmla="*/ 47 w 89"/>
              <a:gd name="T7" fmla="*/ 53 h 95"/>
              <a:gd name="T8" fmla="*/ 75 w 89"/>
              <a:gd name="T9" fmla="*/ 22 h 95"/>
              <a:gd name="T10" fmla="*/ 76 w 89"/>
              <a:gd name="T11" fmla="*/ 83 h 95"/>
              <a:gd name="T12" fmla="*/ 69 w 89"/>
              <a:gd name="T13" fmla="*/ 88 h 95"/>
              <a:gd name="T14" fmla="*/ 74 w 89"/>
              <a:gd name="T15" fmla="*/ 81 h 95"/>
              <a:gd name="T16" fmla="*/ 76 w 89"/>
              <a:gd name="T17" fmla="*/ 83 h 95"/>
              <a:gd name="T18" fmla="*/ 64 w 89"/>
              <a:gd name="T19" fmla="*/ 92 h 95"/>
              <a:gd name="T20" fmla="*/ 72 w 89"/>
              <a:gd name="T21" fmla="*/ 79 h 95"/>
              <a:gd name="T22" fmla="*/ 70 w 89"/>
              <a:gd name="T23" fmla="*/ 77 h 95"/>
              <a:gd name="T24" fmla="*/ 60 w 89"/>
              <a:gd name="T25" fmla="*/ 94 h 95"/>
              <a:gd name="T26" fmla="*/ 64 w 89"/>
              <a:gd name="T27" fmla="*/ 92 h 95"/>
              <a:gd name="T28" fmla="*/ 58 w 89"/>
              <a:gd name="T29" fmla="*/ 91 h 95"/>
              <a:gd name="T30" fmla="*/ 67 w 89"/>
              <a:gd name="T31" fmla="*/ 75 h 95"/>
              <a:gd name="T32" fmla="*/ 65 w 89"/>
              <a:gd name="T33" fmla="*/ 74 h 95"/>
              <a:gd name="T34" fmla="*/ 57 w 89"/>
              <a:gd name="T35" fmla="*/ 88 h 95"/>
              <a:gd name="T36" fmla="*/ 58 w 89"/>
              <a:gd name="T37" fmla="*/ 91 h 95"/>
              <a:gd name="T38" fmla="*/ 56 w 89"/>
              <a:gd name="T39" fmla="*/ 84 h 95"/>
              <a:gd name="T40" fmla="*/ 63 w 89"/>
              <a:gd name="T41" fmla="*/ 72 h 95"/>
              <a:gd name="T42" fmla="*/ 61 w 89"/>
              <a:gd name="T43" fmla="*/ 70 h 95"/>
              <a:gd name="T44" fmla="*/ 55 w 89"/>
              <a:gd name="T45" fmla="*/ 81 h 95"/>
              <a:gd name="T46" fmla="*/ 56 w 89"/>
              <a:gd name="T47" fmla="*/ 84 h 95"/>
              <a:gd name="T48" fmla="*/ 53 w 89"/>
              <a:gd name="T49" fmla="*/ 78 h 95"/>
              <a:gd name="T50" fmla="*/ 59 w 89"/>
              <a:gd name="T51" fmla="*/ 68 h 95"/>
              <a:gd name="T52" fmla="*/ 57 w 89"/>
              <a:gd name="T53" fmla="*/ 66 h 95"/>
              <a:gd name="T54" fmla="*/ 52 w 89"/>
              <a:gd name="T55" fmla="*/ 75 h 95"/>
              <a:gd name="T56" fmla="*/ 53 w 89"/>
              <a:gd name="T57" fmla="*/ 78 h 95"/>
              <a:gd name="T58" fmla="*/ 51 w 89"/>
              <a:gd name="T59" fmla="*/ 71 h 95"/>
              <a:gd name="T60" fmla="*/ 55 w 89"/>
              <a:gd name="T61" fmla="*/ 64 h 95"/>
              <a:gd name="T62" fmla="*/ 53 w 89"/>
              <a:gd name="T63" fmla="*/ 62 h 95"/>
              <a:gd name="T64" fmla="*/ 50 w 89"/>
              <a:gd name="T65" fmla="*/ 68 h 95"/>
              <a:gd name="T66" fmla="*/ 51 w 89"/>
              <a:gd name="T67" fmla="*/ 71 h 95"/>
              <a:gd name="T68" fmla="*/ 48 w 89"/>
              <a:gd name="T69" fmla="*/ 65 h 95"/>
              <a:gd name="T70" fmla="*/ 51 w 89"/>
              <a:gd name="T71" fmla="*/ 61 h 95"/>
              <a:gd name="T72" fmla="*/ 49 w 89"/>
              <a:gd name="T73" fmla="*/ 59 h 95"/>
              <a:gd name="T74" fmla="*/ 47 w 89"/>
              <a:gd name="T75" fmla="*/ 61 h 95"/>
              <a:gd name="T76" fmla="*/ 48 w 89"/>
              <a:gd name="T77" fmla="*/ 65 h 95"/>
              <a:gd name="T78" fmla="*/ 46 w 89"/>
              <a:gd name="T79" fmla="*/ 58 h 95"/>
              <a:gd name="T80" fmla="*/ 45 w 89"/>
              <a:gd name="T81" fmla="*/ 55 h 95"/>
              <a:gd name="T82" fmla="*/ 47 w 89"/>
              <a:gd name="T83" fmla="*/ 57 h 95"/>
              <a:gd name="T84" fmla="*/ 46 w 89"/>
              <a:gd name="T85" fmla="*/ 58 h 95"/>
              <a:gd name="T86" fmla="*/ 59 w 89"/>
              <a:gd name="T87" fmla="*/ 17 h 95"/>
              <a:gd name="T88" fmla="*/ 41 w 89"/>
              <a:gd name="T89" fmla="*/ 54 h 95"/>
              <a:gd name="T90" fmla="*/ 36 w 89"/>
              <a:gd name="T91" fmla="*/ 13 h 95"/>
              <a:gd name="T92" fmla="*/ 0 w 89"/>
              <a:gd name="T93" fmla="*/ 54 h 95"/>
              <a:gd name="T94" fmla="*/ 41 w 89"/>
              <a:gd name="T95" fmla="*/ 95 h 95"/>
              <a:gd name="T96" fmla="*/ 55 w 89"/>
              <a:gd name="T97" fmla="*/ 93 h 95"/>
              <a:gd name="T98" fmla="*/ 41 w 89"/>
              <a:gd name="T99" fmla="*/ 54 h 95"/>
              <a:gd name="T100" fmla="*/ 68 w 89"/>
              <a:gd name="T101" fmla="*/ 23 h 95"/>
              <a:gd name="T102" fmla="*/ 59 w 89"/>
              <a:gd name="T103" fmla="*/ 17 h 95"/>
              <a:gd name="T104" fmla="*/ 43 w 89"/>
              <a:gd name="T105" fmla="*/ 0 h 95"/>
              <a:gd name="T106" fmla="*/ 38 w 89"/>
              <a:gd name="T107" fmla="*/ 0 h 95"/>
              <a:gd name="T108" fmla="*/ 43 w 89"/>
              <a:gd name="T109" fmla="*/ 41 h 95"/>
              <a:gd name="T110" fmla="*/ 61 w 89"/>
              <a:gd name="T111" fmla="*/ 4 h 95"/>
              <a:gd name="T112" fmla="*/ 43 w 89"/>
              <a:gd name="T113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" h="95">
                <a:moveTo>
                  <a:pt x="75" y="22"/>
                </a:moveTo>
                <a:cubicBezTo>
                  <a:pt x="83" y="29"/>
                  <a:pt x="89" y="40"/>
                  <a:pt x="89" y="53"/>
                </a:cubicBezTo>
                <a:cubicBezTo>
                  <a:pt x="89" y="63"/>
                  <a:pt x="85" y="73"/>
                  <a:pt x="78" y="80"/>
                </a:cubicBezTo>
                <a:cubicBezTo>
                  <a:pt x="47" y="53"/>
                  <a:pt x="47" y="53"/>
                  <a:pt x="47" y="53"/>
                </a:cubicBezTo>
                <a:cubicBezTo>
                  <a:pt x="75" y="22"/>
                  <a:pt x="75" y="22"/>
                  <a:pt x="75" y="22"/>
                </a:cubicBezTo>
                <a:close/>
                <a:moveTo>
                  <a:pt x="76" y="83"/>
                </a:moveTo>
                <a:cubicBezTo>
                  <a:pt x="74" y="85"/>
                  <a:pt x="72" y="87"/>
                  <a:pt x="69" y="88"/>
                </a:cubicBezTo>
                <a:cubicBezTo>
                  <a:pt x="74" y="81"/>
                  <a:pt x="74" y="81"/>
                  <a:pt x="74" y="81"/>
                </a:cubicBezTo>
                <a:cubicBezTo>
                  <a:pt x="76" y="83"/>
                  <a:pt x="76" y="83"/>
                  <a:pt x="76" y="83"/>
                </a:cubicBezTo>
                <a:close/>
                <a:moveTo>
                  <a:pt x="64" y="92"/>
                </a:moveTo>
                <a:cubicBezTo>
                  <a:pt x="72" y="79"/>
                  <a:pt x="72" y="79"/>
                  <a:pt x="72" y="79"/>
                </a:cubicBezTo>
                <a:cubicBezTo>
                  <a:pt x="70" y="77"/>
                  <a:pt x="70" y="77"/>
                  <a:pt x="70" y="77"/>
                </a:cubicBezTo>
                <a:cubicBezTo>
                  <a:pt x="60" y="94"/>
                  <a:pt x="60" y="94"/>
                  <a:pt x="60" y="94"/>
                </a:cubicBezTo>
                <a:cubicBezTo>
                  <a:pt x="61" y="93"/>
                  <a:pt x="63" y="92"/>
                  <a:pt x="64" y="92"/>
                </a:cubicBezTo>
                <a:close/>
                <a:moveTo>
                  <a:pt x="58" y="91"/>
                </a:moveTo>
                <a:cubicBezTo>
                  <a:pt x="67" y="75"/>
                  <a:pt x="67" y="75"/>
                  <a:pt x="67" y="75"/>
                </a:cubicBezTo>
                <a:cubicBezTo>
                  <a:pt x="65" y="74"/>
                  <a:pt x="65" y="74"/>
                  <a:pt x="65" y="74"/>
                </a:cubicBezTo>
                <a:cubicBezTo>
                  <a:pt x="57" y="88"/>
                  <a:pt x="57" y="88"/>
                  <a:pt x="57" y="88"/>
                </a:cubicBezTo>
                <a:cubicBezTo>
                  <a:pt x="58" y="91"/>
                  <a:pt x="58" y="91"/>
                  <a:pt x="58" y="91"/>
                </a:cubicBezTo>
                <a:close/>
                <a:moveTo>
                  <a:pt x="56" y="84"/>
                </a:moveTo>
                <a:cubicBezTo>
                  <a:pt x="63" y="72"/>
                  <a:pt x="63" y="72"/>
                  <a:pt x="63" y="72"/>
                </a:cubicBezTo>
                <a:cubicBezTo>
                  <a:pt x="61" y="70"/>
                  <a:pt x="61" y="70"/>
                  <a:pt x="61" y="70"/>
                </a:cubicBezTo>
                <a:cubicBezTo>
                  <a:pt x="55" y="81"/>
                  <a:pt x="55" y="81"/>
                  <a:pt x="55" y="81"/>
                </a:cubicBezTo>
                <a:cubicBezTo>
                  <a:pt x="56" y="84"/>
                  <a:pt x="56" y="84"/>
                  <a:pt x="56" y="84"/>
                </a:cubicBezTo>
                <a:close/>
                <a:moveTo>
                  <a:pt x="53" y="78"/>
                </a:moveTo>
                <a:cubicBezTo>
                  <a:pt x="59" y="68"/>
                  <a:pt x="59" y="68"/>
                  <a:pt x="59" y="68"/>
                </a:cubicBezTo>
                <a:cubicBezTo>
                  <a:pt x="57" y="66"/>
                  <a:pt x="57" y="66"/>
                  <a:pt x="57" y="66"/>
                </a:cubicBezTo>
                <a:cubicBezTo>
                  <a:pt x="52" y="75"/>
                  <a:pt x="52" y="75"/>
                  <a:pt x="52" y="75"/>
                </a:cubicBezTo>
                <a:cubicBezTo>
                  <a:pt x="53" y="78"/>
                  <a:pt x="53" y="78"/>
                  <a:pt x="53" y="78"/>
                </a:cubicBezTo>
                <a:close/>
                <a:moveTo>
                  <a:pt x="51" y="71"/>
                </a:moveTo>
                <a:cubicBezTo>
                  <a:pt x="55" y="64"/>
                  <a:pt x="55" y="64"/>
                  <a:pt x="55" y="64"/>
                </a:cubicBezTo>
                <a:cubicBezTo>
                  <a:pt x="53" y="62"/>
                  <a:pt x="53" y="62"/>
                  <a:pt x="53" y="62"/>
                </a:cubicBezTo>
                <a:cubicBezTo>
                  <a:pt x="50" y="68"/>
                  <a:pt x="50" y="68"/>
                  <a:pt x="50" y="68"/>
                </a:cubicBezTo>
                <a:cubicBezTo>
                  <a:pt x="51" y="71"/>
                  <a:pt x="51" y="71"/>
                  <a:pt x="51" y="71"/>
                </a:cubicBezTo>
                <a:close/>
                <a:moveTo>
                  <a:pt x="48" y="65"/>
                </a:moveTo>
                <a:cubicBezTo>
                  <a:pt x="51" y="61"/>
                  <a:pt x="51" y="61"/>
                  <a:pt x="51" y="61"/>
                </a:cubicBezTo>
                <a:cubicBezTo>
                  <a:pt x="49" y="59"/>
                  <a:pt x="49" y="59"/>
                  <a:pt x="49" y="59"/>
                </a:cubicBezTo>
                <a:cubicBezTo>
                  <a:pt x="47" y="61"/>
                  <a:pt x="47" y="61"/>
                  <a:pt x="47" y="61"/>
                </a:cubicBezTo>
                <a:cubicBezTo>
                  <a:pt x="48" y="65"/>
                  <a:pt x="48" y="65"/>
                  <a:pt x="48" y="65"/>
                </a:cubicBezTo>
                <a:close/>
                <a:moveTo>
                  <a:pt x="46" y="58"/>
                </a:moveTo>
                <a:cubicBezTo>
                  <a:pt x="45" y="55"/>
                  <a:pt x="45" y="55"/>
                  <a:pt x="45" y="55"/>
                </a:cubicBezTo>
                <a:cubicBezTo>
                  <a:pt x="47" y="57"/>
                  <a:pt x="47" y="57"/>
                  <a:pt x="47" y="57"/>
                </a:cubicBezTo>
                <a:cubicBezTo>
                  <a:pt x="46" y="58"/>
                  <a:pt x="46" y="58"/>
                  <a:pt x="46" y="58"/>
                </a:cubicBezTo>
                <a:close/>
                <a:moveTo>
                  <a:pt x="59" y="17"/>
                </a:moveTo>
                <a:cubicBezTo>
                  <a:pt x="41" y="54"/>
                  <a:pt x="41" y="54"/>
                  <a:pt x="41" y="54"/>
                </a:cubicBezTo>
                <a:cubicBezTo>
                  <a:pt x="41" y="54"/>
                  <a:pt x="38" y="28"/>
                  <a:pt x="36" y="13"/>
                </a:cubicBezTo>
                <a:cubicBezTo>
                  <a:pt x="16" y="15"/>
                  <a:pt x="0" y="33"/>
                  <a:pt x="0" y="54"/>
                </a:cubicBezTo>
                <a:cubicBezTo>
                  <a:pt x="0" y="77"/>
                  <a:pt x="18" y="95"/>
                  <a:pt x="41" y="95"/>
                </a:cubicBezTo>
                <a:cubicBezTo>
                  <a:pt x="46" y="95"/>
                  <a:pt x="51" y="94"/>
                  <a:pt x="55" y="93"/>
                </a:cubicBezTo>
                <a:cubicBezTo>
                  <a:pt x="41" y="54"/>
                  <a:pt x="41" y="54"/>
                  <a:pt x="41" y="54"/>
                </a:cubicBezTo>
                <a:cubicBezTo>
                  <a:pt x="68" y="23"/>
                  <a:pt x="68" y="23"/>
                  <a:pt x="68" y="23"/>
                </a:cubicBezTo>
                <a:cubicBezTo>
                  <a:pt x="66" y="20"/>
                  <a:pt x="63" y="18"/>
                  <a:pt x="59" y="17"/>
                </a:cubicBezTo>
                <a:close/>
                <a:moveTo>
                  <a:pt x="43" y="0"/>
                </a:moveTo>
                <a:cubicBezTo>
                  <a:pt x="41" y="0"/>
                  <a:pt x="40" y="0"/>
                  <a:pt x="38" y="0"/>
                </a:cubicBezTo>
                <a:cubicBezTo>
                  <a:pt x="40" y="15"/>
                  <a:pt x="43" y="41"/>
                  <a:pt x="43" y="41"/>
                </a:cubicBezTo>
                <a:cubicBezTo>
                  <a:pt x="61" y="4"/>
                  <a:pt x="61" y="4"/>
                  <a:pt x="61" y="4"/>
                </a:cubicBezTo>
                <a:cubicBezTo>
                  <a:pt x="56" y="1"/>
                  <a:pt x="49" y="0"/>
                  <a:pt x="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49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Freeform 23"/>
          <p:cNvSpPr>
            <a:spLocks noEditPoints="1"/>
          </p:cNvSpPr>
          <p:nvPr/>
        </p:nvSpPr>
        <p:spPr bwMode="auto">
          <a:xfrm>
            <a:off x="6083173" y="2612543"/>
            <a:ext cx="692404" cy="559817"/>
          </a:xfrm>
          <a:custGeom>
            <a:avLst/>
            <a:gdLst>
              <a:gd name="T0" fmla="*/ 86 w 109"/>
              <a:gd name="T1" fmla="*/ 88 h 88"/>
              <a:gd name="T2" fmla="*/ 84 w 109"/>
              <a:gd name="T3" fmla="*/ 44 h 88"/>
              <a:gd name="T4" fmla="*/ 80 w 109"/>
              <a:gd name="T5" fmla="*/ 71 h 88"/>
              <a:gd name="T6" fmla="*/ 109 w 109"/>
              <a:gd name="T7" fmla="*/ 0 h 88"/>
              <a:gd name="T8" fmla="*/ 92 w 109"/>
              <a:gd name="T9" fmla="*/ 33 h 88"/>
              <a:gd name="T10" fmla="*/ 80 w 109"/>
              <a:gd name="T11" fmla="*/ 25 h 88"/>
              <a:gd name="T12" fmla="*/ 67 w 109"/>
              <a:gd name="T13" fmla="*/ 68 h 88"/>
              <a:gd name="T14" fmla="*/ 37 w 109"/>
              <a:gd name="T15" fmla="*/ 73 h 88"/>
              <a:gd name="T16" fmla="*/ 19 w 109"/>
              <a:gd name="T17" fmla="*/ 63 h 88"/>
              <a:gd name="T18" fmla="*/ 0 w 109"/>
              <a:gd name="T19" fmla="*/ 56 h 88"/>
              <a:gd name="T20" fmla="*/ 25 w 109"/>
              <a:gd name="T21" fmla="*/ 48 h 88"/>
              <a:gd name="T22" fmla="*/ 30 w 109"/>
              <a:gd name="T23" fmla="*/ 57 h 88"/>
              <a:gd name="T24" fmla="*/ 44 w 109"/>
              <a:gd name="T25" fmla="*/ 29 h 88"/>
              <a:gd name="T26" fmla="*/ 66 w 109"/>
              <a:gd name="T27" fmla="*/ 50 h 88"/>
              <a:gd name="T28" fmla="*/ 68 w 109"/>
              <a:gd name="T29" fmla="*/ 18 h 88"/>
              <a:gd name="T30" fmla="*/ 78 w 109"/>
              <a:gd name="T31" fmla="*/ 12 h 88"/>
              <a:gd name="T32" fmla="*/ 90 w 109"/>
              <a:gd name="T33" fmla="*/ 1 h 88"/>
              <a:gd name="T34" fmla="*/ 22 w 109"/>
              <a:gd name="T35" fmla="*/ 88 h 88"/>
              <a:gd name="T36" fmla="*/ 29 w 109"/>
              <a:gd name="T37" fmla="*/ 80 h 88"/>
              <a:gd name="T38" fmla="*/ 22 w 109"/>
              <a:gd name="T39" fmla="*/ 79 h 88"/>
              <a:gd name="T40" fmla="*/ 11 w 109"/>
              <a:gd name="T41" fmla="*/ 88 h 88"/>
              <a:gd name="T42" fmla="*/ 17 w 109"/>
              <a:gd name="T43" fmla="*/ 71 h 88"/>
              <a:gd name="T44" fmla="*/ 11 w 109"/>
              <a:gd name="T45" fmla="*/ 73 h 88"/>
              <a:gd name="T46" fmla="*/ 34 w 109"/>
              <a:gd name="T47" fmla="*/ 88 h 88"/>
              <a:gd name="T48" fmla="*/ 40 w 109"/>
              <a:gd name="T49" fmla="*/ 79 h 88"/>
              <a:gd name="T50" fmla="*/ 34 w 109"/>
              <a:gd name="T51" fmla="*/ 80 h 88"/>
              <a:gd name="T52" fmla="*/ 45 w 109"/>
              <a:gd name="T53" fmla="*/ 88 h 88"/>
              <a:gd name="T54" fmla="*/ 52 w 109"/>
              <a:gd name="T55" fmla="*/ 63 h 88"/>
              <a:gd name="T56" fmla="*/ 45 w 109"/>
              <a:gd name="T57" fmla="*/ 69 h 88"/>
              <a:gd name="T58" fmla="*/ 57 w 109"/>
              <a:gd name="T59" fmla="*/ 88 h 88"/>
              <a:gd name="T60" fmla="*/ 63 w 109"/>
              <a:gd name="T61" fmla="*/ 73 h 88"/>
              <a:gd name="T62" fmla="*/ 57 w 109"/>
              <a:gd name="T63" fmla="*/ 88 h 88"/>
              <a:gd name="T64" fmla="*/ 75 w 109"/>
              <a:gd name="T65" fmla="*/ 88 h 88"/>
              <a:gd name="T66" fmla="*/ 68 w 109"/>
              <a:gd name="T67" fmla="*/ 7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9" h="88">
                <a:moveTo>
                  <a:pt x="80" y="88"/>
                </a:moveTo>
                <a:cubicBezTo>
                  <a:pt x="86" y="88"/>
                  <a:pt x="86" y="88"/>
                  <a:pt x="86" y="88"/>
                </a:cubicBezTo>
                <a:cubicBezTo>
                  <a:pt x="86" y="44"/>
                  <a:pt x="86" y="44"/>
                  <a:pt x="86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2" y="70"/>
                  <a:pt x="82" y="70"/>
                  <a:pt x="82" y="70"/>
                </a:cubicBezTo>
                <a:cubicBezTo>
                  <a:pt x="80" y="71"/>
                  <a:pt x="80" y="71"/>
                  <a:pt x="80" y="71"/>
                </a:cubicBezTo>
                <a:cubicBezTo>
                  <a:pt x="80" y="88"/>
                  <a:pt x="80" y="88"/>
                  <a:pt x="80" y="88"/>
                </a:cubicBezTo>
                <a:close/>
                <a:moveTo>
                  <a:pt x="109" y="0"/>
                </a:moveTo>
                <a:cubicBezTo>
                  <a:pt x="100" y="17"/>
                  <a:pt x="100" y="17"/>
                  <a:pt x="100" y="17"/>
                </a:cubicBezTo>
                <a:cubicBezTo>
                  <a:pt x="92" y="33"/>
                  <a:pt x="92" y="33"/>
                  <a:pt x="92" y="33"/>
                </a:cubicBezTo>
                <a:cubicBezTo>
                  <a:pt x="84" y="22"/>
                  <a:pt x="84" y="22"/>
                  <a:pt x="84" y="22"/>
                </a:cubicBezTo>
                <a:cubicBezTo>
                  <a:pt x="80" y="25"/>
                  <a:pt x="80" y="25"/>
                  <a:pt x="80" y="25"/>
                </a:cubicBezTo>
                <a:cubicBezTo>
                  <a:pt x="77" y="64"/>
                  <a:pt x="77" y="64"/>
                  <a:pt x="77" y="64"/>
                </a:cubicBezTo>
                <a:cubicBezTo>
                  <a:pt x="67" y="68"/>
                  <a:pt x="67" y="68"/>
                  <a:pt x="67" y="68"/>
                </a:cubicBezTo>
                <a:cubicBezTo>
                  <a:pt x="48" y="50"/>
                  <a:pt x="48" y="50"/>
                  <a:pt x="48" y="50"/>
                </a:cubicBezTo>
                <a:cubicBezTo>
                  <a:pt x="37" y="73"/>
                  <a:pt x="37" y="73"/>
                  <a:pt x="37" y="73"/>
                </a:cubicBezTo>
                <a:cubicBezTo>
                  <a:pt x="26" y="73"/>
                  <a:pt x="26" y="73"/>
                  <a:pt x="26" y="73"/>
                </a:cubicBezTo>
                <a:cubicBezTo>
                  <a:pt x="19" y="63"/>
                  <a:pt x="19" y="63"/>
                  <a:pt x="19" y="63"/>
                </a:cubicBezTo>
                <a:cubicBezTo>
                  <a:pt x="4" y="67"/>
                  <a:pt x="4" y="67"/>
                  <a:pt x="4" y="67"/>
                </a:cubicBezTo>
                <a:cubicBezTo>
                  <a:pt x="0" y="56"/>
                  <a:pt x="0" y="56"/>
                  <a:pt x="0" y="56"/>
                </a:cubicBezTo>
                <a:cubicBezTo>
                  <a:pt x="20" y="50"/>
                  <a:pt x="20" y="50"/>
                  <a:pt x="20" y="50"/>
                </a:cubicBezTo>
                <a:cubicBezTo>
                  <a:pt x="25" y="48"/>
                  <a:pt x="25" y="48"/>
                  <a:pt x="25" y="48"/>
                </a:cubicBezTo>
                <a:cubicBezTo>
                  <a:pt x="27" y="52"/>
                  <a:pt x="27" y="52"/>
                  <a:pt x="27" y="52"/>
                </a:cubicBezTo>
                <a:cubicBezTo>
                  <a:pt x="30" y="57"/>
                  <a:pt x="30" y="57"/>
                  <a:pt x="30" y="57"/>
                </a:cubicBezTo>
                <a:cubicBezTo>
                  <a:pt x="40" y="37"/>
                  <a:pt x="40" y="37"/>
                  <a:pt x="40" y="37"/>
                </a:cubicBezTo>
                <a:cubicBezTo>
                  <a:pt x="44" y="29"/>
                  <a:pt x="44" y="29"/>
                  <a:pt x="44" y="29"/>
                </a:cubicBezTo>
                <a:cubicBezTo>
                  <a:pt x="50" y="35"/>
                  <a:pt x="50" y="35"/>
                  <a:pt x="50" y="35"/>
                </a:cubicBezTo>
                <a:cubicBezTo>
                  <a:pt x="66" y="50"/>
                  <a:pt x="66" y="50"/>
                  <a:pt x="66" y="50"/>
                </a:cubicBezTo>
                <a:cubicBezTo>
                  <a:pt x="68" y="21"/>
                  <a:pt x="68" y="21"/>
                  <a:pt x="68" y="21"/>
                </a:cubicBezTo>
                <a:cubicBezTo>
                  <a:pt x="68" y="18"/>
                  <a:pt x="68" y="18"/>
                  <a:pt x="68" y="18"/>
                </a:cubicBezTo>
                <a:cubicBezTo>
                  <a:pt x="71" y="16"/>
                  <a:pt x="71" y="16"/>
                  <a:pt x="71" y="16"/>
                </a:cubicBezTo>
                <a:cubicBezTo>
                  <a:pt x="78" y="12"/>
                  <a:pt x="78" y="12"/>
                  <a:pt x="78" y="12"/>
                </a:cubicBezTo>
                <a:cubicBezTo>
                  <a:pt x="72" y="2"/>
                  <a:pt x="72" y="2"/>
                  <a:pt x="72" y="2"/>
                </a:cubicBezTo>
                <a:cubicBezTo>
                  <a:pt x="90" y="1"/>
                  <a:pt x="90" y="1"/>
                  <a:pt x="90" y="1"/>
                </a:cubicBezTo>
                <a:cubicBezTo>
                  <a:pt x="109" y="0"/>
                  <a:pt x="109" y="0"/>
                  <a:pt x="109" y="0"/>
                </a:cubicBezTo>
                <a:close/>
                <a:moveTo>
                  <a:pt x="22" y="88"/>
                </a:moveTo>
                <a:cubicBezTo>
                  <a:pt x="24" y="88"/>
                  <a:pt x="27" y="88"/>
                  <a:pt x="29" y="88"/>
                </a:cubicBezTo>
                <a:cubicBezTo>
                  <a:pt x="29" y="80"/>
                  <a:pt x="29" y="80"/>
                  <a:pt x="29" y="80"/>
                </a:cubicBezTo>
                <a:cubicBezTo>
                  <a:pt x="23" y="81"/>
                  <a:pt x="23" y="81"/>
                  <a:pt x="23" y="81"/>
                </a:cubicBezTo>
                <a:cubicBezTo>
                  <a:pt x="22" y="79"/>
                  <a:pt x="22" y="79"/>
                  <a:pt x="22" y="79"/>
                </a:cubicBezTo>
                <a:cubicBezTo>
                  <a:pt x="22" y="88"/>
                  <a:pt x="22" y="88"/>
                  <a:pt x="22" y="88"/>
                </a:cubicBezTo>
                <a:close/>
                <a:moveTo>
                  <a:pt x="11" y="88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1"/>
                  <a:pt x="17" y="71"/>
                  <a:pt x="17" y="71"/>
                </a:cubicBezTo>
                <a:cubicBezTo>
                  <a:pt x="11" y="73"/>
                  <a:pt x="11" y="73"/>
                  <a:pt x="11" y="73"/>
                </a:cubicBezTo>
                <a:cubicBezTo>
                  <a:pt x="11" y="88"/>
                  <a:pt x="11" y="88"/>
                  <a:pt x="11" y="88"/>
                </a:cubicBezTo>
                <a:close/>
                <a:moveTo>
                  <a:pt x="34" y="88"/>
                </a:moveTo>
                <a:cubicBezTo>
                  <a:pt x="36" y="88"/>
                  <a:pt x="38" y="88"/>
                  <a:pt x="40" y="88"/>
                </a:cubicBezTo>
                <a:cubicBezTo>
                  <a:pt x="40" y="79"/>
                  <a:pt x="40" y="79"/>
                  <a:pt x="40" y="79"/>
                </a:cubicBezTo>
                <a:cubicBezTo>
                  <a:pt x="40" y="80"/>
                  <a:pt x="40" y="80"/>
                  <a:pt x="40" y="80"/>
                </a:cubicBezTo>
                <a:cubicBezTo>
                  <a:pt x="34" y="80"/>
                  <a:pt x="34" y="80"/>
                  <a:pt x="34" y="80"/>
                </a:cubicBezTo>
                <a:cubicBezTo>
                  <a:pt x="34" y="88"/>
                  <a:pt x="34" y="88"/>
                  <a:pt x="34" y="88"/>
                </a:cubicBezTo>
                <a:close/>
                <a:moveTo>
                  <a:pt x="45" y="88"/>
                </a:moveTo>
                <a:cubicBezTo>
                  <a:pt x="47" y="88"/>
                  <a:pt x="50" y="88"/>
                  <a:pt x="52" y="88"/>
                </a:cubicBezTo>
                <a:cubicBezTo>
                  <a:pt x="52" y="63"/>
                  <a:pt x="52" y="63"/>
                  <a:pt x="52" y="63"/>
                </a:cubicBezTo>
                <a:cubicBezTo>
                  <a:pt x="49" y="60"/>
                  <a:pt x="49" y="60"/>
                  <a:pt x="49" y="60"/>
                </a:cubicBezTo>
                <a:cubicBezTo>
                  <a:pt x="45" y="69"/>
                  <a:pt x="45" y="69"/>
                  <a:pt x="45" y="69"/>
                </a:cubicBezTo>
                <a:cubicBezTo>
                  <a:pt x="45" y="88"/>
                  <a:pt x="45" y="88"/>
                  <a:pt x="45" y="88"/>
                </a:cubicBezTo>
                <a:close/>
                <a:moveTo>
                  <a:pt x="57" y="88"/>
                </a:moveTo>
                <a:cubicBezTo>
                  <a:pt x="59" y="88"/>
                  <a:pt x="61" y="88"/>
                  <a:pt x="63" y="88"/>
                </a:cubicBezTo>
                <a:cubicBezTo>
                  <a:pt x="63" y="73"/>
                  <a:pt x="63" y="73"/>
                  <a:pt x="63" y="73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88"/>
                  <a:pt x="57" y="88"/>
                  <a:pt x="57" y="88"/>
                </a:cubicBezTo>
                <a:close/>
                <a:moveTo>
                  <a:pt x="68" y="88"/>
                </a:moveTo>
                <a:cubicBezTo>
                  <a:pt x="70" y="88"/>
                  <a:pt x="73" y="88"/>
                  <a:pt x="75" y="88"/>
                </a:cubicBezTo>
                <a:cubicBezTo>
                  <a:pt x="75" y="72"/>
                  <a:pt x="75" y="72"/>
                  <a:pt x="75" y="72"/>
                </a:cubicBezTo>
                <a:cubicBezTo>
                  <a:pt x="68" y="75"/>
                  <a:pt x="68" y="75"/>
                  <a:pt x="68" y="75"/>
                </a:cubicBezTo>
                <a:lnTo>
                  <a:pt x="68" y="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49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Freeform 24"/>
          <p:cNvSpPr>
            <a:spLocks noEditPoints="1"/>
          </p:cNvSpPr>
          <p:nvPr/>
        </p:nvSpPr>
        <p:spPr bwMode="auto">
          <a:xfrm>
            <a:off x="2553095" y="2553615"/>
            <a:ext cx="462585" cy="677673"/>
          </a:xfrm>
          <a:custGeom>
            <a:avLst/>
            <a:gdLst>
              <a:gd name="T0" fmla="*/ 16 w 73"/>
              <a:gd name="T1" fmla="*/ 77 h 107"/>
              <a:gd name="T2" fmla="*/ 57 w 73"/>
              <a:gd name="T3" fmla="*/ 77 h 107"/>
              <a:gd name="T4" fmla="*/ 52 w 73"/>
              <a:gd name="T5" fmla="*/ 101 h 107"/>
              <a:gd name="T6" fmla="*/ 45 w 73"/>
              <a:gd name="T7" fmla="*/ 101 h 107"/>
              <a:gd name="T8" fmla="*/ 37 w 73"/>
              <a:gd name="T9" fmla="*/ 107 h 107"/>
              <a:gd name="T10" fmla="*/ 29 w 73"/>
              <a:gd name="T11" fmla="*/ 101 h 107"/>
              <a:gd name="T12" fmla="*/ 21 w 73"/>
              <a:gd name="T13" fmla="*/ 101 h 107"/>
              <a:gd name="T14" fmla="*/ 16 w 73"/>
              <a:gd name="T15" fmla="*/ 77 h 107"/>
              <a:gd name="T16" fmla="*/ 51 w 73"/>
              <a:gd name="T17" fmla="*/ 29 h 107"/>
              <a:gd name="T18" fmla="*/ 52 w 73"/>
              <a:gd name="T19" fmla="*/ 35 h 107"/>
              <a:gd name="T20" fmla="*/ 51 w 73"/>
              <a:gd name="T21" fmla="*/ 37 h 107"/>
              <a:gd name="T22" fmla="*/ 53 w 73"/>
              <a:gd name="T23" fmla="*/ 38 h 107"/>
              <a:gd name="T24" fmla="*/ 52 w 73"/>
              <a:gd name="T25" fmla="*/ 42 h 107"/>
              <a:gd name="T26" fmla="*/ 50 w 73"/>
              <a:gd name="T27" fmla="*/ 42 h 107"/>
              <a:gd name="T28" fmla="*/ 52 w 73"/>
              <a:gd name="T29" fmla="*/ 44 h 107"/>
              <a:gd name="T30" fmla="*/ 51 w 73"/>
              <a:gd name="T31" fmla="*/ 47 h 107"/>
              <a:gd name="T32" fmla="*/ 50 w 73"/>
              <a:gd name="T33" fmla="*/ 48 h 107"/>
              <a:gd name="T34" fmla="*/ 51 w 73"/>
              <a:gd name="T35" fmla="*/ 49 h 107"/>
              <a:gd name="T36" fmla="*/ 50 w 73"/>
              <a:gd name="T37" fmla="*/ 53 h 107"/>
              <a:gd name="T38" fmla="*/ 47 w 73"/>
              <a:gd name="T39" fmla="*/ 54 h 107"/>
              <a:gd name="T40" fmla="*/ 29 w 73"/>
              <a:gd name="T41" fmla="*/ 49 h 107"/>
              <a:gd name="T42" fmla="*/ 21 w 73"/>
              <a:gd name="T43" fmla="*/ 49 h 107"/>
              <a:gd name="T44" fmla="*/ 21 w 73"/>
              <a:gd name="T45" fmla="*/ 32 h 107"/>
              <a:gd name="T46" fmla="*/ 28 w 73"/>
              <a:gd name="T47" fmla="*/ 31 h 107"/>
              <a:gd name="T48" fmla="*/ 42 w 73"/>
              <a:gd name="T49" fmla="*/ 16 h 107"/>
              <a:gd name="T50" fmla="*/ 38 w 73"/>
              <a:gd name="T51" fmla="*/ 30 h 107"/>
              <a:gd name="T52" fmla="*/ 51 w 73"/>
              <a:gd name="T53" fmla="*/ 29 h 107"/>
              <a:gd name="T54" fmla="*/ 15 w 73"/>
              <a:gd name="T55" fmla="*/ 71 h 107"/>
              <a:gd name="T56" fmla="*/ 25 w 73"/>
              <a:gd name="T57" fmla="*/ 71 h 107"/>
              <a:gd name="T58" fmla="*/ 17 w 73"/>
              <a:gd name="T59" fmla="*/ 48 h 107"/>
              <a:gd name="T60" fmla="*/ 11 w 73"/>
              <a:gd name="T61" fmla="*/ 29 h 107"/>
              <a:gd name="T62" fmla="*/ 23 w 73"/>
              <a:gd name="T63" fmla="*/ 13 h 107"/>
              <a:gd name="T64" fmla="*/ 37 w 73"/>
              <a:gd name="T65" fmla="*/ 11 h 107"/>
              <a:gd name="T66" fmla="*/ 50 w 73"/>
              <a:gd name="T67" fmla="*/ 14 h 107"/>
              <a:gd name="T68" fmla="*/ 62 w 73"/>
              <a:gd name="T69" fmla="*/ 29 h 107"/>
              <a:gd name="T70" fmla="*/ 56 w 73"/>
              <a:gd name="T71" fmla="*/ 48 h 107"/>
              <a:gd name="T72" fmla="*/ 48 w 73"/>
              <a:gd name="T73" fmla="*/ 71 h 107"/>
              <a:gd name="T74" fmla="*/ 58 w 73"/>
              <a:gd name="T75" fmla="*/ 71 h 107"/>
              <a:gd name="T76" fmla="*/ 65 w 73"/>
              <a:gd name="T77" fmla="*/ 52 h 107"/>
              <a:gd name="T78" fmla="*/ 71 w 73"/>
              <a:gd name="T79" fmla="*/ 27 h 107"/>
              <a:gd name="T80" fmla="*/ 55 w 73"/>
              <a:gd name="T81" fmla="*/ 5 h 107"/>
              <a:gd name="T82" fmla="*/ 37 w 73"/>
              <a:gd name="T83" fmla="*/ 1 h 107"/>
              <a:gd name="T84" fmla="*/ 19 w 73"/>
              <a:gd name="T85" fmla="*/ 5 h 107"/>
              <a:gd name="T86" fmla="*/ 2 w 73"/>
              <a:gd name="T87" fmla="*/ 27 h 107"/>
              <a:gd name="T88" fmla="*/ 8 w 73"/>
              <a:gd name="T89" fmla="*/ 53 h 107"/>
              <a:gd name="T90" fmla="*/ 15 w 73"/>
              <a:gd name="T91" fmla="*/ 71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3" h="107">
                <a:moveTo>
                  <a:pt x="16" y="77"/>
                </a:moveTo>
                <a:cubicBezTo>
                  <a:pt x="57" y="77"/>
                  <a:pt x="57" y="77"/>
                  <a:pt x="57" y="77"/>
                </a:cubicBezTo>
                <a:cubicBezTo>
                  <a:pt x="52" y="101"/>
                  <a:pt x="52" y="101"/>
                  <a:pt x="52" y="101"/>
                </a:cubicBezTo>
                <a:cubicBezTo>
                  <a:pt x="45" y="101"/>
                  <a:pt x="45" y="101"/>
                  <a:pt x="45" y="101"/>
                </a:cubicBezTo>
                <a:cubicBezTo>
                  <a:pt x="44" y="104"/>
                  <a:pt x="41" y="107"/>
                  <a:pt x="37" y="107"/>
                </a:cubicBezTo>
                <a:cubicBezTo>
                  <a:pt x="33" y="107"/>
                  <a:pt x="30" y="104"/>
                  <a:pt x="29" y="101"/>
                </a:cubicBezTo>
                <a:cubicBezTo>
                  <a:pt x="21" y="101"/>
                  <a:pt x="21" y="101"/>
                  <a:pt x="21" y="101"/>
                </a:cubicBezTo>
                <a:cubicBezTo>
                  <a:pt x="16" y="77"/>
                  <a:pt x="16" y="77"/>
                  <a:pt x="16" y="77"/>
                </a:cubicBezTo>
                <a:close/>
                <a:moveTo>
                  <a:pt x="51" y="29"/>
                </a:moveTo>
                <a:cubicBezTo>
                  <a:pt x="52" y="35"/>
                  <a:pt x="52" y="35"/>
                  <a:pt x="52" y="35"/>
                </a:cubicBezTo>
                <a:cubicBezTo>
                  <a:pt x="51" y="37"/>
                  <a:pt x="51" y="37"/>
                  <a:pt x="51" y="37"/>
                </a:cubicBezTo>
                <a:cubicBezTo>
                  <a:pt x="53" y="38"/>
                  <a:pt x="53" y="38"/>
                  <a:pt x="53" y="38"/>
                </a:cubicBezTo>
                <a:cubicBezTo>
                  <a:pt x="52" y="42"/>
                  <a:pt x="52" y="42"/>
                  <a:pt x="52" y="42"/>
                </a:cubicBezTo>
                <a:cubicBezTo>
                  <a:pt x="50" y="42"/>
                  <a:pt x="50" y="42"/>
                  <a:pt x="50" y="42"/>
                </a:cubicBezTo>
                <a:cubicBezTo>
                  <a:pt x="52" y="44"/>
                  <a:pt x="52" y="44"/>
                  <a:pt x="52" y="44"/>
                </a:cubicBezTo>
                <a:cubicBezTo>
                  <a:pt x="51" y="47"/>
                  <a:pt x="51" y="47"/>
                  <a:pt x="51" y="47"/>
                </a:cubicBezTo>
                <a:cubicBezTo>
                  <a:pt x="50" y="48"/>
                  <a:pt x="50" y="48"/>
                  <a:pt x="50" y="48"/>
                </a:cubicBezTo>
                <a:cubicBezTo>
                  <a:pt x="51" y="49"/>
                  <a:pt x="51" y="49"/>
                  <a:pt x="51" y="49"/>
                </a:cubicBezTo>
                <a:cubicBezTo>
                  <a:pt x="50" y="53"/>
                  <a:pt x="50" y="53"/>
                  <a:pt x="50" y="53"/>
                </a:cubicBezTo>
                <a:cubicBezTo>
                  <a:pt x="47" y="54"/>
                  <a:pt x="47" y="54"/>
                  <a:pt x="47" y="54"/>
                </a:cubicBezTo>
                <a:cubicBezTo>
                  <a:pt x="29" y="49"/>
                  <a:pt x="29" y="49"/>
                  <a:pt x="29" y="49"/>
                </a:cubicBezTo>
                <a:cubicBezTo>
                  <a:pt x="21" y="49"/>
                  <a:pt x="21" y="49"/>
                  <a:pt x="21" y="49"/>
                </a:cubicBezTo>
                <a:cubicBezTo>
                  <a:pt x="21" y="32"/>
                  <a:pt x="21" y="32"/>
                  <a:pt x="21" y="32"/>
                </a:cubicBezTo>
                <a:cubicBezTo>
                  <a:pt x="28" y="31"/>
                  <a:pt x="28" y="31"/>
                  <a:pt x="28" y="31"/>
                </a:cubicBezTo>
                <a:cubicBezTo>
                  <a:pt x="42" y="16"/>
                  <a:pt x="42" y="16"/>
                  <a:pt x="42" y="16"/>
                </a:cubicBezTo>
                <a:cubicBezTo>
                  <a:pt x="50" y="21"/>
                  <a:pt x="43" y="27"/>
                  <a:pt x="38" y="30"/>
                </a:cubicBezTo>
                <a:cubicBezTo>
                  <a:pt x="51" y="29"/>
                  <a:pt x="51" y="29"/>
                  <a:pt x="51" y="29"/>
                </a:cubicBezTo>
                <a:close/>
                <a:moveTo>
                  <a:pt x="15" y="71"/>
                </a:moveTo>
                <a:cubicBezTo>
                  <a:pt x="25" y="71"/>
                  <a:pt x="25" y="71"/>
                  <a:pt x="25" y="71"/>
                </a:cubicBezTo>
                <a:cubicBezTo>
                  <a:pt x="24" y="62"/>
                  <a:pt x="20" y="55"/>
                  <a:pt x="17" y="48"/>
                </a:cubicBezTo>
                <a:cubicBezTo>
                  <a:pt x="13" y="41"/>
                  <a:pt x="10" y="34"/>
                  <a:pt x="11" y="29"/>
                </a:cubicBezTo>
                <a:cubicBezTo>
                  <a:pt x="13" y="21"/>
                  <a:pt x="17" y="16"/>
                  <a:pt x="23" y="13"/>
                </a:cubicBezTo>
                <a:cubicBezTo>
                  <a:pt x="27" y="11"/>
                  <a:pt x="32" y="10"/>
                  <a:pt x="37" y="11"/>
                </a:cubicBezTo>
                <a:cubicBezTo>
                  <a:pt x="42" y="11"/>
                  <a:pt x="46" y="12"/>
                  <a:pt x="50" y="14"/>
                </a:cubicBezTo>
                <a:cubicBezTo>
                  <a:pt x="56" y="17"/>
                  <a:pt x="60" y="22"/>
                  <a:pt x="62" y="29"/>
                </a:cubicBezTo>
                <a:cubicBezTo>
                  <a:pt x="63" y="34"/>
                  <a:pt x="59" y="41"/>
                  <a:pt x="56" y="48"/>
                </a:cubicBezTo>
                <a:cubicBezTo>
                  <a:pt x="53" y="55"/>
                  <a:pt x="49" y="62"/>
                  <a:pt x="48" y="71"/>
                </a:cubicBezTo>
                <a:cubicBezTo>
                  <a:pt x="58" y="71"/>
                  <a:pt x="58" y="71"/>
                  <a:pt x="58" y="71"/>
                </a:cubicBezTo>
                <a:cubicBezTo>
                  <a:pt x="59" y="64"/>
                  <a:pt x="62" y="58"/>
                  <a:pt x="65" y="52"/>
                </a:cubicBezTo>
                <a:cubicBezTo>
                  <a:pt x="69" y="44"/>
                  <a:pt x="73" y="36"/>
                  <a:pt x="71" y="27"/>
                </a:cubicBezTo>
                <a:cubicBezTo>
                  <a:pt x="70" y="17"/>
                  <a:pt x="63" y="9"/>
                  <a:pt x="55" y="5"/>
                </a:cubicBezTo>
                <a:cubicBezTo>
                  <a:pt x="49" y="2"/>
                  <a:pt x="43" y="1"/>
                  <a:pt x="37" y="1"/>
                </a:cubicBezTo>
                <a:cubicBezTo>
                  <a:pt x="31" y="0"/>
                  <a:pt x="24" y="2"/>
                  <a:pt x="19" y="5"/>
                </a:cubicBezTo>
                <a:cubicBezTo>
                  <a:pt x="10" y="9"/>
                  <a:pt x="4" y="16"/>
                  <a:pt x="2" y="27"/>
                </a:cubicBezTo>
                <a:cubicBezTo>
                  <a:pt x="0" y="36"/>
                  <a:pt x="4" y="44"/>
                  <a:pt x="8" y="53"/>
                </a:cubicBezTo>
                <a:cubicBezTo>
                  <a:pt x="11" y="58"/>
                  <a:pt x="13" y="64"/>
                  <a:pt x="15" y="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49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24696" y="3425754"/>
            <a:ext cx="2319384" cy="825847"/>
            <a:chOff x="1469669" y="2631524"/>
            <a:chExt cx="2339926" cy="853899"/>
          </a:xfrm>
        </p:grpSpPr>
        <p:sp>
          <p:nvSpPr>
            <p:cNvPr id="26" name="TextBox 25"/>
            <p:cNvSpPr txBox="1"/>
            <p:nvPr/>
          </p:nvSpPr>
          <p:spPr>
            <a:xfrm>
              <a:off x="1912536" y="2631524"/>
              <a:ext cx="1454186" cy="339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469669" y="2931701"/>
              <a:ext cx="2339926" cy="5537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。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269685" y="3425755"/>
            <a:ext cx="2319384" cy="825847"/>
            <a:chOff x="4926037" y="2631524"/>
            <a:chExt cx="2339926" cy="853899"/>
          </a:xfrm>
        </p:grpSpPr>
        <p:sp>
          <p:nvSpPr>
            <p:cNvPr id="28" name="TextBox 27"/>
            <p:cNvSpPr txBox="1"/>
            <p:nvPr/>
          </p:nvSpPr>
          <p:spPr>
            <a:xfrm>
              <a:off x="5368904" y="2631524"/>
              <a:ext cx="1454186" cy="339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926037" y="2931701"/>
              <a:ext cx="2339926" cy="5537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。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914673" y="3425755"/>
            <a:ext cx="2319384" cy="825847"/>
            <a:chOff x="8382405" y="2631524"/>
            <a:chExt cx="2339926" cy="853899"/>
          </a:xfrm>
        </p:grpSpPr>
        <p:sp>
          <p:nvSpPr>
            <p:cNvPr id="32" name="TextBox 31"/>
            <p:cNvSpPr txBox="1"/>
            <p:nvPr/>
          </p:nvSpPr>
          <p:spPr>
            <a:xfrm>
              <a:off x="8825272" y="2631524"/>
              <a:ext cx="1454186" cy="339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382405" y="2931701"/>
              <a:ext cx="2339926" cy="5537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。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0" name="TextBox 8"/>
          <p:cNvSpPr txBox="1"/>
          <p:nvPr/>
        </p:nvSpPr>
        <p:spPr>
          <a:xfrm>
            <a:off x="824036" y="233568"/>
            <a:ext cx="2807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TextBox 8"/>
          <p:cNvSpPr txBox="1"/>
          <p:nvPr/>
        </p:nvSpPr>
        <p:spPr>
          <a:xfrm>
            <a:off x="824036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TO ADD CAPTION TEXT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52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>
          <a:xfrm>
            <a:off x="5408617" y="1765611"/>
            <a:ext cx="489569" cy="546684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5408619" y="2379507"/>
            <a:ext cx="3451700" cy="543268"/>
            <a:chOff x="5128064" y="2256183"/>
            <a:chExt cx="3273083" cy="515155"/>
          </a:xfrm>
        </p:grpSpPr>
        <p:sp>
          <p:nvSpPr>
            <p:cNvPr id="4" name="Pentagon 3"/>
            <p:cNvSpPr/>
            <p:nvPr/>
          </p:nvSpPr>
          <p:spPr>
            <a:xfrm>
              <a:off x="5128064" y="2256184"/>
              <a:ext cx="3273083" cy="515154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128064" y="2256183"/>
              <a:ext cx="464234" cy="51515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408619" y="3264225"/>
            <a:ext cx="3451700" cy="543268"/>
            <a:chOff x="5128064" y="3095119"/>
            <a:chExt cx="3273083" cy="515155"/>
          </a:xfrm>
        </p:grpSpPr>
        <p:sp>
          <p:nvSpPr>
            <p:cNvPr id="6" name="Pentagon 5"/>
            <p:cNvSpPr/>
            <p:nvPr/>
          </p:nvSpPr>
          <p:spPr>
            <a:xfrm>
              <a:off x="5128064" y="3095119"/>
              <a:ext cx="3273083" cy="515154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28064" y="3095119"/>
              <a:ext cx="464234" cy="51515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408619" y="4148941"/>
            <a:ext cx="3451700" cy="543268"/>
            <a:chOff x="5128064" y="3934054"/>
            <a:chExt cx="3273083" cy="515155"/>
          </a:xfrm>
        </p:grpSpPr>
        <p:sp>
          <p:nvSpPr>
            <p:cNvPr id="7" name="Pentagon 6"/>
            <p:cNvSpPr/>
            <p:nvPr/>
          </p:nvSpPr>
          <p:spPr>
            <a:xfrm>
              <a:off x="5128064" y="3934054"/>
              <a:ext cx="3273083" cy="515154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28064" y="3934054"/>
              <a:ext cx="464234" cy="51515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408618" y="5033658"/>
            <a:ext cx="3451701" cy="543269"/>
            <a:chOff x="5128064" y="4772988"/>
            <a:chExt cx="3273084" cy="515156"/>
          </a:xfrm>
        </p:grpSpPr>
        <p:sp>
          <p:nvSpPr>
            <p:cNvPr id="8" name="Pentagon 7"/>
            <p:cNvSpPr/>
            <p:nvPr/>
          </p:nvSpPr>
          <p:spPr>
            <a:xfrm>
              <a:off x="5128065" y="4772990"/>
              <a:ext cx="3273083" cy="515154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128064" y="4772988"/>
              <a:ext cx="464234" cy="51515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057322" y="2233528"/>
            <a:ext cx="2541032" cy="870320"/>
            <a:chOff x="8451509" y="2034687"/>
            <a:chExt cx="3254568" cy="825279"/>
          </a:xfrm>
        </p:grpSpPr>
        <p:sp>
          <p:nvSpPr>
            <p:cNvPr id="13" name="TextBox 12"/>
            <p:cNvSpPr txBox="1"/>
            <p:nvPr/>
          </p:nvSpPr>
          <p:spPr>
            <a:xfrm>
              <a:off x="8451509" y="2034687"/>
              <a:ext cx="1846179" cy="311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508022" y="2365039"/>
              <a:ext cx="3198055" cy="4949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057322" y="3118243"/>
            <a:ext cx="2496908" cy="870320"/>
            <a:chOff x="8508022" y="2034687"/>
            <a:chExt cx="3198055" cy="825279"/>
          </a:xfrm>
        </p:grpSpPr>
        <p:sp>
          <p:nvSpPr>
            <p:cNvPr id="17" name="TextBox 16"/>
            <p:cNvSpPr txBox="1"/>
            <p:nvPr/>
          </p:nvSpPr>
          <p:spPr>
            <a:xfrm>
              <a:off x="8514715" y="2034687"/>
              <a:ext cx="1846180" cy="311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508022" y="2365039"/>
              <a:ext cx="3198055" cy="4949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9057322" y="4887675"/>
            <a:ext cx="2496909" cy="870319"/>
            <a:chOff x="8508022" y="2034687"/>
            <a:chExt cx="3198055" cy="825280"/>
          </a:xfrm>
        </p:grpSpPr>
        <p:sp>
          <p:nvSpPr>
            <p:cNvPr id="20" name="TextBox 19"/>
            <p:cNvSpPr txBox="1"/>
            <p:nvPr/>
          </p:nvSpPr>
          <p:spPr>
            <a:xfrm>
              <a:off x="8514343" y="2034687"/>
              <a:ext cx="1846179" cy="311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508022" y="2365039"/>
              <a:ext cx="3198055" cy="4949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057322" y="4002958"/>
            <a:ext cx="2522171" cy="870320"/>
            <a:chOff x="8475665" y="2034687"/>
            <a:chExt cx="3230412" cy="825279"/>
          </a:xfrm>
        </p:grpSpPr>
        <p:sp>
          <p:nvSpPr>
            <p:cNvPr id="23" name="TextBox 22"/>
            <p:cNvSpPr txBox="1"/>
            <p:nvPr/>
          </p:nvSpPr>
          <p:spPr>
            <a:xfrm>
              <a:off x="8475665" y="2034687"/>
              <a:ext cx="1909828" cy="311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 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508022" y="2365039"/>
              <a:ext cx="3198055" cy="4949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341397" y="2379505"/>
            <a:ext cx="4064898" cy="3197420"/>
            <a:chOff x="689317" y="2256183"/>
            <a:chExt cx="3854548" cy="3031960"/>
          </a:xfrm>
        </p:grpSpPr>
        <p:sp>
          <p:nvSpPr>
            <p:cNvPr id="28" name="Rectangle 27"/>
            <p:cNvSpPr/>
            <p:nvPr/>
          </p:nvSpPr>
          <p:spPr>
            <a:xfrm>
              <a:off x="689317" y="2256183"/>
              <a:ext cx="3854548" cy="30319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03992" y="2777120"/>
              <a:ext cx="1455026" cy="311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 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29140" y="3077845"/>
              <a:ext cx="3004396" cy="3556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。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29140" y="4123237"/>
              <a:ext cx="3004396" cy="3556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。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2" name="TextBox 8"/>
          <p:cNvSpPr txBox="1"/>
          <p:nvPr/>
        </p:nvSpPr>
        <p:spPr>
          <a:xfrm>
            <a:off x="824036" y="233568"/>
            <a:ext cx="2807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TextBox 8"/>
          <p:cNvSpPr txBox="1"/>
          <p:nvPr/>
        </p:nvSpPr>
        <p:spPr>
          <a:xfrm>
            <a:off x="824036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TO ADD CAPTION TEXT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1978266" y="2104572"/>
            <a:ext cx="4122932" cy="4366921"/>
            <a:chOff x="950284" y="2059774"/>
            <a:chExt cx="3788406" cy="4012600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863217" y="5309576"/>
              <a:ext cx="843589" cy="762798"/>
            </a:xfrm>
            <a:custGeom>
              <a:avLst/>
              <a:gdLst>
                <a:gd name="T0" fmla="*/ 1253 w 1253"/>
                <a:gd name="T1" fmla="*/ 1133 h 1133"/>
                <a:gd name="T2" fmla="*/ 0 w 1253"/>
                <a:gd name="T3" fmla="*/ 1133 h 1133"/>
                <a:gd name="T4" fmla="*/ 151 w 1253"/>
                <a:gd name="T5" fmla="*/ 0 h 1133"/>
                <a:gd name="T6" fmla="*/ 1102 w 1253"/>
                <a:gd name="T7" fmla="*/ 0 h 1133"/>
                <a:gd name="T8" fmla="*/ 1253 w 1253"/>
                <a:gd name="T9" fmla="*/ 1133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3" h="1133">
                  <a:moveTo>
                    <a:pt x="1253" y="1133"/>
                  </a:moveTo>
                  <a:lnTo>
                    <a:pt x="0" y="1133"/>
                  </a:lnTo>
                  <a:lnTo>
                    <a:pt x="151" y="0"/>
                  </a:lnTo>
                  <a:lnTo>
                    <a:pt x="1102" y="0"/>
                  </a:lnTo>
                  <a:lnTo>
                    <a:pt x="1253" y="1133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894860" y="5309576"/>
              <a:ext cx="778283" cy="517733"/>
            </a:xfrm>
            <a:custGeom>
              <a:avLst/>
              <a:gdLst>
                <a:gd name="T0" fmla="*/ 1156 w 1156"/>
                <a:gd name="T1" fmla="*/ 769 h 769"/>
                <a:gd name="T2" fmla="*/ 1055 w 1156"/>
                <a:gd name="T3" fmla="*/ 0 h 769"/>
                <a:gd name="T4" fmla="*/ 104 w 1156"/>
                <a:gd name="T5" fmla="*/ 0 h 769"/>
                <a:gd name="T6" fmla="*/ 0 w 1156"/>
                <a:gd name="T7" fmla="*/ 769 h 769"/>
                <a:gd name="T8" fmla="*/ 1156 w 1156"/>
                <a:gd name="T9" fmla="*/ 769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6" h="769">
                  <a:moveTo>
                    <a:pt x="1156" y="769"/>
                  </a:moveTo>
                  <a:lnTo>
                    <a:pt x="1055" y="0"/>
                  </a:lnTo>
                  <a:lnTo>
                    <a:pt x="104" y="0"/>
                  </a:lnTo>
                  <a:lnTo>
                    <a:pt x="0" y="769"/>
                  </a:lnTo>
                  <a:lnTo>
                    <a:pt x="1156" y="769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950284" y="3625092"/>
              <a:ext cx="2668783" cy="1956479"/>
            </a:xfrm>
            <a:custGeom>
              <a:avLst/>
              <a:gdLst>
                <a:gd name="T0" fmla="*/ 1676 w 1676"/>
                <a:gd name="T1" fmla="*/ 1196 h 1229"/>
                <a:gd name="T2" fmla="*/ 1643 w 1676"/>
                <a:gd name="T3" fmla="*/ 1229 h 1229"/>
                <a:gd name="T4" fmla="*/ 33 w 1676"/>
                <a:gd name="T5" fmla="*/ 1229 h 1229"/>
                <a:gd name="T6" fmla="*/ 0 w 1676"/>
                <a:gd name="T7" fmla="*/ 1196 h 1229"/>
                <a:gd name="T8" fmla="*/ 0 w 1676"/>
                <a:gd name="T9" fmla="*/ 32 h 1229"/>
                <a:gd name="T10" fmla="*/ 33 w 1676"/>
                <a:gd name="T11" fmla="*/ 0 h 1229"/>
                <a:gd name="T12" fmla="*/ 1643 w 1676"/>
                <a:gd name="T13" fmla="*/ 0 h 1229"/>
                <a:gd name="T14" fmla="*/ 1676 w 1676"/>
                <a:gd name="T15" fmla="*/ 32 h 1229"/>
                <a:gd name="T16" fmla="*/ 1676 w 1676"/>
                <a:gd name="T17" fmla="*/ 1196 h 1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6" h="1229">
                  <a:moveTo>
                    <a:pt x="1676" y="1196"/>
                  </a:moveTo>
                  <a:cubicBezTo>
                    <a:pt x="1676" y="1214"/>
                    <a:pt x="1661" y="1229"/>
                    <a:pt x="1643" y="1229"/>
                  </a:cubicBezTo>
                  <a:cubicBezTo>
                    <a:pt x="33" y="1229"/>
                    <a:pt x="33" y="1229"/>
                    <a:pt x="33" y="1229"/>
                  </a:cubicBezTo>
                  <a:cubicBezTo>
                    <a:pt x="15" y="1229"/>
                    <a:pt x="0" y="1214"/>
                    <a:pt x="0" y="119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1643" y="0"/>
                    <a:pt x="1643" y="0"/>
                    <a:pt x="1643" y="0"/>
                  </a:cubicBezTo>
                  <a:cubicBezTo>
                    <a:pt x="1661" y="0"/>
                    <a:pt x="1676" y="15"/>
                    <a:pt x="1676" y="32"/>
                  </a:cubicBezTo>
                  <a:lnTo>
                    <a:pt x="1676" y="119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50284" y="5232825"/>
              <a:ext cx="2668783" cy="348746"/>
            </a:xfrm>
            <a:custGeom>
              <a:avLst/>
              <a:gdLst>
                <a:gd name="T0" fmla="*/ 0 w 1676"/>
                <a:gd name="T1" fmla="*/ 0 h 219"/>
                <a:gd name="T2" fmla="*/ 0 w 1676"/>
                <a:gd name="T3" fmla="*/ 186 h 219"/>
                <a:gd name="T4" fmla="*/ 33 w 1676"/>
                <a:gd name="T5" fmla="*/ 219 h 219"/>
                <a:gd name="T6" fmla="*/ 1643 w 1676"/>
                <a:gd name="T7" fmla="*/ 219 h 219"/>
                <a:gd name="T8" fmla="*/ 1676 w 1676"/>
                <a:gd name="T9" fmla="*/ 186 h 219"/>
                <a:gd name="T10" fmla="*/ 1676 w 1676"/>
                <a:gd name="T11" fmla="*/ 0 h 219"/>
                <a:gd name="T12" fmla="*/ 0 w 1676"/>
                <a:gd name="T13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6" h="219">
                  <a:moveTo>
                    <a:pt x="0" y="0"/>
                  </a:moveTo>
                  <a:cubicBezTo>
                    <a:pt x="0" y="186"/>
                    <a:pt x="0" y="186"/>
                    <a:pt x="0" y="186"/>
                  </a:cubicBezTo>
                  <a:cubicBezTo>
                    <a:pt x="0" y="204"/>
                    <a:pt x="15" y="219"/>
                    <a:pt x="33" y="219"/>
                  </a:cubicBezTo>
                  <a:cubicBezTo>
                    <a:pt x="1643" y="219"/>
                    <a:pt x="1643" y="219"/>
                    <a:pt x="1643" y="219"/>
                  </a:cubicBezTo>
                  <a:cubicBezTo>
                    <a:pt x="1661" y="219"/>
                    <a:pt x="1676" y="204"/>
                    <a:pt x="1676" y="186"/>
                  </a:cubicBezTo>
                  <a:cubicBezTo>
                    <a:pt x="1676" y="0"/>
                    <a:pt x="1676" y="0"/>
                    <a:pt x="16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074836" y="3722041"/>
              <a:ext cx="2420352" cy="151078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1709715" y="6025919"/>
              <a:ext cx="1149920" cy="46455"/>
            </a:xfrm>
            <a:custGeom>
              <a:avLst/>
              <a:gdLst>
                <a:gd name="T0" fmla="*/ 693 w 722"/>
                <a:gd name="T1" fmla="*/ 0 h 29"/>
                <a:gd name="T2" fmla="*/ 29 w 722"/>
                <a:gd name="T3" fmla="*/ 0 h 29"/>
                <a:gd name="T4" fmla="*/ 0 w 722"/>
                <a:gd name="T5" fmla="*/ 29 h 29"/>
                <a:gd name="T6" fmla="*/ 722 w 722"/>
                <a:gd name="T7" fmla="*/ 29 h 29"/>
                <a:gd name="T8" fmla="*/ 693 w 722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2" h="29">
                  <a:moveTo>
                    <a:pt x="693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722" y="29"/>
                    <a:pt x="722" y="29"/>
                    <a:pt x="722" y="29"/>
                  </a:cubicBezTo>
                  <a:cubicBezTo>
                    <a:pt x="722" y="13"/>
                    <a:pt x="709" y="0"/>
                    <a:pt x="693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1017920" y="4095878"/>
              <a:ext cx="2542885" cy="1136454"/>
            </a:xfrm>
            <a:custGeom>
              <a:avLst/>
              <a:gdLst>
                <a:gd name="T0" fmla="*/ 1533 w 1597"/>
                <a:gd name="T1" fmla="*/ 472 h 714"/>
                <a:gd name="T2" fmla="*/ 1534 w 1597"/>
                <a:gd name="T3" fmla="*/ 459 h 714"/>
                <a:gd name="T4" fmla="*/ 1396 w 1597"/>
                <a:gd name="T5" fmla="*/ 328 h 714"/>
                <a:gd name="T6" fmla="*/ 1285 w 1597"/>
                <a:gd name="T7" fmla="*/ 381 h 714"/>
                <a:gd name="T8" fmla="*/ 1266 w 1597"/>
                <a:gd name="T9" fmla="*/ 376 h 714"/>
                <a:gd name="T10" fmla="*/ 1107 w 1597"/>
                <a:gd name="T11" fmla="*/ 238 h 714"/>
                <a:gd name="T12" fmla="*/ 1008 w 1597"/>
                <a:gd name="T13" fmla="*/ 271 h 714"/>
                <a:gd name="T14" fmla="*/ 896 w 1597"/>
                <a:gd name="T15" fmla="*/ 208 h 714"/>
                <a:gd name="T16" fmla="*/ 846 w 1597"/>
                <a:gd name="T17" fmla="*/ 218 h 714"/>
                <a:gd name="T18" fmla="*/ 707 w 1597"/>
                <a:gd name="T19" fmla="*/ 107 h 714"/>
                <a:gd name="T20" fmla="*/ 690 w 1597"/>
                <a:gd name="T21" fmla="*/ 108 h 714"/>
                <a:gd name="T22" fmla="*/ 575 w 1597"/>
                <a:gd name="T23" fmla="*/ 0 h 714"/>
                <a:gd name="T24" fmla="*/ 472 w 1597"/>
                <a:gd name="T25" fmla="*/ 61 h 714"/>
                <a:gd name="T26" fmla="*/ 460 w 1597"/>
                <a:gd name="T27" fmla="*/ 59 h 714"/>
                <a:gd name="T28" fmla="*/ 400 w 1597"/>
                <a:gd name="T29" fmla="*/ 116 h 714"/>
                <a:gd name="T30" fmla="*/ 402 w 1597"/>
                <a:gd name="T31" fmla="*/ 133 h 714"/>
                <a:gd name="T32" fmla="*/ 333 w 1597"/>
                <a:gd name="T33" fmla="*/ 210 h 714"/>
                <a:gd name="T34" fmla="*/ 311 w 1597"/>
                <a:gd name="T35" fmla="*/ 208 h 714"/>
                <a:gd name="T36" fmla="*/ 213 w 1597"/>
                <a:gd name="T37" fmla="*/ 286 h 714"/>
                <a:gd name="T38" fmla="*/ 109 w 1597"/>
                <a:gd name="T39" fmla="*/ 437 h 714"/>
                <a:gd name="T40" fmla="*/ 109 w 1597"/>
                <a:gd name="T41" fmla="*/ 451 h 714"/>
                <a:gd name="T42" fmla="*/ 0 w 1597"/>
                <a:gd name="T43" fmla="*/ 633 h 714"/>
                <a:gd name="T44" fmla="*/ 17 w 1597"/>
                <a:gd name="T45" fmla="*/ 714 h 714"/>
                <a:gd name="T46" fmla="*/ 1546 w 1597"/>
                <a:gd name="T47" fmla="*/ 714 h 714"/>
                <a:gd name="T48" fmla="*/ 1597 w 1597"/>
                <a:gd name="T49" fmla="*/ 598 h 714"/>
                <a:gd name="T50" fmla="*/ 1533 w 1597"/>
                <a:gd name="T51" fmla="*/ 472 h 714"/>
                <a:gd name="T52" fmla="*/ 581 w 1597"/>
                <a:gd name="T53" fmla="*/ 390 h 714"/>
                <a:gd name="T54" fmla="*/ 564 w 1597"/>
                <a:gd name="T55" fmla="*/ 356 h 714"/>
                <a:gd name="T56" fmla="*/ 595 w 1597"/>
                <a:gd name="T57" fmla="*/ 319 h 714"/>
                <a:gd name="T58" fmla="*/ 615 w 1597"/>
                <a:gd name="T59" fmla="*/ 340 h 714"/>
                <a:gd name="T60" fmla="*/ 609 w 1597"/>
                <a:gd name="T61" fmla="*/ 376 h 714"/>
                <a:gd name="T62" fmla="*/ 610 w 1597"/>
                <a:gd name="T63" fmla="*/ 382 h 714"/>
                <a:gd name="T64" fmla="*/ 581 w 1597"/>
                <a:gd name="T65" fmla="*/ 390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97" h="714">
                  <a:moveTo>
                    <a:pt x="1533" y="472"/>
                  </a:moveTo>
                  <a:cubicBezTo>
                    <a:pt x="1534" y="468"/>
                    <a:pt x="1534" y="463"/>
                    <a:pt x="1534" y="459"/>
                  </a:cubicBezTo>
                  <a:cubicBezTo>
                    <a:pt x="1534" y="386"/>
                    <a:pt x="1472" y="328"/>
                    <a:pt x="1396" y="328"/>
                  </a:cubicBezTo>
                  <a:cubicBezTo>
                    <a:pt x="1350" y="328"/>
                    <a:pt x="1310" y="349"/>
                    <a:pt x="1285" y="381"/>
                  </a:cubicBezTo>
                  <a:cubicBezTo>
                    <a:pt x="1279" y="379"/>
                    <a:pt x="1273" y="377"/>
                    <a:pt x="1266" y="376"/>
                  </a:cubicBezTo>
                  <a:cubicBezTo>
                    <a:pt x="1259" y="299"/>
                    <a:pt x="1190" y="238"/>
                    <a:pt x="1107" y="238"/>
                  </a:cubicBezTo>
                  <a:cubicBezTo>
                    <a:pt x="1069" y="238"/>
                    <a:pt x="1035" y="251"/>
                    <a:pt x="1008" y="271"/>
                  </a:cubicBezTo>
                  <a:cubicBezTo>
                    <a:pt x="986" y="233"/>
                    <a:pt x="945" y="208"/>
                    <a:pt x="896" y="208"/>
                  </a:cubicBezTo>
                  <a:cubicBezTo>
                    <a:pt x="878" y="208"/>
                    <a:pt x="861" y="211"/>
                    <a:pt x="846" y="218"/>
                  </a:cubicBezTo>
                  <a:cubicBezTo>
                    <a:pt x="835" y="155"/>
                    <a:pt x="777" y="107"/>
                    <a:pt x="707" y="107"/>
                  </a:cubicBezTo>
                  <a:cubicBezTo>
                    <a:pt x="702" y="107"/>
                    <a:pt x="696" y="107"/>
                    <a:pt x="690" y="108"/>
                  </a:cubicBezTo>
                  <a:cubicBezTo>
                    <a:pt x="690" y="48"/>
                    <a:pt x="638" y="0"/>
                    <a:pt x="575" y="0"/>
                  </a:cubicBezTo>
                  <a:cubicBezTo>
                    <a:pt x="530" y="0"/>
                    <a:pt x="491" y="25"/>
                    <a:pt x="472" y="61"/>
                  </a:cubicBezTo>
                  <a:cubicBezTo>
                    <a:pt x="468" y="60"/>
                    <a:pt x="464" y="59"/>
                    <a:pt x="460" y="59"/>
                  </a:cubicBezTo>
                  <a:cubicBezTo>
                    <a:pt x="427" y="59"/>
                    <a:pt x="400" y="85"/>
                    <a:pt x="400" y="116"/>
                  </a:cubicBezTo>
                  <a:cubicBezTo>
                    <a:pt x="400" y="122"/>
                    <a:pt x="401" y="127"/>
                    <a:pt x="402" y="133"/>
                  </a:cubicBezTo>
                  <a:cubicBezTo>
                    <a:pt x="370" y="149"/>
                    <a:pt x="345" y="177"/>
                    <a:pt x="333" y="210"/>
                  </a:cubicBezTo>
                  <a:cubicBezTo>
                    <a:pt x="326" y="209"/>
                    <a:pt x="319" y="208"/>
                    <a:pt x="311" y="208"/>
                  </a:cubicBezTo>
                  <a:cubicBezTo>
                    <a:pt x="262" y="208"/>
                    <a:pt x="221" y="242"/>
                    <a:pt x="213" y="286"/>
                  </a:cubicBezTo>
                  <a:cubicBezTo>
                    <a:pt x="151" y="312"/>
                    <a:pt x="109" y="370"/>
                    <a:pt x="109" y="437"/>
                  </a:cubicBezTo>
                  <a:cubicBezTo>
                    <a:pt x="109" y="442"/>
                    <a:pt x="109" y="446"/>
                    <a:pt x="109" y="451"/>
                  </a:cubicBezTo>
                  <a:cubicBezTo>
                    <a:pt x="44" y="488"/>
                    <a:pt x="0" y="555"/>
                    <a:pt x="0" y="633"/>
                  </a:cubicBezTo>
                  <a:cubicBezTo>
                    <a:pt x="0" y="661"/>
                    <a:pt x="6" y="689"/>
                    <a:pt x="17" y="714"/>
                  </a:cubicBezTo>
                  <a:cubicBezTo>
                    <a:pt x="1546" y="714"/>
                    <a:pt x="1546" y="714"/>
                    <a:pt x="1546" y="714"/>
                  </a:cubicBezTo>
                  <a:cubicBezTo>
                    <a:pt x="1578" y="684"/>
                    <a:pt x="1597" y="644"/>
                    <a:pt x="1597" y="598"/>
                  </a:cubicBezTo>
                  <a:cubicBezTo>
                    <a:pt x="1597" y="547"/>
                    <a:pt x="1572" y="502"/>
                    <a:pt x="1533" y="472"/>
                  </a:cubicBezTo>
                  <a:close/>
                  <a:moveTo>
                    <a:pt x="581" y="390"/>
                  </a:moveTo>
                  <a:cubicBezTo>
                    <a:pt x="578" y="377"/>
                    <a:pt x="572" y="365"/>
                    <a:pt x="564" y="356"/>
                  </a:cubicBezTo>
                  <a:cubicBezTo>
                    <a:pt x="576" y="345"/>
                    <a:pt x="587" y="333"/>
                    <a:pt x="595" y="319"/>
                  </a:cubicBezTo>
                  <a:cubicBezTo>
                    <a:pt x="601" y="327"/>
                    <a:pt x="608" y="334"/>
                    <a:pt x="615" y="340"/>
                  </a:cubicBezTo>
                  <a:cubicBezTo>
                    <a:pt x="611" y="351"/>
                    <a:pt x="609" y="363"/>
                    <a:pt x="609" y="376"/>
                  </a:cubicBezTo>
                  <a:cubicBezTo>
                    <a:pt x="609" y="378"/>
                    <a:pt x="610" y="380"/>
                    <a:pt x="610" y="382"/>
                  </a:cubicBezTo>
                  <a:cubicBezTo>
                    <a:pt x="600" y="384"/>
                    <a:pt x="590" y="386"/>
                    <a:pt x="581" y="39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1810030" y="3099280"/>
              <a:ext cx="1890500" cy="1993508"/>
            </a:xfrm>
            <a:custGeom>
              <a:avLst/>
              <a:gdLst>
                <a:gd name="T0" fmla="*/ 1060 w 1187"/>
                <a:gd name="T1" fmla="*/ 0 h 1252"/>
                <a:gd name="T2" fmla="*/ 832 w 1187"/>
                <a:gd name="T3" fmla="*/ 228 h 1252"/>
                <a:gd name="T4" fmla="*/ 729 w 1187"/>
                <a:gd name="T5" fmla="*/ 312 h 1252"/>
                <a:gd name="T6" fmla="*/ 512 w 1187"/>
                <a:gd name="T7" fmla="*/ 432 h 1252"/>
                <a:gd name="T8" fmla="*/ 342 w 1187"/>
                <a:gd name="T9" fmla="*/ 509 h 1252"/>
                <a:gd name="T10" fmla="*/ 222 w 1187"/>
                <a:gd name="T11" fmla="*/ 568 h 1252"/>
                <a:gd name="T12" fmla="*/ 141 w 1187"/>
                <a:gd name="T13" fmla="*/ 619 h 1252"/>
                <a:gd name="T14" fmla="*/ 88 w 1187"/>
                <a:gd name="T15" fmla="*/ 664 h 1252"/>
                <a:gd name="T16" fmla="*/ 53 w 1187"/>
                <a:gd name="T17" fmla="*/ 704 h 1252"/>
                <a:gd name="T18" fmla="*/ 14 w 1187"/>
                <a:gd name="T19" fmla="*/ 777 h 1252"/>
                <a:gd name="T20" fmla="*/ 0 w 1187"/>
                <a:gd name="T21" fmla="*/ 862 h 1252"/>
                <a:gd name="T22" fmla="*/ 15 w 1187"/>
                <a:gd name="T23" fmla="*/ 954 h 1252"/>
                <a:gd name="T24" fmla="*/ 84 w 1187"/>
                <a:gd name="T25" fmla="*/ 1095 h 1252"/>
                <a:gd name="T26" fmla="*/ 210 w 1187"/>
                <a:gd name="T27" fmla="*/ 1252 h 1252"/>
                <a:gd name="T28" fmla="*/ 342 w 1187"/>
                <a:gd name="T29" fmla="*/ 1129 h 1252"/>
                <a:gd name="T30" fmla="*/ 263 w 1187"/>
                <a:gd name="T31" fmla="*/ 1036 h 1252"/>
                <a:gd name="T32" fmla="*/ 197 w 1187"/>
                <a:gd name="T33" fmla="*/ 929 h 1252"/>
                <a:gd name="T34" fmla="*/ 184 w 1187"/>
                <a:gd name="T35" fmla="*/ 890 h 1252"/>
                <a:gd name="T36" fmla="*/ 180 w 1187"/>
                <a:gd name="T37" fmla="*/ 862 h 1252"/>
                <a:gd name="T38" fmla="*/ 183 w 1187"/>
                <a:gd name="T39" fmla="*/ 841 h 1252"/>
                <a:gd name="T40" fmla="*/ 191 w 1187"/>
                <a:gd name="T41" fmla="*/ 822 h 1252"/>
                <a:gd name="T42" fmla="*/ 204 w 1187"/>
                <a:gd name="T43" fmla="*/ 803 h 1252"/>
                <a:gd name="T44" fmla="*/ 249 w 1187"/>
                <a:gd name="T45" fmla="*/ 763 h 1252"/>
                <a:gd name="T46" fmla="*/ 309 w 1187"/>
                <a:gd name="T47" fmla="*/ 726 h 1252"/>
                <a:gd name="T48" fmla="*/ 451 w 1187"/>
                <a:gd name="T49" fmla="*/ 657 h 1252"/>
                <a:gd name="T50" fmla="*/ 707 w 1187"/>
                <a:gd name="T51" fmla="*/ 535 h 1252"/>
                <a:gd name="T52" fmla="*/ 838 w 1187"/>
                <a:gd name="T53" fmla="*/ 456 h 1252"/>
                <a:gd name="T54" fmla="*/ 959 w 1187"/>
                <a:gd name="T55" fmla="*/ 355 h 1252"/>
                <a:gd name="T56" fmla="*/ 1152 w 1187"/>
                <a:gd name="T57" fmla="*/ 162 h 1252"/>
                <a:gd name="T58" fmla="*/ 1181 w 1187"/>
                <a:gd name="T59" fmla="*/ 133 h 1252"/>
                <a:gd name="T60" fmla="*/ 1187 w 1187"/>
                <a:gd name="T61" fmla="*/ 127 h 1252"/>
                <a:gd name="T62" fmla="*/ 1060 w 1187"/>
                <a:gd name="T63" fmla="*/ 0 h 1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87" h="1252">
                  <a:moveTo>
                    <a:pt x="1060" y="0"/>
                  </a:moveTo>
                  <a:cubicBezTo>
                    <a:pt x="1060" y="0"/>
                    <a:pt x="1043" y="16"/>
                    <a:pt x="832" y="228"/>
                  </a:cubicBezTo>
                  <a:cubicBezTo>
                    <a:pt x="801" y="258"/>
                    <a:pt x="766" y="286"/>
                    <a:pt x="729" y="312"/>
                  </a:cubicBezTo>
                  <a:cubicBezTo>
                    <a:pt x="663" y="358"/>
                    <a:pt x="588" y="396"/>
                    <a:pt x="512" y="432"/>
                  </a:cubicBezTo>
                  <a:cubicBezTo>
                    <a:pt x="455" y="459"/>
                    <a:pt x="397" y="484"/>
                    <a:pt x="342" y="509"/>
                  </a:cubicBezTo>
                  <a:cubicBezTo>
                    <a:pt x="300" y="528"/>
                    <a:pt x="260" y="547"/>
                    <a:pt x="222" y="568"/>
                  </a:cubicBezTo>
                  <a:cubicBezTo>
                    <a:pt x="194" y="584"/>
                    <a:pt x="167" y="600"/>
                    <a:pt x="141" y="619"/>
                  </a:cubicBezTo>
                  <a:cubicBezTo>
                    <a:pt x="122" y="633"/>
                    <a:pt x="104" y="648"/>
                    <a:pt x="88" y="664"/>
                  </a:cubicBezTo>
                  <a:cubicBezTo>
                    <a:pt x="75" y="677"/>
                    <a:pt x="63" y="690"/>
                    <a:pt x="53" y="704"/>
                  </a:cubicBezTo>
                  <a:cubicBezTo>
                    <a:pt x="37" y="726"/>
                    <a:pt x="24" y="751"/>
                    <a:pt x="14" y="777"/>
                  </a:cubicBezTo>
                  <a:cubicBezTo>
                    <a:pt x="5" y="804"/>
                    <a:pt x="0" y="833"/>
                    <a:pt x="0" y="862"/>
                  </a:cubicBezTo>
                  <a:cubicBezTo>
                    <a:pt x="0" y="893"/>
                    <a:pt x="5" y="923"/>
                    <a:pt x="15" y="954"/>
                  </a:cubicBezTo>
                  <a:cubicBezTo>
                    <a:pt x="29" y="1000"/>
                    <a:pt x="52" y="1046"/>
                    <a:pt x="84" y="1095"/>
                  </a:cubicBezTo>
                  <a:cubicBezTo>
                    <a:pt x="116" y="1144"/>
                    <a:pt x="158" y="1196"/>
                    <a:pt x="210" y="1252"/>
                  </a:cubicBezTo>
                  <a:cubicBezTo>
                    <a:pt x="342" y="1129"/>
                    <a:pt x="342" y="1129"/>
                    <a:pt x="342" y="1129"/>
                  </a:cubicBezTo>
                  <a:cubicBezTo>
                    <a:pt x="310" y="1096"/>
                    <a:pt x="284" y="1065"/>
                    <a:pt x="263" y="1036"/>
                  </a:cubicBezTo>
                  <a:cubicBezTo>
                    <a:pt x="231" y="994"/>
                    <a:pt x="209" y="958"/>
                    <a:pt x="197" y="929"/>
                  </a:cubicBezTo>
                  <a:cubicBezTo>
                    <a:pt x="191" y="914"/>
                    <a:pt x="186" y="901"/>
                    <a:pt x="184" y="890"/>
                  </a:cubicBezTo>
                  <a:cubicBezTo>
                    <a:pt x="181" y="879"/>
                    <a:pt x="180" y="870"/>
                    <a:pt x="180" y="862"/>
                  </a:cubicBezTo>
                  <a:cubicBezTo>
                    <a:pt x="180" y="854"/>
                    <a:pt x="181" y="847"/>
                    <a:pt x="183" y="841"/>
                  </a:cubicBezTo>
                  <a:cubicBezTo>
                    <a:pt x="185" y="834"/>
                    <a:pt x="187" y="829"/>
                    <a:pt x="191" y="822"/>
                  </a:cubicBezTo>
                  <a:cubicBezTo>
                    <a:pt x="194" y="816"/>
                    <a:pt x="198" y="810"/>
                    <a:pt x="204" y="803"/>
                  </a:cubicBezTo>
                  <a:cubicBezTo>
                    <a:pt x="214" y="791"/>
                    <a:pt x="229" y="777"/>
                    <a:pt x="249" y="763"/>
                  </a:cubicBezTo>
                  <a:cubicBezTo>
                    <a:pt x="266" y="751"/>
                    <a:pt x="286" y="738"/>
                    <a:pt x="309" y="726"/>
                  </a:cubicBezTo>
                  <a:cubicBezTo>
                    <a:pt x="349" y="703"/>
                    <a:pt x="398" y="681"/>
                    <a:pt x="451" y="657"/>
                  </a:cubicBezTo>
                  <a:cubicBezTo>
                    <a:pt x="530" y="621"/>
                    <a:pt x="619" y="583"/>
                    <a:pt x="707" y="535"/>
                  </a:cubicBezTo>
                  <a:cubicBezTo>
                    <a:pt x="752" y="512"/>
                    <a:pt x="796" y="485"/>
                    <a:pt x="838" y="456"/>
                  </a:cubicBezTo>
                  <a:cubicBezTo>
                    <a:pt x="880" y="426"/>
                    <a:pt x="921" y="393"/>
                    <a:pt x="959" y="355"/>
                  </a:cubicBezTo>
                  <a:cubicBezTo>
                    <a:pt x="1065" y="249"/>
                    <a:pt x="1122" y="192"/>
                    <a:pt x="1152" y="162"/>
                  </a:cubicBezTo>
                  <a:cubicBezTo>
                    <a:pt x="1168" y="146"/>
                    <a:pt x="1176" y="138"/>
                    <a:pt x="1181" y="133"/>
                  </a:cubicBezTo>
                  <a:cubicBezTo>
                    <a:pt x="1186" y="128"/>
                    <a:pt x="1187" y="127"/>
                    <a:pt x="1187" y="127"/>
                  </a:cubicBezTo>
                  <a:lnTo>
                    <a:pt x="1060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1194002" y="4629588"/>
              <a:ext cx="1920124" cy="603237"/>
            </a:xfrm>
            <a:custGeom>
              <a:avLst/>
              <a:gdLst>
                <a:gd name="T0" fmla="*/ 38 w 1206"/>
                <a:gd name="T1" fmla="*/ 379 h 379"/>
                <a:gd name="T2" fmla="*/ 0 w 1206"/>
                <a:gd name="T3" fmla="*/ 287 h 379"/>
                <a:gd name="T4" fmla="*/ 48 w 1206"/>
                <a:gd name="T5" fmla="*/ 186 h 379"/>
                <a:gd name="T6" fmla="*/ 48 w 1206"/>
                <a:gd name="T7" fmla="*/ 176 h 379"/>
                <a:gd name="T8" fmla="*/ 152 w 1206"/>
                <a:gd name="T9" fmla="*/ 71 h 379"/>
                <a:gd name="T10" fmla="*/ 236 w 1206"/>
                <a:gd name="T11" fmla="*/ 114 h 379"/>
                <a:gd name="T12" fmla="*/ 250 w 1206"/>
                <a:gd name="T13" fmla="*/ 110 h 379"/>
                <a:gd name="T14" fmla="*/ 370 w 1206"/>
                <a:gd name="T15" fmla="*/ 0 h 379"/>
                <a:gd name="T16" fmla="*/ 487 w 1206"/>
                <a:gd name="T17" fmla="*/ 91 h 379"/>
                <a:gd name="T18" fmla="*/ 501 w 1206"/>
                <a:gd name="T19" fmla="*/ 89 h 379"/>
                <a:gd name="T20" fmla="*/ 552 w 1206"/>
                <a:gd name="T21" fmla="*/ 110 h 379"/>
                <a:gd name="T22" fmla="*/ 552 w 1206"/>
                <a:gd name="T23" fmla="*/ 110 h 379"/>
                <a:gd name="T24" fmla="*/ 649 w 1206"/>
                <a:gd name="T25" fmla="*/ 13 h 379"/>
                <a:gd name="T26" fmla="*/ 746 w 1206"/>
                <a:gd name="T27" fmla="*/ 110 h 379"/>
                <a:gd name="T28" fmla="*/ 746 w 1206"/>
                <a:gd name="T29" fmla="*/ 115 h 379"/>
                <a:gd name="T30" fmla="*/ 767 w 1206"/>
                <a:gd name="T31" fmla="*/ 121 h 379"/>
                <a:gd name="T32" fmla="*/ 827 w 1206"/>
                <a:gd name="T33" fmla="*/ 71 h 379"/>
                <a:gd name="T34" fmla="*/ 877 w 1206"/>
                <a:gd name="T35" fmla="*/ 98 h 379"/>
                <a:gd name="T36" fmla="*/ 993 w 1206"/>
                <a:gd name="T37" fmla="*/ 27 h 379"/>
                <a:gd name="T38" fmla="*/ 1124 w 1206"/>
                <a:gd name="T39" fmla="*/ 158 h 379"/>
                <a:gd name="T40" fmla="*/ 1123 w 1206"/>
                <a:gd name="T41" fmla="*/ 170 h 379"/>
                <a:gd name="T42" fmla="*/ 1206 w 1206"/>
                <a:gd name="T43" fmla="*/ 314 h 379"/>
                <a:gd name="T44" fmla="*/ 1193 w 1206"/>
                <a:gd name="T45" fmla="*/ 379 h 379"/>
                <a:gd name="T46" fmla="*/ 38 w 1206"/>
                <a:gd name="T47" fmla="*/ 379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06" h="379">
                  <a:moveTo>
                    <a:pt x="38" y="379"/>
                  </a:moveTo>
                  <a:cubicBezTo>
                    <a:pt x="15" y="355"/>
                    <a:pt x="0" y="323"/>
                    <a:pt x="0" y="287"/>
                  </a:cubicBezTo>
                  <a:cubicBezTo>
                    <a:pt x="0" y="246"/>
                    <a:pt x="19" y="210"/>
                    <a:pt x="48" y="186"/>
                  </a:cubicBezTo>
                  <a:cubicBezTo>
                    <a:pt x="48" y="183"/>
                    <a:pt x="48" y="179"/>
                    <a:pt x="48" y="176"/>
                  </a:cubicBezTo>
                  <a:cubicBezTo>
                    <a:pt x="48" y="118"/>
                    <a:pt x="94" y="71"/>
                    <a:pt x="152" y="71"/>
                  </a:cubicBezTo>
                  <a:cubicBezTo>
                    <a:pt x="186" y="71"/>
                    <a:pt x="217" y="88"/>
                    <a:pt x="236" y="114"/>
                  </a:cubicBezTo>
                  <a:cubicBezTo>
                    <a:pt x="240" y="112"/>
                    <a:pt x="245" y="111"/>
                    <a:pt x="250" y="110"/>
                  </a:cubicBezTo>
                  <a:cubicBezTo>
                    <a:pt x="256" y="49"/>
                    <a:pt x="307" y="0"/>
                    <a:pt x="370" y="0"/>
                  </a:cubicBezTo>
                  <a:cubicBezTo>
                    <a:pt x="427" y="0"/>
                    <a:pt x="474" y="39"/>
                    <a:pt x="487" y="91"/>
                  </a:cubicBezTo>
                  <a:cubicBezTo>
                    <a:pt x="492" y="90"/>
                    <a:pt x="496" y="89"/>
                    <a:pt x="501" y="89"/>
                  </a:cubicBezTo>
                  <a:cubicBezTo>
                    <a:pt x="521" y="89"/>
                    <a:pt x="539" y="97"/>
                    <a:pt x="552" y="110"/>
                  </a:cubicBezTo>
                  <a:cubicBezTo>
                    <a:pt x="552" y="110"/>
                    <a:pt x="552" y="110"/>
                    <a:pt x="552" y="110"/>
                  </a:cubicBezTo>
                  <a:cubicBezTo>
                    <a:pt x="552" y="56"/>
                    <a:pt x="596" y="13"/>
                    <a:pt x="649" y="13"/>
                  </a:cubicBezTo>
                  <a:cubicBezTo>
                    <a:pt x="703" y="13"/>
                    <a:pt x="746" y="56"/>
                    <a:pt x="746" y="110"/>
                  </a:cubicBezTo>
                  <a:cubicBezTo>
                    <a:pt x="746" y="111"/>
                    <a:pt x="746" y="113"/>
                    <a:pt x="746" y="115"/>
                  </a:cubicBezTo>
                  <a:cubicBezTo>
                    <a:pt x="753" y="116"/>
                    <a:pt x="760" y="118"/>
                    <a:pt x="767" y="121"/>
                  </a:cubicBezTo>
                  <a:cubicBezTo>
                    <a:pt x="773" y="93"/>
                    <a:pt x="797" y="71"/>
                    <a:pt x="827" y="71"/>
                  </a:cubicBezTo>
                  <a:cubicBezTo>
                    <a:pt x="848" y="71"/>
                    <a:pt x="866" y="82"/>
                    <a:pt x="877" y="98"/>
                  </a:cubicBezTo>
                  <a:cubicBezTo>
                    <a:pt x="899" y="56"/>
                    <a:pt x="943" y="27"/>
                    <a:pt x="993" y="27"/>
                  </a:cubicBezTo>
                  <a:cubicBezTo>
                    <a:pt x="1065" y="27"/>
                    <a:pt x="1124" y="86"/>
                    <a:pt x="1124" y="158"/>
                  </a:cubicBezTo>
                  <a:cubicBezTo>
                    <a:pt x="1124" y="162"/>
                    <a:pt x="1124" y="166"/>
                    <a:pt x="1123" y="170"/>
                  </a:cubicBezTo>
                  <a:cubicBezTo>
                    <a:pt x="1173" y="199"/>
                    <a:pt x="1206" y="253"/>
                    <a:pt x="1206" y="314"/>
                  </a:cubicBezTo>
                  <a:cubicBezTo>
                    <a:pt x="1206" y="337"/>
                    <a:pt x="1201" y="359"/>
                    <a:pt x="1193" y="379"/>
                  </a:cubicBezTo>
                  <a:lnTo>
                    <a:pt x="38" y="379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1845713" y="3123517"/>
              <a:ext cx="1829234" cy="1945707"/>
            </a:xfrm>
            <a:custGeom>
              <a:avLst/>
              <a:gdLst>
                <a:gd name="T0" fmla="*/ 1053 w 1149"/>
                <a:gd name="T1" fmla="*/ 0 h 1222"/>
                <a:gd name="T2" fmla="*/ 825 w 1149"/>
                <a:gd name="T3" fmla="*/ 228 h 1222"/>
                <a:gd name="T4" fmla="*/ 597 w 1149"/>
                <a:gd name="T5" fmla="*/ 389 h 1222"/>
                <a:gd name="T6" fmla="*/ 401 w 1149"/>
                <a:gd name="T7" fmla="*/ 481 h 1222"/>
                <a:gd name="T8" fmla="*/ 260 w 1149"/>
                <a:gd name="T9" fmla="*/ 547 h 1222"/>
                <a:gd name="T10" fmla="*/ 165 w 1149"/>
                <a:gd name="T11" fmla="*/ 600 h 1222"/>
                <a:gd name="T12" fmla="*/ 102 w 1149"/>
                <a:gd name="T13" fmla="*/ 645 h 1222"/>
                <a:gd name="T14" fmla="*/ 62 w 1149"/>
                <a:gd name="T15" fmla="*/ 686 h 1222"/>
                <a:gd name="T16" fmla="*/ 17 w 1149"/>
                <a:gd name="T17" fmla="*/ 759 h 1222"/>
                <a:gd name="T18" fmla="*/ 0 w 1149"/>
                <a:gd name="T19" fmla="*/ 847 h 1222"/>
                <a:gd name="T20" fmla="*/ 14 w 1149"/>
                <a:gd name="T21" fmla="*/ 933 h 1222"/>
                <a:gd name="T22" fmla="*/ 80 w 1149"/>
                <a:gd name="T23" fmla="*/ 1068 h 1222"/>
                <a:gd name="T24" fmla="*/ 204 w 1149"/>
                <a:gd name="T25" fmla="*/ 1222 h 1222"/>
                <a:gd name="T26" fmla="*/ 304 w 1149"/>
                <a:gd name="T27" fmla="*/ 1129 h 1222"/>
                <a:gd name="T28" fmla="*/ 223 w 1149"/>
                <a:gd name="T29" fmla="*/ 1035 h 1222"/>
                <a:gd name="T30" fmla="*/ 155 w 1149"/>
                <a:gd name="T31" fmla="*/ 922 h 1222"/>
                <a:gd name="T32" fmla="*/ 140 w 1149"/>
                <a:gd name="T33" fmla="*/ 880 h 1222"/>
                <a:gd name="T34" fmla="*/ 136 w 1149"/>
                <a:gd name="T35" fmla="*/ 847 h 1222"/>
                <a:gd name="T36" fmla="*/ 140 w 1149"/>
                <a:gd name="T37" fmla="*/ 820 h 1222"/>
                <a:gd name="T38" fmla="*/ 150 w 1149"/>
                <a:gd name="T39" fmla="*/ 797 h 1222"/>
                <a:gd name="T40" fmla="*/ 165 w 1149"/>
                <a:gd name="T41" fmla="*/ 774 h 1222"/>
                <a:gd name="T42" fmla="*/ 214 w 1149"/>
                <a:gd name="T43" fmla="*/ 731 h 1222"/>
                <a:gd name="T44" fmla="*/ 276 w 1149"/>
                <a:gd name="T45" fmla="*/ 691 h 1222"/>
                <a:gd name="T46" fmla="*/ 420 w 1149"/>
                <a:gd name="T47" fmla="*/ 622 h 1222"/>
                <a:gd name="T48" fmla="*/ 675 w 1149"/>
                <a:gd name="T49" fmla="*/ 501 h 1222"/>
                <a:gd name="T50" fmla="*/ 922 w 1149"/>
                <a:gd name="T51" fmla="*/ 324 h 1222"/>
                <a:gd name="T52" fmla="*/ 1115 w 1149"/>
                <a:gd name="T53" fmla="*/ 131 h 1222"/>
                <a:gd name="T54" fmla="*/ 1144 w 1149"/>
                <a:gd name="T55" fmla="*/ 102 h 1222"/>
                <a:gd name="T56" fmla="*/ 1149 w 1149"/>
                <a:gd name="T57" fmla="*/ 96 h 1222"/>
                <a:gd name="T58" fmla="*/ 1053 w 1149"/>
                <a:gd name="T59" fmla="*/ 0 h 1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49" h="1222">
                  <a:moveTo>
                    <a:pt x="1053" y="0"/>
                  </a:moveTo>
                  <a:cubicBezTo>
                    <a:pt x="1053" y="0"/>
                    <a:pt x="1037" y="17"/>
                    <a:pt x="825" y="228"/>
                  </a:cubicBezTo>
                  <a:cubicBezTo>
                    <a:pt x="762" y="292"/>
                    <a:pt x="682" y="344"/>
                    <a:pt x="597" y="389"/>
                  </a:cubicBezTo>
                  <a:cubicBezTo>
                    <a:pt x="533" y="423"/>
                    <a:pt x="466" y="453"/>
                    <a:pt x="401" y="481"/>
                  </a:cubicBezTo>
                  <a:cubicBezTo>
                    <a:pt x="352" y="503"/>
                    <a:pt x="305" y="524"/>
                    <a:pt x="260" y="547"/>
                  </a:cubicBezTo>
                  <a:cubicBezTo>
                    <a:pt x="226" y="563"/>
                    <a:pt x="194" y="581"/>
                    <a:pt x="165" y="600"/>
                  </a:cubicBezTo>
                  <a:cubicBezTo>
                    <a:pt x="142" y="614"/>
                    <a:pt x="121" y="629"/>
                    <a:pt x="102" y="645"/>
                  </a:cubicBezTo>
                  <a:cubicBezTo>
                    <a:pt x="88" y="658"/>
                    <a:pt x="74" y="671"/>
                    <a:pt x="62" y="686"/>
                  </a:cubicBezTo>
                  <a:cubicBezTo>
                    <a:pt x="44" y="707"/>
                    <a:pt x="28" y="732"/>
                    <a:pt x="17" y="759"/>
                  </a:cubicBezTo>
                  <a:cubicBezTo>
                    <a:pt x="6" y="786"/>
                    <a:pt x="0" y="816"/>
                    <a:pt x="0" y="847"/>
                  </a:cubicBezTo>
                  <a:cubicBezTo>
                    <a:pt x="0" y="875"/>
                    <a:pt x="5" y="904"/>
                    <a:pt x="14" y="933"/>
                  </a:cubicBezTo>
                  <a:cubicBezTo>
                    <a:pt x="27" y="976"/>
                    <a:pt x="49" y="1021"/>
                    <a:pt x="80" y="1068"/>
                  </a:cubicBezTo>
                  <a:cubicBezTo>
                    <a:pt x="112" y="1116"/>
                    <a:pt x="153" y="1166"/>
                    <a:pt x="204" y="1222"/>
                  </a:cubicBezTo>
                  <a:cubicBezTo>
                    <a:pt x="304" y="1129"/>
                    <a:pt x="304" y="1129"/>
                    <a:pt x="304" y="1129"/>
                  </a:cubicBezTo>
                  <a:cubicBezTo>
                    <a:pt x="272" y="1095"/>
                    <a:pt x="245" y="1064"/>
                    <a:pt x="223" y="1035"/>
                  </a:cubicBezTo>
                  <a:cubicBezTo>
                    <a:pt x="190" y="991"/>
                    <a:pt x="168" y="954"/>
                    <a:pt x="155" y="922"/>
                  </a:cubicBezTo>
                  <a:cubicBezTo>
                    <a:pt x="148" y="907"/>
                    <a:pt x="143" y="893"/>
                    <a:pt x="140" y="880"/>
                  </a:cubicBezTo>
                  <a:cubicBezTo>
                    <a:pt x="138" y="868"/>
                    <a:pt x="136" y="857"/>
                    <a:pt x="136" y="847"/>
                  </a:cubicBezTo>
                  <a:cubicBezTo>
                    <a:pt x="136" y="837"/>
                    <a:pt x="138" y="828"/>
                    <a:pt x="140" y="820"/>
                  </a:cubicBezTo>
                  <a:cubicBezTo>
                    <a:pt x="142" y="812"/>
                    <a:pt x="145" y="804"/>
                    <a:pt x="150" y="797"/>
                  </a:cubicBezTo>
                  <a:cubicBezTo>
                    <a:pt x="154" y="789"/>
                    <a:pt x="159" y="782"/>
                    <a:pt x="165" y="774"/>
                  </a:cubicBezTo>
                  <a:cubicBezTo>
                    <a:pt x="177" y="760"/>
                    <a:pt x="193" y="745"/>
                    <a:pt x="214" y="731"/>
                  </a:cubicBezTo>
                  <a:cubicBezTo>
                    <a:pt x="232" y="717"/>
                    <a:pt x="253" y="704"/>
                    <a:pt x="276" y="691"/>
                  </a:cubicBezTo>
                  <a:cubicBezTo>
                    <a:pt x="318" y="669"/>
                    <a:pt x="367" y="646"/>
                    <a:pt x="420" y="622"/>
                  </a:cubicBezTo>
                  <a:cubicBezTo>
                    <a:pt x="499" y="586"/>
                    <a:pt x="588" y="548"/>
                    <a:pt x="675" y="501"/>
                  </a:cubicBezTo>
                  <a:cubicBezTo>
                    <a:pt x="762" y="454"/>
                    <a:pt x="848" y="398"/>
                    <a:pt x="922" y="324"/>
                  </a:cubicBezTo>
                  <a:cubicBezTo>
                    <a:pt x="1027" y="219"/>
                    <a:pt x="1084" y="162"/>
                    <a:pt x="1115" y="131"/>
                  </a:cubicBezTo>
                  <a:cubicBezTo>
                    <a:pt x="1130" y="116"/>
                    <a:pt x="1139" y="107"/>
                    <a:pt x="1144" y="102"/>
                  </a:cubicBezTo>
                  <a:cubicBezTo>
                    <a:pt x="1148" y="97"/>
                    <a:pt x="1149" y="96"/>
                    <a:pt x="1149" y="96"/>
                  </a:cubicBezTo>
                  <a:lnTo>
                    <a:pt x="1053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1892841" y="3156506"/>
              <a:ext cx="1748444" cy="1879055"/>
            </a:xfrm>
            <a:custGeom>
              <a:avLst/>
              <a:gdLst>
                <a:gd name="T0" fmla="*/ 1045 w 1098"/>
                <a:gd name="T1" fmla="*/ 0 h 1180"/>
                <a:gd name="T2" fmla="*/ 817 w 1098"/>
                <a:gd name="T3" fmla="*/ 228 h 1180"/>
                <a:gd name="T4" fmla="*/ 581 w 1098"/>
                <a:gd name="T5" fmla="*/ 394 h 1180"/>
                <a:gd name="T6" fmla="*/ 383 w 1098"/>
                <a:gd name="T7" fmla="*/ 488 h 1180"/>
                <a:gd name="T8" fmla="*/ 243 w 1098"/>
                <a:gd name="T9" fmla="*/ 553 h 1180"/>
                <a:gd name="T10" fmla="*/ 151 w 1098"/>
                <a:gd name="T11" fmla="*/ 604 h 1180"/>
                <a:gd name="T12" fmla="*/ 44 w 1098"/>
                <a:gd name="T13" fmla="*/ 697 h 1180"/>
                <a:gd name="T14" fmla="*/ 12 w 1098"/>
                <a:gd name="T15" fmla="*/ 757 h 1180"/>
                <a:gd name="T16" fmla="*/ 0 w 1098"/>
                <a:gd name="T17" fmla="*/ 826 h 1180"/>
                <a:gd name="T18" fmla="*/ 12 w 1098"/>
                <a:gd name="T19" fmla="*/ 903 h 1180"/>
                <a:gd name="T20" fmla="*/ 75 w 1098"/>
                <a:gd name="T21" fmla="*/ 1031 h 1180"/>
                <a:gd name="T22" fmla="*/ 196 w 1098"/>
                <a:gd name="T23" fmla="*/ 1180 h 1180"/>
                <a:gd name="T24" fmla="*/ 252 w 1098"/>
                <a:gd name="T25" fmla="*/ 1129 h 1180"/>
                <a:gd name="T26" fmla="*/ 115 w 1098"/>
                <a:gd name="T27" fmla="*/ 949 h 1180"/>
                <a:gd name="T28" fmla="*/ 85 w 1098"/>
                <a:gd name="T29" fmla="*/ 881 h 1180"/>
                <a:gd name="T30" fmla="*/ 76 w 1098"/>
                <a:gd name="T31" fmla="*/ 826 h 1180"/>
                <a:gd name="T32" fmla="*/ 81 w 1098"/>
                <a:gd name="T33" fmla="*/ 791 h 1180"/>
                <a:gd name="T34" fmla="*/ 113 w 1098"/>
                <a:gd name="T35" fmla="*/ 732 h 1180"/>
                <a:gd name="T36" fmla="*/ 168 w 1098"/>
                <a:gd name="T37" fmla="*/ 684 h 1180"/>
                <a:gd name="T38" fmla="*/ 314 w 1098"/>
                <a:gd name="T39" fmla="*/ 603 h 1180"/>
                <a:gd name="T40" fmla="*/ 595 w 1098"/>
                <a:gd name="T41" fmla="*/ 472 h 1180"/>
                <a:gd name="T42" fmla="*/ 870 w 1098"/>
                <a:gd name="T43" fmla="*/ 282 h 1180"/>
                <a:gd name="T44" fmla="*/ 1098 w 1098"/>
                <a:gd name="T45" fmla="*/ 54 h 1180"/>
                <a:gd name="T46" fmla="*/ 1045 w 1098"/>
                <a:gd name="T47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98" h="1180">
                  <a:moveTo>
                    <a:pt x="1045" y="0"/>
                  </a:moveTo>
                  <a:cubicBezTo>
                    <a:pt x="1045" y="0"/>
                    <a:pt x="1028" y="17"/>
                    <a:pt x="817" y="228"/>
                  </a:cubicBezTo>
                  <a:cubicBezTo>
                    <a:pt x="750" y="295"/>
                    <a:pt x="667" y="348"/>
                    <a:pt x="581" y="394"/>
                  </a:cubicBezTo>
                  <a:cubicBezTo>
                    <a:pt x="516" y="429"/>
                    <a:pt x="448" y="459"/>
                    <a:pt x="383" y="488"/>
                  </a:cubicBezTo>
                  <a:cubicBezTo>
                    <a:pt x="334" y="510"/>
                    <a:pt x="287" y="531"/>
                    <a:pt x="243" y="553"/>
                  </a:cubicBezTo>
                  <a:cubicBezTo>
                    <a:pt x="210" y="569"/>
                    <a:pt x="179" y="586"/>
                    <a:pt x="151" y="604"/>
                  </a:cubicBezTo>
                  <a:cubicBezTo>
                    <a:pt x="108" y="631"/>
                    <a:pt x="71" y="661"/>
                    <a:pt x="44" y="697"/>
                  </a:cubicBezTo>
                  <a:cubicBezTo>
                    <a:pt x="31" y="716"/>
                    <a:pt x="20" y="736"/>
                    <a:pt x="12" y="757"/>
                  </a:cubicBezTo>
                  <a:cubicBezTo>
                    <a:pt x="4" y="779"/>
                    <a:pt x="0" y="802"/>
                    <a:pt x="0" y="826"/>
                  </a:cubicBezTo>
                  <a:cubicBezTo>
                    <a:pt x="0" y="851"/>
                    <a:pt x="4" y="876"/>
                    <a:pt x="12" y="903"/>
                  </a:cubicBezTo>
                  <a:cubicBezTo>
                    <a:pt x="24" y="943"/>
                    <a:pt x="45" y="985"/>
                    <a:pt x="75" y="1031"/>
                  </a:cubicBezTo>
                  <a:cubicBezTo>
                    <a:pt x="106" y="1076"/>
                    <a:pt x="145" y="1126"/>
                    <a:pt x="196" y="1180"/>
                  </a:cubicBezTo>
                  <a:cubicBezTo>
                    <a:pt x="252" y="1129"/>
                    <a:pt x="252" y="1129"/>
                    <a:pt x="252" y="1129"/>
                  </a:cubicBezTo>
                  <a:cubicBezTo>
                    <a:pt x="187" y="1059"/>
                    <a:pt x="143" y="999"/>
                    <a:pt x="115" y="949"/>
                  </a:cubicBezTo>
                  <a:cubicBezTo>
                    <a:pt x="101" y="924"/>
                    <a:pt x="91" y="901"/>
                    <a:pt x="85" y="881"/>
                  </a:cubicBezTo>
                  <a:cubicBezTo>
                    <a:pt x="79" y="861"/>
                    <a:pt x="76" y="843"/>
                    <a:pt x="76" y="826"/>
                  </a:cubicBezTo>
                  <a:cubicBezTo>
                    <a:pt x="76" y="814"/>
                    <a:pt x="78" y="802"/>
                    <a:pt x="81" y="791"/>
                  </a:cubicBezTo>
                  <a:cubicBezTo>
                    <a:pt x="87" y="770"/>
                    <a:pt x="97" y="751"/>
                    <a:pt x="113" y="732"/>
                  </a:cubicBezTo>
                  <a:cubicBezTo>
                    <a:pt x="128" y="716"/>
                    <a:pt x="146" y="700"/>
                    <a:pt x="168" y="684"/>
                  </a:cubicBezTo>
                  <a:cubicBezTo>
                    <a:pt x="207" y="656"/>
                    <a:pt x="257" y="630"/>
                    <a:pt x="314" y="603"/>
                  </a:cubicBezTo>
                  <a:cubicBezTo>
                    <a:pt x="398" y="563"/>
                    <a:pt x="497" y="522"/>
                    <a:pt x="595" y="472"/>
                  </a:cubicBezTo>
                  <a:cubicBezTo>
                    <a:pt x="693" y="422"/>
                    <a:pt x="790" y="362"/>
                    <a:pt x="870" y="282"/>
                  </a:cubicBezTo>
                  <a:cubicBezTo>
                    <a:pt x="1082" y="71"/>
                    <a:pt x="1098" y="54"/>
                    <a:pt x="1098" y="54"/>
                  </a:cubicBezTo>
                  <a:lnTo>
                    <a:pt x="1045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235311" y="3198248"/>
              <a:ext cx="366251" cy="364231"/>
            </a:xfrm>
            <a:custGeom>
              <a:avLst/>
              <a:gdLst>
                <a:gd name="T0" fmla="*/ 230 w 230"/>
                <a:gd name="T1" fmla="*/ 126 h 229"/>
                <a:gd name="T2" fmla="*/ 177 w 230"/>
                <a:gd name="T3" fmla="*/ 53 h 229"/>
                <a:gd name="T4" fmla="*/ 104 w 230"/>
                <a:gd name="T5" fmla="*/ 0 h 229"/>
                <a:gd name="T6" fmla="*/ 0 w 230"/>
                <a:gd name="T7" fmla="*/ 229 h 229"/>
                <a:gd name="T8" fmla="*/ 230 w 230"/>
                <a:gd name="T9" fmla="*/ 12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229">
                  <a:moveTo>
                    <a:pt x="230" y="126"/>
                  </a:moveTo>
                  <a:cubicBezTo>
                    <a:pt x="177" y="53"/>
                    <a:pt x="177" y="53"/>
                    <a:pt x="177" y="53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0" y="96"/>
                    <a:pt x="0" y="229"/>
                  </a:cubicBezTo>
                  <a:cubicBezTo>
                    <a:pt x="134" y="229"/>
                    <a:pt x="230" y="126"/>
                    <a:pt x="230" y="126"/>
                  </a:cubicBezTo>
                  <a:close/>
                </a:path>
              </a:pathLst>
            </a:custGeom>
            <a:solidFill>
              <a:srgbClr val="F692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3314755" y="3221812"/>
              <a:ext cx="263243" cy="261223"/>
            </a:xfrm>
            <a:custGeom>
              <a:avLst/>
              <a:gdLst>
                <a:gd name="T0" fmla="*/ 165 w 165"/>
                <a:gd name="T1" fmla="*/ 90 h 164"/>
                <a:gd name="T2" fmla="*/ 127 w 165"/>
                <a:gd name="T3" fmla="*/ 38 h 164"/>
                <a:gd name="T4" fmla="*/ 75 w 165"/>
                <a:gd name="T5" fmla="*/ 0 h 164"/>
                <a:gd name="T6" fmla="*/ 0 w 165"/>
                <a:gd name="T7" fmla="*/ 164 h 164"/>
                <a:gd name="T8" fmla="*/ 165 w 165"/>
                <a:gd name="T9" fmla="*/ 9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164">
                  <a:moveTo>
                    <a:pt x="165" y="90"/>
                  </a:moveTo>
                  <a:cubicBezTo>
                    <a:pt x="127" y="38"/>
                    <a:pt x="127" y="38"/>
                    <a:pt x="127" y="38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0" y="69"/>
                    <a:pt x="0" y="164"/>
                  </a:cubicBezTo>
                  <a:cubicBezTo>
                    <a:pt x="96" y="164"/>
                    <a:pt x="165" y="90"/>
                    <a:pt x="165" y="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3380061" y="3241337"/>
              <a:ext cx="178413" cy="178413"/>
            </a:xfrm>
            <a:custGeom>
              <a:avLst/>
              <a:gdLst>
                <a:gd name="T0" fmla="*/ 112 w 112"/>
                <a:gd name="T1" fmla="*/ 61 h 112"/>
                <a:gd name="T2" fmla="*/ 86 w 112"/>
                <a:gd name="T3" fmla="*/ 26 h 112"/>
                <a:gd name="T4" fmla="*/ 50 w 112"/>
                <a:gd name="T5" fmla="*/ 0 h 112"/>
                <a:gd name="T6" fmla="*/ 0 w 112"/>
                <a:gd name="T7" fmla="*/ 112 h 112"/>
                <a:gd name="T8" fmla="*/ 112 w 112"/>
                <a:gd name="T9" fmla="*/ 6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12">
                  <a:moveTo>
                    <a:pt x="112" y="61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0" y="47"/>
                    <a:pt x="0" y="112"/>
                  </a:cubicBezTo>
                  <a:cubicBezTo>
                    <a:pt x="65" y="112"/>
                    <a:pt x="112" y="61"/>
                    <a:pt x="112" y="61"/>
                  </a:cubicBezTo>
                  <a:close/>
                </a:path>
              </a:pathLst>
            </a:custGeom>
            <a:solidFill>
              <a:srgbClr val="FBED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170006" y="2741108"/>
              <a:ext cx="509654" cy="514367"/>
            </a:xfrm>
            <a:custGeom>
              <a:avLst/>
              <a:gdLst>
                <a:gd name="T0" fmla="*/ 320 w 320"/>
                <a:gd name="T1" fmla="*/ 24 h 323"/>
                <a:gd name="T2" fmla="*/ 201 w 320"/>
                <a:gd name="T3" fmla="*/ 67 h 323"/>
                <a:gd name="T4" fmla="*/ 0 w 320"/>
                <a:gd name="T5" fmla="*/ 268 h 323"/>
                <a:gd name="T6" fmla="*/ 180 w 320"/>
                <a:gd name="T7" fmla="*/ 255 h 323"/>
                <a:gd name="T8" fmla="*/ 320 w 320"/>
                <a:gd name="T9" fmla="*/ 24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323">
                  <a:moveTo>
                    <a:pt x="320" y="24"/>
                  </a:moveTo>
                  <a:cubicBezTo>
                    <a:pt x="320" y="24"/>
                    <a:pt x="269" y="0"/>
                    <a:pt x="201" y="67"/>
                  </a:cubicBezTo>
                  <a:cubicBezTo>
                    <a:pt x="134" y="134"/>
                    <a:pt x="0" y="268"/>
                    <a:pt x="0" y="268"/>
                  </a:cubicBezTo>
                  <a:cubicBezTo>
                    <a:pt x="0" y="268"/>
                    <a:pt x="112" y="187"/>
                    <a:pt x="180" y="255"/>
                  </a:cubicBezTo>
                  <a:cubicBezTo>
                    <a:pt x="248" y="323"/>
                    <a:pt x="320" y="24"/>
                    <a:pt x="320" y="2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3544335" y="3118804"/>
              <a:ext cx="514367" cy="508981"/>
            </a:xfrm>
            <a:custGeom>
              <a:avLst/>
              <a:gdLst>
                <a:gd name="T0" fmla="*/ 298 w 323"/>
                <a:gd name="T1" fmla="*/ 0 h 320"/>
                <a:gd name="T2" fmla="*/ 256 w 323"/>
                <a:gd name="T3" fmla="*/ 119 h 320"/>
                <a:gd name="T4" fmla="*/ 55 w 323"/>
                <a:gd name="T5" fmla="*/ 320 h 320"/>
                <a:gd name="T6" fmla="*/ 68 w 323"/>
                <a:gd name="T7" fmla="*/ 141 h 320"/>
                <a:gd name="T8" fmla="*/ 298 w 323"/>
                <a:gd name="T9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320">
                  <a:moveTo>
                    <a:pt x="298" y="0"/>
                  </a:moveTo>
                  <a:cubicBezTo>
                    <a:pt x="298" y="0"/>
                    <a:pt x="323" y="52"/>
                    <a:pt x="256" y="119"/>
                  </a:cubicBezTo>
                  <a:cubicBezTo>
                    <a:pt x="189" y="186"/>
                    <a:pt x="55" y="320"/>
                    <a:pt x="55" y="320"/>
                  </a:cubicBezTo>
                  <a:cubicBezTo>
                    <a:pt x="55" y="320"/>
                    <a:pt x="136" y="209"/>
                    <a:pt x="68" y="141"/>
                  </a:cubicBezTo>
                  <a:cubicBezTo>
                    <a:pt x="0" y="73"/>
                    <a:pt x="298" y="0"/>
                    <a:pt x="298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3400932" y="3091201"/>
              <a:ext cx="305658" cy="307678"/>
            </a:xfrm>
            <a:custGeom>
              <a:avLst/>
              <a:gdLst>
                <a:gd name="T0" fmla="*/ 298 w 454"/>
                <a:gd name="T1" fmla="*/ 457 h 457"/>
                <a:gd name="T2" fmla="*/ 0 w 454"/>
                <a:gd name="T3" fmla="*/ 159 h 457"/>
                <a:gd name="T4" fmla="*/ 156 w 454"/>
                <a:gd name="T5" fmla="*/ 0 h 457"/>
                <a:gd name="T6" fmla="*/ 454 w 454"/>
                <a:gd name="T7" fmla="*/ 298 h 457"/>
                <a:gd name="T8" fmla="*/ 298 w 454"/>
                <a:gd name="T9" fmla="*/ 457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457">
                  <a:moveTo>
                    <a:pt x="298" y="457"/>
                  </a:moveTo>
                  <a:lnTo>
                    <a:pt x="0" y="159"/>
                  </a:lnTo>
                  <a:lnTo>
                    <a:pt x="156" y="0"/>
                  </a:lnTo>
                  <a:lnTo>
                    <a:pt x="454" y="298"/>
                  </a:lnTo>
                  <a:lnTo>
                    <a:pt x="298" y="457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3400932" y="3091201"/>
              <a:ext cx="111760" cy="111760"/>
            </a:xfrm>
            <a:custGeom>
              <a:avLst/>
              <a:gdLst>
                <a:gd name="T0" fmla="*/ 10 w 166"/>
                <a:gd name="T1" fmla="*/ 166 h 166"/>
                <a:gd name="T2" fmla="*/ 0 w 166"/>
                <a:gd name="T3" fmla="*/ 159 h 166"/>
                <a:gd name="T4" fmla="*/ 156 w 166"/>
                <a:gd name="T5" fmla="*/ 0 h 166"/>
                <a:gd name="T6" fmla="*/ 166 w 166"/>
                <a:gd name="T7" fmla="*/ 10 h 166"/>
                <a:gd name="T8" fmla="*/ 10 w 166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6">
                  <a:moveTo>
                    <a:pt x="10" y="166"/>
                  </a:moveTo>
                  <a:lnTo>
                    <a:pt x="0" y="159"/>
                  </a:lnTo>
                  <a:lnTo>
                    <a:pt x="156" y="0"/>
                  </a:lnTo>
                  <a:lnTo>
                    <a:pt x="166" y="10"/>
                  </a:lnTo>
                  <a:lnTo>
                    <a:pt x="10" y="16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3417090" y="3107359"/>
              <a:ext cx="109741" cy="111760"/>
            </a:xfrm>
            <a:custGeom>
              <a:avLst/>
              <a:gdLst>
                <a:gd name="T0" fmla="*/ 7 w 163"/>
                <a:gd name="T1" fmla="*/ 166 h 166"/>
                <a:gd name="T2" fmla="*/ 0 w 163"/>
                <a:gd name="T3" fmla="*/ 156 h 166"/>
                <a:gd name="T4" fmla="*/ 156 w 163"/>
                <a:gd name="T5" fmla="*/ 0 h 166"/>
                <a:gd name="T6" fmla="*/ 163 w 163"/>
                <a:gd name="T7" fmla="*/ 7 h 166"/>
                <a:gd name="T8" fmla="*/ 7 w 163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166">
                  <a:moveTo>
                    <a:pt x="7" y="166"/>
                  </a:moveTo>
                  <a:lnTo>
                    <a:pt x="0" y="156"/>
                  </a:lnTo>
                  <a:lnTo>
                    <a:pt x="156" y="0"/>
                  </a:lnTo>
                  <a:lnTo>
                    <a:pt x="163" y="7"/>
                  </a:lnTo>
                  <a:lnTo>
                    <a:pt x="7" y="16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3431229" y="3121497"/>
              <a:ext cx="111760" cy="111760"/>
            </a:xfrm>
            <a:custGeom>
              <a:avLst/>
              <a:gdLst>
                <a:gd name="T0" fmla="*/ 7 w 166"/>
                <a:gd name="T1" fmla="*/ 166 h 166"/>
                <a:gd name="T2" fmla="*/ 0 w 166"/>
                <a:gd name="T3" fmla="*/ 159 h 166"/>
                <a:gd name="T4" fmla="*/ 156 w 166"/>
                <a:gd name="T5" fmla="*/ 0 h 166"/>
                <a:gd name="T6" fmla="*/ 166 w 166"/>
                <a:gd name="T7" fmla="*/ 10 h 166"/>
                <a:gd name="T8" fmla="*/ 7 w 166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6">
                  <a:moveTo>
                    <a:pt x="7" y="166"/>
                  </a:moveTo>
                  <a:lnTo>
                    <a:pt x="0" y="159"/>
                  </a:lnTo>
                  <a:lnTo>
                    <a:pt x="156" y="0"/>
                  </a:lnTo>
                  <a:lnTo>
                    <a:pt x="166" y="10"/>
                  </a:lnTo>
                  <a:lnTo>
                    <a:pt x="7" y="16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3445367" y="3137655"/>
              <a:ext cx="111760" cy="109741"/>
            </a:xfrm>
            <a:custGeom>
              <a:avLst/>
              <a:gdLst>
                <a:gd name="T0" fmla="*/ 10 w 166"/>
                <a:gd name="T1" fmla="*/ 163 h 163"/>
                <a:gd name="T2" fmla="*/ 0 w 166"/>
                <a:gd name="T3" fmla="*/ 156 h 163"/>
                <a:gd name="T4" fmla="*/ 159 w 166"/>
                <a:gd name="T5" fmla="*/ 0 h 163"/>
                <a:gd name="T6" fmla="*/ 166 w 166"/>
                <a:gd name="T7" fmla="*/ 7 h 163"/>
                <a:gd name="T8" fmla="*/ 10 w 166"/>
                <a:gd name="T9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3">
                  <a:moveTo>
                    <a:pt x="10" y="163"/>
                  </a:moveTo>
                  <a:lnTo>
                    <a:pt x="0" y="156"/>
                  </a:lnTo>
                  <a:lnTo>
                    <a:pt x="159" y="0"/>
                  </a:lnTo>
                  <a:lnTo>
                    <a:pt x="166" y="7"/>
                  </a:lnTo>
                  <a:lnTo>
                    <a:pt x="10" y="163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3461525" y="3151794"/>
              <a:ext cx="111760" cy="111760"/>
            </a:xfrm>
            <a:custGeom>
              <a:avLst/>
              <a:gdLst>
                <a:gd name="T0" fmla="*/ 7 w 166"/>
                <a:gd name="T1" fmla="*/ 166 h 166"/>
                <a:gd name="T2" fmla="*/ 0 w 166"/>
                <a:gd name="T3" fmla="*/ 156 h 166"/>
                <a:gd name="T4" fmla="*/ 156 w 166"/>
                <a:gd name="T5" fmla="*/ 0 h 166"/>
                <a:gd name="T6" fmla="*/ 166 w 166"/>
                <a:gd name="T7" fmla="*/ 7 h 166"/>
                <a:gd name="T8" fmla="*/ 7 w 166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6">
                  <a:moveTo>
                    <a:pt x="7" y="166"/>
                  </a:moveTo>
                  <a:lnTo>
                    <a:pt x="0" y="156"/>
                  </a:lnTo>
                  <a:lnTo>
                    <a:pt x="156" y="0"/>
                  </a:lnTo>
                  <a:lnTo>
                    <a:pt x="166" y="7"/>
                  </a:lnTo>
                  <a:lnTo>
                    <a:pt x="7" y="16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3475663" y="3165932"/>
              <a:ext cx="111760" cy="111760"/>
            </a:xfrm>
            <a:custGeom>
              <a:avLst/>
              <a:gdLst>
                <a:gd name="T0" fmla="*/ 10 w 166"/>
                <a:gd name="T1" fmla="*/ 166 h 166"/>
                <a:gd name="T2" fmla="*/ 0 w 166"/>
                <a:gd name="T3" fmla="*/ 159 h 166"/>
                <a:gd name="T4" fmla="*/ 159 w 166"/>
                <a:gd name="T5" fmla="*/ 0 h 166"/>
                <a:gd name="T6" fmla="*/ 166 w 166"/>
                <a:gd name="T7" fmla="*/ 10 h 166"/>
                <a:gd name="T8" fmla="*/ 10 w 166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6">
                  <a:moveTo>
                    <a:pt x="10" y="166"/>
                  </a:moveTo>
                  <a:lnTo>
                    <a:pt x="0" y="159"/>
                  </a:lnTo>
                  <a:lnTo>
                    <a:pt x="159" y="0"/>
                  </a:lnTo>
                  <a:lnTo>
                    <a:pt x="166" y="10"/>
                  </a:lnTo>
                  <a:lnTo>
                    <a:pt x="10" y="16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3491822" y="3182090"/>
              <a:ext cx="109741" cy="111760"/>
            </a:xfrm>
            <a:custGeom>
              <a:avLst/>
              <a:gdLst>
                <a:gd name="T0" fmla="*/ 7 w 163"/>
                <a:gd name="T1" fmla="*/ 166 h 166"/>
                <a:gd name="T2" fmla="*/ 0 w 163"/>
                <a:gd name="T3" fmla="*/ 156 h 166"/>
                <a:gd name="T4" fmla="*/ 156 w 163"/>
                <a:gd name="T5" fmla="*/ 0 h 166"/>
                <a:gd name="T6" fmla="*/ 163 w 163"/>
                <a:gd name="T7" fmla="*/ 7 h 166"/>
                <a:gd name="T8" fmla="*/ 7 w 163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166">
                  <a:moveTo>
                    <a:pt x="7" y="166"/>
                  </a:moveTo>
                  <a:lnTo>
                    <a:pt x="0" y="156"/>
                  </a:lnTo>
                  <a:lnTo>
                    <a:pt x="156" y="0"/>
                  </a:lnTo>
                  <a:lnTo>
                    <a:pt x="163" y="7"/>
                  </a:lnTo>
                  <a:lnTo>
                    <a:pt x="7" y="16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3505960" y="3196228"/>
              <a:ext cx="111760" cy="111760"/>
            </a:xfrm>
            <a:custGeom>
              <a:avLst/>
              <a:gdLst>
                <a:gd name="T0" fmla="*/ 7 w 166"/>
                <a:gd name="T1" fmla="*/ 166 h 166"/>
                <a:gd name="T2" fmla="*/ 0 w 166"/>
                <a:gd name="T3" fmla="*/ 159 h 166"/>
                <a:gd name="T4" fmla="*/ 156 w 166"/>
                <a:gd name="T5" fmla="*/ 0 h 166"/>
                <a:gd name="T6" fmla="*/ 166 w 166"/>
                <a:gd name="T7" fmla="*/ 10 h 166"/>
                <a:gd name="T8" fmla="*/ 7 w 166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6">
                  <a:moveTo>
                    <a:pt x="7" y="166"/>
                  </a:moveTo>
                  <a:lnTo>
                    <a:pt x="0" y="159"/>
                  </a:lnTo>
                  <a:lnTo>
                    <a:pt x="156" y="0"/>
                  </a:lnTo>
                  <a:lnTo>
                    <a:pt x="166" y="10"/>
                  </a:lnTo>
                  <a:lnTo>
                    <a:pt x="7" y="16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3520098" y="3212387"/>
              <a:ext cx="111760" cy="109741"/>
            </a:xfrm>
            <a:custGeom>
              <a:avLst/>
              <a:gdLst>
                <a:gd name="T0" fmla="*/ 10 w 166"/>
                <a:gd name="T1" fmla="*/ 163 h 163"/>
                <a:gd name="T2" fmla="*/ 0 w 166"/>
                <a:gd name="T3" fmla="*/ 156 h 163"/>
                <a:gd name="T4" fmla="*/ 159 w 166"/>
                <a:gd name="T5" fmla="*/ 0 h 163"/>
                <a:gd name="T6" fmla="*/ 166 w 166"/>
                <a:gd name="T7" fmla="*/ 7 h 163"/>
                <a:gd name="T8" fmla="*/ 10 w 166"/>
                <a:gd name="T9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3">
                  <a:moveTo>
                    <a:pt x="10" y="163"/>
                  </a:moveTo>
                  <a:lnTo>
                    <a:pt x="0" y="156"/>
                  </a:lnTo>
                  <a:lnTo>
                    <a:pt x="159" y="0"/>
                  </a:lnTo>
                  <a:lnTo>
                    <a:pt x="166" y="7"/>
                  </a:lnTo>
                  <a:lnTo>
                    <a:pt x="10" y="163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3536256" y="3226525"/>
              <a:ext cx="111760" cy="111760"/>
            </a:xfrm>
            <a:custGeom>
              <a:avLst/>
              <a:gdLst>
                <a:gd name="T0" fmla="*/ 7 w 166"/>
                <a:gd name="T1" fmla="*/ 166 h 166"/>
                <a:gd name="T2" fmla="*/ 0 w 166"/>
                <a:gd name="T3" fmla="*/ 159 h 166"/>
                <a:gd name="T4" fmla="*/ 156 w 166"/>
                <a:gd name="T5" fmla="*/ 0 h 166"/>
                <a:gd name="T6" fmla="*/ 166 w 166"/>
                <a:gd name="T7" fmla="*/ 10 h 166"/>
                <a:gd name="T8" fmla="*/ 7 w 166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6">
                  <a:moveTo>
                    <a:pt x="7" y="166"/>
                  </a:moveTo>
                  <a:lnTo>
                    <a:pt x="0" y="159"/>
                  </a:lnTo>
                  <a:lnTo>
                    <a:pt x="156" y="0"/>
                  </a:lnTo>
                  <a:lnTo>
                    <a:pt x="166" y="10"/>
                  </a:lnTo>
                  <a:lnTo>
                    <a:pt x="7" y="16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3550395" y="3242683"/>
              <a:ext cx="111760" cy="109741"/>
            </a:xfrm>
            <a:custGeom>
              <a:avLst/>
              <a:gdLst>
                <a:gd name="T0" fmla="*/ 10 w 166"/>
                <a:gd name="T1" fmla="*/ 163 h 163"/>
                <a:gd name="T2" fmla="*/ 0 w 166"/>
                <a:gd name="T3" fmla="*/ 156 h 163"/>
                <a:gd name="T4" fmla="*/ 159 w 166"/>
                <a:gd name="T5" fmla="*/ 0 h 163"/>
                <a:gd name="T6" fmla="*/ 166 w 166"/>
                <a:gd name="T7" fmla="*/ 7 h 163"/>
                <a:gd name="T8" fmla="*/ 10 w 166"/>
                <a:gd name="T9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3">
                  <a:moveTo>
                    <a:pt x="10" y="163"/>
                  </a:moveTo>
                  <a:lnTo>
                    <a:pt x="0" y="156"/>
                  </a:lnTo>
                  <a:lnTo>
                    <a:pt x="159" y="0"/>
                  </a:lnTo>
                  <a:lnTo>
                    <a:pt x="166" y="7"/>
                  </a:lnTo>
                  <a:lnTo>
                    <a:pt x="10" y="163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3566553" y="3256821"/>
              <a:ext cx="111760" cy="111760"/>
            </a:xfrm>
            <a:custGeom>
              <a:avLst/>
              <a:gdLst>
                <a:gd name="T0" fmla="*/ 7 w 166"/>
                <a:gd name="T1" fmla="*/ 166 h 166"/>
                <a:gd name="T2" fmla="*/ 0 w 166"/>
                <a:gd name="T3" fmla="*/ 156 h 166"/>
                <a:gd name="T4" fmla="*/ 156 w 166"/>
                <a:gd name="T5" fmla="*/ 0 h 166"/>
                <a:gd name="T6" fmla="*/ 166 w 166"/>
                <a:gd name="T7" fmla="*/ 7 h 166"/>
                <a:gd name="T8" fmla="*/ 7 w 166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6">
                  <a:moveTo>
                    <a:pt x="7" y="166"/>
                  </a:moveTo>
                  <a:lnTo>
                    <a:pt x="0" y="156"/>
                  </a:lnTo>
                  <a:lnTo>
                    <a:pt x="156" y="0"/>
                  </a:lnTo>
                  <a:lnTo>
                    <a:pt x="166" y="7"/>
                  </a:lnTo>
                  <a:lnTo>
                    <a:pt x="7" y="16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3580691" y="3271633"/>
              <a:ext cx="111760" cy="111087"/>
            </a:xfrm>
            <a:custGeom>
              <a:avLst/>
              <a:gdLst>
                <a:gd name="T0" fmla="*/ 10 w 166"/>
                <a:gd name="T1" fmla="*/ 165 h 165"/>
                <a:gd name="T2" fmla="*/ 0 w 166"/>
                <a:gd name="T3" fmla="*/ 158 h 165"/>
                <a:gd name="T4" fmla="*/ 159 w 166"/>
                <a:gd name="T5" fmla="*/ 0 h 165"/>
                <a:gd name="T6" fmla="*/ 166 w 166"/>
                <a:gd name="T7" fmla="*/ 9 h 165"/>
                <a:gd name="T8" fmla="*/ 10 w 166"/>
                <a:gd name="T9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5">
                  <a:moveTo>
                    <a:pt x="10" y="165"/>
                  </a:moveTo>
                  <a:lnTo>
                    <a:pt x="0" y="158"/>
                  </a:lnTo>
                  <a:lnTo>
                    <a:pt x="159" y="0"/>
                  </a:lnTo>
                  <a:lnTo>
                    <a:pt x="166" y="9"/>
                  </a:lnTo>
                  <a:lnTo>
                    <a:pt x="10" y="165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3596849" y="3287118"/>
              <a:ext cx="109741" cy="111760"/>
            </a:xfrm>
            <a:custGeom>
              <a:avLst/>
              <a:gdLst>
                <a:gd name="T0" fmla="*/ 7 w 163"/>
                <a:gd name="T1" fmla="*/ 166 h 166"/>
                <a:gd name="T2" fmla="*/ 0 w 163"/>
                <a:gd name="T3" fmla="*/ 156 h 166"/>
                <a:gd name="T4" fmla="*/ 156 w 163"/>
                <a:gd name="T5" fmla="*/ 0 h 166"/>
                <a:gd name="T6" fmla="*/ 163 w 163"/>
                <a:gd name="T7" fmla="*/ 7 h 166"/>
                <a:gd name="T8" fmla="*/ 7 w 163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166">
                  <a:moveTo>
                    <a:pt x="7" y="166"/>
                  </a:moveTo>
                  <a:lnTo>
                    <a:pt x="0" y="156"/>
                  </a:lnTo>
                  <a:lnTo>
                    <a:pt x="156" y="0"/>
                  </a:lnTo>
                  <a:lnTo>
                    <a:pt x="163" y="7"/>
                  </a:lnTo>
                  <a:lnTo>
                    <a:pt x="7" y="16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3426516" y="2059774"/>
              <a:ext cx="1312174" cy="1313521"/>
            </a:xfrm>
            <a:custGeom>
              <a:avLst/>
              <a:gdLst>
                <a:gd name="T0" fmla="*/ 141 w 824"/>
                <a:gd name="T1" fmla="*/ 825 h 825"/>
                <a:gd name="T2" fmla="*/ 482 w 824"/>
                <a:gd name="T3" fmla="*/ 564 h 825"/>
                <a:gd name="T4" fmla="*/ 763 w 824"/>
                <a:gd name="T5" fmla="*/ 61 h 825"/>
                <a:gd name="T6" fmla="*/ 261 w 824"/>
                <a:gd name="T7" fmla="*/ 343 h 825"/>
                <a:gd name="T8" fmla="*/ 0 w 824"/>
                <a:gd name="T9" fmla="*/ 683 h 825"/>
                <a:gd name="T10" fmla="*/ 141 w 824"/>
                <a:gd name="T11" fmla="*/ 825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4" h="825">
                  <a:moveTo>
                    <a:pt x="141" y="825"/>
                  </a:moveTo>
                  <a:cubicBezTo>
                    <a:pt x="237" y="778"/>
                    <a:pt x="361" y="685"/>
                    <a:pt x="482" y="564"/>
                  </a:cubicBezTo>
                  <a:cubicBezTo>
                    <a:pt x="698" y="348"/>
                    <a:pt x="824" y="123"/>
                    <a:pt x="763" y="61"/>
                  </a:cubicBezTo>
                  <a:cubicBezTo>
                    <a:pt x="702" y="0"/>
                    <a:pt x="477" y="126"/>
                    <a:pt x="261" y="343"/>
                  </a:cubicBezTo>
                  <a:cubicBezTo>
                    <a:pt x="140" y="464"/>
                    <a:pt x="47" y="587"/>
                    <a:pt x="0" y="683"/>
                  </a:cubicBezTo>
                  <a:cubicBezTo>
                    <a:pt x="141" y="825"/>
                    <a:pt x="141" y="825"/>
                    <a:pt x="141" y="825"/>
                  </a:cubicBez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3549048" y="2779484"/>
              <a:ext cx="469932" cy="471279"/>
            </a:xfrm>
            <a:custGeom>
              <a:avLst/>
              <a:gdLst>
                <a:gd name="T0" fmla="*/ 205 w 295"/>
                <a:gd name="T1" fmla="*/ 285 h 296"/>
                <a:gd name="T2" fmla="*/ 295 w 295"/>
                <a:gd name="T3" fmla="*/ 213 h 296"/>
                <a:gd name="T4" fmla="*/ 176 w 295"/>
                <a:gd name="T5" fmla="*/ 120 h 296"/>
                <a:gd name="T6" fmla="*/ 82 w 295"/>
                <a:gd name="T7" fmla="*/ 0 h 296"/>
                <a:gd name="T8" fmla="*/ 11 w 295"/>
                <a:gd name="T9" fmla="*/ 90 h 296"/>
                <a:gd name="T10" fmla="*/ 95 w 295"/>
                <a:gd name="T11" fmla="*/ 201 h 296"/>
                <a:gd name="T12" fmla="*/ 205 w 295"/>
                <a:gd name="T13" fmla="*/ 285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296">
                  <a:moveTo>
                    <a:pt x="205" y="285"/>
                  </a:moveTo>
                  <a:cubicBezTo>
                    <a:pt x="235" y="263"/>
                    <a:pt x="265" y="240"/>
                    <a:pt x="295" y="213"/>
                  </a:cubicBezTo>
                  <a:cubicBezTo>
                    <a:pt x="295" y="213"/>
                    <a:pt x="281" y="225"/>
                    <a:pt x="176" y="120"/>
                  </a:cubicBezTo>
                  <a:cubicBezTo>
                    <a:pt x="71" y="15"/>
                    <a:pt x="82" y="0"/>
                    <a:pt x="82" y="0"/>
                  </a:cubicBezTo>
                  <a:cubicBezTo>
                    <a:pt x="56" y="31"/>
                    <a:pt x="32" y="61"/>
                    <a:pt x="11" y="90"/>
                  </a:cubicBezTo>
                  <a:cubicBezTo>
                    <a:pt x="11" y="90"/>
                    <a:pt x="0" y="105"/>
                    <a:pt x="95" y="201"/>
                  </a:cubicBezTo>
                  <a:cubicBezTo>
                    <a:pt x="190" y="296"/>
                    <a:pt x="205" y="285"/>
                    <a:pt x="205" y="2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4179888" y="2092763"/>
              <a:ext cx="526485" cy="527159"/>
            </a:xfrm>
            <a:custGeom>
              <a:avLst/>
              <a:gdLst>
                <a:gd name="T0" fmla="*/ 191 w 331"/>
                <a:gd name="T1" fmla="*/ 331 h 331"/>
                <a:gd name="T2" fmla="*/ 290 w 331"/>
                <a:gd name="T3" fmla="*/ 40 h 331"/>
                <a:gd name="T4" fmla="*/ 0 w 331"/>
                <a:gd name="T5" fmla="*/ 140 h 331"/>
                <a:gd name="T6" fmla="*/ 75 w 331"/>
                <a:gd name="T7" fmla="*/ 256 h 331"/>
                <a:gd name="T8" fmla="*/ 191 w 331"/>
                <a:gd name="T9" fmla="*/ 331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1" h="331">
                  <a:moveTo>
                    <a:pt x="191" y="331"/>
                  </a:moveTo>
                  <a:cubicBezTo>
                    <a:pt x="288" y="195"/>
                    <a:pt x="331" y="81"/>
                    <a:pt x="290" y="40"/>
                  </a:cubicBezTo>
                  <a:cubicBezTo>
                    <a:pt x="249" y="0"/>
                    <a:pt x="135" y="42"/>
                    <a:pt x="0" y="140"/>
                  </a:cubicBezTo>
                  <a:cubicBezTo>
                    <a:pt x="0" y="140"/>
                    <a:pt x="20" y="202"/>
                    <a:pt x="75" y="256"/>
                  </a:cubicBezTo>
                  <a:cubicBezTo>
                    <a:pt x="129" y="310"/>
                    <a:pt x="191" y="331"/>
                    <a:pt x="191" y="3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4009555" y="2486618"/>
              <a:ext cx="302292" cy="303638"/>
            </a:xfrm>
            <a:custGeom>
              <a:avLst/>
              <a:gdLst>
                <a:gd name="T0" fmla="*/ 156 w 190"/>
                <a:gd name="T1" fmla="*/ 157 h 191"/>
                <a:gd name="T2" fmla="*/ 34 w 190"/>
                <a:gd name="T3" fmla="*/ 157 h 191"/>
                <a:gd name="T4" fmla="*/ 34 w 190"/>
                <a:gd name="T5" fmla="*/ 34 h 191"/>
                <a:gd name="T6" fmla="*/ 156 w 190"/>
                <a:gd name="T7" fmla="*/ 34 h 191"/>
                <a:gd name="T8" fmla="*/ 156 w 190"/>
                <a:gd name="T9" fmla="*/ 15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191">
                  <a:moveTo>
                    <a:pt x="156" y="157"/>
                  </a:moveTo>
                  <a:cubicBezTo>
                    <a:pt x="122" y="191"/>
                    <a:pt x="68" y="191"/>
                    <a:pt x="34" y="157"/>
                  </a:cubicBezTo>
                  <a:cubicBezTo>
                    <a:pt x="0" y="123"/>
                    <a:pt x="0" y="68"/>
                    <a:pt x="34" y="34"/>
                  </a:cubicBezTo>
                  <a:cubicBezTo>
                    <a:pt x="68" y="0"/>
                    <a:pt x="122" y="0"/>
                    <a:pt x="156" y="34"/>
                  </a:cubicBezTo>
                  <a:cubicBezTo>
                    <a:pt x="190" y="68"/>
                    <a:pt x="190" y="123"/>
                    <a:pt x="156" y="15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4036485" y="2513548"/>
              <a:ext cx="248431" cy="249778"/>
            </a:xfrm>
            <a:custGeom>
              <a:avLst/>
              <a:gdLst>
                <a:gd name="T0" fmla="*/ 107 w 156"/>
                <a:gd name="T1" fmla="*/ 141 h 157"/>
                <a:gd name="T2" fmla="*/ 16 w 156"/>
                <a:gd name="T3" fmla="*/ 108 h 157"/>
                <a:gd name="T4" fmla="*/ 49 w 156"/>
                <a:gd name="T5" fmla="*/ 17 h 157"/>
                <a:gd name="T6" fmla="*/ 140 w 156"/>
                <a:gd name="T7" fmla="*/ 50 h 157"/>
                <a:gd name="T8" fmla="*/ 107 w 156"/>
                <a:gd name="T9" fmla="*/ 14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157">
                  <a:moveTo>
                    <a:pt x="107" y="141"/>
                  </a:moveTo>
                  <a:cubicBezTo>
                    <a:pt x="73" y="157"/>
                    <a:pt x="32" y="142"/>
                    <a:pt x="16" y="108"/>
                  </a:cubicBezTo>
                  <a:cubicBezTo>
                    <a:pt x="0" y="73"/>
                    <a:pt x="15" y="33"/>
                    <a:pt x="49" y="17"/>
                  </a:cubicBezTo>
                  <a:cubicBezTo>
                    <a:pt x="83" y="0"/>
                    <a:pt x="124" y="15"/>
                    <a:pt x="140" y="50"/>
                  </a:cubicBezTo>
                  <a:cubicBezTo>
                    <a:pt x="156" y="84"/>
                    <a:pt x="141" y="125"/>
                    <a:pt x="107" y="141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" name="Freeform 44"/>
            <p:cNvSpPr>
              <a:spLocks/>
            </p:cNvSpPr>
            <p:nvPr/>
          </p:nvSpPr>
          <p:spPr bwMode="auto">
            <a:xfrm>
              <a:off x="4238461" y="2540478"/>
              <a:ext cx="18851" cy="18851"/>
            </a:xfrm>
            <a:custGeom>
              <a:avLst/>
              <a:gdLst>
                <a:gd name="T0" fmla="*/ 10 w 12"/>
                <a:gd name="T1" fmla="*/ 10 h 12"/>
                <a:gd name="T2" fmla="*/ 2 w 12"/>
                <a:gd name="T3" fmla="*/ 10 h 12"/>
                <a:gd name="T4" fmla="*/ 2 w 12"/>
                <a:gd name="T5" fmla="*/ 3 h 12"/>
                <a:gd name="T6" fmla="*/ 10 w 12"/>
                <a:gd name="T7" fmla="*/ 3 h 12"/>
                <a:gd name="T8" fmla="*/ 10 w 12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0" y="10"/>
                  </a:moveTo>
                  <a:cubicBezTo>
                    <a:pt x="8" y="12"/>
                    <a:pt x="4" y="12"/>
                    <a:pt x="2" y="10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4" y="0"/>
                    <a:pt x="8" y="0"/>
                    <a:pt x="10" y="3"/>
                  </a:cubicBezTo>
                  <a:cubicBezTo>
                    <a:pt x="12" y="5"/>
                    <a:pt x="12" y="8"/>
                    <a:pt x="10" y="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" name="Freeform 45"/>
            <p:cNvSpPr>
              <a:spLocks/>
            </p:cNvSpPr>
            <p:nvPr/>
          </p:nvSpPr>
          <p:spPr bwMode="auto">
            <a:xfrm>
              <a:off x="4182581" y="2508835"/>
              <a:ext cx="19524" cy="18851"/>
            </a:xfrm>
            <a:custGeom>
              <a:avLst/>
              <a:gdLst>
                <a:gd name="T0" fmla="*/ 12 w 12"/>
                <a:gd name="T1" fmla="*/ 8 h 12"/>
                <a:gd name="T2" fmla="*/ 5 w 12"/>
                <a:gd name="T3" fmla="*/ 12 h 12"/>
                <a:gd name="T4" fmla="*/ 1 w 12"/>
                <a:gd name="T5" fmla="*/ 5 h 12"/>
                <a:gd name="T6" fmla="*/ 8 w 12"/>
                <a:gd name="T7" fmla="*/ 1 h 12"/>
                <a:gd name="T8" fmla="*/ 12 w 12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2" y="8"/>
                  </a:moveTo>
                  <a:cubicBezTo>
                    <a:pt x="11" y="11"/>
                    <a:pt x="8" y="12"/>
                    <a:pt x="5" y="12"/>
                  </a:cubicBezTo>
                  <a:cubicBezTo>
                    <a:pt x="2" y="11"/>
                    <a:pt x="0" y="8"/>
                    <a:pt x="1" y="5"/>
                  </a:cubicBezTo>
                  <a:cubicBezTo>
                    <a:pt x="2" y="2"/>
                    <a:pt x="5" y="0"/>
                    <a:pt x="8" y="1"/>
                  </a:cubicBezTo>
                  <a:cubicBezTo>
                    <a:pt x="11" y="2"/>
                    <a:pt x="12" y="5"/>
                    <a:pt x="12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Freeform 46"/>
            <p:cNvSpPr>
              <a:spLocks/>
            </p:cNvSpPr>
            <p:nvPr/>
          </p:nvSpPr>
          <p:spPr bwMode="auto">
            <a:xfrm>
              <a:off x="4119295" y="2508835"/>
              <a:ext cx="18851" cy="18851"/>
            </a:xfrm>
            <a:custGeom>
              <a:avLst/>
              <a:gdLst>
                <a:gd name="T0" fmla="*/ 11 w 12"/>
                <a:gd name="T1" fmla="*/ 5 h 12"/>
                <a:gd name="T2" fmla="*/ 7 w 12"/>
                <a:gd name="T3" fmla="*/ 12 h 12"/>
                <a:gd name="T4" fmla="*/ 0 w 12"/>
                <a:gd name="T5" fmla="*/ 8 h 12"/>
                <a:gd name="T6" fmla="*/ 4 w 12"/>
                <a:gd name="T7" fmla="*/ 1 h 12"/>
                <a:gd name="T8" fmla="*/ 11 w 12"/>
                <a:gd name="T9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1" y="5"/>
                  </a:moveTo>
                  <a:cubicBezTo>
                    <a:pt x="12" y="8"/>
                    <a:pt x="10" y="11"/>
                    <a:pt x="7" y="12"/>
                  </a:cubicBezTo>
                  <a:cubicBezTo>
                    <a:pt x="4" y="12"/>
                    <a:pt x="1" y="11"/>
                    <a:pt x="0" y="8"/>
                  </a:cubicBezTo>
                  <a:cubicBezTo>
                    <a:pt x="0" y="5"/>
                    <a:pt x="1" y="2"/>
                    <a:pt x="4" y="1"/>
                  </a:cubicBezTo>
                  <a:cubicBezTo>
                    <a:pt x="7" y="0"/>
                    <a:pt x="10" y="2"/>
                    <a:pt x="11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" name="Freeform 47"/>
            <p:cNvSpPr>
              <a:spLocks/>
            </p:cNvSpPr>
            <p:nvPr/>
          </p:nvSpPr>
          <p:spPr bwMode="auto">
            <a:xfrm>
              <a:off x="4063415" y="2540478"/>
              <a:ext cx="18851" cy="18851"/>
            </a:xfrm>
            <a:custGeom>
              <a:avLst/>
              <a:gdLst>
                <a:gd name="T0" fmla="*/ 10 w 12"/>
                <a:gd name="T1" fmla="*/ 3 h 12"/>
                <a:gd name="T2" fmla="*/ 10 w 12"/>
                <a:gd name="T3" fmla="*/ 10 h 12"/>
                <a:gd name="T4" fmla="*/ 2 w 12"/>
                <a:gd name="T5" fmla="*/ 10 h 12"/>
                <a:gd name="T6" fmla="*/ 2 w 12"/>
                <a:gd name="T7" fmla="*/ 3 h 12"/>
                <a:gd name="T8" fmla="*/ 10 w 12"/>
                <a:gd name="T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0" y="3"/>
                  </a:moveTo>
                  <a:cubicBezTo>
                    <a:pt x="12" y="5"/>
                    <a:pt x="12" y="8"/>
                    <a:pt x="10" y="10"/>
                  </a:cubicBezTo>
                  <a:cubicBezTo>
                    <a:pt x="8" y="12"/>
                    <a:pt x="4" y="12"/>
                    <a:pt x="2" y="10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4" y="0"/>
                    <a:pt x="8" y="0"/>
                    <a:pt x="1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6" name="Freeform 48"/>
            <p:cNvSpPr>
              <a:spLocks/>
            </p:cNvSpPr>
            <p:nvPr/>
          </p:nvSpPr>
          <p:spPr bwMode="auto">
            <a:xfrm>
              <a:off x="4029752" y="2596358"/>
              <a:ext cx="20871" cy="20198"/>
            </a:xfrm>
            <a:custGeom>
              <a:avLst/>
              <a:gdLst>
                <a:gd name="T0" fmla="*/ 8 w 13"/>
                <a:gd name="T1" fmla="*/ 1 h 13"/>
                <a:gd name="T2" fmla="*/ 12 w 13"/>
                <a:gd name="T3" fmla="*/ 8 h 13"/>
                <a:gd name="T4" fmla="*/ 5 w 13"/>
                <a:gd name="T5" fmla="*/ 12 h 13"/>
                <a:gd name="T6" fmla="*/ 1 w 13"/>
                <a:gd name="T7" fmla="*/ 5 h 13"/>
                <a:gd name="T8" fmla="*/ 8 w 13"/>
                <a:gd name="T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8" y="1"/>
                  </a:moveTo>
                  <a:cubicBezTo>
                    <a:pt x="11" y="2"/>
                    <a:pt x="13" y="5"/>
                    <a:pt x="12" y="8"/>
                  </a:cubicBezTo>
                  <a:cubicBezTo>
                    <a:pt x="11" y="11"/>
                    <a:pt x="8" y="13"/>
                    <a:pt x="5" y="12"/>
                  </a:cubicBezTo>
                  <a:cubicBezTo>
                    <a:pt x="2" y="11"/>
                    <a:pt x="0" y="8"/>
                    <a:pt x="1" y="5"/>
                  </a:cubicBezTo>
                  <a:cubicBezTo>
                    <a:pt x="2" y="2"/>
                    <a:pt x="5" y="0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7" name="Freeform 49"/>
            <p:cNvSpPr>
              <a:spLocks/>
            </p:cNvSpPr>
            <p:nvPr/>
          </p:nvSpPr>
          <p:spPr bwMode="auto">
            <a:xfrm>
              <a:off x="4029752" y="2661664"/>
              <a:ext cx="20871" cy="18851"/>
            </a:xfrm>
            <a:custGeom>
              <a:avLst/>
              <a:gdLst>
                <a:gd name="T0" fmla="*/ 5 w 13"/>
                <a:gd name="T1" fmla="*/ 1 h 12"/>
                <a:gd name="T2" fmla="*/ 12 w 13"/>
                <a:gd name="T3" fmla="*/ 4 h 12"/>
                <a:gd name="T4" fmla="*/ 8 w 13"/>
                <a:gd name="T5" fmla="*/ 11 h 12"/>
                <a:gd name="T6" fmla="*/ 1 w 13"/>
                <a:gd name="T7" fmla="*/ 7 h 12"/>
                <a:gd name="T8" fmla="*/ 5 w 13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5" y="1"/>
                  </a:moveTo>
                  <a:cubicBezTo>
                    <a:pt x="8" y="0"/>
                    <a:pt x="11" y="2"/>
                    <a:pt x="12" y="4"/>
                  </a:cubicBezTo>
                  <a:cubicBezTo>
                    <a:pt x="13" y="7"/>
                    <a:pt x="11" y="10"/>
                    <a:pt x="8" y="11"/>
                  </a:cubicBezTo>
                  <a:cubicBezTo>
                    <a:pt x="5" y="12"/>
                    <a:pt x="2" y="10"/>
                    <a:pt x="1" y="7"/>
                  </a:cubicBezTo>
                  <a:cubicBezTo>
                    <a:pt x="0" y="4"/>
                    <a:pt x="2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8" name="Freeform 50"/>
            <p:cNvSpPr>
              <a:spLocks/>
            </p:cNvSpPr>
            <p:nvPr/>
          </p:nvSpPr>
          <p:spPr bwMode="auto">
            <a:xfrm>
              <a:off x="4063415" y="2716871"/>
              <a:ext cx="18851" cy="19524"/>
            </a:xfrm>
            <a:custGeom>
              <a:avLst/>
              <a:gdLst>
                <a:gd name="T0" fmla="*/ 2 w 12"/>
                <a:gd name="T1" fmla="*/ 2 h 12"/>
                <a:gd name="T2" fmla="*/ 10 w 12"/>
                <a:gd name="T3" fmla="*/ 2 h 12"/>
                <a:gd name="T4" fmla="*/ 10 w 12"/>
                <a:gd name="T5" fmla="*/ 10 h 12"/>
                <a:gd name="T6" fmla="*/ 2 w 12"/>
                <a:gd name="T7" fmla="*/ 10 h 12"/>
                <a:gd name="T8" fmla="*/ 2 w 12"/>
                <a:gd name="T9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2" y="2"/>
                  </a:moveTo>
                  <a:cubicBezTo>
                    <a:pt x="4" y="0"/>
                    <a:pt x="8" y="0"/>
                    <a:pt x="10" y="2"/>
                  </a:cubicBezTo>
                  <a:cubicBezTo>
                    <a:pt x="12" y="4"/>
                    <a:pt x="12" y="8"/>
                    <a:pt x="10" y="10"/>
                  </a:cubicBezTo>
                  <a:cubicBezTo>
                    <a:pt x="8" y="12"/>
                    <a:pt x="4" y="12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9" name="Freeform 51"/>
            <p:cNvSpPr>
              <a:spLocks/>
            </p:cNvSpPr>
            <p:nvPr/>
          </p:nvSpPr>
          <p:spPr bwMode="auto">
            <a:xfrm>
              <a:off x="4119295" y="2749187"/>
              <a:ext cx="18851" cy="18851"/>
            </a:xfrm>
            <a:custGeom>
              <a:avLst/>
              <a:gdLst>
                <a:gd name="T0" fmla="*/ 0 w 12"/>
                <a:gd name="T1" fmla="*/ 5 h 12"/>
                <a:gd name="T2" fmla="*/ 7 w 12"/>
                <a:gd name="T3" fmla="*/ 1 h 12"/>
                <a:gd name="T4" fmla="*/ 11 w 12"/>
                <a:gd name="T5" fmla="*/ 8 h 12"/>
                <a:gd name="T6" fmla="*/ 4 w 12"/>
                <a:gd name="T7" fmla="*/ 11 h 12"/>
                <a:gd name="T8" fmla="*/ 0 w 12"/>
                <a:gd name="T9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0" y="5"/>
                  </a:moveTo>
                  <a:cubicBezTo>
                    <a:pt x="1" y="2"/>
                    <a:pt x="4" y="0"/>
                    <a:pt x="7" y="1"/>
                  </a:cubicBezTo>
                  <a:cubicBezTo>
                    <a:pt x="10" y="2"/>
                    <a:pt x="12" y="5"/>
                    <a:pt x="11" y="8"/>
                  </a:cubicBezTo>
                  <a:cubicBezTo>
                    <a:pt x="10" y="10"/>
                    <a:pt x="7" y="12"/>
                    <a:pt x="4" y="11"/>
                  </a:cubicBezTo>
                  <a:cubicBezTo>
                    <a:pt x="1" y="11"/>
                    <a:pt x="0" y="8"/>
                    <a:pt x="0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" name="Freeform 52"/>
            <p:cNvSpPr>
              <a:spLocks/>
            </p:cNvSpPr>
            <p:nvPr/>
          </p:nvSpPr>
          <p:spPr bwMode="auto">
            <a:xfrm>
              <a:off x="4182581" y="2749187"/>
              <a:ext cx="19524" cy="18851"/>
            </a:xfrm>
            <a:custGeom>
              <a:avLst/>
              <a:gdLst>
                <a:gd name="T0" fmla="*/ 1 w 12"/>
                <a:gd name="T1" fmla="*/ 8 h 12"/>
                <a:gd name="T2" fmla="*/ 5 w 12"/>
                <a:gd name="T3" fmla="*/ 1 h 12"/>
                <a:gd name="T4" fmla="*/ 12 w 12"/>
                <a:gd name="T5" fmla="*/ 5 h 12"/>
                <a:gd name="T6" fmla="*/ 8 w 12"/>
                <a:gd name="T7" fmla="*/ 11 h 12"/>
                <a:gd name="T8" fmla="*/ 1 w 12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" y="8"/>
                  </a:moveTo>
                  <a:cubicBezTo>
                    <a:pt x="0" y="5"/>
                    <a:pt x="2" y="2"/>
                    <a:pt x="5" y="1"/>
                  </a:cubicBezTo>
                  <a:cubicBezTo>
                    <a:pt x="8" y="0"/>
                    <a:pt x="11" y="2"/>
                    <a:pt x="12" y="5"/>
                  </a:cubicBezTo>
                  <a:cubicBezTo>
                    <a:pt x="12" y="8"/>
                    <a:pt x="11" y="11"/>
                    <a:pt x="8" y="11"/>
                  </a:cubicBezTo>
                  <a:cubicBezTo>
                    <a:pt x="5" y="12"/>
                    <a:pt x="2" y="10"/>
                    <a:pt x="1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1" name="Freeform 53"/>
            <p:cNvSpPr>
              <a:spLocks/>
            </p:cNvSpPr>
            <p:nvPr/>
          </p:nvSpPr>
          <p:spPr bwMode="auto">
            <a:xfrm>
              <a:off x="4238461" y="2716871"/>
              <a:ext cx="18851" cy="19524"/>
            </a:xfrm>
            <a:custGeom>
              <a:avLst/>
              <a:gdLst>
                <a:gd name="T0" fmla="*/ 2 w 12"/>
                <a:gd name="T1" fmla="*/ 10 h 12"/>
                <a:gd name="T2" fmla="*/ 2 w 12"/>
                <a:gd name="T3" fmla="*/ 2 h 12"/>
                <a:gd name="T4" fmla="*/ 10 w 12"/>
                <a:gd name="T5" fmla="*/ 2 h 12"/>
                <a:gd name="T6" fmla="*/ 10 w 12"/>
                <a:gd name="T7" fmla="*/ 10 h 12"/>
                <a:gd name="T8" fmla="*/ 2 w 12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2" y="10"/>
                  </a:moveTo>
                  <a:cubicBezTo>
                    <a:pt x="0" y="8"/>
                    <a:pt x="0" y="4"/>
                    <a:pt x="2" y="2"/>
                  </a:cubicBezTo>
                  <a:cubicBezTo>
                    <a:pt x="4" y="0"/>
                    <a:pt x="8" y="0"/>
                    <a:pt x="10" y="2"/>
                  </a:cubicBezTo>
                  <a:cubicBezTo>
                    <a:pt x="12" y="4"/>
                    <a:pt x="12" y="8"/>
                    <a:pt x="10" y="10"/>
                  </a:cubicBezTo>
                  <a:cubicBezTo>
                    <a:pt x="8" y="12"/>
                    <a:pt x="4" y="12"/>
                    <a:pt x="2" y="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2" name="Freeform 54"/>
            <p:cNvSpPr>
              <a:spLocks/>
            </p:cNvSpPr>
            <p:nvPr/>
          </p:nvSpPr>
          <p:spPr bwMode="auto">
            <a:xfrm>
              <a:off x="4270104" y="2661664"/>
              <a:ext cx="20871" cy="18851"/>
            </a:xfrm>
            <a:custGeom>
              <a:avLst/>
              <a:gdLst>
                <a:gd name="T0" fmla="*/ 5 w 13"/>
                <a:gd name="T1" fmla="*/ 11 h 12"/>
                <a:gd name="T2" fmla="*/ 1 w 13"/>
                <a:gd name="T3" fmla="*/ 4 h 12"/>
                <a:gd name="T4" fmla="*/ 8 w 13"/>
                <a:gd name="T5" fmla="*/ 1 h 12"/>
                <a:gd name="T6" fmla="*/ 12 w 13"/>
                <a:gd name="T7" fmla="*/ 7 h 12"/>
                <a:gd name="T8" fmla="*/ 5 w 13"/>
                <a:gd name="T9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5" y="11"/>
                  </a:moveTo>
                  <a:cubicBezTo>
                    <a:pt x="2" y="10"/>
                    <a:pt x="0" y="7"/>
                    <a:pt x="1" y="4"/>
                  </a:cubicBezTo>
                  <a:cubicBezTo>
                    <a:pt x="2" y="2"/>
                    <a:pt x="5" y="0"/>
                    <a:pt x="8" y="1"/>
                  </a:cubicBezTo>
                  <a:cubicBezTo>
                    <a:pt x="11" y="1"/>
                    <a:pt x="13" y="4"/>
                    <a:pt x="12" y="7"/>
                  </a:cubicBezTo>
                  <a:cubicBezTo>
                    <a:pt x="11" y="10"/>
                    <a:pt x="8" y="12"/>
                    <a:pt x="5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" name="Freeform 55"/>
            <p:cNvSpPr>
              <a:spLocks/>
            </p:cNvSpPr>
            <p:nvPr/>
          </p:nvSpPr>
          <p:spPr bwMode="auto">
            <a:xfrm>
              <a:off x="4270104" y="2596358"/>
              <a:ext cx="20871" cy="20198"/>
            </a:xfrm>
            <a:custGeom>
              <a:avLst/>
              <a:gdLst>
                <a:gd name="T0" fmla="*/ 8 w 13"/>
                <a:gd name="T1" fmla="*/ 12 h 13"/>
                <a:gd name="T2" fmla="*/ 1 w 13"/>
                <a:gd name="T3" fmla="*/ 8 h 13"/>
                <a:gd name="T4" fmla="*/ 5 w 13"/>
                <a:gd name="T5" fmla="*/ 1 h 13"/>
                <a:gd name="T6" fmla="*/ 12 w 13"/>
                <a:gd name="T7" fmla="*/ 5 h 13"/>
                <a:gd name="T8" fmla="*/ 8 w 13"/>
                <a:gd name="T9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8" y="12"/>
                  </a:moveTo>
                  <a:cubicBezTo>
                    <a:pt x="5" y="13"/>
                    <a:pt x="2" y="11"/>
                    <a:pt x="1" y="8"/>
                  </a:cubicBezTo>
                  <a:cubicBezTo>
                    <a:pt x="0" y="5"/>
                    <a:pt x="2" y="2"/>
                    <a:pt x="5" y="1"/>
                  </a:cubicBezTo>
                  <a:cubicBezTo>
                    <a:pt x="8" y="0"/>
                    <a:pt x="11" y="2"/>
                    <a:pt x="12" y="5"/>
                  </a:cubicBezTo>
                  <a:cubicBezTo>
                    <a:pt x="13" y="8"/>
                    <a:pt x="11" y="11"/>
                    <a:pt x="8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4" name="Freeform 56"/>
            <p:cNvSpPr>
              <a:spLocks/>
            </p:cNvSpPr>
            <p:nvPr/>
          </p:nvSpPr>
          <p:spPr bwMode="auto">
            <a:xfrm>
              <a:off x="3390160" y="2990886"/>
              <a:ext cx="418765" cy="418765"/>
            </a:xfrm>
            <a:custGeom>
              <a:avLst/>
              <a:gdLst>
                <a:gd name="T0" fmla="*/ 144 w 263"/>
                <a:gd name="T1" fmla="*/ 144 h 263"/>
                <a:gd name="T2" fmla="*/ 7 w 263"/>
                <a:gd name="T3" fmla="*/ 256 h 263"/>
                <a:gd name="T4" fmla="*/ 118 w 263"/>
                <a:gd name="T5" fmla="*/ 118 h 263"/>
                <a:gd name="T6" fmla="*/ 256 w 263"/>
                <a:gd name="T7" fmla="*/ 7 h 263"/>
                <a:gd name="T8" fmla="*/ 144 w 263"/>
                <a:gd name="T9" fmla="*/ 14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263">
                  <a:moveTo>
                    <a:pt x="144" y="144"/>
                  </a:moveTo>
                  <a:cubicBezTo>
                    <a:pt x="76" y="213"/>
                    <a:pt x="14" y="263"/>
                    <a:pt x="7" y="256"/>
                  </a:cubicBezTo>
                  <a:cubicBezTo>
                    <a:pt x="0" y="249"/>
                    <a:pt x="50" y="187"/>
                    <a:pt x="118" y="118"/>
                  </a:cubicBezTo>
                  <a:cubicBezTo>
                    <a:pt x="187" y="49"/>
                    <a:pt x="249" y="0"/>
                    <a:pt x="256" y="7"/>
                  </a:cubicBezTo>
                  <a:cubicBezTo>
                    <a:pt x="263" y="14"/>
                    <a:pt x="213" y="76"/>
                    <a:pt x="144" y="14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5" name="Freeform 57"/>
            <p:cNvSpPr>
              <a:spLocks/>
            </p:cNvSpPr>
            <p:nvPr/>
          </p:nvSpPr>
          <p:spPr bwMode="auto">
            <a:xfrm>
              <a:off x="1429641" y="4756834"/>
              <a:ext cx="1514151" cy="475991"/>
            </a:xfrm>
            <a:custGeom>
              <a:avLst/>
              <a:gdLst>
                <a:gd name="T0" fmla="*/ 921 w 951"/>
                <a:gd name="T1" fmla="*/ 299 h 299"/>
                <a:gd name="T2" fmla="*/ 951 w 951"/>
                <a:gd name="T3" fmla="*/ 226 h 299"/>
                <a:gd name="T4" fmla="*/ 913 w 951"/>
                <a:gd name="T5" fmla="*/ 147 h 299"/>
                <a:gd name="T6" fmla="*/ 913 w 951"/>
                <a:gd name="T7" fmla="*/ 139 h 299"/>
                <a:gd name="T8" fmla="*/ 831 w 951"/>
                <a:gd name="T9" fmla="*/ 56 h 299"/>
                <a:gd name="T10" fmla="*/ 765 w 951"/>
                <a:gd name="T11" fmla="*/ 90 h 299"/>
                <a:gd name="T12" fmla="*/ 754 w 951"/>
                <a:gd name="T13" fmla="*/ 87 h 299"/>
                <a:gd name="T14" fmla="*/ 659 w 951"/>
                <a:gd name="T15" fmla="*/ 0 h 299"/>
                <a:gd name="T16" fmla="*/ 566 w 951"/>
                <a:gd name="T17" fmla="*/ 71 h 299"/>
                <a:gd name="T18" fmla="*/ 556 w 951"/>
                <a:gd name="T19" fmla="*/ 71 h 299"/>
                <a:gd name="T20" fmla="*/ 515 w 951"/>
                <a:gd name="T21" fmla="*/ 87 h 299"/>
                <a:gd name="T22" fmla="*/ 515 w 951"/>
                <a:gd name="T23" fmla="*/ 86 h 299"/>
                <a:gd name="T24" fmla="*/ 439 w 951"/>
                <a:gd name="T25" fmla="*/ 10 h 299"/>
                <a:gd name="T26" fmla="*/ 363 w 951"/>
                <a:gd name="T27" fmla="*/ 86 h 299"/>
                <a:gd name="T28" fmla="*/ 363 w 951"/>
                <a:gd name="T29" fmla="*/ 90 h 299"/>
                <a:gd name="T30" fmla="*/ 346 w 951"/>
                <a:gd name="T31" fmla="*/ 95 h 299"/>
                <a:gd name="T32" fmla="*/ 299 w 951"/>
                <a:gd name="T33" fmla="*/ 56 h 299"/>
                <a:gd name="T34" fmla="*/ 259 w 951"/>
                <a:gd name="T35" fmla="*/ 77 h 299"/>
                <a:gd name="T36" fmla="*/ 167 w 951"/>
                <a:gd name="T37" fmla="*/ 22 h 299"/>
                <a:gd name="T38" fmla="*/ 64 w 951"/>
                <a:gd name="T39" fmla="*/ 125 h 299"/>
                <a:gd name="T40" fmla="*/ 65 w 951"/>
                <a:gd name="T41" fmla="*/ 134 h 299"/>
                <a:gd name="T42" fmla="*/ 0 w 951"/>
                <a:gd name="T43" fmla="*/ 248 h 299"/>
                <a:gd name="T44" fmla="*/ 10 w 951"/>
                <a:gd name="T45" fmla="*/ 299 h 299"/>
                <a:gd name="T46" fmla="*/ 921 w 951"/>
                <a:gd name="T47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51" h="299">
                  <a:moveTo>
                    <a:pt x="921" y="299"/>
                  </a:moveTo>
                  <a:cubicBezTo>
                    <a:pt x="939" y="280"/>
                    <a:pt x="951" y="255"/>
                    <a:pt x="951" y="226"/>
                  </a:cubicBezTo>
                  <a:cubicBezTo>
                    <a:pt x="951" y="194"/>
                    <a:pt x="936" y="166"/>
                    <a:pt x="913" y="147"/>
                  </a:cubicBezTo>
                  <a:cubicBezTo>
                    <a:pt x="913" y="144"/>
                    <a:pt x="913" y="141"/>
                    <a:pt x="913" y="139"/>
                  </a:cubicBezTo>
                  <a:cubicBezTo>
                    <a:pt x="913" y="93"/>
                    <a:pt x="876" y="56"/>
                    <a:pt x="831" y="56"/>
                  </a:cubicBezTo>
                  <a:cubicBezTo>
                    <a:pt x="804" y="56"/>
                    <a:pt x="780" y="69"/>
                    <a:pt x="765" y="90"/>
                  </a:cubicBezTo>
                  <a:cubicBezTo>
                    <a:pt x="761" y="88"/>
                    <a:pt x="758" y="87"/>
                    <a:pt x="754" y="87"/>
                  </a:cubicBezTo>
                  <a:cubicBezTo>
                    <a:pt x="749" y="38"/>
                    <a:pt x="708" y="0"/>
                    <a:pt x="659" y="0"/>
                  </a:cubicBezTo>
                  <a:cubicBezTo>
                    <a:pt x="614" y="0"/>
                    <a:pt x="577" y="31"/>
                    <a:pt x="566" y="71"/>
                  </a:cubicBezTo>
                  <a:cubicBezTo>
                    <a:pt x="563" y="71"/>
                    <a:pt x="559" y="71"/>
                    <a:pt x="556" y="71"/>
                  </a:cubicBezTo>
                  <a:cubicBezTo>
                    <a:pt x="540" y="71"/>
                    <a:pt x="526" y="77"/>
                    <a:pt x="515" y="87"/>
                  </a:cubicBezTo>
                  <a:cubicBezTo>
                    <a:pt x="515" y="86"/>
                    <a:pt x="515" y="86"/>
                    <a:pt x="515" y="86"/>
                  </a:cubicBezTo>
                  <a:cubicBezTo>
                    <a:pt x="515" y="44"/>
                    <a:pt x="481" y="10"/>
                    <a:pt x="439" y="10"/>
                  </a:cubicBezTo>
                  <a:cubicBezTo>
                    <a:pt x="397" y="10"/>
                    <a:pt x="363" y="44"/>
                    <a:pt x="363" y="86"/>
                  </a:cubicBezTo>
                  <a:cubicBezTo>
                    <a:pt x="363" y="88"/>
                    <a:pt x="363" y="89"/>
                    <a:pt x="363" y="90"/>
                  </a:cubicBezTo>
                  <a:cubicBezTo>
                    <a:pt x="357" y="91"/>
                    <a:pt x="351" y="93"/>
                    <a:pt x="346" y="95"/>
                  </a:cubicBezTo>
                  <a:cubicBezTo>
                    <a:pt x="341" y="73"/>
                    <a:pt x="322" y="56"/>
                    <a:pt x="299" y="56"/>
                  </a:cubicBezTo>
                  <a:cubicBezTo>
                    <a:pt x="282" y="56"/>
                    <a:pt x="268" y="65"/>
                    <a:pt x="259" y="77"/>
                  </a:cubicBezTo>
                  <a:cubicBezTo>
                    <a:pt x="242" y="44"/>
                    <a:pt x="207" y="22"/>
                    <a:pt x="167" y="22"/>
                  </a:cubicBezTo>
                  <a:cubicBezTo>
                    <a:pt x="110" y="22"/>
                    <a:pt x="64" y="68"/>
                    <a:pt x="64" y="125"/>
                  </a:cubicBezTo>
                  <a:cubicBezTo>
                    <a:pt x="64" y="128"/>
                    <a:pt x="64" y="131"/>
                    <a:pt x="65" y="134"/>
                  </a:cubicBezTo>
                  <a:cubicBezTo>
                    <a:pt x="26" y="157"/>
                    <a:pt x="0" y="199"/>
                    <a:pt x="0" y="248"/>
                  </a:cubicBezTo>
                  <a:cubicBezTo>
                    <a:pt x="0" y="266"/>
                    <a:pt x="3" y="283"/>
                    <a:pt x="10" y="299"/>
                  </a:cubicBezTo>
                  <a:lnTo>
                    <a:pt x="921" y="299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72" name="TextBox 62"/>
          <p:cNvSpPr txBox="1"/>
          <p:nvPr/>
        </p:nvSpPr>
        <p:spPr>
          <a:xfrm>
            <a:off x="6200266" y="2934794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3" name="Rectangle 64"/>
          <p:cNvSpPr/>
          <p:nvPr/>
        </p:nvSpPr>
        <p:spPr>
          <a:xfrm>
            <a:off x="6195341" y="3199345"/>
            <a:ext cx="4927941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4" name="Donut 65"/>
          <p:cNvSpPr/>
          <p:nvPr/>
        </p:nvSpPr>
        <p:spPr>
          <a:xfrm>
            <a:off x="6283390" y="3838992"/>
            <a:ext cx="724494" cy="724494"/>
          </a:xfrm>
          <a:prstGeom prst="donut">
            <a:avLst>
              <a:gd name="adj" fmla="val 68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5" name="Freeform 66"/>
          <p:cNvSpPr>
            <a:spLocks noEditPoints="1"/>
          </p:cNvSpPr>
          <p:nvPr/>
        </p:nvSpPr>
        <p:spPr bwMode="auto">
          <a:xfrm>
            <a:off x="6489146" y="4036433"/>
            <a:ext cx="312978" cy="329611"/>
          </a:xfrm>
          <a:custGeom>
            <a:avLst/>
            <a:gdLst>
              <a:gd name="T0" fmla="*/ 20 w 96"/>
              <a:gd name="T1" fmla="*/ 86 h 101"/>
              <a:gd name="T2" fmla="*/ 7 w 96"/>
              <a:gd name="T3" fmla="*/ 58 h 101"/>
              <a:gd name="T4" fmla="*/ 18 w 96"/>
              <a:gd name="T5" fmla="*/ 29 h 101"/>
              <a:gd name="T6" fmla="*/ 42 w 96"/>
              <a:gd name="T7" fmla="*/ 17 h 101"/>
              <a:gd name="T8" fmla="*/ 41 w 96"/>
              <a:gd name="T9" fmla="*/ 9 h 101"/>
              <a:gd name="T10" fmla="*/ 36 w 96"/>
              <a:gd name="T11" fmla="*/ 10 h 101"/>
              <a:gd name="T12" fmla="*/ 35 w 96"/>
              <a:gd name="T13" fmla="*/ 5 h 101"/>
              <a:gd name="T14" fmla="*/ 48 w 96"/>
              <a:gd name="T15" fmla="*/ 3 h 101"/>
              <a:gd name="T16" fmla="*/ 49 w 96"/>
              <a:gd name="T17" fmla="*/ 8 h 101"/>
              <a:gd name="T18" fmla="*/ 44 w 96"/>
              <a:gd name="T19" fmla="*/ 9 h 101"/>
              <a:gd name="T20" fmla="*/ 46 w 96"/>
              <a:gd name="T21" fmla="*/ 16 h 101"/>
              <a:gd name="T22" fmla="*/ 74 w 96"/>
              <a:gd name="T23" fmla="*/ 27 h 101"/>
              <a:gd name="T24" fmla="*/ 87 w 96"/>
              <a:gd name="T25" fmla="*/ 54 h 101"/>
              <a:gd name="T26" fmla="*/ 77 w 96"/>
              <a:gd name="T27" fmla="*/ 83 h 101"/>
              <a:gd name="T28" fmla="*/ 75 w 96"/>
              <a:gd name="T29" fmla="*/ 85 h 101"/>
              <a:gd name="T30" fmla="*/ 79 w 96"/>
              <a:gd name="T31" fmla="*/ 101 h 101"/>
              <a:gd name="T32" fmla="*/ 74 w 96"/>
              <a:gd name="T33" fmla="*/ 101 h 101"/>
              <a:gd name="T34" fmla="*/ 63 w 96"/>
              <a:gd name="T35" fmla="*/ 93 h 101"/>
              <a:gd name="T36" fmla="*/ 49 w 96"/>
              <a:gd name="T37" fmla="*/ 96 h 101"/>
              <a:gd name="T38" fmla="*/ 32 w 96"/>
              <a:gd name="T39" fmla="*/ 93 h 101"/>
              <a:gd name="T40" fmla="*/ 22 w 96"/>
              <a:gd name="T41" fmla="*/ 101 h 101"/>
              <a:gd name="T42" fmla="*/ 17 w 96"/>
              <a:gd name="T43" fmla="*/ 101 h 101"/>
              <a:gd name="T44" fmla="*/ 21 w 96"/>
              <a:gd name="T45" fmla="*/ 86 h 101"/>
              <a:gd name="T46" fmla="*/ 20 w 96"/>
              <a:gd name="T47" fmla="*/ 86 h 101"/>
              <a:gd name="T48" fmla="*/ 82 w 96"/>
              <a:gd name="T49" fmla="*/ 6 h 101"/>
              <a:gd name="T50" fmla="*/ 60 w 96"/>
              <a:gd name="T51" fmla="*/ 11 h 101"/>
              <a:gd name="T52" fmla="*/ 92 w 96"/>
              <a:gd name="T53" fmla="*/ 31 h 101"/>
              <a:gd name="T54" fmla="*/ 88 w 96"/>
              <a:gd name="T55" fmla="*/ 9 h 101"/>
              <a:gd name="T56" fmla="*/ 92 w 96"/>
              <a:gd name="T57" fmla="*/ 3 h 101"/>
              <a:gd name="T58" fmla="*/ 86 w 96"/>
              <a:gd name="T59" fmla="*/ 0 h 101"/>
              <a:gd name="T60" fmla="*/ 82 w 96"/>
              <a:gd name="T61" fmla="*/ 6 h 101"/>
              <a:gd name="T62" fmla="*/ 14 w 96"/>
              <a:gd name="T63" fmla="*/ 6 h 101"/>
              <a:gd name="T64" fmla="*/ 10 w 96"/>
              <a:gd name="T65" fmla="*/ 0 h 101"/>
              <a:gd name="T66" fmla="*/ 4 w 96"/>
              <a:gd name="T67" fmla="*/ 3 h 101"/>
              <a:gd name="T68" fmla="*/ 8 w 96"/>
              <a:gd name="T69" fmla="*/ 9 h 101"/>
              <a:gd name="T70" fmla="*/ 4 w 96"/>
              <a:gd name="T71" fmla="*/ 31 h 101"/>
              <a:gd name="T72" fmla="*/ 36 w 96"/>
              <a:gd name="T73" fmla="*/ 11 h 101"/>
              <a:gd name="T74" fmla="*/ 14 w 96"/>
              <a:gd name="T75" fmla="*/ 6 h 101"/>
              <a:gd name="T76" fmla="*/ 43 w 96"/>
              <a:gd name="T77" fmla="*/ 54 h 101"/>
              <a:gd name="T78" fmla="*/ 42 w 96"/>
              <a:gd name="T79" fmla="*/ 56 h 101"/>
              <a:gd name="T80" fmla="*/ 22 w 96"/>
              <a:gd name="T81" fmla="*/ 61 h 101"/>
              <a:gd name="T82" fmla="*/ 22 w 96"/>
              <a:gd name="T83" fmla="*/ 64 h 101"/>
              <a:gd name="T84" fmla="*/ 43 w 96"/>
              <a:gd name="T85" fmla="*/ 59 h 101"/>
              <a:gd name="T86" fmla="*/ 46 w 96"/>
              <a:gd name="T87" fmla="*/ 61 h 101"/>
              <a:gd name="T88" fmla="*/ 54 w 96"/>
              <a:gd name="T89" fmla="*/ 58 h 101"/>
              <a:gd name="T90" fmla="*/ 50 w 96"/>
              <a:gd name="T91" fmla="*/ 50 h 101"/>
              <a:gd name="T92" fmla="*/ 49 w 96"/>
              <a:gd name="T93" fmla="*/ 50 h 101"/>
              <a:gd name="T94" fmla="*/ 41 w 96"/>
              <a:gd name="T95" fmla="*/ 37 h 101"/>
              <a:gd name="T96" fmla="*/ 38 w 96"/>
              <a:gd name="T97" fmla="*/ 39 h 101"/>
              <a:gd name="T98" fmla="*/ 44 w 96"/>
              <a:gd name="T99" fmla="*/ 52 h 101"/>
              <a:gd name="T100" fmla="*/ 43 w 96"/>
              <a:gd name="T101" fmla="*/ 54 h 101"/>
              <a:gd name="T102" fmla="*/ 18 w 96"/>
              <a:gd name="T103" fmla="*/ 58 h 101"/>
              <a:gd name="T104" fmla="*/ 28 w 96"/>
              <a:gd name="T105" fmla="*/ 78 h 101"/>
              <a:gd name="T106" fmla="*/ 49 w 96"/>
              <a:gd name="T107" fmla="*/ 85 h 101"/>
              <a:gd name="T108" fmla="*/ 69 w 96"/>
              <a:gd name="T109" fmla="*/ 76 h 101"/>
              <a:gd name="T110" fmla="*/ 76 w 96"/>
              <a:gd name="T111" fmla="*/ 55 h 101"/>
              <a:gd name="T112" fmla="*/ 67 w 96"/>
              <a:gd name="T113" fmla="*/ 35 h 101"/>
              <a:gd name="T114" fmla="*/ 46 w 96"/>
              <a:gd name="T115" fmla="*/ 27 h 101"/>
              <a:gd name="T116" fmla="*/ 26 w 96"/>
              <a:gd name="T117" fmla="*/ 37 h 101"/>
              <a:gd name="T118" fmla="*/ 18 w 96"/>
              <a:gd name="T119" fmla="*/ 58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6" h="101">
                <a:moveTo>
                  <a:pt x="20" y="86"/>
                </a:moveTo>
                <a:cubicBezTo>
                  <a:pt x="12" y="78"/>
                  <a:pt x="8" y="68"/>
                  <a:pt x="7" y="58"/>
                </a:cubicBezTo>
                <a:cubicBezTo>
                  <a:pt x="7" y="48"/>
                  <a:pt x="10" y="38"/>
                  <a:pt x="18" y="29"/>
                </a:cubicBezTo>
                <a:cubicBezTo>
                  <a:pt x="24" y="22"/>
                  <a:pt x="33" y="18"/>
                  <a:pt x="42" y="17"/>
                </a:cubicBezTo>
                <a:cubicBezTo>
                  <a:pt x="41" y="9"/>
                  <a:pt x="41" y="9"/>
                  <a:pt x="41" y="9"/>
                </a:cubicBezTo>
                <a:cubicBezTo>
                  <a:pt x="36" y="10"/>
                  <a:pt x="36" y="10"/>
                  <a:pt x="36" y="10"/>
                </a:cubicBezTo>
                <a:cubicBezTo>
                  <a:pt x="35" y="5"/>
                  <a:pt x="35" y="5"/>
                  <a:pt x="35" y="5"/>
                </a:cubicBezTo>
                <a:cubicBezTo>
                  <a:pt x="48" y="3"/>
                  <a:pt x="48" y="3"/>
                  <a:pt x="48" y="3"/>
                </a:cubicBezTo>
                <a:cubicBezTo>
                  <a:pt x="49" y="8"/>
                  <a:pt x="49" y="8"/>
                  <a:pt x="49" y="8"/>
                </a:cubicBezTo>
                <a:cubicBezTo>
                  <a:pt x="44" y="9"/>
                  <a:pt x="44" y="9"/>
                  <a:pt x="44" y="9"/>
                </a:cubicBezTo>
                <a:cubicBezTo>
                  <a:pt x="46" y="16"/>
                  <a:pt x="46" y="16"/>
                  <a:pt x="46" y="16"/>
                </a:cubicBezTo>
                <a:cubicBezTo>
                  <a:pt x="56" y="16"/>
                  <a:pt x="66" y="19"/>
                  <a:pt x="74" y="27"/>
                </a:cubicBezTo>
                <a:cubicBezTo>
                  <a:pt x="82" y="34"/>
                  <a:pt x="87" y="44"/>
                  <a:pt x="87" y="54"/>
                </a:cubicBezTo>
                <a:cubicBezTo>
                  <a:pt x="88" y="65"/>
                  <a:pt x="84" y="75"/>
                  <a:pt x="77" y="83"/>
                </a:cubicBezTo>
                <a:cubicBezTo>
                  <a:pt x="76" y="84"/>
                  <a:pt x="76" y="84"/>
                  <a:pt x="75" y="85"/>
                </a:cubicBezTo>
                <a:cubicBezTo>
                  <a:pt x="79" y="101"/>
                  <a:pt x="79" y="101"/>
                  <a:pt x="79" y="101"/>
                </a:cubicBezTo>
                <a:cubicBezTo>
                  <a:pt x="74" y="101"/>
                  <a:pt x="74" y="101"/>
                  <a:pt x="74" y="101"/>
                </a:cubicBezTo>
                <a:cubicBezTo>
                  <a:pt x="63" y="93"/>
                  <a:pt x="63" y="93"/>
                  <a:pt x="63" y="93"/>
                </a:cubicBezTo>
                <a:cubicBezTo>
                  <a:pt x="59" y="95"/>
                  <a:pt x="54" y="96"/>
                  <a:pt x="49" y="96"/>
                </a:cubicBezTo>
                <a:cubicBezTo>
                  <a:pt x="44" y="96"/>
                  <a:pt x="38" y="95"/>
                  <a:pt x="32" y="93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17" y="101"/>
                  <a:pt x="17" y="101"/>
                  <a:pt x="17" y="101"/>
                </a:cubicBezTo>
                <a:cubicBezTo>
                  <a:pt x="21" y="86"/>
                  <a:pt x="21" y="86"/>
                  <a:pt x="21" y="86"/>
                </a:cubicBezTo>
                <a:cubicBezTo>
                  <a:pt x="20" y="86"/>
                  <a:pt x="20" y="86"/>
                  <a:pt x="20" y="86"/>
                </a:cubicBezTo>
                <a:close/>
                <a:moveTo>
                  <a:pt x="82" y="6"/>
                </a:moveTo>
                <a:cubicBezTo>
                  <a:pt x="74" y="3"/>
                  <a:pt x="66" y="5"/>
                  <a:pt x="60" y="11"/>
                </a:cubicBezTo>
                <a:cubicBezTo>
                  <a:pt x="92" y="31"/>
                  <a:pt x="92" y="31"/>
                  <a:pt x="92" y="31"/>
                </a:cubicBezTo>
                <a:cubicBezTo>
                  <a:pt x="96" y="24"/>
                  <a:pt x="94" y="15"/>
                  <a:pt x="88" y="9"/>
                </a:cubicBezTo>
                <a:cubicBezTo>
                  <a:pt x="92" y="3"/>
                  <a:pt x="92" y="3"/>
                  <a:pt x="92" y="3"/>
                </a:cubicBezTo>
                <a:cubicBezTo>
                  <a:pt x="86" y="0"/>
                  <a:pt x="86" y="0"/>
                  <a:pt x="86" y="0"/>
                </a:cubicBezTo>
                <a:cubicBezTo>
                  <a:pt x="82" y="6"/>
                  <a:pt x="82" y="6"/>
                  <a:pt x="82" y="6"/>
                </a:cubicBezTo>
                <a:close/>
                <a:moveTo>
                  <a:pt x="14" y="6"/>
                </a:moveTo>
                <a:cubicBezTo>
                  <a:pt x="10" y="0"/>
                  <a:pt x="10" y="0"/>
                  <a:pt x="10" y="0"/>
                </a:cubicBezTo>
                <a:cubicBezTo>
                  <a:pt x="4" y="3"/>
                  <a:pt x="4" y="3"/>
                  <a:pt x="4" y="3"/>
                </a:cubicBezTo>
                <a:cubicBezTo>
                  <a:pt x="8" y="9"/>
                  <a:pt x="8" y="9"/>
                  <a:pt x="8" y="9"/>
                </a:cubicBezTo>
                <a:cubicBezTo>
                  <a:pt x="2" y="15"/>
                  <a:pt x="0" y="24"/>
                  <a:pt x="4" y="31"/>
                </a:cubicBezTo>
                <a:cubicBezTo>
                  <a:pt x="36" y="11"/>
                  <a:pt x="36" y="11"/>
                  <a:pt x="36" y="11"/>
                </a:cubicBezTo>
                <a:cubicBezTo>
                  <a:pt x="30" y="5"/>
                  <a:pt x="21" y="3"/>
                  <a:pt x="14" y="6"/>
                </a:cubicBezTo>
                <a:close/>
                <a:moveTo>
                  <a:pt x="43" y="54"/>
                </a:moveTo>
                <a:cubicBezTo>
                  <a:pt x="42" y="55"/>
                  <a:pt x="42" y="55"/>
                  <a:pt x="42" y="56"/>
                </a:cubicBezTo>
                <a:cubicBezTo>
                  <a:pt x="35" y="57"/>
                  <a:pt x="28" y="58"/>
                  <a:pt x="22" y="61"/>
                </a:cubicBezTo>
                <a:cubicBezTo>
                  <a:pt x="22" y="62"/>
                  <a:pt x="22" y="63"/>
                  <a:pt x="22" y="64"/>
                </a:cubicBezTo>
                <a:cubicBezTo>
                  <a:pt x="29" y="63"/>
                  <a:pt x="37" y="62"/>
                  <a:pt x="43" y="59"/>
                </a:cubicBezTo>
                <a:cubicBezTo>
                  <a:pt x="44" y="60"/>
                  <a:pt x="45" y="61"/>
                  <a:pt x="46" y="61"/>
                </a:cubicBezTo>
                <a:cubicBezTo>
                  <a:pt x="49" y="62"/>
                  <a:pt x="53" y="61"/>
                  <a:pt x="54" y="58"/>
                </a:cubicBezTo>
                <a:cubicBezTo>
                  <a:pt x="55" y="55"/>
                  <a:pt x="53" y="51"/>
                  <a:pt x="50" y="50"/>
                </a:cubicBezTo>
                <a:cubicBezTo>
                  <a:pt x="50" y="50"/>
                  <a:pt x="49" y="50"/>
                  <a:pt x="49" y="50"/>
                </a:cubicBezTo>
                <a:cubicBezTo>
                  <a:pt x="47" y="46"/>
                  <a:pt x="44" y="41"/>
                  <a:pt x="41" y="37"/>
                </a:cubicBezTo>
                <a:cubicBezTo>
                  <a:pt x="40" y="38"/>
                  <a:pt x="39" y="39"/>
                  <a:pt x="38" y="39"/>
                </a:cubicBezTo>
                <a:cubicBezTo>
                  <a:pt x="39" y="44"/>
                  <a:pt x="41" y="48"/>
                  <a:pt x="44" y="52"/>
                </a:cubicBezTo>
                <a:cubicBezTo>
                  <a:pt x="43" y="52"/>
                  <a:pt x="43" y="53"/>
                  <a:pt x="43" y="54"/>
                </a:cubicBezTo>
                <a:close/>
                <a:moveTo>
                  <a:pt x="18" y="58"/>
                </a:moveTo>
                <a:cubicBezTo>
                  <a:pt x="19" y="65"/>
                  <a:pt x="22" y="72"/>
                  <a:pt x="28" y="78"/>
                </a:cubicBezTo>
                <a:cubicBezTo>
                  <a:pt x="34" y="83"/>
                  <a:pt x="41" y="86"/>
                  <a:pt x="49" y="85"/>
                </a:cubicBezTo>
                <a:cubicBezTo>
                  <a:pt x="56" y="85"/>
                  <a:pt x="63" y="82"/>
                  <a:pt x="69" y="76"/>
                </a:cubicBezTo>
                <a:cubicBezTo>
                  <a:pt x="74" y="70"/>
                  <a:pt x="77" y="62"/>
                  <a:pt x="76" y="55"/>
                </a:cubicBezTo>
                <a:cubicBezTo>
                  <a:pt x="76" y="47"/>
                  <a:pt x="73" y="40"/>
                  <a:pt x="67" y="35"/>
                </a:cubicBezTo>
                <a:cubicBezTo>
                  <a:pt x="61" y="29"/>
                  <a:pt x="53" y="27"/>
                  <a:pt x="46" y="27"/>
                </a:cubicBezTo>
                <a:cubicBezTo>
                  <a:pt x="38" y="28"/>
                  <a:pt x="31" y="31"/>
                  <a:pt x="26" y="37"/>
                </a:cubicBezTo>
                <a:cubicBezTo>
                  <a:pt x="20" y="43"/>
                  <a:pt x="18" y="50"/>
                  <a:pt x="18" y="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49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6" name="Freeform 67"/>
          <p:cNvSpPr>
            <a:spLocks noEditPoints="1"/>
          </p:cNvSpPr>
          <p:nvPr/>
        </p:nvSpPr>
        <p:spPr bwMode="auto">
          <a:xfrm>
            <a:off x="6460795" y="5561576"/>
            <a:ext cx="355312" cy="287275"/>
          </a:xfrm>
          <a:custGeom>
            <a:avLst/>
            <a:gdLst>
              <a:gd name="T0" fmla="*/ 86 w 109"/>
              <a:gd name="T1" fmla="*/ 88 h 88"/>
              <a:gd name="T2" fmla="*/ 84 w 109"/>
              <a:gd name="T3" fmla="*/ 44 h 88"/>
              <a:gd name="T4" fmla="*/ 80 w 109"/>
              <a:gd name="T5" fmla="*/ 71 h 88"/>
              <a:gd name="T6" fmla="*/ 109 w 109"/>
              <a:gd name="T7" fmla="*/ 0 h 88"/>
              <a:gd name="T8" fmla="*/ 92 w 109"/>
              <a:gd name="T9" fmla="*/ 33 h 88"/>
              <a:gd name="T10" fmla="*/ 80 w 109"/>
              <a:gd name="T11" fmla="*/ 25 h 88"/>
              <a:gd name="T12" fmla="*/ 67 w 109"/>
              <a:gd name="T13" fmla="*/ 68 h 88"/>
              <a:gd name="T14" fmla="*/ 37 w 109"/>
              <a:gd name="T15" fmla="*/ 73 h 88"/>
              <a:gd name="T16" fmla="*/ 19 w 109"/>
              <a:gd name="T17" fmla="*/ 63 h 88"/>
              <a:gd name="T18" fmla="*/ 0 w 109"/>
              <a:gd name="T19" fmla="*/ 56 h 88"/>
              <a:gd name="T20" fmla="*/ 25 w 109"/>
              <a:gd name="T21" fmla="*/ 48 h 88"/>
              <a:gd name="T22" fmla="*/ 30 w 109"/>
              <a:gd name="T23" fmla="*/ 57 h 88"/>
              <a:gd name="T24" fmla="*/ 44 w 109"/>
              <a:gd name="T25" fmla="*/ 29 h 88"/>
              <a:gd name="T26" fmla="*/ 66 w 109"/>
              <a:gd name="T27" fmla="*/ 50 h 88"/>
              <a:gd name="T28" fmla="*/ 68 w 109"/>
              <a:gd name="T29" fmla="*/ 18 h 88"/>
              <a:gd name="T30" fmla="*/ 78 w 109"/>
              <a:gd name="T31" fmla="*/ 12 h 88"/>
              <a:gd name="T32" fmla="*/ 90 w 109"/>
              <a:gd name="T33" fmla="*/ 1 h 88"/>
              <a:gd name="T34" fmla="*/ 22 w 109"/>
              <a:gd name="T35" fmla="*/ 88 h 88"/>
              <a:gd name="T36" fmla="*/ 29 w 109"/>
              <a:gd name="T37" fmla="*/ 80 h 88"/>
              <a:gd name="T38" fmla="*/ 22 w 109"/>
              <a:gd name="T39" fmla="*/ 79 h 88"/>
              <a:gd name="T40" fmla="*/ 11 w 109"/>
              <a:gd name="T41" fmla="*/ 88 h 88"/>
              <a:gd name="T42" fmla="*/ 17 w 109"/>
              <a:gd name="T43" fmla="*/ 71 h 88"/>
              <a:gd name="T44" fmla="*/ 11 w 109"/>
              <a:gd name="T45" fmla="*/ 73 h 88"/>
              <a:gd name="T46" fmla="*/ 34 w 109"/>
              <a:gd name="T47" fmla="*/ 88 h 88"/>
              <a:gd name="T48" fmla="*/ 40 w 109"/>
              <a:gd name="T49" fmla="*/ 79 h 88"/>
              <a:gd name="T50" fmla="*/ 34 w 109"/>
              <a:gd name="T51" fmla="*/ 80 h 88"/>
              <a:gd name="T52" fmla="*/ 45 w 109"/>
              <a:gd name="T53" fmla="*/ 88 h 88"/>
              <a:gd name="T54" fmla="*/ 52 w 109"/>
              <a:gd name="T55" fmla="*/ 63 h 88"/>
              <a:gd name="T56" fmla="*/ 45 w 109"/>
              <a:gd name="T57" fmla="*/ 69 h 88"/>
              <a:gd name="T58" fmla="*/ 57 w 109"/>
              <a:gd name="T59" fmla="*/ 88 h 88"/>
              <a:gd name="T60" fmla="*/ 63 w 109"/>
              <a:gd name="T61" fmla="*/ 73 h 88"/>
              <a:gd name="T62" fmla="*/ 57 w 109"/>
              <a:gd name="T63" fmla="*/ 88 h 88"/>
              <a:gd name="T64" fmla="*/ 75 w 109"/>
              <a:gd name="T65" fmla="*/ 88 h 88"/>
              <a:gd name="T66" fmla="*/ 68 w 109"/>
              <a:gd name="T67" fmla="*/ 7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9" h="88">
                <a:moveTo>
                  <a:pt x="80" y="88"/>
                </a:moveTo>
                <a:cubicBezTo>
                  <a:pt x="86" y="88"/>
                  <a:pt x="86" y="88"/>
                  <a:pt x="86" y="88"/>
                </a:cubicBezTo>
                <a:cubicBezTo>
                  <a:pt x="86" y="44"/>
                  <a:pt x="86" y="44"/>
                  <a:pt x="86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2" y="70"/>
                  <a:pt x="82" y="70"/>
                  <a:pt x="82" y="70"/>
                </a:cubicBezTo>
                <a:cubicBezTo>
                  <a:pt x="80" y="71"/>
                  <a:pt x="80" y="71"/>
                  <a:pt x="80" y="71"/>
                </a:cubicBezTo>
                <a:cubicBezTo>
                  <a:pt x="80" y="88"/>
                  <a:pt x="80" y="88"/>
                  <a:pt x="80" y="88"/>
                </a:cubicBezTo>
                <a:close/>
                <a:moveTo>
                  <a:pt x="109" y="0"/>
                </a:moveTo>
                <a:cubicBezTo>
                  <a:pt x="100" y="17"/>
                  <a:pt x="100" y="17"/>
                  <a:pt x="100" y="17"/>
                </a:cubicBezTo>
                <a:cubicBezTo>
                  <a:pt x="92" y="33"/>
                  <a:pt x="92" y="33"/>
                  <a:pt x="92" y="33"/>
                </a:cubicBezTo>
                <a:cubicBezTo>
                  <a:pt x="84" y="22"/>
                  <a:pt x="84" y="22"/>
                  <a:pt x="84" y="22"/>
                </a:cubicBezTo>
                <a:cubicBezTo>
                  <a:pt x="80" y="25"/>
                  <a:pt x="80" y="25"/>
                  <a:pt x="80" y="25"/>
                </a:cubicBezTo>
                <a:cubicBezTo>
                  <a:pt x="77" y="64"/>
                  <a:pt x="77" y="64"/>
                  <a:pt x="77" y="64"/>
                </a:cubicBezTo>
                <a:cubicBezTo>
                  <a:pt x="67" y="68"/>
                  <a:pt x="67" y="68"/>
                  <a:pt x="67" y="68"/>
                </a:cubicBezTo>
                <a:cubicBezTo>
                  <a:pt x="48" y="50"/>
                  <a:pt x="48" y="50"/>
                  <a:pt x="48" y="50"/>
                </a:cubicBezTo>
                <a:cubicBezTo>
                  <a:pt x="37" y="73"/>
                  <a:pt x="37" y="73"/>
                  <a:pt x="37" y="73"/>
                </a:cubicBezTo>
                <a:cubicBezTo>
                  <a:pt x="26" y="73"/>
                  <a:pt x="26" y="73"/>
                  <a:pt x="26" y="73"/>
                </a:cubicBezTo>
                <a:cubicBezTo>
                  <a:pt x="19" y="63"/>
                  <a:pt x="19" y="63"/>
                  <a:pt x="19" y="63"/>
                </a:cubicBezTo>
                <a:cubicBezTo>
                  <a:pt x="4" y="67"/>
                  <a:pt x="4" y="67"/>
                  <a:pt x="4" y="67"/>
                </a:cubicBezTo>
                <a:cubicBezTo>
                  <a:pt x="0" y="56"/>
                  <a:pt x="0" y="56"/>
                  <a:pt x="0" y="56"/>
                </a:cubicBezTo>
                <a:cubicBezTo>
                  <a:pt x="20" y="50"/>
                  <a:pt x="20" y="50"/>
                  <a:pt x="20" y="50"/>
                </a:cubicBezTo>
                <a:cubicBezTo>
                  <a:pt x="25" y="48"/>
                  <a:pt x="25" y="48"/>
                  <a:pt x="25" y="48"/>
                </a:cubicBezTo>
                <a:cubicBezTo>
                  <a:pt x="27" y="52"/>
                  <a:pt x="27" y="52"/>
                  <a:pt x="27" y="52"/>
                </a:cubicBezTo>
                <a:cubicBezTo>
                  <a:pt x="30" y="57"/>
                  <a:pt x="30" y="57"/>
                  <a:pt x="30" y="57"/>
                </a:cubicBezTo>
                <a:cubicBezTo>
                  <a:pt x="40" y="37"/>
                  <a:pt x="40" y="37"/>
                  <a:pt x="40" y="37"/>
                </a:cubicBezTo>
                <a:cubicBezTo>
                  <a:pt x="44" y="29"/>
                  <a:pt x="44" y="29"/>
                  <a:pt x="44" y="29"/>
                </a:cubicBezTo>
                <a:cubicBezTo>
                  <a:pt x="50" y="35"/>
                  <a:pt x="50" y="35"/>
                  <a:pt x="50" y="35"/>
                </a:cubicBezTo>
                <a:cubicBezTo>
                  <a:pt x="66" y="50"/>
                  <a:pt x="66" y="50"/>
                  <a:pt x="66" y="50"/>
                </a:cubicBezTo>
                <a:cubicBezTo>
                  <a:pt x="68" y="21"/>
                  <a:pt x="68" y="21"/>
                  <a:pt x="68" y="21"/>
                </a:cubicBezTo>
                <a:cubicBezTo>
                  <a:pt x="68" y="18"/>
                  <a:pt x="68" y="18"/>
                  <a:pt x="68" y="18"/>
                </a:cubicBezTo>
                <a:cubicBezTo>
                  <a:pt x="71" y="16"/>
                  <a:pt x="71" y="16"/>
                  <a:pt x="71" y="16"/>
                </a:cubicBezTo>
                <a:cubicBezTo>
                  <a:pt x="78" y="12"/>
                  <a:pt x="78" y="12"/>
                  <a:pt x="78" y="12"/>
                </a:cubicBezTo>
                <a:cubicBezTo>
                  <a:pt x="72" y="2"/>
                  <a:pt x="72" y="2"/>
                  <a:pt x="72" y="2"/>
                </a:cubicBezTo>
                <a:cubicBezTo>
                  <a:pt x="90" y="1"/>
                  <a:pt x="90" y="1"/>
                  <a:pt x="90" y="1"/>
                </a:cubicBezTo>
                <a:cubicBezTo>
                  <a:pt x="109" y="0"/>
                  <a:pt x="109" y="0"/>
                  <a:pt x="109" y="0"/>
                </a:cubicBezTo>
                <a:close/>
                <a:moveTo>
                  <a:pt x="22" y="88"/>
                </a:moveTo>
                <a:cubicBezTo>
                  <a:pt x="24" y="88"/>
                  <a:pt x="27" y="88"/>
                  <a:pt x="29" y="88"/>
                </a:cubicBezTo>
                <a:cubicBezTo>
                  <a:pt x="29" y="80"/>
                  <a:pt x="29" y="80"/>
                  <a:pt x="29" y="80"/>
                </a:cubicBezTo>
                <a:cubicBezTo>
                  <a:pt x="23" y="81"/>
                  <a:pt x="23" y="81"/>
                  <a:pt x="23" y="81"/>
                </a:cubicBezTo>
                <a:cubicBezTo>
                  <a:pt x="22" y="79"/>
                  <a:pt x="22" y="79"/>
                  <a:pt x="22" y="79"/>
                </a:cubicBezTo>
                <a:cubicBezTo>
                  <a:pt x="22" y="88"/>
                  <a:pt x="22" y="88"/>
                  <a:pt x="22" y="88"/>
                </a:cubicBezTo>
                <a:close/>
                <a:moveTo>
                  <a:pt x="11" y="88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1"/>
                  <a:pt x="17" y="71"/>
                  <a:pt x="17" y="71"/>
                </a:cubicBezTo>
                <a:cubicBezTo>
                  <a:pt x="11" y="73"/>
                  <a:pt x="11" y="73"/>
                  <a:pt x="11" y="73"/>
                </a:cubicBezTo>
                <a:cubicBezTo>
                  <a:pt x="11" y="88"/>
                  <a:pt x="11" y="88"/>
                  <a:pt x="11" y="88"/>
                </a:cubicBezTo>
                <a:close/>
                <a:moveTo>
                  <a:pt x="34" y="88"/>
                </a:moveTo>
                <a:cubicBezTo>
                  <a:pt x="36" y="88"/>
                  <a:pt x="38" y="88"/>
                  <a:pt x="40" y="88"/>
                </a:cubicBezTo>
                <a:cubicBezTo>
                  <a:pt x="40" y="79"/>
                  <a:pt x="40" y="79"/>
                  <a:pt x="40" y="79"/>
                </a:cubicBezTo>
                <a:cubicBezTo>
                  <a:pt x="40" y="80"/>
                  <a:pt x="40" y="80"/>
                  <a:pt x="40" y="80"/>
                </a:cubicBezTo>
                <a:cubicBezTo>
                  <a:pt x="34" y="80"/>
                  <a:pt x="34" y="80"/>
                  <a:pt x="34" y="80"/>
                </a:cubicBezTo>
                <a:cubicBezTo>
                  <a:pt x="34" y="88"/>
                  <a:pt x="34" y="88"/>
                  <a:pt x="34" y="88"/>
                </a:cubicBezTo>
                <a:close/>
                <a:moveTo>
                  <a:pt x="45" y="88"/>
                </a:moveTo>
                <a:cubicBezTo>
                  <a:pt x="47" y="88"/>
                  <a:pt x="50" y="88"/>
                  <a:pt x="52" y="88"/>
                </a:cubicBezTo>
                <a:cubicBezTo>
                  <a:pt x="52" y="63"/>
                  <a:pt x="52" y="63"/>
                  <a:pt x="52" y="63"/>
                </a:cubicBezTo>
                <a:cubicBezTo>
                  <a:pt x="49" y="60"/>
                  <a:pt x="49" y="60"/>
                  <a:pt x="49" y="60"/>
                </a:cubicBezTo>
                <a:cubicBezTo>
                  <a:pt x="45" y="69"/>
                  <a:pt x="45" y="69"/>
                  <a:pt x="45" y="69"/>
                </a:cubicBezTo>
                <a:cubicBezTo>
                  <a:pt x="45" y="88"/>
                  <a:pt x="45" y="88"/>
                  <a:pt x="45" y="88"/>
                </a:cubicBezTo>
                <a:close/>
                <a:moveTo>
                  <a:pt x="57" y="88"/>
                </a:moveTo>
                <a:cubicBezTo>
                  <a:pt x="59" y="88"/>
                  <a:pt x="61" y="88"/>
                  <a:pt x="63" y="88"/>
                </a:cubicBezTo>
                <a:cubicBezTo>
                  <a:pt x="63" y="73"/>
                  <a:pt x="63" y="73"/>
                  <a:pt x="63" y="73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88"/>
                  <a:pt x="57" y="88"/>
                  <a:pt x="57" y="88"/>
                </a:cubicBezTo>
                <a:close/>
                <a:moveTo>
                  <a:pt x="68" y="88"/>
                </a:moveTo>
                <a:cubicBezTo>
                  <a:pt x="70" y="88"/>
                  <a:pt x="73" y="88"/>
                  <a:pt x="75" y="88"/>
                </a:cubicBezTo>
                <a:cubicBezTo>
                  <a:pt x="75" y="72"/>
                  <a:pt x="75" y="72"/>
                  <a:pt x="75" y="72"/>
                </a:cubicBezTo>
                <a:cubicBezTo>
                  <a:pt x="68" y="75"/>
                  <a:pt x="68" y="75"/>
                  <a:pt x="68" y="75"/>
                </a:cubicBezTo>
                <a:lnTo>
                  <a:pt x="68" y="8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49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7" name="Freeform 68"/>
          <p:cNvSpPr>
            <a:spLocks noEditPoints="1"/>
          </p:cNvSpPr>
          <p:nvPr/>
        </p:nvSpPr>
        <p:spPr bwMode="auto">
          <a:xfrm>
            <a:off x="9200349" y="5559055"/>
            <a:ext cx="237380" cy="347754"/>
          </a:xfrm>
          <a:custGeom>
            <a:avLst/>
            <a:gdLst>
              <a:gd name="T0" fmla="*/ 16 w 73"/>
              <a:gd name="T1" fmla="*/ 77 h 107"/>
              <a:gd name="T2" fmla="*/ 57 w 73"/>
              <a:gd name="T3" fmla="*/ 77 h 107"/>
              <a:gd name="T4" fmla="*/ 52 w 73"/>
              <a:gd name="T5" fmla="*/ 101 h 107"/>
              <a:gd name="T6" fmla="*/ 45 w 73"/>
              <a:gd name="T7" fmla="*/ 101 h 107"/>
              <a:gd name="T8" fmla="*/ 37 w 73"/>
              <a:gd name="T9" fmla="*/ 107 h 107"/>
              <a:gd name="T10" fmla="*/ 29 w 73"/>
              <a:gd name="T11" fmla="*/ 101 h 107"/>
              <a:gd name="T12" fmla="*/ 21 w 73"/>
              <a:gd name="T13" fmla="*/ 101 h 107"/>
              <a:gd name="T14" fmla="*/ 16 w 73"/>
              <a:gd name="T15" fmla="*/ 77 h 107"/>
              <a:gd name="T16" fmla="*/ 51 w 73"/>
              <a:gd name="T17" fmla="*/ 29 h 107"/>
              <a:gd name="T18" fmla="*/ 52 w 73"/>
              <a:gd name="T19" fmla="*/ 35 h 107"/>
              <a:gd name="T20" fmla="*/ 51 w 73"/>
              <a:gd name="T21" fmla="*/ 37 h 107"/>
              <a:gd name="T22" fmla="*/ 53 w 73"/>
              <a:gd name="T23" fmla="*/ 38 h 107"/>
              <a:gd name="T24" fmla="*/ 52 w 73"/>
              <a:gd name="T25" fmla="*/ 42 h 107"/>
              <a:gd name="T26" fmla="*/ 50 w 73"/>
              <a:gd name="T27" fmla="*/ 42 h 107"/>
              <a:gd name="T28" fmla="*/ 52 w 73"/>
              <a:gd name="T29" fmla="*/ 44 h 107"/>
              <a:gd name="T30" fmla="*/ 51 w 73"/>
              <a:gd name="T31" fmla="*/ 47 h 107"/>
              <a:gd name="T32" fmla="*/ 50 w 73"/>
              <a:gd name="T33" fmla="*/ 48 h 107"/>
              <a:gd name="T34" fmla="*/ 51 w 73"/>
              <a:gd name="T35" fmla="*/ 49 h 107"/>
              <a:gd name="T36" fmla="*/ 50 w 73"/>
              <a:gd name="T37" fmla="*/ 53 h 107"/>
              <a:gd name="T38" fmla="*/ 47 w 73"/>
              <a:gd name="T39" fmla="*/ 54 h 107"/>
              <a:gd name="T40" fmla="*/ 29 w 73"/>
              <a:gd name="T41" fmla="*/ 49 h 107"/>
              <a:gd name="T42" fmla="*/ 21 w 73"/>
              <a:gd name="T43" fmla="*/ 49 h 107"/>
              <a:gd name="T44" fmla="*/ 21 w 73"/>
              <a:gd name="T45" fmla="*/ 32 h 107"/>
              <a:gd name="T46" fmla="*/ 28 w 73"/>
              <a:gd name="T47" fmla="*/ 31 h 107"/>
              <a:gd name="T48" fmla="*/ 42 w 73"/>
              <a:gd name="T49" fmla="*/ 16 h 107"/>
              <a:gd name="T50" fmla="*/ 38 w 73"/>
              <a:gd name="T51" fmla="*/ 30 h 107"/>
              <a:gd name="T52" fmla="*/ 51 w 73"/>
              <a:gd name="T53" fmla="*/ 29 h 107"/>
              <a:gd name="T54" fmla="*/ 15 w 73"/>
              <a:gd name="T55" fmla="*/ 71 h 107"/>
              <a:gd name="T56" fmla="*/ 25 w 73"/>
              <a:gd name="T57" fmla="*/ 71 h 107"/>
              <a:gd name="T58" fmla="*/ 17 w 73"/>
              <a:gd name="T59" fmla="*/ 48 h 107"/>
              <a:gd name="T60" fmla="*/ 11 w 73"/>
              <a:gd name="T61" fmla="*/ 29 h 107"/>
              <a:gd name="T62" fmla="*/ 23 w 73"/>
              <a:gd name="T63" fmla="*/ 13 h 107"/>
              <a:gd name="T64" fmla="*/ 37 w 73"/>
              <a:gd name="T65" fmla="*/ 11 h 107"/>
              <a:gd name="T66" fmla="*/ 50 w 73"/>
              <a:gd name="T67" fmla="*/ 14 h 107"/>
              <a:gd name="T68" fmla="*/ 62 w 73"/>
              <a:gd name="T69" fmla="*/ 29 h 107"/>
              <a:gd name="T70" fmla="*/ 56 w 73"/>
              <a:gd name="T71" fmla="*/ 48 h 107"/>
              <a:gd name="T72" fmla="*/ 48 w 73"/>
              <a:gd name="T73" fmla="*/ 71 h 107"/>
              <a:gd name="T74" fmla="*/ 58 w 73"/>
              <a:gd name="T75" fmla="*/ 71 h 107"/>
              <a:gd name="T76" fmla="*/ 65 w 73"/>
              <a:gd name="T77" fmla="*/ 52 h 107"/>
              <a:gd name="T78" fmla="*/ 71 w 73"/>
              <a:gd name="T79" fmla="*/ 27 h 107"/>
              <a:gd name="T80" fmla="*/ 55 w 73"/>
              <a:gd name="T81" fmla="*/ 5 h 107"/>
              <a:gd name="T82" fmla="*/ 37 w 73"/>
              <a:gd name="T83" fmla="*/ 1 h 107"/>
              <a:gd name="T84" fmla="*/ 19 w 73"/>
              <a:gd name="T85" fmla="*/ 5 h 107"/>
              <a:gd name="T86" fmla="*/ 2 w 73"/>
              <a:gd name="T87" fmla="*/ 27 h 107"/>
              <a:gd name="T88" fmla="*/ 8 w 73"/>
              <a:gd name="T89" fmla="*/ 53 h 107"/>
              <a:gd name="T90" fmla="*/ 15 w 73"/>
              <a:gd name="T91" fmla="*/ 71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3" h="107">
                <a:moveTo>
                  <a:pt x="16" y="77"/>
                </a:moveTo>
                <a:cubicBezTo>
                  <a:pt x="57" y="77"/>
                  <a:pt x="57" y="77"/>
                  <a:pt x="57" y="77"/>
                </a:cubicBezTo>
                <a:cubicBezTo>
                  <a:pt x="52" y="101"/>
                  <a:pt x="52" y="101"/>
                  <a:pt x="52" y="101"/>
                </a:cubicBezTo>
                <a:cubicBezTo>
                  <a:pt x="45" y="101"/>
                  <a:pt x="45" y="101"/>
                  <a:pt x="45" y="101"/>
                </a:cubicBezTo>
                <a:cubicBezTo>
                  <a:pt x="44" y="104"/>
                  <a:pt x="41" y="107"/>
                  <a:pt x="37" y="107"/>
                </a:cubicBezTo>
                <a:cubicBezTo>
                  <a:pt x="33" y="107"/>
                  <a:pt x="30" y="104"/>
                  <a:pt x="29" y="101"/>
                </a:cubicBezTo>
                <a:cubicBezTo>
                  <a:pt x="21" y="101"/>
                  <a:pt x="21" y="101"/>
                  <a:pt x="21" y="101"/>
                </a:cubicBezTo>
                <a:cubicBezTo>
                  <a:pt x="16" y="77"/>
                  <a:pt x="16" y="77"/>
                  <a:pt x="16" y="77"/>
                </a:cubicBezTo>
                <a:close/>
                <a:moveTo>
                  <a:pt x="51" y="29"/>
                </a:moveTo>
                <a:cubicBezTo>
                  <a:pt x="52" y="35"/>
                  <a:pt x="52" y="35"/>
                  <a:pt x="52" y="35"/>
                </a:cubicBezTo>
                <a:cubicBezTo>
                  <a:pt x="51" y="37"/>
                  <a:pt x="51" y="37"/>
                  <a:pt x="51" y="37"/>
                </a:cubicBezTo>
                <a:cubicBezTo>
                  <a:pt x="53" y="38"/>
                  <a:pt x="53" y="38"/>
                  <a:pt x="53" y="38"/>
                </a:cubicBezTo>
                <a:cubicBezTo>
                  <a:pt x="52" y="42"/>
                  <a:pt x="52" y="42"/>
                  <a:pt x="52" y="42"/>
                </a:cubicBezTo>
                <a:cubicBezTo>
                  <a:pt x="50" y="42"/>
                  <a:pt x="50" y="42"/>
                  <a:pt x="50" y="42"/>
                </a:cubicBezTo>
                <a:cubicBezTo>
                  <a:pt x="52" y="44"/>
                  <a:pt x="52" y="44"/>
                  <a:pt x="52" y="44"/>
                </a:cubicBezTo>
                <a:cubicBezTo>
                  <a:pt x="51" y="47"/>
                  <a:pt x="51" y="47"/>
                  <a:pt x="51" y="47"/>
                </a:cubicBezTo>
                <a:cubicBezTo>
                  <a:pt x="50" y="48"/>
                  <a:pt x="50" y="48"/>
                  <a:pt x="50" y="48"/>
                </a:cubicBezTo>
                <a:cubicBezTo>
                  <a:pt x="51" y="49"/>
                  <a:pt x="51" y="49"/>
                  <a:pt x="51" y="49"/>
                </a:cubicBezTo>
                <a:cubicBezTo>
                  <a:pt x="50" y="53"/>
                  <a:pt x="50" y="53"/>
                  <a:pt x="50" y="53"/>
                </a:cubicBezTo>
                <a:cubicBezTo>
                  <a:pt x="47" y="54"/>
                  <a:pt x="47" y="54"/>
                  <a:pt x="47" y="54"/>
                </a:cubicBezTo>
                <a:cubicBezTo>
                  <a:pt x="29" y="49"/>
                  <a:pt x="29" y="49"/>
                  <a:pt x="29" y="49"/>
                </a:cubicBezTo>
                <a:cubicBezTo>
                  <a:pt x="21" y="49"/>
                  <a:pt x="21" y="49"/>
                  <a:pt x="21" y="49"/>
                </a:cubicBezTo>
                <a:cubicBezTo>
                  <a:pt x="21" y="32"/>
                  <a:pt x="21" y="32"/>
                  <a:pt x="21" y="32"/>
                </a:cubicBezTo>
                <a:cubicBezTo>
                  <a:pt x="28" y="31"/>
                  <a:pt x="28" y="31"/>
                  <a:pt x="28" y="31"/>
                </a:cubicBezTo>
                <a:cubicBezTo>
                  <a:pt x="42" y="16"/>
                  <a:pt x="42" y="16"/>
                  <a:pt x="42" y="16"/>
                </a:cubicBezTo>
                <a:cubicBezTo>
                  <a:pt x="50" y="21"/>
                  <a:pt x="43" y="27"/>
                  <a:pt x="38" y="30"/>
                </a:cubicBezTo>
                <a:cubicBezTo>
                  <a:pt x="51" y="29"/>
                  <a:pt x="51" y="29"/>
                  <a:pt x="51" y="29"/>
                </a:cubicBezTo>
                <a:close/>
                <a:moveTo>
                  <a:pt x="15" y="71"/>
                </a:moveTo>
                <a:cubicBezTo>
                  <a:pt x="25" y="71"/>
                  <a:pt x="25" y="71"/>
                  <a:pt x="25" y="71"/>
                </a:cubicBezTo>
                <a:cubicBezTo>
                  <a:pt x="24" y="62"/>
                  <a:pt x="20" y="55"/>
                  <a:pt x="17" y="48"/>
                </a:cubicBezTo>
                <a:cubicBezTo>
                  <a:pt x="13" y="41"/>
                  <a:pt x="10" y="34"/>
                  <a:pt x="11" y="29"/>
                </a:cubicBezTo>
                <a:cubicBezTo>
                  <a:pt x="13" y="21"/>
                  <a:pt x="17" y="16"/>
                  <a:pt x="23" y="13"/>
                </a:cubicBezTo>
                <a:cubicBezTo>
                  <a:pt x="27" y="11"/>
                  <a:pt x="32" y="10"/>
                  <a:pt x="37" y="11"/>
                </a:cubicBezTo>
                <a:cubicBezTo>
                  <a:pt x="42" y="11"/>
                  <a:pt x="46" y="12"/>
                  <a:pt x="50" y="14"/>
                </a:cubicBezTo>
                <a:cubicBezTo>
                  <a:pt x="56" y="17"/>
                  <a:pt x="60" y="22"/>
                  <a:pt x="62" y="29"/>
                </a:cubicBezTo>
                <a:cubicBezTo>
                  <a:pt x="63" y="34"/>
                  <a:pt x="59" y="41"/>
                  <a:pt x="56" y="48"/>
                </a:cubicBezTo>
                <a:cubicBezTo>
                  <a:pt x="53" y="55"/>
                  <a:pt x="49" y="62"/>
                  <a:pt x="48" y="71"/>
                </a:cubicBezTo>
                <a:cubicBezTo>
                  <a:pt x="58" y="71"/>
                  <a:pt x="58" y="71"/>
                  <a:pt x="58" y="71"/>
                </a:cubicBezTo>
                <a:cubicBezTo>
                  <a:pt x="59" y="64"/>
                  <a:pt x="62" y="58"/>
                  <a:pt x="65" y="52"/>
                </a:cubicBezTo>
                <a:cubicBezTo>
                  <a:pt x="69" y="44"/>
                  <a:pt x="73" y="36"/>
                  <a:pt x="71" y="27"/>
                </a:cubicBezTo>
                <a:cubicBezTo>
                  <a:pt x="70" y="17"/>
                  <a:pt x="63" y="9"/>
                  <a:pt x="55" y="5"/>
                </a:cubicBezTo>
                <a:cubicBezTo>
                  <a:pt x="49" y="2"/>
                  <a:pt x="43" y="1"/>
                  <a:pt x="37" y="1"/>
                </a:cubicBezTo>
                <a:cubicBezTo>
                  <a:pt x="31" y="0"/>
                  <a:pt x="24" y="2"/>
                  <a:pt x="19" y="5"/>
                </a:cubicBezTo>
                <a:cubicBezTo>
                  <a:pt x="10" y="9"/>
                  <a:pt x="4" y="16"/>
                  <a:pt x="2" y="27"/>
                </a:cubicBezTo>
                <a:cubicBezTo>
                  <a:pt x="0" y="36"/>
                  <a:pt x="4" y="44"/>
                  <a:pt x="8" y="53"/>
                </a:cubicBezTo>
                <a:cubicBezTo>
                  <a:pt x="11" y="58"/>
                  <a:pt x="13" y="64"/>
                  <a:pt x="15" y="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49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8" name="Freeform 69"/>
          <p:cNvSpPr>
            <a:spLocks noEditPoints="1"/>
          </p:cNvSpPr>
          <p:nvPr/>
        </p:nvSpPr>
        <p:spPr bwMode="auto">
          <a:xfrm>
            <a:off x="9190217" y="4049286"/>
            <a:ext cx="250987" cy="303906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49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Donut 70"/>
          <p:cNvSpPr/>
          <p:nvPr/>
        </p:nvSpPr>
        <p:spPr>
          <a:xfrm>
            <a:off x="8956794" y="5356031"/>
            <a:ext cx="724494" cy="724494"/>
          </a:xfrm>
          <a:prstGeom prst="donut">
            <a:avLst>
              <a:gd name="adj" fmla="val 680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0" name="Donut 71"/>
          <p:cNvSpPr/>
          <p:nvPr/>
        </p:nvSpPr>
        <p:spPr>
          <a:xfrm>
            <a:off x="6277970" y="5356182"/>
            <a:ext cx="724494" cy="724494"/>
          </a:xfrm>
          <a:prstGeom prst="donut">
            <a:avLst>
              <a:gd name="adj" fmla="val 680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1" name="Donut 72"/>
          <p:cNvSpPr/>
          <p:nvPr/>
        </p:nvSpPr>
        <p:spPr>
          <a:xfrm>
            <a:off x="8951088" y="3838992"/>
            <a:ext cx="724494" cy="724494"/>
          </a:xfrm>
          <a:prstGeom prst="donut">
            <a:avLst>
              <a:gd name="adj" fmla="val 680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2" name="TextBox 73"/>
          <p:cNvSpPr txBox="1"/>
          <p:nvPr/>
        </p:nvSpPr>
        <p:spPr>
          <a:xfrm>
            <a:off x="7026043" y="4146995"/>
            <a:ext cx="902811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GB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3" name="TextBox 74"/>
          <p:cNvSpPr txBox="1"/>
          <p:nvPr/>
        </p:nvSpPr>
        <p:spPr>
          <a:xfrm>
            <a:off x="7026043" y="3877772"/>
            <a:ext cx="543739" cy="327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80%</a:t>
            </a:r>
            <a:endParaRPr lang="en-GB" sz="1400" b="1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4" name="TextBox 75"/>
          <p:cNvSpPr txBox="1"/>
          <p:nvPr/>
        </p:nvSpPr>
        <p:spPr>
          <a:xfrm>
            <a:off x="9724047" y="4146996"/>
            <a:ext cx="902811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GB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5" name="TextBox 76"/>
          <p:cNvSpPr txBox="1"/>
          <p:nvPr/>
        </p:nvSpPr>
        <p:spPr>
          <a:xfrm>
            <a:off x="9724047" y="3877772"/>
            <a:ext cx="543739" cy="327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60%</a:t>
            </a:r>
            <a:endParaRPr lang="en-GB" sz="1400" b="1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6" name="TextBox 77"/>
          <p:cNvSpPr txBox="1"/>
          <p:nvPr/>
        </p:nvSpPr>
        <p:spPr>
          <a:xfrm>
            <a:off x="7026043" y="5672942"/>
            <a:ext cx="902811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GB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7" name="TextBox 78"/>
          <p:cNvSpPr txBox="1"/>
          <p:nvPr/>
        </p:nvSpPr>
        <p:spPr>
          <a:xfrm>
            <a:off x="7026043" y="5387142"/>
            <a:ext cx="543739" cy="327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93%</a:t>
            </a:r>
            <a:endParaRPr lang="en-GB" sz="1400" b="1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8" name="TextBox 79"/>
          <p:cNvSpPr txBox="1"/>
          <p:nvPr/>
        </p:nvSpPr>
        <p:spPr>
          <a:xfrm>
            <a:off x="9724047" y="5672942"/>
            <a:ext cx="902811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GB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9" name="TextBox 80"/>
          <p:cNvSpPr txBox="1"/>
          <p:nvPr/>
        </p:nvSpPr>
        <p:spPr>
          <a:xfrm>
            <a:off x="9724047" y="5387142"/>
            <a:ext cx="543739" cy="327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55%</a:t>
            </a:r>
            <a:endParaRPr lang="en-GB" sz="1400" b="1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0" name="Rectangle 81"/>
          <p:cNvSpPr/>
          <p:nvPr/>
        </p:nvSpPr>
        <p:spPr>
          <a:xfrm>
            <a:off x="6230271" y="4573795"/>
            <a:ext cx="2400274" cy="521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1" name="Rectangle 82"/>
          <p:cNvSpPr/>
          <p:nvPr/>
        </p:nvSpPr>
        <p:spPr>
          <a:xfrm>
            <a:off x="6230271" y="6097340"/>
            <a:ext cx="2400274" cy="521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2" name="Rectangle 83"/>
          <p:cNvSpPr/>
          <p:nvPr/>
        </p:nvSpPr>
        <p:spPr>
          <a:xfrm>
            <a:off x="8894583" y="4573795"/>
            <a:ext cx="2400274" cy="521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3" name="Rectangle 84"/>
          <p:cNvSpPr/>
          <p:nvPr/>
        </p:nvSpPr>
        <p:spPr>
          <a:xfrm>
            <a:off x="8888454" y="6097340"/>
            <a:ext cx="2400274" cy="521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4" name="TextBox 8"/>
          <p:cNvSpPr txBox="1"/>
          <p:nvPr/>
        </p:nvSpPr>
        <p:spPr>
          <a:xfrm>
            <a:off x="824036" y="233568"/>
            <a:ext cx="2807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5" name="TextBox 8"/>
          <p:cNvSpPr txBox="1"/>
          <p:nvPr/>
        </p:nvSpPr>
        <p:spPr>
          <a:xfrm>
            <a:off x="824036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TO ADD CAPTION TEXT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32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5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500"/>
                            </p:stCondLst>
                            <p:childTnLst>
                              <p:par>
                                <p:cTn id="8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0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500"/>
                            </p:stCondLst>
                            <p:childTnLst>
                              <p:par>
                                <p:cTn id="10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205300" y="2748495"/>
            <a:ext cx="4468868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5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工作完成情况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205300" y="3696145"/>
            <a:ext cx="1999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49707" y="3696145"/>
            <a:ext cx="1999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6205300" y="4070577"/>
            <a:ext cx="1999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8349707" y="4070577"/>
            <a:ext cx="1999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82458" y="1955325"/>
            <a:ext cx="4435021" cy="332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987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02</a:t>
            </a:r>
            <a:endParaRPr lang="zh-CN" altLang="en-US" sz="20987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15" name="直接连接符 14"/>
          <p:cNvCxnSpPr/>
          <p:nvPr>
            <p:custDataLst>
              <p:tags r:id="rId3"/>
            </p:custDataLst>
          </p:nvPr>
        </p:nvCxnSpPr>
        <p:spPr>
          <a:xfrm>
            <a:off x="5813895" y="3616325"/>
            <a:ext cx="4860273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066515" y="3324162"/>
            <a:ext cx="3466906" cy="5843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797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章节 </a:t>
            </a:r>
            <a:r>
              <a:rPr lang="en-US" altLang="zh-CN" sz="3797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PART</a:t>
            </a:r>
            <a:endParaRPr lang="zh-CN" altLang="en-US" sz="3797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71485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/>
      <p:bldP spid="14" grpId="0"/>
      <p:bldP spid="10" grpId="0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AutoShape 1"/>
          <p:cNvSpPr>
            <a:spLocks/>
          </p:cNvSpPr>
          <p:nvPr/>
        </p:nvSpPr>
        <p:spPr bwMode="auto">
          <a:xfrm>
            <a:off x="-9524" y="1960141"/>
            <a:ext cx="6438899" cy="287520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noFill/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50000"/>
              </a:lnSpc>
              <a:defRPr/>
            </a:pPr>
            <a:endParaRPr lang="es-ES" sz="2669">
              <a:latin typeface="Arial" panose="020B0604020202020204" pitchFamily="34" charset="0"/>
              <a:ea typeface="微软雅黑" panose="020B0503020204020204" pitchFamily="34" charset="-122"/>
              <a:cs typeface="Calibri" charset="0"/>
              <a:sym typeface="Arial" panose="020B0604020202020204" pitchFamily="34" charset="0"/>
            </a:endParaRPr>
          </a:p>
        </p:txBody>
      </p:sp>
      <p:grpSp>
        <p:nvGrpSpPr>
          <p:cNvPr id="18" name="组合 19"/>
          <p:cNvGrpSpPr>
            <a:grpSpLocks/>
          </p:cNvGrpSpPr>
          <p:nvPr/>
        </p:nvGrpSpPr>
        <p:grpSpPr bwMode="auto">
          <a:xfrm>
            <a:off x="812800" y="5343108"/>
            <a:ext cx="11233150" cy="871014"/>
            <a:chOff x="1160463" y="2907288"/>
            <a:chExt cx="9421420" cy="619317"/>
          </a:xfrm>
        </p:grpSpPr>
        <p:sp>
          <p:nvSpPr>
            <p:cNvPr id="19" name="Text Box 11"/>
            <p:cNvSpPr txBox="1">
              <a:spLocks noChangeArrowheads="1"/>
            </p:cNvSpPr>
            <p:nvPr/>
          </p:nvSpPr>
          <p:spPr bwMode="auto">
            <a:xfrm>
              <a:off x="1160463" y="2907288"/>
              <a:ext cx="1833524" cy="175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just" ea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</a:p>
          </p:txBody>
        </p:sp>
        <p:sp>
          <p:nvSpPr>
            <p:cNvPr id="20" name="矩形 18"/>
            <p:cNvSpPr>
              <a:spLocks noChangeArrowheads="1"/>
            </p:cNvSpPr>
            <p:nvPr/>
          </p:nvSpPr>
          <p:spPr bwMode="auto">
            <a:xfrm>
              <a:off x="1160463" y="3132696"/>
              <a:ext cx="9421420" cy="393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1" name="TextBox 15"/>
          <p:cNvSpPr txBox="1"/>
          <p:nvPr/>
        </p:nvSpPr>
        <p:spPr>
          <a:xfrm>
            <a:off x="812799" y="2966843"/>
            <a:ext cx="5256535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  <p:sp>
        <p:nvSpPr>
          <p:cNvPr id="23" name="AutoShape 1"/>
          <p:cNvSpPr>
            <a:spLocks/>
          </p:cNvSpPr>
          <p:nvPr/>
        </p:nvSpPr>
        <p:spPr bwMode="auto">
          <a:xfrm>
            <a:off x="6429375" y="1960141"/>
            <a:ext cx="6429376" cy="287520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25400" cap="flat" cmpd="sng">
            <a:noFill/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50000"/>
              </a:lnSpc>
              <a:defRPr/>
            </a:pPr>
            <a:endParaRPr lang="es-ES" sz="2669">
              <a:latin typeface="Arial" panose="020B0604020202020204" pitchFamily="34" charset="0"/>
              <a:ea typeface="微软雅黑" panose="020B0503020204020204" pitchFamily="34" charset="-122"/>
              <a:cs typeface="Calibri" charset="0"/>
              <a:sym typeface="Arial" panose="020B0604020202020204" pitchFamily="34" charset="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24036" y="233568"/>
            <a:ext cx="2807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4036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TO ADD CAPTION TEXT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0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UUID" val="{C1A8F295-47DC-48FB-81BD-666766343352}"/>
  <p:tag name="ISPRING_RESOURCE_FOLDER" val="E:\素材\正版图-卖\PPT\0变色龙\0包图网\bt369\ppt\bt369\"/>
  <p:tag name="ISPRING_PRESENTATION_PATH" val="E:\素材\正版图-卖\PPT\0变色龙\0包图网\bt369\ppt\bt369.pptx"/>
  <p:tag name="ISPRING_PROJECT_FOLDER_UPDATED" val="1"/>
  <p:tag name="ISPRING_SCREEN_RECS_UPDATED" val="E:\素材\正版图-卖\PPT\0变色龙\0包图网\bt369\ppt\bt369"/>
  <p:tag name="ISPRING_PRESENTATION_TITLE" val="bt397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Other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BingLLB#"/>
  <p:tag name="MH_LAYOUT" val="SubTitle"/>
  <p:tag name="MH" val="20161022203851"/>
  <p:tag name="MH_LIBRARY" val="GRAPHIC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1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1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SubTitl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Other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SubTitle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Other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SubTitle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Other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SubTitle"/>
  <p:tag name="MH_ORDER" val="2"/>
</p:tagLst>
</file>

<file path=ppt/theme/theme1.xml><?xml version="1.0" encoding="utf-8"?>
<a:theme xmlns:a="http://schemas.openxmlformats.org/drawingml/2006/main" name="第一PPT，www.1ppt.com">
  <a:themeElements>
    <a:clrScheme name="自定义 17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30000"/>
      </a:accent1>
      <a:accent2>
        <a:srgbClr val="3A3838"/>
      </a:accent2>
      <a:accent3>
        <a:srgbClr val="B30000"/>
      </a:accent3>
      <a:accent4>
        <a:srgbClr val="3A3838"/>
      </a:accent4>
      <a:accent5>
        <a:srgbClr val="B30000"/>
      </a:accent5>
      <a:accent6>
        <a:srgbClr val="3A3838"/>
      </a:accent6>
      <a:hlink>
        <a:srgbClr val="B30000"/>
      </a:hlink>
      <a:folHlink>
        <a:srgbClr val="3A3838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3162</Words>
  <Application>Microsoft Office PowerPoint</Application>
  <PresentationFormat>自定义</PresentationFormat>
  <Paragraphs>277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微软雅黑</vt:lpstr>
      <vt:lpstr>Arial</vt:lpstr>
      <vt:lpstr>Calibri</vt:lpstr>
      <vt:lpstr>Calibri Light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欧美建筑</dc:title>
  <dc:creator/>
  <cp:keywords>www.1ppt.com</cp:keywords>
  <dc:description>www.1ppt.com</dc:description>
  <cp:lastModifiedBy/>
  <cp:revision>1</cp:revision>
  <dcterms:created xsi:type="dcterms:W3CDTF">2016-12-22T15:35:11Z</dcterms:created>
  <dcterms:modified xsi:type="dcterms:W3CDTF">2018-12-23T02:34:52Z</dcterms:modified>
</cp:coreProperties>
</file>