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0" r:id="rId8"/>
    <p:sldId id="266" r:id="rId9"/>
    <p:sldId id="267" r:id="rId10"/>
    <p:sldId id="268" r:id="rId11"/>
    <p:sldId id="269" r:id="rId12"/>
    <p:sldId id="261" r:id="rId13"/>
    <p:sldId id="270" r:id="rId14"/>
    <p:sldId id="271" r:id="rId15"/>
    <p:sldId id="272" r:id="rId16"/>
    <p:sldId id="273" r:id="rId17"/>
    <p:sldId id="262" r:id="rId18"/>
    <p:sldId id="274" r:id="rId19"/>
    <p:sldId id="275" r:id="rId20"/>
    <p:sldId id="276" r:id="rId21"/>
    <p:sldId id="263" r:id="rId22"/>
    <p:sldId id="277" r:id="rId23"/>
    <p:sldId id="278" r:id="rId24"/>
    <p:sldId id="279" r:id="rId25"/>
    <p:sldId id="280" r:id="rId2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590" y="86"/>
      </p:cViewPr>
      <p:guideLst>
        <p:guide orient="horz" pos="1620"/>
        <p:guide pos="2880"/>
      </p:guideLst>
    </p:cSldViewPr>
  </p:slideViewPr>
  <p:notesTextViewPr>
    <p:cViewPr>
      <p:scale>
        <a:sx n="1" d="1"/>
        <a:sy n="1" d="1"/>
      </p:scale>
      <p:origin x="0" y="0"/>
    </p:cViewPr>
  </p:notesTextViewPr>
  <p:sorterViewPr>
    <p:cViewPr>
      <p:scale>
        <a:sx n="186" d="100"/>
        <a:sy n="186" d="100"/>
      </p:scale>
      <p:origin x="0" y="17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BB50-4BE2-9AB2-176A059BF81E}"/>
              </c:ext>
            </c:extLst>
          </c:dPt>
          <c:dPt>
            <c:idx val="1"/>
            <c:bubble3D val="0"/>
            <c:spPr>
              <a:solidFill>
                <a:srgbClr val="C30D23"/>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BB50-4BE2-9AB2-176A059BF81E}"/>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BB50-4BE2-9AB2-176A059BF81E}"/>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BB50-4BE2-9AB2-176A059BF81E}"/>
              </c:ext>
            </c:extLst>
          </c:dPt>
          <c:cat>
            <c:strRef>
              <c:f>Sheet1!$A$2:$A$5</c:f>
              <c:strCache>
                <c:ptCount val="2"/>
                <c:pt idx="0">
                  <c:v>第一季度</c:v>
                </c:pt>
                <c:pt idx="1">
                  <c:v>第二季度</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BB50-4BE2-9AB2-176A059BF81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6F2D-4B6E-A3AA-D21A74AAADD1}"/>
              </c:ext>
            </c:extLst>
          </c:dPt>
          <c:dPt>
            <c:idx val="1"/>
            <c:bubble3D val="0"/>
            <c:spPr>
              <a:solidFill>
                <a:srgbClr val="C30D23"/>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6F2D-4B6E-A3AA-D21A74AAADD1}"/>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6F2D-4B6E-A3AA-D21A74AAADD1}"/>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6F2D-4B6E-A3AA-D21A74AAADD1}"/>
              </c:ext>
            </c:extLst>
          </c:dPt>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6F2D-4B6E-A3AA-D21A74AAADD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6519-4F97-ACA7-6D758A1241D8}"/>
              </c:ext>
            </c:extLst>
          </c:dPt>
          <c:dPt>
            <c:idx val="1"/>
            <c:bubble3D val="0"/>
            <c:spPr>
              <a:solidFill>
                <a:srgbClr val="C30D23"/>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6519-4F97-ACA7-6D758A1241D8}"/>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6519-4F97-ACA7-6D758A1241D8}"/>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6519-4F97-ACA7-6D758A1241D8}"/>
              </c:ext>
            </c:extLst>
          </c:dPt>
          <c:cat>
            <c:strRef>
              <c:f>Sheet1!$A$2:$A$5</c:f>
              <c:strCache>
                <c:ptCount val="2"/>
                <c:pt idx="0">
                  <c:v>第一季度</c:v>
                </c:pt>
                <c:pt idx="1">
                  <c:v>第二季度</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8-6519-4F97-ACA7-6D758A1241D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E63D-4001-9E4D-F21DEF1B322D}"/>
              </c:ext>
            </c:extLst>
          </c:dPt>
          <c:dPt>
            <c:idx val="1"/>
            <c:bubble3D val="0"/>
            <c:spPr>
              <a:solidFill>
                <a:srgbClr val="C30D23"/>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E63D-4001-9E4D-F21DEF1B322D}"/>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E63D-4001-9E4D-F21DEF1B322D}"/>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E63D-4001-9E4D-F21DEF1B322D}"/>
              </c:ext>
            </c:extLst>
          </c:dPt>
          <c:cat>
            <c:strRef>
              <c:f>Sheet1!$A$2:$A$5</c:f>
              <c:strCache>
                <c:ptCount val="2"/>
                <c:pt idx="0">
                  <c:v>第一季度</c:v>
                </c:pt>
                <c:pt idx="1">
                  <c:v>第二季度</c:v>
                </c:pt>
              </c:strCache>
            </c:strRef>
          </c:cat>
          <c:val>
            <c:numRef>
              <c:f>Sheet1!$B$2:$B$5</c:f>
              <c:numCache>
                <c:formatCode>General</c:formatCode>
                <c:ptCount val="4"/>
                <c:pt idx="0">
                  <c:v>0</c:v>
                </c:pt>
                <c:pt idx="1">
                  <c:v>100</c:v>
                </c:pt>
              </c:numCache>
            </c:numRef>
          </c:val>
          <c:extLst>
            <c:ext xmlns:c16="http://schemas.microsoft.com/office/drawing/2014/chart" uri="{C3380CC4-5D6E-409C-BE32-E72D297353CC}">
              <c16:uniqueId val="{00000008-E63D-4001-9E4D-F21DEF1B322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2.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3.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4.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28000">
              <a:schemeClr val="accent1">
                <a:lumMod val="5000"/>
                <a:lumOff val="95000"/>
              </a:schemeClr>
            </a:gs>
            <a:gs pos="85000">
              <a:schemeClr val="bg1">
                <a:lumMod val="85000"/>
              </a:schemeClr>
            </a:gs>
            <a:gs pos="100000">
              <a:schemeClr val="bg1">
                <a:lumMod val="75000"/>
              </a:scheme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243316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350884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118104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258890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408080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113393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272286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173904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387776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
        <p:nvSpPr>
          <p:cNvPr id="9" name="矩形 8"/>
          <p:cNvSpPr/>
          <p:nvPr userDrawn="1"/>
        </p:nvSpPr>
        <p:spPr>
          <a:xfrm>
            <a:off x="5239128" y="4526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字体下载：</a:t>
            </a:r>
            <a:r>
              <a:rPr kumimoji="0" lang="en-US" altLang="zh-CN" sz="100" b="0" i="0" u="none" strike="noStrike" kern="0" cap="none" spc="0" normalizeH="0" baseline="0" noProof="0" dirty="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411519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10E20019-EA58-42AF-A2D2-B947AB4EB44C}" type="datetimeFigureOut">
              <a:rPr lang="zh-CN" altLang="en-US" smtClean="0"/>
              <a:t>2018/12/13</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385742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8000">
              <a:schemeClr val="accent1">
                <a:lumMod val="5000"/>
                <a:lumOff val="95000"/>
              </a:schemeClr>
            </a:gs>
            <a:gs pos="85000">
              <a:schemeClr val="bg1">
                <a:lumMod val="85000"/>
              </a:schemeClr>
            </a:gs>
            <a:gs pos="100000">
              <a:schemeClr val="bg1">
                <a:lumMod val="75000"/>
              </a:schemeClr>
            </a:gs>
          </a:gsLst>
          <a:lin ang="81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351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3.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2.jp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4.jpeg"/><Relationship Id="rId7" Type="http://schemas.openxmlformats.org/officeDocument/2006/relationships/image" Target="../media/image17.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2.jpg"/><Relationship Id="rId9" Type="http://schemas.openxmlformats.org/officeDocument/2006/relationships/image" Target="../media/image19.jpeg"/></Relationships>
</file>

<file path=ppt/slides/_rels/slide23.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4.jpeg"/><Relationship Id="rId7" Type="http://schemas.openxmlformats.org/officeDocument/2006/relationships/chart" Target="../charts/chart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9.xml"/><Relationship Id="rId7"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2.png"/><Relationship Id="rId5" Type="http://schemas.openxmlformats.org/officeDocument/2006/relationships/tags" Target="../tags/tag21.xml"/><Relationship Id="rId10" Type="http://schemas.openxmlformats.org/officeDocument/2006/relationships/image" Target="../media/image2.jpg"/><Relationship Id="rId4" Type="http://schemas.openxmlformats.org/officeDocument/2006/relationships/tags" Target="../tags/tag20.xml"/><Relationship Id="rId9"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94522"/>
            <a:ext cx="9144000" cy="1296000"/>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018444" y="950970"/>
            <a:ext cx="1296000" cy="1296000"/>
            <a:chOff x="3176814" y="2291386"/>
            <a:chExt cx="2522171" cy="2628240"/>
          </a:xfrm>
        </p:grpSpPr>
        <p:sp>
          <p:nvSpPr>
            <p:cNvPr id="7" name="椭圆 6"/>
            <p:cNvSpPr/>
            <p:nvPr/>
          </p:nvSpPr>
          <p:spPr>
            <a:xfrm>
              <a:off x="3176814" y="2291386"/>
              <a:ext cx="2522171" cy="2628240"/>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prstClr val="white"/>
                </a:solidFill>
              </a:endParaRPr>
            </a:p>
          </p:txBody>
        </p:sp>
        <p:sp>
          <p:nvSpPr>
            <p:cNvPr id="8" name="椭圆 7"/>
            <p:cNvSpPr/>
            <p:nvPr/>
          </p:nvSpPr>
          <p:spPr>
            <a:xfrm>
              <a:off x="3222395" y="2338884"/>
              <a:ext cx="2431007" cy="2533243"/>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prstClr val="white"/>
                </a:solidFill>
              </a:endParaRPr>
            </a:p>
          </p:txBody>
        </p:sp>
      </p:grpSp>
      <p:sp>
        <p:nvSpPr>
          <p:cNvPr id="9" name="文本框 8"/>
          <p:cNvSpPr txBox="1"/>
          <p:nvPr/>
        </p:nvSpPr>
        <p:spPr>
          <a:xfrm>
            <a:off x="6251105" y="998806"/>
            <a:ext cx="830677" cy="1200329"/>
          </a:xfrm>
          <a:prstGeom prst="rect">
            <a:avLst/>
          </a:prstGeom>
          <a:noFill/>
        </p:spPr>
        <p:txBody>
          <a:bodyPr wrap="none" rtlCol="0" anchor="ctr">
            <a:spAutoFit/>
          </a:bodyPr>
          <a:lstStyle/>
          <a:p>
            <a:pPr algn="ctr"/>
            <a:r>
              <a:rPr lang="en-US" altLang="zh-CN" sz="7200" b="1" dirty="0">
                <a:solidFill>
                  <a:srgbClr val="C30D23"/>
                </a:solidFill>
                <a:latin typeface="微软雅黑" panose="020B0503020204020204" pitchFamily="34" charset="-122"/>
                <a:ea typeface="微软雅黑" panose="020B0503020204020204" pitchFamily="34" charset="-122"/>
              </a:rPr>
              <a:t>X</a:t>
            </a:r>
            <a:endParaRPr lang="zh-CN" altLang="en-US" sz="7200" b="1" dirty="0">
              <a:solidFill>
                <a:srgbClr val="C30D23"/>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829556" y="950970"/>
            <a:ext cx="1296000" cy="1296000"/>
            <a:chOff x="3176814" y="2273198"/>
            <a:chExt cx="4093048" cy="5177482"/>
          </a:xfrm>
        </p:grpSpPr>
        <p:sp>
          <p:nvSpPr>
            <p:cNvPr id="11" name="椭圆 10"/>
            <p:cNvSpPr/>
            <p:nvPr/>
          </p:nvSpPr>
          <p:spPr>
            <a:xfrm>
              <a:off x="3176814" y="2273198"/>
              <a:ext cx="4093048" cy="5177482"/>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sp>
          <p:nvSpPr>
            <p:cNvPr id="12" name="椭圆 11"/>
            <p:cNvSpPr/>
            <p:nvPr/>
          </p:nvSpPr>
          <p:spPr>
            <a:xfrm>
              <a:off x="3274268" y="2396471"/>
              <a:ext cx="3898141" cy="4930935"/>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grpSp>
      <p:sp>
        <p:nvSpPr>
          <p:cNvPr id="13" name="文本框 12"/>
          <p:cNvSpPr txBox="1"/>
          <p:nvPr/>
        </p:nvSpPr>
        <p:spPr>
          <a:xfrm>
            <a:off x="1891166" y="998806"/>
            <a:ext cx="1172779" cy="1200329"/>
          </a:xfrm>
          <a:prstGeom prst="rect">
            <a:avLst/>
          </a:prstGeom>
          <a:noFill/>
        </p:spPr>
        <p:txBody>
          <a:bodyPr wrap="square" rtlCol="0" anchor="ctr">
            <a:spAutoFit/>
          </a:bodyPr>
          <a:lstStyle/>
          <a:p>
            <a:pPr algn="ctr"/>
            <a:r>
              <a:rPr lang="en-US" altLang="zh-CN" sz="7200" b="1" dirty="0">
                <a:solidFill>
                  <a:srgbClr val="C30D23"/>
                </a:solidFill>
                <a:latin typeface="微软雅黑" panose="020B0503020204020204" pitchFamily="34" charset="-122"/>
                <a:ea typeface="微软雅黑" panose="020B0503020204020204" pitchFamily="34" charset="-122"/>
              </a:rPr>
              <a:t>2</a:t>
            </a:r>
            <a:endParaRPr lang="zh-CN" altLang="en-US" sz="7200" b="1" dirty="0">
              <a:solidFill>
                <a:srgbClr val="C30D23"/>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3225852" y="950970"/>
            <a:ext cx="1296000" cy="1296000"/>
            <a:chOff x="3176814" y="2273198"/>
            <a:chExt cx="4093048" cy="5177482"/>
          </a:xfrm>
        </p:grpSpPr>
        <p:sp>
          <p:nvSpPr>
            <p:cNvPr id="15" name="椭圆 14"/>
            <p:cNvSpPr/>
            <p:nvPr/>
          </p:nvSpPr>
          <p:spPr>
            <a:xfrm>
              <a:off x="3176814" y="2273198"/>
              <a:ext cx="4093048" cy="5177482"/>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sp>
          <p:nvSpPr>
            <p:cNvPr id="16" name="椭圆 15"/>
            <p:cNvSpPr/>
            <p:nvPr/>
          </p:nvSpPr>
          <p:spPr>
            <a:xfrm>
              <a:off x="3274268" y="2396471"/>
              <a:ext cx="3898141" cy="4930935"/>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grpSp>
      <p:sp>
        <p:nvSpPr>
          <p:cNvPr id="17" name="文本框 25"/>
          <p:cNvSpPr txBox="1"/>
          <p:nvPr/>
        </p:nvSpPr>
        <p:spPr>
          <a:xfrm>
            <a:off x="3287462" y="998806"/>
            <a:ext cx="1172779" cy="1200329"/>
          </a:xfrm>
          <a:prstGeom prst="rect">
            <a:avLst/>
          </a:prstGeom>
          <a:noFill/>
        </p:spPr>
        <p:txBody>
          <a:bodyPr wrap="square" rtlCol="0" anchor="ctr">
            <a:spAutoFit/>
          </a:bodyPr>
          <a:lstStyle/>
          <a:p>
            <a:pPr algn="ctr"/>
            <a:r>
              <a:rPr lang="en-US" altLang="zh-CN" sz="7200" b="1" dirty="0">
                <a:solidFill>
                  <a:srgbClr val="C30D23"/>
                </a:solidFill>
                <a:latin typeface="微软雅黑" panose="020B0503020204020204" pitchFamily="34" charset="-122"/>
                <a:ea typeface="微软雅黑" panose="020B0503020204020204" pitchFamily="34" charset="-122"/>
              </a:rPr>
              <a:t>0</a:t>
            </a:r>
            <a:endParaRPr lang="zh-CN" altLang="en-US" sz="7200" b="1" dirty="0">
              <a:solidFill>
                <a:srgbClr val="C30D23"/>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22148" y="950970"/>
            <a:ext cx="1296000" cy="1296000"/>
            <a:chOff x="3176814" y="2273198"/>
            <a:chExt cx="4093048" cy="5177482"/>
          </a:xfrm>
        </p:grpSpPr>
        <p:sp>
          <p:nvSpPr>
            <p:cNvPr id="19" name="椭圆 18"/>
            <p:cNvSpPr/>
            <p:nvPr/>
          </p:nvSpPr>
          <p:spPr>
            <a:xfrm>
              <a:off x="3176814" y="2273198"/>
              <a:ext cx="4093048" cy="5177482"/>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sp>
          <p:nvSpPr>
            <p:cNvPr id="20" name="椭圆 19"/>
            <p:cNvSpPr/>
            <p:nvPr/>
          </p:nvSpPr>
          <p:spPr>
            <a:xfrm>
              <a:off x="3274268" y="2396471"/>
              <a:ext cx="3898141" cy="4930935"/>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grpSp>
      <p:sp>
        <p:nvSpPr>
          <p:cNvPr id="21" name="文本框 25"/>
          <p:cNvSpPr txBox="1"/>
          <p:nvPr/>
        </p:nvSpPr>
        <p:spPr>
          <a:xfrm>
            <a:off x="4683758" y="998806"/>
            <a:ext cx="1172779" cy="1200329"/>
          </a:xfrm>
          <a:prstGeom prst="rect">
            <a:avLst/>
          </a:prstGeom>
          <a:noFill/>
        </p:spPr>
        <p:txBody>
          <a:bodyPr wrap="square" rtlCol="0" anchor="ctr">
            <a:spAutoFit/>
          </a:bodyPr>
          <a:lstStyle/>
          <a:p>
            <a:pPr algn="ctr"/>
            <a:r>
              <a:rPr lang="en-US" altLang="zh-CN" sz="7200" b="1" dirty="0">
                <a:solidFill>
                  <a:srgbClr val="C30D23"/>
                </a:solidFill>
                <a:latin typeface="微软雅黑" panose="020B0503020204020204" pitchFamily="34" charset="-122"/>
                <a:ea typeface="微软雅黑" panose="020B0503020204020204" pitchFamily="34" charset="-122"/>
              </a:rPr>
              <a:t>1</a:t>
            </a:r>
            <a:endParaRPr lang="zh-CN" altLang="en-US" sz="7200" b="1" dirty="0">
              <a:solidFill>
                <a:srgbClr val="C30D23"/>
              </a:solidFill>
              <a:latin typeface="微软雅黑" panose="020B0503020204020204" pitchFamily="34" charset="-122"/>
              <a:ea typeface="微软雅黑" panose="020B0503020204020204" pitchFamily="34" charset="-122"/>
            </a:endParaRPr>
          </a:p>
        </p:txBody>
      </p:sp>
      <p:sp>
        <p:nvSpPr>
          <p:cNvPr id="22" name="矩形 21"/>
          <p:cNvSpPr/>
          <p:nvPr/>
        </p:nvSpPr>
        <p:spPr>
          <a:xfrm>
            <a:off x="1080310" y="2819400"/>
            <a:ext cx="6984776" cy="785408"/>
          </a:xfrm>
          <a:prstGeom prst="rect">
            <a:avLst/>
          </a:prstGeom>
          <a:effectLst>
            <a:outerShdw blurRad="63500" dir="1260000" sx="102000" sy="102000" algn="ctr" rotWithShape="0">
              <a:prstClr val="black">
                <a:alpha val="40000"/>
              </a:prstClr>
            </a:outerShdw>
          </a:effectLst>
        </p:spPr>
        <p:txBody>
          <a:bodyPr wrap="square" lIns="46292" tIns="23146" rIns="46292" bIns="23146">
            <a:spAutoFit/>
          </a:bodyPr>
          <a:lstStyle/>
          <a:p>
            <a:pPr algn="ctr"/>
            <a:r>
              <a:rPr lang="zh-CN" altLang="en-US" sz="4800" b="1" dirty="0">
                <a:solidFill>
                  <a:schemeClr val="bg1"/>
                </a:solidFill>
                <a:effectLst>
                  <a:outerShdw blurRad="63500" sx="102000" sy="102000" algn="ctr" rotWithShape="0">
                    <a:prstClr val="black">
                      <a:alpha val="40000"/>
                    </a:prstClr>
                  </a:outerShdw>
                </a:effectLst>
                <a:latin typeface="黑体" panose="02010609060101010101" pitchFamily="49" charset="-122"/>
                <a:ea typeface="黑体" panose="02010609060101010101" pitchFamily="49" charset="-122"/>
              </a:rPr>
              <a:t>年终工作总结汇报</a:t>
            </a:r>
            <a:r>
              <a:rPr lang="en-US" altLang="zh-CN" sz="4800" b="1" dirty="0">
                <a:solidFill>
                  <a:schemeClr val="bg1"/>
                </a:solidFill>
                <a:effectLst>
                  <a:outerShdw blurRad="63500" sx="102000" sy="102000" algn="ctr" rotWithShape="0">
                    <a:prstClr val="black">
                      <a:alpha val="40000"/>
                    </a:prstClr>
                  </a:outerShdw>
                </a:effectLst>
                <a:latin typeface="黑体" panose="02010609060101010101" pitchFamily="49" charset="-122"/>
                <a:ea typeface="黑体" panose="02010609060101010101" pitchFamily="49" charset="-122"/>
              </a:rPr>
              <a:t>PPT</a:t>
            </a:r>
            <a:endParaRPr lang="zh-CN" altLang="en-US" sz="4800" b="1" dirty="0">
              <a:solidFill>
                <a:schemeClr val="bg1"/>
              </a:solidFill>
              <a:effectLst>
                <a:outerShdw blurRad="63500" sx="102000" sy="102000" algn="ctr" rotWithShape="0">
                  <a:prstClr val="black">
                    <a:alpha val="40000"/>
                  </a:prstClr>
                </a:outerShdw>
              </a:effectLst>
              <a:latin typeface="黑体" panose="02010609060101010101" pitchFamily="49" charset="-122"/>
              <a:ea typeface="黑体" panose="02010609060101010101" pitchFamily="49" charset="-122"/>
            </a:endParaRPr>
          </a:p>
        </p:txBody>
      </p:sp>
      <p:sp>
        <p:nvSpPr>
          <p:cNvPr id="23" name="矩形 22"/>
          <p:cNvSpPr/>
          <p:nvPr/>
        </p:nvSpPr>
        <p:spPr>
          <a:xfrm>
            <a:off x="2268441" y="3647062"/>
            <a:ext cx="4608514" cy="270074"/>
          </a:xfrm>
          <a:prstGeom prst="rect">
            <a:avLst/>
          </a:prstGeom>
        </p:spPr>
        <p:txBody>
          <a:bodyPr wrap="square" lIns="61722" tIns="30861" rIns="61722" bIns="30861">
            <a:spAutoFit/>
          </a:bodyPr>
          <a:lstStyle/>
          <a:p>
            <a:pPr algn="ctr"/>
            <a:r>
              <a:rPr lang="en-US" altLang="zh-CN" dirty="0">
                <a:solidFill>
                  <a:schemeClr val="bg1"/>
                </a:solidFill>
                <a:latin typeface="Adobe Gothic Std B" pitchFamily="34" charset="-128"/>
                <a:ea typeface="微软雅黑" pitchFamily="34" charset="-122"/>
              </a:rPr>
              <a:t>COMPANY :     </a:t>
            </a:r>
            <a:r>
              <a:rPr lang="zh-CN" altLang="en-US" dirty="0">
                <a:solidFill>
                  <a:schemeClr val="bg1"/>
                </a:solidFill>
                <a:latin typeface="Adobe Gothic Std B" pitchFamily="34" charset="-128"/>
                <a:ea typeface="微软雅黑" pitchFamily="34" charset="-122"/>
              </a:rPr>
              <a:t>第一</a:t>
            </a:r>
            <a:r>
              <a:rPr lang="en-US" altLang="zh-CN" dirty="0">
                <a:solidFill>
                  <a:schemeClr val="bg1"/>
                </a:solidFill>
                <a:latin typeface="Adobe Gothic Std B" pitchFamily="34" charset="-128"/>
                <a:ea typeface="微软雅黑" pitchFamily="34" charset="-122"/>
              </a:rPr>
              <a:t>PPT</a:t>
            </a:r>
            <a:endParaRPr lang="zh-CN" altLang="en-US" dirty="0">
              <a:solidFill>
                <a:schemeClr val="bg1"/>
              </a:solidFill>
              <a:latin typeface="Adobe Gothic Std B" pitchFamily="34" charset="-128"/>
              <a:ea typeface="微软雅黑" pitchFamily="34" charset="-122"/>
            </a:endParaRPr>
          </a:p>
        </p:txBody>
      </p:sp>
      <p:sp>
        <p:nvSpPr>
          <p:cNvPr id="24" name="TextBox 62"/>
          <p:cNvSpPr txBox="1"/>
          <p:nvPr/>
        </p:nvSpPr>
        <p:spPr>
          <a:xfrm>
            <a:off x="2195736" y="4415616"/>
            <a:ext cx="2376264" cy="30008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汇报人：第一</a:t>
            </a:r>
            <a:r>
              <a:rPr lang="en-US" altLang="zh-CN" dirty="0">
                <a:latin typeface="微软雅黑" panose="020B0503020204020204" pitchFamily="34" charset="-122"/>
                <a:ea typeface="微软雅黑" panose="020B0503020204020204" pitchFamily="34" charset="-122"/>
              </a:rPr>
              <a:t>PPT</a:t>
            </a:r>
            <a:endParaRPr lang="zh-CN" altLang="en-US" dirty="0">
              <a:latin typeface="微软雅黑" panose="020B0503020204020204" pitchFamily="34" charset="-122"/>
              <a:ea typeface="微软雅黑" panose="020B0503020204020204" pitchFamily="34" charset="-122"/>
            </a:endParaRPr>
          </a:p>
        </p:txBody>
      </p:sp>
      <p:sp>
        <p:nvSpPr>
          <p:cNvPr id="25" name="TextBox 63"/>
          <p:cNvSpPr txBox="1"/>
          <p:nvPr/>
        </p:nvSpPr>
        <p:spPr>
          <a:xfrm>
            <a:off x="4572000" y="4415616"/>
            <a:ext cx="2376264" cy="30008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时间：</a:t>
            </a:r>
            <a:r>
              <a:rPr lang="en-US" altLang="zh-CN" dirty="0">
                <a:latin typeface="微软雅黑" panose="020B0503020204020204" pitchFamily="34" charset="-122"/>
                <a:ea typeface="微软雅黑" panose="020B0503020204020204" pitchFamily="34" charset="-122"/>
              </a:rPr>
              <a:t>201X-02-01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2170464"/>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par>
                          <p:cTn id="21" fill="hold">
                            <p:stCondLst>
                              <p:cond delay="12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3"/>
                                        </p:tgtEl>
                                        <p:attrNameLst>
                                          <p:attrName>style.visibility</p:attrName>
                                        </p:attrNameLst>
                                      </p:cBhvr>
                                      <p:to>
                                        <p:strVal val="visible"/>
                                      </p:to>
                                    </p:set>
                                    <p:anim by="(-#ppt_w*2)" calcmode="lin" valueType="num">
                                      <p:cBhvr rctx="PPT">
                                        <p:cTn id="24" dur="500" autoRev="1" fill="hold">
                                          <p:stCondLst>
                                            <p:cond delay="0"/>
                                          </p:stCondLst>
                                        </p:cTn>
                                        <p:tgtEl>
                                          <p:spTgt spid="13"/>
                                        </p:tgtEl>
                                        <p:attrNameLst>
                                          <p:attrName>ppt_w</p:attrName>
                                        </p:attrNameLst>
                                      </p:cBhvr>
                                    </p:anim>
                                    <p:anim by="(#ppt_w*0.50)" calcmode="lin" valueType="num">
                                      <p:cBhvr>
                                        <p:cTn id="25" dur="500" decel="50000" autoRev="1" fill="hold">
                                          <p:stCondLst>
                                            <p:cond delay="0"/>
                                          </p:stCondLst>
                                        </p:cTn>
                                        <p:tgtEl>
                                          <p:spTgt spid="13"/>
                                        </p:tgtEl>
                                        <p:attrNameLst>
                                          <p:attrName>ppt_x</p:attrName>
                                        </p:attrNameLst>
                                      </p:cBhvr>
                                    </p:anim>
                                    <p:anim from="(-#ppt_h/2)" to="(#ppt_y)" calcmode="lin" valueType="num">
                                      <p:cBhvr>
                                        <p:cTn id="26" dur="1000" fill="hold">
                                          <p:stCondLst>
                                            <p:cond delay="0"/>
                                          </p:stCondLst>
                                        </p:cTn>
                                        <p:tgtEl>
                                          <p:spTgt spid="13"/>
                                        </p:tgtEl>
                                        <p:attrNameLst>
                                          <p:attrName>ppt_y</p:attrName>
                                        </p:attrNameLst>
                                      </p:cBhvr>
                                    </p:anim>
                                    <p:animRot by="21600000">
                                      <p:cBhvr>
                                        <p:cTn id="27" dur="1000" fill="hold">
                                          <p:stCondLst>
                                            <p:cond delay="0"/>
                                          </p:stCondLst>
                                        </p:cTn>
                                        <p:tgtEl>
                                          <p:spTgt spid="13"/>
                                        </p:tgtEl>
                                        <p:attrNameLst>
                                          <p:attrName>r</p:attrName>
                                        </p:attrNameLst>
                                      </p:cBhvr>
                                    </p:animRot>
                                  </p:childTnLst>
                                </p:cTn>
                              </p:par>
                              <p:par>
                                <p:cTn id="28" presetID="56" presetClass="entr" presetSubtype="0" fill="hold" grpId="0" nodeType="withEffect">
                                  <p:stCondLst>
                                    <p:cond delay="0"/>
                                  </p:stCondLst>
                                  <p:iterate type="lt">
                                    <p:tmPct val="10000"/>
                                  </p:iterate>
                                  <p:childTnLst>
                                    <p:set>
                                      <p:cBhvr>
                                        <p:cTn id="29" dur="1" fill="hold">
                                          <p:stCondLst>
                                            <p:cond delay="0"/>
                                          </p:stCondLst>
                                        </p:cTn>
                                        <p:tgtEl>
                                          <p:spTgt spid="17"/>
                                        </p:tgtEl>
                                        <p:attrNameLst>
                                          <p:attrName>style.visibility</p:attrName>
                                        </p:attrNameLst>
                                      </p:cBhvr>
                                      <p:to>
                                        <p:strVal val="visible"/>
                                      </p:to>
                                    </p:set>
                                    <p:anim by="(-#ppt_w*2)" calcmode="lin" valueType="num">
                                      <p:cBhvr rctx="PPT">
                                        <p:cTn id="30" dur="500" autoRev="1" fill="hold">
                                          <p:stCondLst>
                                            <p:cond delay="0"/>
                                          </p:stCondLst>
                                        </p:cTn>
                                        <p:tgtEl>
                                          <p:spTgt spid="17"/>
                                        </p:tgtEl>
                                        <p:attrNameLst>
                                          <p:attrName>ppt_w</p:attrName>
                                        </p:attrNameLst>
                                      </p:cBhvr>
                                    </p:anim>
                                    <p:anim by="(#ppt_w*0.50)" calcmode="lin" valueType="num">
                                      <p:cBhvr>
                                        <p:cTn id="31" dur="500" decel="50000" autoRev="1" fill="hold">
                                          <p:stCondLst>
                                            <p:cond delay="0"/>
                                          </p:stCondLst>
                                        </p:cTn>
                                        <p:tgtEl>
                                          <p:spTgt spid="17"/>
                                        </p:tgtEl>
                                        <p:attrNameLst>
                                          <p:attrName>ppt_x</p:attrName>
                                        </p:attrNameLst>
                                      </p:cBhvr>
                                    </p:anim>
                                    <p:anim from="(-#ppt_h/2)" to="(#ppt_y)" calcmode="lin" valueType="num">
                                      <p:cBhvr>
                                        <p:cTn id="32" dur="1000" fill="hold">
                                          <p:stCondLst>
                                            <p:cond delay="0"/>
                                          </p:stCondLst>
                                        </p:cTn>
                                        <p:tgtEl>
                                          <p:spTgt spid="17"/>
                                        </p:tgtEl>
                                        <p:attrNameLst>
                                          <p:attrName>ppt_y</p:attrName>
                                        </p:attrNameLst>
                                      </p:cBhvr>
                                    </p:anim>
                                    <p:animRot by="21600000">
                                      <p:cBhvr>
                                        <p:cTn id="33" dur="1000" fill="hold">
                                          <p:stCondLst>
                                            <p:cond delay="0"/>
                                          </p:stCondLst>
                                        </p:cTn>
                                        <p:tgtEl>
                                          <p:spTgt spid="17"/>
                                        </p:tgtEl>
                                        <p:attrNameLst>
                                          <p:attrName>r</p:attrName>
                                        </p:attrNameLst>
                                      </p:cBhvr>
                                    </p:animRot>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21"/>
                                        </p:tgtEl>
                                        <p:attrNameLst>
                                          <p:attrName>style.visibility</p:attrName>
                                        </p:attrNameLst>
                                      </p:cBhvr>
                                      <p:to>
                                        <p:strVal val="visible"/>
                                      </p:to>
                                    </p:set>
                                    <p:anim by="(-#ppt_w*2)" calcmode="lin" valueType="num">
                                      <p:cBhvr rctx="PPT">
                                        <p:cTn id="36" dur="500" autoRev="1" fill="hold">
                                          <p:stCondLst>
                                            <p:cond delay="0"/>
                                          </p:stCondLst>
                                        </p:cTn>
                                        <p:tgtEl>
                                          <p:spTgt spid="21"/>
                                        </p:tgtEl>
                                        <p:attrNameLst>
                                          <p:attrName>ppt_w</p:attrName>
                                        </p:attrNameLst>
                                      </p:cBhvr>
                                    </p:anim>
                                    <p:anim by="(#ppt_w*0.50)" calcmode="lin" valueType="num">
                                      <p:cBhvr>
                                        <p:cTn id="37" dur="500" decel="50000" autoRev="1" fill="hold">
                                          <p:stCondLst>
                                            <p:cond delay="0"/>
                                          </p:stCondLst>
                                        </p:cTn>
                                        <p:tgtEl>
                                          <p:spTgt spid="21"/>
                                        </p:tgtEl>
                                        <p:attrNameLst>
                                          <p:attrName>ppt_x</p:attrName>
                                        </p:attrNameLst>
                                      </p:cBhvr>
                                    </p:anim>
                                    <p:anim from="(-#ppt_h/2)" to="(#ppt_y)" calcmode="lin" valueType="num">
                                      <p:cBhvr>
                                        <p:cTn id="38" dur="1000" fill="hold">
                                          <p:stCondLst>
                                            <p:cond delay="0"/>
                                          </p:stCondLst>
                                        </p:cTn>
                                        <p:tgtEl>
                                          <p:spTgt spid="21"/>
                                        </p:tgtEl>
                                        <p:attrNameLst>
                                          <p:attrName>ppt_y</p:attrName>
                                        </p:attrNameLst>
                                      </p:cBhvr>
                                    </p:anim>
                                    <p:animRot by="21600000">
                                      <p:cBhvr>
                                        <p:cTn id="39" dur="1000" fill="hold">
                                          <p:stCondLst>
                                            <p:cond delay="0"/>
                                          </p:stCondLst>
                                        </p:cTn>
                                        <p:tgtEl>
                                          <p:spTgt spid="21"/>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9"/>
                                        </p:tgtEl>
                                        <p:attrNameLst>
                                          <p:attrName>style.visibility</p:attrName>
                                        </p:attrNameLst>
                                      </p:cBhvr>
                                      <p:to>
                                        <p:strVal val="visible"/>
                                      </p:to>
                                    </p:set>
                                    <p:anim by="(-#ppt_w*2)" calcmode="lin" valueType="num">
                                      <p:cBhvr rctx="PPT">
                                        <p:cTn id="42" dur="500" autoRev="1" fill="hold">
                                          <p:stCondLst>
                                            <p:cond delay="0"/>
                                          </p:stCondLst>
                                        </p:cTn>
                                        <p:tgtEl>
                                          <p:spTgt spid="9"/>
                                        </p:tgtEl>
                                        <p:attrNameLst>
                                          <p:attrName>ppt_w</p:attrName>
                                        </p:attrNameLst>
                                      </p:cBhvr>
                                    </p:anim>
                                    <p:anim by="(#ppt_w*0.50)" calcmode="lin" valueType="num">
                                      <p:cBhvr>
                                        <p:cTn id="43" dur="500" decel="50000" autoRev="1" fill="hold">
                                          <p:stCondLst>
                                            <p:cond delay="0"/>
                                          </p:stCondLst>
                                        </p:cTn>
                                        <p:tgtEl>
                                          <p:spTgt spid="9"/>
                                        </p:tgtEl>
                                        <p:attrNameLst>
                                          <p:attrName>ppt_x</p:attrName>
                                        </p:attrNameLst>
                                      </p:cBhvr>
                                    </p:anim>
                                    <p:anim from="(-#ppt_h/2)" to="(#ppt_y)" calcmode="lin" valueType="num">
                                      <p:cBhvr>
                                        <p:cTn id="44" dur="1000" fill="hold">
                                          <p:stCondLst>
                                            <p:cond delay="0"/>
                                          </p:stCondLst>
                                        </p:cTn>
                                        <p:tgtEl>
                                          <p:spTgt spid="9"/>
                                        </p:tgtEl>
                                        <p:attrNameLst>
                                          <p:attrName>ppt_y</p:attrName>
                                        </p:attrNameLst>
                                      </p:cBhvr>
                                    </p:anim>
                                    <p:animRot by="21600000">
                                      <p:cBhvr>
                                        <p:cTn id="45" dur="1000" fill="hold">
                                          <p:stCondLst>
                                            <p:cond delay="0"/>
                                          </p:stCondLst>
                                        </p:cTn>
                                        <p:tgtEl>
                                          <p:spTgt spid="9"/>
                                        </p:tgtEl>
                                        <p:attrNameLst>
                                          <p:attrName>r</p:attrName>
                                        </p:attrNameLst>
                                      </p:cBhvr>
                                    </p:animRot>
                                  </p:childTnLst>
                                </p:cTn>
                              </p:par>
                            </p:childTnLst>
                          </p:cTn>
                        </p:par>
                        <p:par>
                          <p:cTn id="46" fill="hold">
                            <p:stCondLst>
                              <p:cond delay="225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750"/>
                                        <p:tgtEl>
                                          <p:spTgt spid="5"/>
                                        </p:tgtEl>
                                      </p:cBhvr>
                                    </p:animEffect>
                                  </p:childTnLst>
                                </p:cTn>
                              </p:par>
                            </p:childTnLst>
                          </p:cTn>
                        </p:par>
                        <p:par>
                          <p:cTn id="50" fill="hold">
                            <p:stCondLst>
                              <p:cond delay="3000"/>
                            </p:stCondLst>
                            <p:childTnLst>
                              <p:par>
                                <p:cTn id="51" presetID="52" presetClass="entr" presetSubtype="0" fill="hold" grpId="0" nodeType="afterEffect">
                                  <p:stCondLst>
                                    <p:cond delay="0"/>
                                  </p:stCondLst>
                                  <p:iterate type="lt">
                                    <p:tmPct val="10000"/>
                                  </p:iterate>
                                  <p:childTnLst>
                                    <p:set>
                                      <p:cBhvr>
                                        <p:cTn id="52" dur="1" fill="hold">
                                          <p:stCondLst>
                                            <p:cond delay="0"/>
                                          </p:stCondLst>
                                        </p:cTn>
                                        <p:tgtEl>
                                          <p:spTgt spid="22"/>
                                        </p:tgtEl>
                                        <p:attrNameLst>
                                          <p:attrName>style.visibility</p:attrName>
                                        </p:attrNameLst>
                                      </p:cBhvr>
                                      <p:to>
                                        <p:strVal val="visible"/>
                                      </p:to>
                                    </p:set>
                                    <p:animScale>
                                      <p:cBhvr>
                                        <p:cTn id="53"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22"/>
                                        </p:tgtEl>
                                        <p:attrNameLst>
                                          <p:attrName>ppt_x</p:attrName>
                                          <p:attrName>ppt_y</p:attrName>
                                        </p:attrNameLst>
                                      </p:cBhvr>
                                    </p:animMotion>
                                    <p:animEffect transition="in" filter="fade">
                                      <p:cBhvr>
                                        <p:cTn id="55" dur="1000"/>
                                        <p:tgtEl>
                                          <p:spTgt spid="22"/>
                                        </p:tgtEl>
                                      </p:cBhvr>
                                    </p:animEffect>
                                  </p:childTnLst>
                                </p:cTn>
                              </p:par>
                            </p:childTnLst>
                          </p:cTn>
                        </p:par>
                        <p:par>
                          <p:cTn id="56" fill="hold">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par>
                          <p:cTn id="60" fill="hold">
                            <p:stCondLst>
                              <p:cond delay="5500"/>
                            </p:stCondLst>
                            <p:childTnLst>
                              <p:par>
                                <p:cTn id="61" presetID="42" presetClass="entr" presetSubtype="0" fill="hold" grpId="0" nodeType="afterEffect">
                                  <p:stCondLst>
                                    <p:cond delay="0"/>
                                  </p:stCondLst>
                                  <p:iterate type="lt">
                                    <p:tmPct val="10000"/>
                                  </p:iterate>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par>
                          <p:cTn id="66" fill="hold">
                            <p:stCondLst>
                              <p:cond delay="7300"/>
                            </p:stCondLst>
                            <p:childTnLst>
                              <p:par>
                                <p:cTn id="67" presetID="42" presetClass="entr" presetSubtype="0" fill="hold" grpId="0" nodeType="afterEffect">
                                  <p:stCondLst>
                                    <p:cond delay="0"/>
                                  </p:stCondLst>
                                  <p:iterate type="lt">
                                    <p:tmPct val="10000"/>
                                  </p:iterate>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3" grpId="0"/>
      <p:bldP spid="17" grpId="0"/>
      <p:bldP spid="21" grpId="0"/>
      <p:bldP spid="22" grpId="0"/>
      <p:bldP spid="23"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任意多边形 10"/>
          <p:cNvSpPr/>
          <p:nvPr/>
        </p:nvSpPr>
        <p:spPr>
          <a:xfrm>
            <a:off x="3314701"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2" name="任意多边形 11"/>
          <p:cNvSpPr/>
          <p:nvPr/>
        </p:nvSpPr>
        <p:spPr>
          <a:xfrm>
            <a:off x="473806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3" name="任意多边形 12"/>
          <p:cNvSpPr/>
          <p:nvPr/>
        </p:nvSpPr>
        <p:spPr>
          <a:xfrm>
            <a:off x="3314701"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4" name="任意多边形 13"/>
          <p:cNvSpPr/>
          <p:nvPr/>
        </p:nvSpPr>
        <p:spPr>
          <a:xfrm>
            <a:off x="473806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nvGrpSpPr>
          <p:cNvPr id="15" name="组合 14"/>
          <p:cNvGrpSpPr/>
          <p:nvPr/>
        </p:nvGrpSpPr>
        <p:grpSpPr>
          <a:xfrm>
            <a:off x="1645539" y="1731691"/>
            <a:ext cx="1604774" cy="807852"/>
            <a:chOff x="1258030" y="3593783"/>
            <a:chExt cx="2139699" cy="1077136"/>
          </a:xfrm>
        </p:grpSpPr>
        <p:sp>
          <p:nvSpPr>
            <p:cNvPr id="16" name="文本框 15"/>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FF0000"/>
                  </a:solidFill>
                  <a:latin typeface="Impact" panose="020B0806030902050204" pitchFamily="34" charset="0"/>
                </a:rPr>
                <a:t>01</a:t>
              </a:r>
              <a:endParaRPr lang="zh-CN" altLang="en-US" sz="2100" dirty="0">
                <a:solidFill>
                  <a:srgbClr val="FF0000"/>
                </a:solidFill>
                <a:latin typeface="Impact" panose="020B0806030902050204" pitchFamily="34" charset="0"/>
              </a:endParaRPr>
            </a:p>
          </p:txBody>
        </p:sp>
        <p:sp>
          <p:nvSpPr>
            <p:cNvPr id="17" name="文本框 16"/>
            <p:cNvSpPr txBox="1"/>
            <p:nvPr/>
          </p:nvSpPr>
          <p:spPr>
            <a:xfrm>
              <a:off x="1799069" y="3696239"/>
              <a:ext cx="1598660" cy="330945"/>
            </a:xfrm>
            <a:prstGeom prst="rect">
              <a:avLst/>
            </a:prstGeom>
            <a:noFill/>
          </p:spPr>
          <p:txBody>
            <a:bodyPr wrap="square" rtlCol="0">
              <a:spAutoFit/>
            </a:bodyPr>
            <a:lstStyle/>
            <a:p>
              <a:r>
                <a:rPr lang="zh-CN" altLang="en-US" sz="1013" dirty="0">
                  <a:solidFill>
                    <a:srgbClr val="FF0000"/>
                  </a:solidFill>
                  <a:latin typeface="时尚中黑简体" panose="01010104010101010101" pitchFamily="2" charset="-122"/>
                  <a:ea typeface="时尚中黑简体" panose="01010104010101010101" pitchFamily="2" charset="-122"/>
                </a:rPr>
                <a:t>在此添加标题</a:t>
              </a:r>
            </a:p>
          </p:txBody>
        </p:sp>
        <p:sp>
          <p:nvSpPr>
            <p:cNvPr id="18" name="文本框 17"/>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19" name="组合 18"/>
          <p:cNvGrpSpPr/>
          <p:nvPr/>
        </p:nvGrpSpPr>
        <p:grpSpPr>
          <a:xfrm>
            <a:off x="5832729" y="1731691"/>
            <a:ext cx="1604774" cy="807852"/>
            <a:chOff x="1258030" y="3593783"/>
            <a:chExt cx="2139699" cy="1077136"/>
          </a:xfrm>
        </p:grpSpPr>
        <p:sp>
          <p:nvSpPr>
            <p:cNvPr id="20" name="文本框 19"/>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FF0000"/>
                  </a:solidFill>
                  <a:latin typeface="Impact" panose="020B0806030902050204" pitchFamily="34" charset="0"/>
                </a:rPr>
                <a:t>02</a:t>
              </a:r>
              <a:endParaRPr lang="zh-CN" altLang="en-US" sz="2100" dirty="0">
                <a:solidFill>
                  <a:srgbClr val="FF0000"/>
                </a:solidFill>
                <a:latin typeface="Impact" panose="020B0806030902050204" pitchFamily="34" charset="0"/>
              </a:endParaRPr>
            </a:p>
          </p:txBody>
        </p:sp>
        <p:sp>
          <p:nvSpPr>
            <p:cNvPr id="21" name="文本框 20"/>
            <p:cNvSpPr txBox="1"/>
            <p:nvPr/>
          </p:nvSpPr>
          <p:spPr>
            <a:xfrm>
              <a:off x="1799069" y="3696239"/>
              <a:ext cx="1598660" cy="330945"/>
            </a:xfrm>
            <a:prstGeom prst="rect">
              <a:avLst/>
            </a:prstGeom>
            <a:noFill/>
          </p:spPr>
          <p:txBody>
            <a:bodyPr wrap="square" rtlCol="0">
              <a:spAutoFit/>
            </a:bodyPr>
            <a:lstStyle/>
            <a:p>
              <a:r>
                <a:rPr lang="zh-CN" altLang="en-US" sz="1013" dirty="0">
                  <a:solidFill>
                    <a:srgbClr val="FF0000"/>
                  </a:solidFill>
                  <a:latin typeface="时尚中黑简体" panose="01010104010101010101" pitchFamily="2" charset="-122"/>
                  <a:ea typeface="时尚中黑简体" panose="01010104010101010101" pitchFamily="2" charset="-122"/>
                </a:rPr>
                <a:t>在此添加标题</a:t>
              </a:r>
            </a:p>
          </p:txBody>
        </p:sp>
        <p:sp>
          <p:nvSpPr>
            <p:cNvPr id="22" name="文本框 21"/>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23" name="组合 22"/>
          <p:cNvGrpSpPr/>
          <p:nvPr/>
        </p:nvGrpSpPr>
        <p:grpSpPr>
          <a:xfrm>
            <a:off x="1645539" y="3065190"/>
            <a:ext cx="1604774" cy="807852"/>
            <a:chOff x="1258030" y="3593783"/>
            <a:chExt cx="2139699" cy="1077136"/>
          </a:xfrm>
        </p:grpSpPr>
        <p:sp>
          <p:nvSpPr>
            <p:cNvPr id="24" name="文本框 23"/>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FF0000"/>
                  </a:solidFill>
                  <a:latin typeface="Impact" panose="020B0806030902050204" pitchFamily="34" charset="0"/>
                </a:rPr>
                <a:t>04</a:t>
              </a:r>
              <a:endParaRPr lang="zh-CN" altLang="en-US" sz="2100" dirty="0">
                <a:solidFill>
                  <a:srgbClr val="FF0000"/>
                </a:solidFill>
                <a:latin typeface="Impact" panose="020B0806030902050204" pitchFamily="34" charset="0"/>
              </a:endParaRPr>
            </a:p>
          </p:txBody>
        </p:sp>
        <p:sp>
          <p:nvSpPr>
            <p:cNvPr id="25" name="文本框 24"/>
            <p:cNvSpPr txBox="1"/>
            <p:nvPr/>
          </p:nvSpPr>
          <p:spPr>
            <a:xfrm>
              <a:off x="1799069" y="3696239"/>
              <a:ext cx="1598660" cy="330945"/>
            </a:xfrm>
            <a:prstGeom prst="rect">
              <a:avLst/>
            </a:prstGeom>
            <a:noFill/>
          </p:spPr>
          <p:txBody>
            <a:bodyPr wrap="square" rtlCol="0">
              <a:spAutoFit/>
            </a:bodyPr>
            <a:lstStyle/>
            <a:p>
              <a:r>
                <a:rPr lang="zh-CN" altLang="en-US" sz="1013" dirty="0">
                  <a:solidFill>
                    <a:srgbClr val="FF0000"/>
                  </a:solidFill>
                  <a:latin typeface="时尚中黑简体" panose="01010104010101010101" pitchFamily="2" charset="-122"/>
                  <a:ea typeface="时尚中黑简体" panose="01010104010101010101" pitchFamily="2" charset="-122"/>
                </a:rPr>
                <a:t>在此添加标题</a:t>
              </a:r>
            </a:p>
          </p:txBody>
        </p:sp>
        <p:sp>
          <p:nvSpPr>
            <p:cNvPr id="26" name="文本框 25"/>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27" name="组合 26"/>
          <p:cNvGrpSpPr/>
          <p:nvPr/>
        </p:nvGrpSpPr>
        <p:grpSpPr>
          <a:xfrm>
            <a:off x="5832729" y="3065190"/>
            <a:ext cx="1604774" cy="807852"/>
            <a:chOff x="1258030" y="3593783"/>
            <a:chExt cx="2139699" cy="1077136"/>
          </a:xfrm>
        </p:grpSpPr>
        <p:sp>
          <p:nvSpPr>
            <p:cNvPr id="28" name="文本框 27"/>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FF0000"/>
                  </a:solidFill>
                  <a:latin typeface="Impact" panose="020B0806030902050204" pitchFamily="34" charset="0"/>
                </a:rPr>
                <a:t>03</a:t>
              </a:r>
              <a:endParaRPr lang="zh-CN" altLang="en-US" sz="2100" dirty="0">
                <a:solidFill>
                  <a:srgbClr val="FF0000"/>
                </a:solidFill>
                <a:latin typeface="Impact" panose="020B0806030902050204" pitchFamily="34" charset="0"/>
              </a:endParaRPr>
            </a:p>
          </p:txBody>
        </p:sp>
        <p:sp>
          <p:nvSpPr>
            <p:cNvPr id="29" name="文本框 28"/>
            <p:cNvSpPr txBox="1"/>
            <p:nvPr/>
          </p:nvSpPr>
          <p:spPr>
            <a:xfrm>
              <a:off x="1799069" y="3696239"/>
              <a:ext cx="1598660" cy="330945"/>
            </a:xfrm>
            <a:prstGeom prst="rect">
              <a:avLst/>
            </a:prstGeom>
            <a:noFill/>
          </p:spPr>
          <p:txBody>
            <a:bodyPr wrap="square" rtlCol="0">
              <a:spAutoFit/>
            </a:bodyPr>
            <a:lstStyle/>
            <a:p>
              <a:r>
                <a:rPr lang="zh-CN" altLang="en-US" sz="1013" dirty="0">
                  <a:solidFill>
                    <a:srgbClr val="FF0000"/>
                  </a:solidFill>
                  <a:latin typeface="时尚中黑简体" panose="01010104010101010101" pitchFamily="2" charset="-122"/>
                  <a:ea typeface="时尚中黑简体" panose="01010104010101010101" pitchFamily="2" charset="-122"/>
                </a:rPr>
                <a:t>在此添加标题</a:t>
              </a:r>
            </a:p>
          </p:txBody>
        </p:sp>
        <p:sp>
          <p:nvSpPr>
            <p:cNvPr id="30" name="文本框 29"/>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31" name="组合 30"/>
          <p:cNvGrpSpPr/>
          <p:nvPr/>
        </p:nvGrpSpPr>
        <p:grpSpPr>
          <a:xfrm>
            <a:off x="3712943" y="3268545"/>
            <a:ext cx="295264" cy="359899"/>
            <a:chOff x="3683997" y="856343"/>
            <a:chExt cx="576394" cy="702571"/>
          </a:xfrm>
          <a:solidFill>
            <a:srgbClr val="C30D23"/>
          </a:solidFill>
        </p:grpSpPr>
        <p:sp>
          <p:nvSpPr>
            <p:cNvPr id="32"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4" name="组合 33"/>
          <p:cNvGrpSpPr/>
          <p:nvPr/>
        </p:nvGrpSpPr>
        <p:grpSpPr>
          <a:xfrm>
            <a:off x="5118094" y="1938119"/>
            <a:ext cx="345848" cy="320930"/>
            <a:chOff x="7903081" y="894379"/>
            <a:chExt cx="675141" cy="626498"/>
          </a:xfrm>
          <a:solidFill>
            <a:srgbClr val="C30D23"/>
          </a:solidFill>
        </p:grpSpPr>
        <p:sp>
          <p:nvSpPr>
            <p:cNvPr id="35"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8" name="组合 37"/>
          <p:cNvGrpSpPr/>
          <p:nvPr/>
        </p:nvGrpSpPr>
        <p:grpSpPr>
          <a:xfrm>
            <a:off x="3686110" y="1913169"/>
            <a:ext cx="366269" cy="359899"/>
            <a:chOff x="5037571" y="856343"/>
            <a:chExt cx="715006" cy="702571"/>
          </a:xfrm>
          <a:solidFill>
            <a:srgbClr val="C30D23"/>
          </a:solidFill>
        </p:grpSpPr>
        <p:sp>
          <p:nvSpPr>
            <p:cNvPr id="39"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42" name="组合 41"/>
          <p:cNvGrpSpPr/>
          <p:nvPr/>
        </p:nvGrpSpPr>
        <p:grpSpPr>
          <a:xfrm>
            <a:off x="5118094" y="3273390"/>
            <a:ext cx="363271" cy="343038"/>
            <a:chOff x="6460269" y="872801"/>
            <a:chExt cx="709154" cy="669655"/>
          </a:xfrm>
          <a:solidFill>
            <a:srgbClr val="C30D23"/>
          </a:solidFill>
        </p:grpSpPr>
        <p:sp>
          <p:nvSpPr>
            <p:cNvPr id="43"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Tree>
    <p:extLst>
      <p:ext uri="{BB962C8B-B14F-4D97-AF65-F5344CB8AC3E}">
        <p14:creationId xmlns:p14="http://schemas.microsoft.com/office/powerpoint/2010/main" val="332979513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 fill="hold"/>
                                        <p:tgtEl>
                                          <p:spTgt spid="11"/>
                                        </p:tgtEl>
                                        <p:attrNameLst>
                                          <p:attrName>ppt_w</p:attrName>
                                        </p:attrNameLst>
                                      </p:cBhvr>
                                      <p:tavLst>
                                        <p:tav tm="0">
                                          <p:val>
                                            <p:fltVal val="0"/>
                                          </p:val>
                                        </p:tav>
                                        <p:tav tm="100000">
                                          <p:val>
                                            <p:strVal val="#ppt_w"/>
                                          </p:val>
                                        </p:tav>
                                      </p:tavLst>
                                    </p:anim>
                                    <p:anim calcmode="lin" valueType="num">
                                      <p:cBhvr>
                                        <p:cTn id="23" dur="100" fill="hold"/>
                                        <p:tgtEl>
                                          <p:spTgt spid="11"/>
                                        </p:tgtEl>
                                        <p:attrNameLst>
                                          <p:attrName>ppt_h</p:attrName>
                                        </p:attrNameLst>
                                      </p:cBhvr>
                                      <p:tavLst>
                                        <p:tav tm="0">
                                          <p:val>
                                            <p:fltVal val="0"/>
                                          </p:val>
                                        </p:tav>
                                        <p:tav tm="100000">
                                          <p:val>
                                            <p:strVal val="#ppt_h"/>
                                          </p:val>
                                        </p:tav>
                                      </p:tavLst>
                                    </p:anim>
                                    <p:animEffect transition="in" filter="fade">
                                      <p:cBhvr>
                                        <p:cTn id="24" dur="100"/>
                                        <p:tgtEl>
                                          <p:spTgt spid="11"/>
                                        </p:tgtEl>
                                      </p:cBhvr>
                                    </p:animEffect>
                                  </p:childTnLst>
                                </p:cTn>
                              </p:par>
                              <p:par>
                                <p:cTn id="25" presetID="6" presetClass="emph" presetSubtype="0" fill="hold" grpId="1" nodeType="withEffect">
                                  <p:stCondLst>
                                    <p:cond delay="100"/>
                                  </p:stCondLst>
                                  <p:childTnLst>
                                    <p:animScale>
                                      <p:cBhvr>
                                        <p:cTn id="26" dur="100" fill="hold"/>
                                        <p:tgtEl>
                                          <p:spTgt spid="11"/>
                                        </p:tgtEl>
                                      </p:cBhvr>
                                      <p:by x="110000" y="110000"/>
                                    </p:animScale>
                                  </p:childTnLst>
                                </p:cTn>
                              </p:par>
                              <p:par>
                                <p:cTn id="27" presetID="6" presetClass="emph" presetSubtype="0" fill="hold" grpId="2" nodeType="withEffect">
                                  <p:stCondLst>
                                    <p:cond delay="200"/>
                                  </p:stCondLst>
                                  <p:childTnLst>
                                    <p:animScale>
                                      <p:cBhvr>
                                        <p:cTn id="28" dur="200" fill="hold"/>
                                        <p:tgtEl>
                                          <p:spTgt spid="11"/>
                                        </p:tgtEl>
                                      </p:cBhvr>
                                      <p:by x="90000" y="90000"/>
                                    </p:animScale>
                                  </p:childTnLst>
                                </p:cTn>
                              </p:par>
                              <p:par>
                                <p:cTn id="29" presetID="6" presetClass="emph" presetSubtype="0" fill="hold" grpId="3" nodeType="withEffect">
                                  <p:stCondLst>
                                    <p:cond delay="400"/>
                                  </p:stCondLst>
                                  <p:childTnLst>
                                    <p:animScale>
                                      <p:cBhvr>
                                        <p:cTn id="30" dur="100" fill="hold"/>
                                        <p:tgtEl>
                                          <p:spTgt spid="11"/>
                                        </p:tgtEl>
                                      </p:cBhvr>
                                      <p:by x="105000" y="105000"/>
                                    </p:animScale>
                                  </p:childTnLst>
                                </p:cTn>
                              </p:par>
                              <p:par>
                                <p:cTn id="31" presetID="6" presetClass="emph" presetSubtype="0" fill="hold" grpId="4" nodeType="withEffect">
                                  <p:stCondLst>
                                    <p:cond delay="500"/>
                                  </p:stCondLst>
                                  <p:childTnLst>
                                    <p:animScale>
                                      <p:cBhvr>
                                        <p:cTn id="32" dur="200" fill="hold"/>
                                        <p:tgtEl>
                                          <p:spTgt spid="11"/>
                                        </p:tgtEl>
                                      </p:cBhvr>
                                      <p:by x="95000" y="95000"/>
                                    </p:animScale>
                                  </p:childTnLst>
                                </p:cTn>
                              </p:par>
                            </p:childTnLst>
                          </p:cTn>
                        </p:par>
                        <p:par>
                          <p:cTn id="33" fill="hold">
                            <p:stCondLst>
                              <p:cond delay="32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 fill="hold"/>
                                        <p:tgtEl>
                                          <p:spTgt spid="12"/>
                                        </p:tgtEl>
                                        <p:attrNameLst>
                                          <p:attrName>ppt_w</p:attrName>
                                        </p:attrNameLst>
                                      </p:cBhvr>
                                      <p:tavLst>
                                        <p:tav tm="0">
                                          <p:val>
                                            <p:fltVal val="0"/>
                                          </p:val>
                                        </p:tav>
                                        <p:tav tm="100000">
                                          <p:val>
                                            <p:strVal val="#ppt_w"/>
                                          </p:val>
                                        </p:tav>
                                      </p:tavLst>
                                    </p:anim>
                                    <p:anim calcmode="lin" valueType="num">
                                      <p:cBhvr>
                                        <p:cTn id="37" dur="100" fill="hold"/>
                                        <p:tgtEl>
                                          <p:spTgt spid="12"/>
                                        </p:tgtEl>
                                        <p:attrNameLst>
                                          <p:attrName>ppt_h</p:attrName>
                                        </p:attrNameLst>
                                      </p:cBhvr>
                                      <p:tavLst>
                                        <p:tav tm="0">
                                          <p:val>
                                            <p:fltVal val="0"/>
                                          </p:val>
                                        </p:tav>
                                        <p:tav tm="100000">
                                          <p:val>
                                            <p:strVal val="#ppt_h"/>
                                          </p:val>
                                        </p:tav>
                                      </p:tavLst>
                                    </p:anim>
                                    <p:animEffect transition="in" filter="fade">
                                      <p:cBhvr>
                                        <p:cTn id="38" dur="100"/>
                                        <p:tgtEl>
                                          <p:spTgt spid="12"/>
                                        </p:tgtEl>
                                      </p:cBhvr>
                                    </p:animEffect>
                                  </p:childTnLst>
                                </p:cTn>
                              </p:par>
                              <p:par>
                                <p:cTn id="39" presetID="6" presetClass="emph" presetSubtype="0" fill="hold" grpId="1" nodeType="withEffect">
                                  <p:stCondLst>
                                    <p:cond delay="100"/>
                                  </p:stCondLst>
                                  <p:childTnLst>
                                    <p:animScale>
                                      <p:cBhvr>
                                        <p:cTn id="40" dur="100" fill="hold"/>
                                        <p:tgtEl>
                                          <p:spTgt spid="12"/>
                                        </p:tgtEl>
                                      </p:cBhvr>
                                      <p:by x="110000" y="110000"/>
                                    </p:animScale>
                                  </p:childTnLst>
                                </p:cTn>
                              </p:par>
                              <p:par>
                                <p:cTn id="41" presetID="6" presetClass="emph" presetSubtype="0" fill="hold" grpId="2" nodeType="withEffect">
                                  <p:stCondLst>
                                    <p:cond delay="200"/>
                                  </p:stCondLst>
                                  <p:childTnLst>
                                    <p:animScale>
                                      <p:cBhvr>
                                        <p:cTn id="42" dur="200" fill="hold"/>
                                        <p:tgtEl>
                                          <p:spTgt spid="12"/>
                                        </p:tgtEl>
                                      </p:cBhvr>
                                      <p:by x="90000" y="90000"/>
                                    </p:animScale>
                                  </p:childTnLst>
                                </p:cTn>
                              </p:par>
                              <p:par>
                                <p:cTn id="43" presetID="6" presetClass="emph" presetSubtype="0" fill="hold" grpId="3" nodeType="withEffect">
                                  <p:stCondLst>
                                    <p:cond delay="400"/>
                                  </p:stCondLst>
                                  <p:childTnLst>
                                    <p:animScale>
                                      <p:cBhvr>
                                        <p:cTn id="44" dur="100" fill="hold"/>
                                        <p:tgtEl>
                                          <p:spTgt spid="12"/>
                                        </p:tgtEl>
                                      </p:cBhvr>
                                      <p:by x="105000" y="105000"/>
                                    </p:animScale>
                                  </p:childTnLst>
                                </p:cTn>
                              </p:par>
                              <p:par>
                                <p:cTn id="45" presetID="6" presetClass="emph" presetSubtype="0" fill="hold" grpId="4" nodeType="withEffect">
                                  <p:stCondLst>
                                    <p:cond delay="500"/>
                                  </p:stCondLst>
                                  <p:childTnLst>
                                    <p:animScale>
                                      <p:cBhvr>
                                        <p:cTn id="46" dur="200" fill="hold"/>
                                        <p:tgtEl>
                                          <p:spTgt spid="12"/>
                                        </p:tgtEl>
                                      </p:cBhvr>
                                      <p:by x="95000" y="95000"/>
                                    </p:animScale>
                                  </p:childTnLst>
                                </p:cTn>
                              </p:par>
                            </p:childTnLst>
                          </p:cTn>
                        </p:par>
                        <p:par>
                          <p:cTn id="47" fill="hold">
                            <p:stCondLst>
                              <p:cond delay="3900"/>
                            </p:stCondLst>
                            <p:childTnLst>
                              <p:par>
                                <p:cTn id="48" presetID="53" presetClass="entr" presetSubtype="16"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 fill="hold"/>
                                        <p:tgtEl>
                                          <p:spTgt spid="13"/>
                                        </p:tgtEl>
                                        <p:attrNameLst>
                                          <p:attrName>ppt_w</p:attrName>
                                        </p:attrNameLst>
                                      </p:cBhvr>
                                      <p:tavLst>
                                        <p:tav tm="0">
                                          <p:val>
                                            <p:fltVal val="0"/>
                                          </p:val>
                                        </p:tav>
                                        <p:tav tm="100000">
                                          <p:val>
                                            <p:strVal val="#ppt_w"/>
                                          </p:val>
                                        </p:tav>
                                      </p:tavLst>
                                    </p:anim>
                                    <p:anim calcmode="lin" valueType="num">
                                      <p:cBhvr>
                                        <p:cTn id="51" dur="100" fill="hold"/>
                                        <p:tgtEl>
                                          <p:spTgt spid="13"/>
                                        </p:tgtEl>
                                        <p:attrNameLst>
                                          <p:attrName>ppt_h</p:attrName>
                                        </p:attrNameLst>
                                      </p:cBhvr>
                                      <p:tavLst>
                                        <p:tav tm="0">
                                          <p:val>
                                            <p:fltVal val="0"/>
                                          </p:val>
                                        </p:tav>
                                        <p:tav tm="100000">
                                          <p:val>
                                            <p:strVal val="#ppt_h"/>
                                          </p:val>
                                        </p:tav>
                                      </p:tavLst>
                                    </p:anim>
                                    <p:animEffect transition="in" filter="fade">
                                      <p:cBhvr>
                                        <p:cTn id="52" dur="100"/>
                                        <p:tgtEl>
                                          <p:spTgt spid="13"/>
                                        </p:tgtEl>
                                      </p:cBhvr>
                                    </p:animEffect>
                                  </p:childTnLst>
                                </p:cTn>
                              </p:par>
                              <p:par>
                                <p:cTn id="53" presetID="6" presetClass="emph" presetSubtype="0" fill="hold" grpId="1" nodeType="withEffect">
                                  <p:stCondLst>
                                    <p:cond delay="100"/>
                                  </p:stCondLst>
                                  <p:childTnLst>
                                    <p:animScale>
                                      <p:cBhvr>
                                        <p:cTn id="54" dur="100" fill="hold"/>
                                        <p:tgtEl>
                                          <p:spTgt spid="13"/>
                                        </p:tgtEl>
                                      </p:cBhvr>
                                      <p:by x="110000" y="110000"/>
                                    </p:animScale>
                                  </p:childTnLst>
                                </p:cTn>
                              </p:par>
                              <p:par>
                                <p:cTn id="55" presetID="6" presetClass="emph" presetSubtype="0" fill="hold" grpId="2" nodeType="withEffect">
                                  <p:stCondLst>
                                    <p:cond delay="200"/>
                                  </p:stCondLst>
                                  <p:childTnLst>
                                    <p:animScale>
                                      <p:cBhvr>
                                        <p:cTn id="56" dur="200" fill="hold"/>
                                        <p:tgtEl>
                                          <p:spTgt spid="13"/>
                                        </p:tgtEl>
                                      </p:cBhvr>
                                      <p:by x="90000" y="90000"/>
                                    </p:animScale>
                                  </p:childTnLst>
                                </p:cTn>
                              </p:par>
                              <p:par>
                                <p:cTn id="57" presetID="6" presetClass="emph" presetSubtype="0" fill="hold" grpId="3" nodeType="withEffect">
                                  <p:stCondLst>
                                    <p:cond delay="400"/>
                                  </p:stCondLst>
                                  <p:childTnLst>
                                    <p:animScale>
                                      <p:cBhvr>
                                        <p:cTn id="58" dur="100" fill="hold"/>
                                        <p:tgtEl>
                                          <p:spTgt spid="13"/>
                                        </p:tgtEl>
                                      </p:cBhvr>
                                      <p:by x="105000" y="105000"/>
                                    </p:animScale>
                                  </p:childTnLst>
                                </p:cTn>
                              </p:par>
                              <p:par>
                                <p:cTn id="59" presetID="6" presetClass="emph" presetSubtype="0" fill="hold" grpId="4" nodeType="withEffect">
                                  <p:stCondLst>
                                    <p:cond delay="500"/>
                                  </p:stCondLst>
                                  <p:childTnLst>
                                    <p:animScale>
                                      <p:cBhvr>
                                        <p:cTn id="60" dur="200" fill="hold"/>
                                        <p:tgtEl>
                                          <p:spTgt spid="13"/>
                                        </p:tgtEl>
                                      </p:cBhvr>
                                      <p:by x="95000" y="95000"/>
                                    </p:animScale>
                                  </p:childTnLst>
                                </p:cTn>
                              </p:par>
                            </p:childTnLst>
                          </p:cTn>
                        </p:par>
                        <p:par>
                          <p:cTn id="61" fill="hold">
                            <p:stCondLst>
                              <p:cond delay="4600"/>
                            </p:stCondLst>
                            <p:childTnLst>
                              <p:par>
                                <p:cTn id="62" presetID="53" presetClass="entr" presetSubtype="16"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p:cTn id="64" dur="100" fill="hold"/>
                                        <p:tgtEl>
                                          <p:spTgt spid="14"/>
                                        </p:tgtEl>
                                        <p:attrNameLst>
                                          <p:attrName>ppt_w</p:attrName>
                                        </p:attrNameLst>
                                      </p:cBhvr>
                                      <p:tavLst>
                                        <p:tav tm="0">
                                          <p:val>
                                            <p:fltVal val="0"/>
                                          </p:val>
                                        </p:tav>
                                        <p:tav tm="100000">
                                          <p:val>
                                            <p:strVal val="#ppt_w"/>
                                          </p:val>
                                        </p:tav>
                                      </p:tavLst>
                                    </p:anim>
                                    <p:anim calcmode="lin" valueType="num">
                                      <p:cBhvr>
                                        <p:cTn id="65" dur="100" fill="hold"/>
                                        <p:tgtEl>
                                          <p:spTgt spid="14"/>
                                        </p:tgtEl>
                                        <p:attrNameLst>
                                          <p:attrName>ppt_h</p:attrName>
                                        </p:attrNameLst>
                                      </p:cBhvr>
                                      <p:tavLst>
                                        <p:tav tm="0">
                                          <p:val>
                                            <p:fltVal val="0"/>
                                          </p:val>
                                        </p:tav>
                                        <p:tav tm="100000">
                                          <p:val>
                                            <p:strVal val="#ppt_h"/>
                                          </p:val>
                                        </p:tav>
                                      </p:tavLst>
                                    </p:anim>
                                    <p:animEffect transition="in" filter="fade">
                                      <p:cBhvr>
                                        <p:cTn id="66" dur="100"/>
                                        <p:tgtEl>
                                          <p:spTgt spid="14"/>
                                        </p:tgtEl>
                                      </p:cBhvr>
                                    </p:animEffect>
                                  </p:childTnLst>
                                </p:cTn>
                              </p:par>
                              <p:par>
                                <p:cTn id="67" presetID="6" presetClass="emph" presetSubtype="0" fill="hold" grpId="1" nodeType="withEffect">
                                  <p:stCondLst>
                                    <p:cond delay="100"/>
                                  </p:stCondLst>
                                  <p:childTnLst>
                                    <p:animScale>
                                      <p:cBhvr>
                                        <p:cTn id="68" dur="100" fill="hold"/>
                                        <p:tgtEl>
                                          <p:spTgt spid="14"/>
                                        </p:tgtEl>
                                      </p:cBhvr>
                                      <p:by x="110000" y="110000"/>
                                    </p:animScale>
                                  </p:childTnLst>
                                </p:cTn>
                              </p:par>
                              <p:par>
                                <p:cTn id="69" presetID="6" presetClass="emph" presetSubtype="0" fill="hold" grpId="2" nodeType="withEffect">
                                  <p:stCondLst>
                                    <p:cond delay="200"/>
                                  </p:stCondLst>
                                  <p:childTnLst>
                                    <p:animScale>
                                      <p:cBhvr>
                                        <p:cTn id="70" dur="200" fill="hold"/>
                                        <p:tgtEl>
                                          <p:spTgt spid="14"/>
                                        </p:tgtEl>
                                      </p:cBhvr>
                                      <p:by x="90000" y="90000"/>
                                    </p:animScale>
                                  </p:childTnLst>
                                </p:cTn>
                              </p:par>
                              <p:par>
                                <p:cTn id="71" presetID="6" presetClass="emph" presetSubtype="0" fill="hold" grpId="3" nodeType="withEffect">
                                  <p:stCondLst>
                                    <p:cond delay="400"/>
                                  </p:stCondLst>
                                  <p:childTnLst>
                                    <p:animScale>
                                      <p:cBhvr>
                                        <p:cTn id="72" dur="100" fill="hold"/>
                                        <p:tgtEl>
                                          <p:spTgt spid="14"/>
                                        </p:tgtEl>
                                      </p:cBhvr>
                                      <p:by x="105000" y="105000"/>
                                    </p:animScale>
                                  </p:childTnLst>
                                </p:cTn>
                              </p:par>
                              <p:par>
                                <p:cTn id="73" presetID="6" presetClass="emph" presetSubtype="0" fill="hold" grpId="4" nodeType="withEffect">
                                  <p:stCondLst>
                                    <p:cond delay="500"/>
                                  </p:stCondLst>
                                  <p:childTnLst>
                                    <p:animScale>
                                      <p:cBhvr>
                                        <p:cTn id="74" dur="200" fill="hold"/>
                                        <p:tgtEl>
                                          <p:spTgt spid="14"/>
                                        </p:tgtEl>
                                      </p:cBhvr>
                                      <p:by x="95000" y="95000"/>
                                    </p:animScale>
                                  </p:childTnLst>
                                </p:cTn>
                              </p:par>
                            </p:childTnLst>
                          </p:cTn>
                        </p:par>
                        <p:par>
                          <p:cTn id="75" fill="hold">
                            <p:stCondLst>
                              <p:cond delay="5300"/>
                            </p:stCondLst>
                            <p:childTnLst>
                              <p:par>
                                <p:cTn id="76" presetID="21" presetClass="entr" presetSubtype="1" fill="hold"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heel(1)">
                                      <p:cBhvr>
                                        <p:cTn id="78" dur="750"/>
                                        <p:tgtEl>
                                          <p:spTgt spid="38"/>
                                        </p:tgtEl>
                                      </p:cBhvr>
                                    </p:animEffect>
                                  </p:childTnLst>
                                </p:cTn>
                              </p:par>
                              <p:par>
                                <p:cTn id="79" presetID="21" presetClass="entr" presetSubtype="1" fill="hold" nodeType="withEffect">
                                  <p:stCondLst>
                                    <p:cond delay="250"/>
                                  </p:stCondLst>
                                  <p:childTnLst>
                                    <p:set>
                                      <p:cBhvr>
                                        <p:cTn id="80" dur="1" fill="hold">
                                          <p:stCondLst>
                                            <p:cond delay="0"/>
                                          </p:stCondLst>
                                        </p:cTn>
                                        <p:tgtEl>
                                          <p:spTgt spid="34"/>
                                        </p:tgtEl>
                                        <p:attrNameLst>
                                          <p:attrName>style.visibility</p:attrName>
                                        </p:attrNameLst>
                                      </p:cBhvr>
                                      <p:to>
                                        <p:strVal val="visible"/>
                                      </p:to>
                                    </p:set>
                                    <p:animEffect transition="in" filter="wheel(1)">
                                      <p:cBhvr>
                                        <p:cTn id="81" dur="750"/>
                                        <p:tgtEl>
                                          <p:spTgt spid="34"/>
                                        </p:tgtEl>
                                      </p:cBhvr>
                                    </p:animEffect>
                                  </p:childTnLst>
                                </p:cTn>
                              </p:par>
                              <p:par>
                                <p:cTn id="82" presetID="21" presetClass="entr" presetSubtype="1" fill="hold" nodeType="withEffect">
                                  <p:stCondLst>
                                    <p:cond delay="500"/>
                                  </p:stCondLst>
                                  <p:childTnLst>
                                    <p:set>
                                      <p:cBhvr>
                                        <p:cTn id="83" dur="1" fill="hold">
                                          <p:stCondLst>
                                            <p:cond delay="0"/>
                                          </p:stCondLst>
                                        </p:cTn>
                                        <p:tgtEl>
                                          <p:spTgt spid="31"/>
                                        </p:tgtEl>
                                        <p:attrNameLst>
                                          <p:attrName>style.visibility</p:attrName>
                                        </p:attrNameLst>
                                      </p:cBhvr>
                                      <p:to>
                                        <p:strVal val="visible"/>
                                      </p:to>
                                    </p:set>
                                    <p:animEffect transition="in" filter="wheel(1)">
                                      <p:cBhvr>
                                        <p:cTn id="84" dur="750"/>
                                        <p:tgtEl>
                                          <p:spTgt spid="31"/>
                                        </p:tgtEl>
                                      </p:cBhvr>
                                    </p:animEffect>
                                  </p:childTnLst>
                                </p:cTn>
                              </p:par>
                              <p:par>
                                <p:cTn id="85" presetID="21" presetClass="entr" presetSubtype="1" fill="hold" nodeType="withEffect">
                                  <p:stCondLst>
                                    <p:cond delay="750"/>
                                  </p:stCondLst>
                                  <p:childTnLst>
                                    <p:set>
                                      <p:cBhvr>
                                        <p:cTn id="86" dur="1" fill="hold">
                                          <p:stCondLst>
                                            <p:cond delay="0"/>
                                          </p:stCondLst>
                                        </p:cTn>
                                        <p:tgtEl>
                                          <p:spTgt spid="42"/>
                                        </p:tgtEl>
                                        <p:attrNameLst>
                                          <p:attrName>style.visibility</p:attrName>
                                        </p:attrNameLst>
                                      </p:cBhvr>
                                      <p:to>
                                        <p:strVal val="visible"/>
                                      </p:to>
                                    </p:set>
                                    <p:animEffect transition="in" filter="wheel(1)">
                                      <p:cBhvr>
                                        <p:cTn id="87" dur="750"/>
                                        <p:tgtEl>
                                          <p:spTgt spid="42"/>
                                        </p:tgtEl>
                                      </p:cBhvr>
                                    </p:animEffect>
                                  </p:childTnLst>
                                </p:cTn>
                              </p:par>
                            </p:childTnLst>
                          </p:cTn>
                        </p:par>
                        <p:par>
                          <p:cTn id="88" fill="hold">
                            <p:stCondLst>
                              <p:cond delay="6800"/>
                            </p:stCondLst>
                            <p:childTnLst>
                              <p:par>
                                <p:cTn id="89" presetID="37" presetClass="entr" presetSubtype="0" fill="hold"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1000"/>
                                        <p:tgtEl>
                                          <p:spTgt spid="15"/>
                                        </p:tgtEl>
                                      </p:cBhvr>
                                    </p:animEffect>
                                    <p:anim calcmode="lin" valueType="num">
                                      <p:cBhvr>
                                        <p:cTn id="92" dur="1000" fill="hold"/>
                                        <p:tgtEl>
                                          <p:spTgt spid="15"/>
                                        </p:tgtEl>
                                        <p:attrNameLst>
                                          <p:attrName>ppt_x</p:attrName>
                                        </p:attrNameLst>
                                      </p:cBhvr>
                                      <p:tavLst>
                                        <p:tav tm="0">
                                          <p:val>
                                            <p:strVal val="#ppt_x"/>
                                          </p:val>
                                        </p:tav>
                                        <p:tav tm="100000">
                                          <p:val>
                                            <p:strVal val="#ppt_x"/>
                                          </p:val>
                                        </p:tav>
                                      </p:tavLst>
                                    </p:anim>
                                    <p:anim calcmode="lin" valueType="num">
                                      <p:cBhvr>
                                        <p:cTn id="93" dur="900" decel="100000" fill="hold"/>
                                        <p:tgtEl>
                                          <p:spTgt spid="15"/>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95" presetID="37" presetClass="entr" presetSubtype="0" fill="hold" nodeType="with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1000"/>
                                        <p:tgtEl>
                                          <p:spTgt spid="19"/>
                                        </p:tgtEl>
                                      </p:cBhvr>
                                    </p:animEffect>
                                    <p:anim calcmode="lin" valueType="num">
                                      <p:cBhvr>
                                        <p:cTn id="98" dur="1000" fill="hold"/>
                                        <p:tgtEl>
                                          <p:spTgt spid="19"/>
                                        </p:tgtEl>
                                        <p:attrNameLst>
                                          <p:attrName>ppt_x</p:attrName>
                                        </p:attrNameLst>
                                      </p:cBhvr>
                                      <p:tavLst>
                                        <p:tav tm="0">
                                          <p:val>
                                            <p:strVal val="#ppt_x"/>
                                          </p:val>
                                        </p:tav>
                                        <p:tav tm="100000">
                                          <p:val>
                                            <p:strVal val="#ppt_x"/>
                                          </p:val>
                                        </p:tav>
                                      </p:tavLst>
                                    </p:anim>
                                    <p:anim calcmode="lin" valueType="num">
                                      <p:cBhvr>
                                        <p:cTn id="99" dur="900" decel="100000" fill="hold"/>
                                        <p:tgtEl>
                                          <p:spTgt spid="19"/>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101" presetID="37" presetClass="entr" presetSubtype="0" fill="hold" nodeType="withEffect">
                                  <p:stCondLst>
                                    <p:cond delay="500"/>
                                  </p:stCondLst>
                                  <p:childTnLst>
                                    <p:set>
                                      <p:cBhvr>
                                        <p:cTn id="102" dur="1" fill="hold">
                                          <p:stCondLst>
                                            <p:cond delay="0"/>
                                          </p:stCondLst>
                                        </p:cTn>
                                        <p:tgtEl>
                                          <p:spTgt spid="23"/>
                                        </p:tgtEl>
                                        <p:attrNameLst>
                                          <p:attrName>style.visibility</p:attrName>
                                        </p:attrNameLst>
                                      </p:cBhvr>
                                      <p:to>
                                        <p:strVal val="visible"/>
                                      </p:to>
                                    </p:set>
                                    <p:animEffect transition="in" filter="fade">
                                      <p:cBhvr>
                                        <p:cTn id="103" dur="1000"/>
                                        <p:tgtEl>
                                          <p:spTgt spid="23"/>
                                        </p:tgtEl>
                                      </p:cBhvr>
                                    </p:animEffect>
                                    <p:anim calcmode="lin" valueType="num">
                                      <p:cBhvr>
                                        <p:cTn id="104" dur="1000" fill="hold"/>
                                        <p:tgtEl>
                                          <p:spTgt spid="23"/>
                                        </p:tgtEl>
                                        <p:attrNameLst>
                                          <p:attrName>ppt_x</p:attrName>
                                        </p:attrNameLst>
                                      </p:cBhvr>
                                      <p:tavLst>
                                        <p:tav tm="0">
                                          <p:val>
                                            <p:strVal val="#ppt_x"/>
                                          </p:val>
                                        </p:tav>
                                        <p:tav tm="100000">
                                          <p:val>
                                            <p:strVal val="#ppt_x"/>
                                          </p:val>
                                        </p:tav>
                                      </p:tavLst>
                                    </p:anim>
                                    <p:anim calcmode="lin" valueType="num">
                                      <p:cBhvr>
                                        <p:cTn id="105" dur="900" decel="100000" fill="hold"/>
                                        <p:tgtEl>
                                          <p:spTgt spid="23"/>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07" presetID="37" presetClass="entr" presetSubtype="0" fill="hold" nodeType="withEffect">
                                  <p:stCondLst>
                                    <p:cond delay="75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1000"/>
                                        <p:tgtEl>
                                          <p:spTgt spid="27"/>
                                        </p:tgtEl>
                                      </p:cBhvr>
                                    </p:animEffect>
                                    <p:anim calcmode="lin" valueType="num">
                                      <p:cBhvr>
                                        <p:cTn id="110" dur="1000" fill="hold"/>
                                        <p:tgtEl>
                                          <p:spTgt spid="27"/>
                                        </p:tgtEl>
                                        <p:attrNameLst>
                                          <p:attrName>ppt_x</p:attrName>
                                        </p:attrNameLst>
                                      </p:cBhvr>
                                      <p:tavLst>
                                        <p:tav tm="0">
                                          <p:val>
                                            <p:strVal val="#ppt_x"/>
                                          </p:val>
                                        </p:tav>
                                        <p:tav tm="100000">
                                          <p:val>
                                            <p:strVal val="#ppt_x"/>
                                          </p:val>
                                        </p:tav>
                                      </p:tavLst>
                                    </p:anim>
                                    <p:anim calcmode="lin" valueType="num">
                                      <p:cBhvr>
                                        <p:cTn id="111" dur="900" decel="100000" fill="hold"/>
                                        <p:tgtEl>
                                          <p:spTgt spid="27"/>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1" grpId="1" animBg="1"/>
      <p:bldP spid="11" grpId="2" animBg="1"/>
      <p:bldP spid="11" grpId="3" animBg="1"/>
      <p:bldP spid="11" grpId="4" animBg="1"/>
      <p:bldP spid="12" grpId="0" animBg="1"/>
      <p:bldP spid="12" grpId="1" animBg="1"/>
      <p:bldP spid="12" grpId="2" animBg="1"/>
      <p:bldP spid="12" grpId="3" animBg="1"/>
      <p:bldP spid="12" grpId="4" animBg="1"/>
      <p:bldP spid="13" grpId="0" animBg="1"/>
      <p:bldP spid="13" grpId="1" animBg="1"/>
      <p:bldP spid="13" grpId="2" animBg="1"/>
      <p:bldP spid="13" grpId="3" animBg="1"/>
      <p:bldP spid="13" grpId="4" animBg="1"/>
      <p:bldP spid="14" grpId="0" animBg="1"/>
      <p:bldP spid="14" grpId="1" animBg="1"/>
      <p:bldP spid="14" grpId="2" animBg="1"/>
      <p:bldP spid="14" grpId="3" animBg="1"/>
      <p:bldP spid="14" grpId="4"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grpSp>
        <p:nvGrpSpPr>
          <p:cNvPr id="11" name="组合 10"/>
          <p:cNvGrpSpPr/>
          <p:nvPr/>
        </p:nvGrpSpPr>
        <p:grpSpPr>
          <a:xfrm>
            <a:off x="1218632" y="1947842"/>
            <a:ext cx="6960468" cy="1799783"/>
            <a:chOff x="1260022" y="2163164"/>
            <a:chExt cx="6960165" cy="1748634"/>
          </a:xfrm>
          <a:noFill/>
          <a:effectLst>
            <a:outerShdw blurRad="76200" dist="38100" dir="5400000" algn="t" rotWithShape="0">
              <a:prstClr val="black">
                <a:alpha val="28000"/>
              </a:prstClr>
            </a:outerShdw>
          </a:effectLst>
        </p:grpSpPr>
        <p:sp>
          <p:nvSpPr>
            <p:cNvPr id="12" name="Arc 54"/>
            <p:cNvSpPr/>
            <p:nvPr/>
          </p:nvSpPr>
          <p:spPr bwMode="auto">
            <a:xfrm>
              <a:off x="4740104" y="2171757"/>
              <a:ext cx="1740042"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914378" hangingPunct="0">
                <a:defRPr/>
              </a:pPr>
              <a:endParaRPr lang="en-US" sz="1800" kern="0">
                <a:solidFill>
                  <a:srgbClr val="00B485"/>
                </a:solidFill>
                <a:latin typeface="Roboto" pitchFamily="2" charset="0"/>
                <a:ea typeface="Roboto" pitchFamily="2" charset="0"/>
              </a:endParaRPr>
            </a:p>
          </p:txBody>
        </p:sp>
        <p:sp>
          <p:nvSpPr>
            <p:cNvPr id="13" name="Arc 42"/>
            <p:cNvSpPr/>
            <p:nvPr/>
          </p:nvSpPr>
          <p:spPr bwMode="auto">
            <a:xfrm>
              <a:off x="1260022" y="2171757"/>
              <a:ext cx="1740042"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914378" hangingPunct="0">
                <a:defRPr/>
              </a:pPr>
              <a:endParaRPr lang="en-US" sz="1800" kern="0">
                <a:solidFill>
                  <a:srgbClr val="00B485"/>
                </a:solidFill>
                <a:latin typeface="Roboto" pitchFamily="2" charset="0"/>
                <a:ea typeface="Roboto" pitchFamily="2" charset="0"/>
              </a:endParaRPr>
            </a:p>
          </p:txBody>
        </p:sp>
        <p:sp>
          <p:nvSpPr>
            <p:cNvPr id="14" name="Arc 40"/>
            <p:cNvSpPr/>
            <p:nvPr/>
          </p:nvSpPr>
          <p:spPr bwMode="auto">
            <a:xfrm rot="10800000">
              <a:off x="3000064" y="2163164"/>
              <a:ext cx="1740041"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914378" hangingPunct="0">
                <a:defRPr/>
              </a:pPr>
              <a:endParaRPr lang="en-US" sz="1800" kern="0">
                <a:solidFill>
                  <a:srgbClr val="00B485"/>
                </a:solidFill>
                <a:latin typeface="Roboto" pitchFamily="2" charset="0"/>
                <a:ea typeface="Roboto" pitchFamily="2" charset="0"/>
              </a:endParaRPr>
            </a:p>
          </p:txBody>
        </p:sp>
        <p:sp>
          <p:nvSpPr>
            <p:cNvPr id="15" name="Arc 52"/>
            <p:cNvSpPr/>
            <p:nvPr/>
          </p:nvSpPr>
          <p:spPr bwMode="auto">
            <a:xfrm rot="10800000">
              <a:off x="6480146" y="2163164"/>
              <a:ext cx="1740041"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914378" hangingPunct="0">
                <a:defRPr/>
              </a:pPr>
              <a:endParaRPr lang="en-US" sz="1800" kern="0">
                <a:solidFill>
                  <a:srgbClr val="00B485"/>
                </a:solidFill>
                <a:latin typeface="Roboto" pitchFamily="2" charset="0"/>
                <a:ea typeface="Roboto" pitchFamily="2" charset="0"/>
              </a:endParaRPr>
            </a:p>
          </p:txBody>
        </p:sp>
      </p:grpSp>
      <p:grpSp>
        <p:nvGrpSpPr>
          <p:cNvPr id="16" name="组合 15"/>
          <p:cNvGrpSpPr/>
          <p:nvPr/>
        </p:nvGrpSpPr>
        <p:grpSpPr>
          <a:xfrm>
            <a:off x="1266772" y="1347671"/>
            <a:ext cx="1669611" cy="811508"/>
            <a:chOff x="6084168" y="1274556"/>
            <a:chExt cx="1669538" cy="788447"/>
          </a:xfrm>
        </p:grpSpPr>
        <p:sp>
          <p:nvSpPr>
            <p:cNvPr id="17" name="TextBox 20"/>
            <p:cNvSpPr txBox="1"/>
            <p:nvPr/>
          </p:nvSpPr>
          <p:spPr>
            <a:xfrm>
              <a:off x="6084168" y="1514664"/>
              <a:ext cx="1669538" cy="548339"/>
            </a:xfrm>
            <a:prstGeom prst="rect">
              <a:avLst/>
            </a:prstGeom>
            <a:noFill/>
          </p:spPr>
          <p:txBody>
            <a:bodyPr wrap="square" lIns="68573" tIns="34286" rIns="68573" bIns="34286" rtlCol="0">
              <a:spAutoFit/>
            </a:bodyPr>
            <a:lstStyle/>
            <a:p>
              <a:pPr defTabSz="914378">
                <a:lnSpc>
                  <a:spcPct val="130000"/>
                </a:lnSpc>
                <a:defRPr/>
              </a:pPr>
              <a:r>
                <a:rPr lang="zh-CN" altLang="en-US" sz="825" kern="0" dirty="0">
                  <a:solidFill>
                    <a:prstClr val="white">
                      <a:lumMod val="50000"/>
                    </a:prstClr>
                  </a:solidFill>
                  <a:latin typeface="微软雅黑" pitchFamily="34" charset="-122"/>
                  <a:ea typeface="微软雅黑" pitchFamily="34" charset="-122"/>
                </a:rPr>
                <a:t>您的内容打在这里，或者通过您的内容打在这里，或者您的内容打在这里，</a:t>
              </a:r>
            </a:p>
          </p:txBody>
        </p:sp>
        <p:sp>
          <p:nvSpPr>
            <p:cNvPr id="18" name="TextBox 21"/>
            <p:cNvSpPr txBox="1"/>
            <p:nvPr/>
          </p:nvSpPr>
          <p:spPr>
            <a:xfrm>
              <a:off x="6532344" y="1274556"/>
              <a:ext cx="1008112" cy="269127"/>
            </a:xfrm>
            <a:prstGeom prst="rect">
              <a:avLst/>
            </a:prstGeom>
            <a:noFill/>
          </p:spPr>
          <p:txBody>
            <a:bodyPr wrap="square" lIns="68573" tIns="0" rIns="68573" bIns="0" rtlCol="0" anchor="t">
              <a:spAutoFit/>
            </a:bodyPr>
            <a:lstStyle/>
            <a:p>
              <a:pPr defTabSz="914378">
                <a:lnSpc>
                  <a:spcPct val="150000"/>
                </a:lnSpc>
                <a:defRPr/>
              </a:pPr>
              <a:r>
                <a:rPr lang="zh-CN" altLang="en-US" sz="1200" kern="0" dirty="0">
                  <a:solidFill>
                    <a:prstClr val="white">
                      <a:lumMod val="50000"/>
                    </a:prstClr>
                  </a:solidFill>
                  <a:latin typeface="微软雅黑" pitchFamily="34" charset="-122"/>
                  <a:ea typeface="微软雅黑" pitchFamily="34" charset="-122"/>
                  <a:cs typeface="华文黑体" pitchFamily="2" charset="-122"/>
                </a:rPr>
                <a:t>添加标题</a:t>
              </a:r>
            </a:p>
          </p:txBody>
        </p:sp>
      </p:grpSp>
      <p:grpSp>
        <p:nvGrpSpPr>
          <p:cNvPr id="19" name="组合 18"/>
          <p:cNvGrpSpPr/>
          <p:nvPr/>
        </p:nvGrpSpPr>
        <p:grpSpPr>
          <a:xfrm>
            <a:off x="3014927" y="3733612"/>
            <a:ext cx="1669611" cy="811508"/>
            <a:chOff x="6084168" y="1274556"/>
            <a:chExt cx="1669538" cy="788447"/>
          </a:xfrm>
        </p:grpSpPr>
        <p:sp>
          <p:nvSpPr>
            <p:cNvPr id="20" name="TextBox 23"/>
            <p:cNvSpPr txBox="1"/>
            <p:nvPr/>
          </p:nvSpPr>
          <p:spPr>
            <a:xfrm>
              <a:off x="6084168" y="1514664"/>
              <a:ext cx="1669538" cy="548339"/>
            </a:xfrm>
            <a:prstGeom prst="rect">
              <a:avLst/>
            </a:prstGeom>
            <a:noFill/>
          </p:spPr>
          <p:txBody>
            <a:bodyPr wrap="square" lIns="68573" tIns="34286" rIns="68573" bIns="34286" rtlCol="0">
              <a:spAutoFit/>
            </a:bodyPr>
            <a:lstStyle/>
            <a:p>
              <a:pPr defTabSz="914378">
                <a:lnSpc>
                  <a:spcPct val="130000"/>
                </a:lnSpc>
                <a:defRPr/>
              </a:pPr>
              <a:r>
                <a:rPr lang="zh-CN" altLang="en-US" sz="825" kern="0" dirty="0">
                  <a:solidFill>
                    <a:prstClr val="white">
                      <a:lumMod val="50000"/>
                    </a:prstClr>
                  </a:solidFill>
                  <a:latin typeface="微软雅黑" pitchFamily="34" charset="-122"/>
                  <a:ea typeface="微软雅黑" pitchFamily="34" charset="-122"/>
                </a:rPr>
                <a:t>您的内容打在这里，或者通过您的内容打在这里，或者您的内容打在这里，</a:t>
              </a:r>
            </a:p>
          </p:txBody>
        </p:sp>
        <p:sp>
          <p:nvSpPr>
            <p:cNvPr id="21" name="TextBox 24"/>
            <p:cNvSpPr txBox="1"/>
            <p:nvPr/>
          </p:nvSpPr>
          <p:spPr>
            <a:xfrm>
              <a:off x="6532344" y="1274556"/>
              <a:ext cx="1008112" cy="269127"/>
            </a:xfrm>
            <a:prstGeom prst="rect">
              <a:avLst/>
            </a:prstGeom>
            <a:noFill/>
          </p:spPr>
          <p:txBody>
            <a:bodyPr wrap="square" lIns="68573" tIns="0" rIns="68573" bIns="0" rtlCol="0" anchor="t">
              <a:spAutoFit/>
            </a:bodyPr>
            <a:lstStyle/>
            <a:p>
              <a:pPr defTabSz="914378">
                <a:lnSpc>
                  <a:spcPct val="150000"/>
                </a:lnSpc>
                <a:defRPr/>
              </a:pPr>
              <a:r>
                <a:rPr lang="zh-CN" altLang="en-US" sz="1200" kern="0" dirty="0">
                  <a:solidFill>
                    <a:prstClr val="white">
                      <a:lumMod val="50000"/>
                    </a:prstClr>
                  </a:solidFill>
                  <a:latin typeface="微软雅黑" pitchFamily="34" charset="-122"/>
                  <a:ea typeface="微软雅黑" pitchFamily="34" charset="-122"/>
                  <a:cs typeface="华文黑体" pitchFamily="2" charset="-122"/>
                </a:rPr>
                <a:t>添加标题</a:t>
              </a:r>
            </a:p>
          </p:txBody>
        </p:sp>
      </p:grpSp>
      <p:grpSp>
        <p:nvGrpSpPr>
          <p:cNvPr id="22" name="组合 21"/>
          <p:cNvGrpSpPr/>
          <p:nvPr/>
        </p:nvGrpSpPr>
        <p:grpSpPr>
          <a:xfrm>
            <a:off x="4698864" y="1347671"/>
            <a:ext cx="1669611" cy="811508"/>
            <a:chOff x="6084168" y="1274556"/>
            <a:chExt cx="1669538" cy="788447"/>
          </a:xfrm>
        </p:grpSpPr>
        <p:sp>
          <p:nvSpPr>
            <p:cNvPr id="23" name="TextBox 27"/>
            <p:cNvSpPr txBox="1"/>
            <p:nvPr/>
          </p:nvSpPr>
          <p:spPr>
            <a:xfrm>
              <a:off x="6084168" y="1514664"/>
              <a:ext cx="1669538" cy="548339"/>
            </a:xfrm>
            <a:prstGeom prst="rect">
              <a:avLst/>
            </a:prstGeom>
            <a:noFill/>
          </p:spPr>
          <p:txBody>
            <a:bodyPr wrap="square" lIns="68573" tIns="34286" rIns="68573" bIns="34286" rtlCol="0">
              <a:spAutoFit/>
            </a:bodyPr>
            <a:lstStyle/>
            <a:p>
              <a:pPr defTabSz="914378">
                <a:lnSpc>
                  <a:spcPct val="130000"/>
                </a:lnSpc>
                <a:defRPr/>
              </a:pPr>
              <a:r>
                <a:rPr lang="zh-CN" altLang="en-US" sz="825" kern="0" dirty="0">
                  <a:solidFill>
                    <a:prstClr val="white">
                      <a:lumMod val="50000"/>
                    </a:prstClr>
                  </a:solidFill>
                  <a:latin typeface="微软雅黑" pitchFamily="34" charset="-122"/>
                  <a:ea typeface="微软雅黑" pitchFamily="34" charset="-122"/>
                </a:rPr>
                <a:t>您的内容打在这里，或者通过您的内容打在这里，或者您的内容打在这里，</a:t>
              </a:r>
            </a:p>
          </p:txBody>
        </p:sp>
        <p:sp>
          <p:nvSpPr>
            <p:cNvPr id="24" name="TextBox 28"/>
            <p:cNvSpPr txBox="1"/>
            <p:nvPr/>
          </p:nvSpPr>
          <p:spPr>
            <a:xfrm>
              <a:off x="6532344" y="1274556"/>
              <a:ext cx="1008112" cy="269127"/>
            </a:xfrm>
            <a:prstGeom prst="rect">
              <a:avLst/>
            </a:prstGeom>
            <a:noFill/>
          </p:spPr>
          <p:txBody>
            <a:bodyPr wrap="square" lIns="68573" tIns="0" rIns="68573" bIns="0" rtlCol="0" anchor="t">
              <a:spAutoFit/>
            </a:bodyPr>
            <a:lstStyle/>
            <a:p>
              <a:pPr defTabSz="914378">
                <a:lnSpc>
                  <a:spcPct val="150000"/>
                </a:lnSpc>
                <a:defRPr/>
              </a:pPr>
              <a:r>
                <a:rPr lang="zh-CN" altLang="en-US" sz="1200" kern="0" dirty="0">
                  <a:solidFill>
                    <a:prstClr val="white">
                      <a:lumMod val="50000"/>
                    </a:prstClr>
                  </a:solidFill>
                  <a:latin typeface="微软雅黑" pitchFamily="34" charset="-122"/>
                  <a:ea typeface="微软雅黑" pitchFamily="34" charset="-122"/>
                  <a:cs typeface="华文黑体" pitchFamily="2" charset="-122"/>
                </a:rPr>
                <a:t>添加标题</a:t>
              </a:r>
            </a:p>
          </p:txBody>
        </p:sp>
      </p:grpSp>
      <p:grpSp>
        <p:nvGrpSpPr>
          <p:cNvPr id="25" name="组合 24"/>
          <p:cNvGrpSpPr/>
          <p:nvPr/>
        </p:nvGrpSpPr>
        <p:grpSpPr>
          <a:xfrm>
            <a:off x="6512336" y="3733614"/>
            <a:ext cx="1669611" cy="811509"/>
            <a:chOff x="6084168" y="1274556"/>
            <a:chExt cx="1669538" cy="788446"/>
          </a:xfrm>
        </p:grpSpPr>
        <p:sp>
          <p:nvSpPr>
            <p:cNvPr id="26" name="TextBox 30"/>
            <p:cNvSpPr txBox="1"/>
            <p:nvPr/>
          </p:nvSpPr>
          <p:spPr>
            <a:xfrm>
              <a:off x="6084168" y="1514664"/>
              <a:ext cx="1669538" cy="548338"/>
            </a:xfrm>
            <a:prstGeom prst="rect">
              <a:avLst/>
            </a:prstGeom>
            <a:noFill/>
          </p:spPr>
          <p:txBody>
            <a:bodyPr wrap="square" lIns="68573" tIns="34286" rIns="68573" bIns="34286" rtlCol="0">
              <a:spAutoFit/>
            </a:bodyPr>
            <a:lstStyle/>
            <a:p>
              <a:pPr defTabSz="914378">
                <a:lnSpc>
                  <a:spcPct val="130000"/>
                </a:lnSpc>
                <a:defRPr/>
              </a:pPr>
              <a:r>
                <a:rPr lang="zh-CN" altLang="en-US" sz="825" kern="0" dirty="0">
                  <a:solidFill>
                    <a:prstClr val="white">
                      <a:lumMod val="50000"/>
                    </a:prstClr>
                  </a:solidFill>
                  <a:latin typeface="微软雅黑" pitchFamily="34" charset="-122"/>
                  <a:ea typeface="微软雅黑" pitchFamily="34" charset="-122"/>
                </a:rPr>
                <a:t>您的内容打在这里，或者通过您的内容打在这里，或者您的内容打在这里，</a:t>
              </a:r>
            </a:p>
          </p:txBody>
        </p:sp>
        <p:sp>
          <p:nvSpPr>
            <p:cNvPr id="27" name="TextBox 39"/>
            <p:cNvSpPr txBox="1"/>
            <p:nvPr/>
          </p:nvSpPr>
          <p:spPr>
            <a:xfrm>
              <a:off x="6532344" y="1274556"/>
              <a:ext cx="1008112" cy="269127"/>
            </a:xfrm>
            <a:prstGeom prst="rect">
              <a:avLst/>
            </a:prstGeom>
            <a:noFill/>
          </p:spPr>
          <p:txBody>
            <a:bodyPr wrap="square" lIns="68573" tIns="0" rIns="68573" bIns="0" rtlCol="0" anchor="t">
              <a:spAutoFit/>
            </a:bodyPr>
            <a:lstStyle/>
            <a:p>
              <a:pPr defTabSz="914378">
                <a:lnSpc>
                  <a:spcPct val="150000"/>
                </a:lnSpc>
                <a:defRPr/>
              </a:pPr>
              <a:r>
                <a:rPr lang="zh-CN" altLang="en-US" sz="1200" kern="0" dirty="0">
                  <a:solidFill>
                    <a:prstClr val="white">
                      <a:lumMod val="50000"/>
                    </a:prstClr>
                  </a:solidFill>
                  <a:latin typeface="微软雅黑" pitchFamily="34" charset="-122"/>
                  <a:ea typeface="微软雅黑" pitchFamily="34" charset="-122"/>
                  <a:cs typeface="华文黑体" pitchFamily="2" charset="-122"/>
                </a:rPr>
                <a:t>添加标题</a:t>
              </a:r>
            </a:p>
          </p:txBody>
        </p:sp>
      </p:grpSp>
      <p:grpSp>
        <p:nvGrpSpPr>
          <p:cNvPr id="28" name="组合 27"/>
          <p:cNvGrpSpPr/>
          <p:nvPr/>
        </p:nvGrpSpPr>
        <p:grpSpPr>
          <a:xfrm>
            <a:off x="1516475" y="2248709"/>
            <a:ext cx="1206649" cy="1206893"/>
            <a:chOff x="2201071" y="3406041"/>
            <a:chExt cx="1805286" cy="1805938"/>
          </a:xfrm>
        </p:grpSpPr>
        <p:grpSp>
          <p:nvGrpSpPr>
            <p:cNvPr id="29" name="组合 28"/>
            <p:cNvGrpSpPr/>
            <p:nvPr/>
          </p:nvGrpSpPr>
          <p:grpSpPr>
            <a:xfrm>
              <a:off x="2201071" y="3406041"/>
              <a:ext cx="1805286" cy="1805938"/>
              <a:chOff x="4345444" y="2542859"/>
              <a:chExt cx="1810550" cy="1811205"/>
            </a:xfrm>
          </p:grpSpPr>
          <p:grpSp>
            <p:nvGrpSpPr>
              <p:cNvPr id="31" name="组合 3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3" name="同心圆 32"/>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914378">
                    <a:defRPr/>
                  </a:pPr>
                  <a:endParaRPr lang="zh-CN" altLang="en-US" sz="1800" kern="0">
                    <a:solidFill>
                      <a:sysClr val="windowText" lastClr="000000"/>
                    </a:solidFill>
                    <a:ea typeface="微软雅黑"/>
                  </a:endParaRPr>
                </a:p>
              </p:txBody>
            </p:sp>
            <p:sp>
              <p:nvSpPr>
                <p:cNvPr id="34" name="椭圆 33"/>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32" name="椭圆 31"/>
              <p:cNvSpPr/>
              <p:nvPr/>
            </p:nvSpPr>
            <p:spPr>
              <a:xfrm>
                <a:off x="4565570" y="2763062"/>
                <a:ext cx="1370298" cy="1370793"/>
              </a:xfrm>
              <a:prstGeom prst="ellipse">
                <a:avLst/>
              </a:prstGeom>
              <a:solidFill>
                <a:srgbClr val="C30D23"/>
              </a:soli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30" name="TextBox 46"/>
            <p:cNvSpPr txBox="1"/>
            <p:nvPr/>
          </p:nvSpPr>
          <p:spPr>
            <a:xfrm>
              <a:off x="2694008" y="3876616"/>
              <a:ext cx="1023614" cy="967139"/>
            </a:xfrm>
            <a:prstGeom prst="rect">
              <a:avLst/>
            </a:prstGeom>
            <a:noFill/>
          </p:spPr>
          <p:txBody>
            <a:bodyPr wrap="square" rtlCol="0">
              <a:spAutoFit/>
            </a:bodyPr>
            <a:lstStyle/>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添加</a:t>
              </a:r>
              <a:endParaRPr lang="en-US" altLang="zh-CN" sz="1800" kern="0" dirty="0">
                <a:solidFill>
                  <a:sysClr val="window" lastClr="FFFFFF"/>
                </a:solidFill>
                <a:latin typeface="微软雅黑" panose="020B0503020204020204" pitchFamily="34" charset="-122"/>
                <a:ea typeface="微软雅黑" panose="020B0503020204020204" pitchFamily="34" charset="-122"/>
              </a:endParaRPr>
            </a:p>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内容</a:t>
              </a:r>
            </a:p>
          </p:txBody>
        </p:sp>
      </p:grpSp>
      <p:grpSp>
        <p:nvGrpSpPr>
          <p:cNvPr id="35" name="组合 34"/>
          <p:cNvGrpSpPr/>
          <p:nvPr/>
        </p:nvGrpSpPr>
        <p:grpSpPr>
          <a:xfrm>
            <a:off x="4979569" y="2248709"/>
            <a:ext cx="1206649" cy="1206893"/>
            <a:chOff x="7382260" y="3406041"/>
            <a:chExt cx="1805286" cy="1805938"/>
          </a:xfrm>
        </p:grpSpPr>
        <p:grpSp>
          <p:nvGrpSpPr>
            <p:cNvPr id="36" name="组合 35"/>
            <p:cNvGrpSpPr/>
            <p:nvPr/>
          </p:nvGrpSpPr>
          <p:grpSpPr>
            <a:xfrm>
              <a:off x="7382260" y="3406041"/>
              <a:ext cx="1805286" cy="1805938"/>
              <a:chOff x="4345444" y="2542859"/>
              <a:chExt cx="1810550" cy="1811205"/>
            </a:xfrm>
          </p:grpSpPr>
          <p:grpSp>
            <p:nvGrpSpPr>
              <p:cNvPr id="38" name="组合 3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0" name="同心圆 39"/>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914378">
                    <a:defRPr/>
                  </a:pPr>
                  <a:endParaRPr lang="zh-CN" altLang="en-US" sz="1800" kern="0">
                    <a:solidFill>
                      <a:sysClr val="windowText" lastClr="000000"/>
                    </a:solidFill>
                    <a:ea typeface="微软雅黑"/>
                  </a:endParaRPr>
                </a:p>
              </p:txBody>
            </p:sp>
            <p:sp>
              <p:nvSpPr>
                <p:cNvPr id="41" name="椭圆 40"/>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39" name="椭圆 38"/>
              <p:cNvSpPr/>
              <p:nvPr/>
            </p:nvSpPr>
            <p:spPr>
              <a:xfrm>
                <a:off x="4565570" y="2763062"/>
                <a:ext cx="1370298" cy="1370793"/>
              </a:xfrm>
              <a:prstGeom prst="ellipse">
                <a:avLst/>
              </a:prstGeom>
              <a:solidFill>
                <a:srgbClr val="C30D23"/>
              </a:soli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37" name="TextBox 53"/>
            <p:cNvSpPr txBox="1"/>
            <p:nvPr/>
          </p:nvSpPr>
          <p:spPr>
            <a:xfrm>
              <a:off x="7875197" y="3876616"/>
              <a:ext cx="1023614" cy="967139"/>
            </a:xfrm>
            <a:prstGeom prst="rect">
              <a:avLst/>
            </a:prstGeom>
            <a:noFill/>
          </p:spPr>
          <p:txBody>
            <a:bodyPr wrap="square" rtlCol="0">
              <a:spAutoFit/>
            </a:bodyPr>
            <a:lstStyle/>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添加</a:t>
              </a:r>
              <a:endParaRPr lang="en-US" altLang="zh-CN" sz="1800" kern="0" dirty="0">
                <a:solidFill>
                  <a:sysClr val="window" lastClr="FFFFFF"/>
                </a:solidFill>
                <a:latin typeface="微软雅黑" panose="020B0503020204020204" pitchFamily="34" charset="-122"/>
                <a:ea typeface="微软雅黑" panose="020B0503020204020204" pitchFamily="34" charset="-122"/>
              </a:endParaRPr>
            </a:p>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内容</a:t>
              </a:r>
            </a:p>
          </p:txBody>
        </p:sp>
      </p:grpSp>
      <p:grpSp>
        <p:nvGrpSpPr>
          <p:cNvPr id="42" name="组合 41"/>
          <p:cNvGrpSpPr/>
          <p:nvPr/>
        </p:nvGrpSpPr>
        <p:grpSpPr>
          <a:xfrm>
            <a:off x="3261005" y="2248709"/>
            <a:ext cx="1206649" cy="1206893"/>
            <a:chOff x="4811090" y="3406041"/>
            <a:chExt cx="1805286" cy="1805938"/>
          </a:xfrm>
        </p:grpSpPr>
        <p:grpSp>
          <p:nvGrpSpPr>
            <p:cNvPr id="43" name="组合 42"/>
            <p:cNvGrpSpPr/>
            <p:nvPr/>
          </p:nvGrpSpPr>
          <p:grpSpPr>
            <a:xfrm>
              <a:off x="4811090" y="3406041"/>
              <a:ext cx="1805286" cy="180593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46"/>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914378">
                    <a:defRPr/>
                  </a:pPr>
                  <a:endParaRPr lang="zh-CN" altLang="en-US" sz="1800" kern="0">
                    <a:solidFill>
                      <a:sysClr val="windowText" lastClr="000000"/>
                    </a:solidFill>
                    <a:ea typeface="微软雅黑"/>
                  </a:endParaRPr>
                </a:p>
              </p:txBody>
            </p:sp>
            <p:sp>
              <p:nvSpPr>
                <p:cNvPr id="48" name="椭圆 47"/>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46" name="椭圆 45"/>
              <p:cNvSpPr/>
              <p:nvPr/>
            </p:nvSpPr>
            <p:spPr>
              <a:xfrm>
                <a:off x="4565570" y="2763062"/>
                <a:ext cx="1370298" cy="1370793"/>
              </a:xfrm>
              <a:prstGeom prst="ellipse">
                <a:avLst/>
              </a:prstGeom>
              <a:solidFill>
                <a:srgbClr val="C30D23"/>
              </a:soli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44" name="TextBox 60"/>
            <p:cNvSpPr txBox="1"/>
            <p:nvPr/>
          </p:nvSpPr>
          <p:spPr>
            <a:xfrm>
              <a:off x="5304027" y="3876616"/>
              <a:ext cx="1023614" cy="967139"/>
            </a:xfrm>
            <a:prstGeom prst="rect">
              <a:avLst/>
            </a:prstGeom>
            <a:noFill/>
          </p:spPr>
          <p:txBody>
            <a:bodyPr wrap="square" rtlCol="0">
              <a:spAutoFit/>
            </a:bodyPr>
            <a:lstStyle/>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添加</a:t>
              </a:r>
              <a:endParaRPr lang="en-US" altLang="zh-CN" sz="1800" kern="0" dirty="0">
                <a:solidFill>
                  <a:sysClr val="window" lastClr="FFFFFF"/>
                </a:solidFill>
                <a:latin typeface="微软雅黑" panose="020B0503020204020204" pitchFamily="34" charset="-122"/>
                <a:ea typeface="微软雅黑" panose="020B0503020204020204" pitchFamily="34" charset="-122"/>
              </a:endParaRPr>
            </a:p>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内容</a:t>
              </a:r>
            </a:p>
          </p:txBody>
        </p:sp>
      </p:grpSp>
      <p:grpSp>
        <p:nvGrpSpPr>
          <p:cNvPr id="49" name="组合 48"/>
          <p:cNvGrpSpPr/>
          <p:nvPr/>
        </p:nvGrpSpPr>
        <p:grpSpPr>
          <a:xfrm>
            <a:off x="6705717" y="2248709"/>
            <a:ext cx="1206649" cy="1206893"/>
            <a:chOff x="9964778" y="3406041"/>
            <a:chExt cx="1805286" cy="1805938"/>
          </a:xfrm>
        </p:grpSpPr>
        <p:grpSp>
          <p:nvGrpSpPr>
            <p:cNvPr id="50" name="组合 49"/>
            <p:cNvGrpSpPr/>
            <p:nvPr/>
          </p:nvGrpSpPr>
          <p:grpSpPr>
            <a:xfrm>
              <a:off x="9964778" y="3406041"/>
              <a:ext cx="1805286" cy="1805938"/>
              <a:chOff x="4345444" y="2542859"/>
              <a:chExt cx="1810550" cy="1811205"/>
            </a:xfrm>
          </p:grpSpPr>
          <p:grpSp>
            <p:nvGrpSpPr>
              <p:cNvPr id="52" name="组合 5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4" name="同心圆 53"/>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914378">
                    <a:defRPr/>
                  </a:pPr>
                  <a:endParaRPr lang="zh-CN" altLang="en-US" sz="1800" kern="0">
                    <a:solidFill>
                      <a:sysClr val="windowText" lastClr="000000"/>
                    </a:solidFill>
                    <a:ea typeface="微软雅黑"/>
                  </a:endParaRPr>
                </a:p>
              </p:txBody>
            </p:sp>
            <p:sp>
              <p:nvSpPr>
                <p:cNvPr id="55" name="椭圆 54"/>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53" name="椭圆 52"/>
              <p:cNvSpPr/>
              <p:nvPr/>
            </p:nvSpPr>
            <p:spPr>
              <a:xfrm>
                <a:off x="4565570" y="2763062"/>
                <a:ext cx="1370298" cy="1370793"/>
              </a:xfrm>
              <a:prstGeom prst="ellipse">
                <a:avLst/>
              </a:prstGeom>
              <a:solidFill>
                <a:srgbClr val="C30D23"/>
              </a:solidFill>
              <a:ln w="25400" cap="flat" cmpd="sng" algn="ctr">
                <a:noFill/>
                <a:prstDash val="solid"/>
              </a:ln>
              <a:effectLst/>
            </p:spPr>
            <p:txBody>
              <a:bodyPr rtlCol="0" anchor="ctr"/>
              <a:lstStyle/>
              <a:p>
                <a:pPr algn="ctr" defTabSz="914378">
                  <a:defRPr/>
                </a:pPr>
                <a:endParaRPr lang="zh-CN" altLang="en-US" sz="1800" kern="0">
                  <a:solidFill>
                    <a:sysClr val="window" lastClr="FFFFFF"/>
                  </a:solidFill>
                  <a:ea typeface="微软雅黑"/>
                </a:endParaRPr>
              </a:p>
            </p:txBody>
          </p:sp>
        </p:grpSp>
        <p:sp>
          <p:nvSpPr>
            <p:cNvPr id="51" name="TextBox 67"/>
            <p:cNvSpPr txBox="1"/>
            <p:nvPr/>
          </p:nvSpPr>
          <p:spPr>
            <a:xfrm>
              <a:off x="10457715" y="3876616"/>
              <a:ext cx="1023614" cy="967139"/>
            </a:xfrm>
            <a:prstGeom prst="rect">
              <a:avLst/>
            </a:prstGeom>
            <a:noFill/>
          </p:spPr>
          <p:txBody>
            <a:bodyPr wrap="square" rtlCol="0">
              <a:spAutoFit/>
            </a:bodyPr>
            <a:lstStyle/>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添加</a:t>
              </a:r>
              <a:endParaRPr lang="en-US" altLang="zh-CN" sz="1800" kern="0" dirty="0">
                <a:solidFill>
                  <a:sysClr val="window" lastClr="FFFFFF"/>
                </a:solidFill>
                <a:latin typeface="微软雅黑" panose="020B0503020204020204" pitchFamily="34" charset="-122"/>
                <a:ea typeface="微软雅黑" panose="020B0503020204020204" pitchFamily="34" charset="-122"/>
              </a:endParaRPr>
            </a:p>
            <a:p>
              <a:pPr defTabSz="914378">
                <a:defRPr/>
              </a:pPr>
              <a:r>
                <a:rPr lang="zh-CN" altLang="en-US" sz="1800" kern="0" dirty="0">
                  <a:solidFill>
                    <a:sysClr val="window" lastClr="FFFFFF"/>
                  </a:solidFill>
                  <a:latin typeface="微软雅黑" panose="020B0503020204020204" pitchFamily="34" charset="-122"/>
                  <a:ea typeface="微软雅黑" panose="020B0503020204020204" pitchFamily="34" charset="-122"/>
                </a:rPr>
                <a:t>内容</a:t>
              </a:r>
            </a:p>
          </p:txBody>
        </p:sp>
      </p:grpSp>
    </p:spTree>
    <p:extLst>
      <p:ext uri="{BB962C8B-B14F-4D97-AF65-F5344CB8AC3E}">
        <p14:creationId xmlns:p14="http://schemas.microsoft.com/office/powerpoint/2010/main" val="143303620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par>
                              <p:cTn id="23" fill="hold">
                                <p:stCondLst>
                                  <p:cond delay="3500"/>
                                </p:stCondLst>
                                <p:childTnLst>
                                  <p:par>
                                    <p:cTn id="24" presetID="2" presetClass="entr" presetSubtype="12" accel="58000" fill="hold" nodeType="afterEffect" p14:presetBounceEnd="58000">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14:bounceEnd="58000">
                                          <p:cBhvr additive="base">
                                            <p:cTn id="26" dur="2000" fill="hold"/>
                                            <p:tgtEl>
                                              <p:spTgt spid="28"/>
                                            </p:tgtEl>
                                            <p:attrNameLst>
                                              <p:attrName>ppt_x</p:attrName>
                                            </p:attrNameLst>
                                          </p:cBhvr>
                                          <p:tavLst>
                                            <p:tav tm="0">
                                              <p:val>
                                                <p:strVal val="0-#ppt_w/2"/>
                                              </p:val>
                                            </p:tav>
                                            <p:tav tm="100000">
                                              <p:val>
                                                <p:strVal val="#ppt_x"/>
                                              </p:val>
                                            </p:tav>
                                          </p:tavLst>
                                        </p:anim>
                                        <p:anim calcmode="lin" valueType="num" p14:bounceEnd="58000">
                                          <p:cBhvr additive="base">
                                            <p:cTn id="27" dur="20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3" accel="58000" fill="hold" nodeType="withEffect" p14:presetBounceEnd="58000">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14:bounceEnd="58000">
                                          <p:cBhvr additive="base">
                                            <p:cTn id="30" dur="2000" fill="hold"/>
                                            <p:tgtEl>
                                              <p:spTgt spid="42"/>
                                            </p:tgtEl>
                                            <p:attrNameLst>
                                              <p:attrName>ppt_x</p:attrName>
                                            </p:attrNameLst>
                                          </p:cBhvr>
                                          <p:tavLst>
                                            <p:tav tm="0">
                                              <p:val>
                                                <p:strVal val="1+#ppt_w/2"/>
                                              </p:val>
                                            </p:tav>
                                            <p:tav tm="100000">
                                              <p:val>
                                                <p:strVal val="#ppt_x"/>
                                              </p:val>
                                            </p:tav>
                                          </p:tavLst>
                                        </p:anim>
                                        <p:anim calcmode="lin" valueType="num" p14:bounceEnd="58000">
                                          <p:cBhvr additive="base">
                                            <p:cTn id="31" dur="2000" fill="hold"/>
                                            <p:tgtEl>
                                              <p:spTgt spid="42"/>
                                            </p:tgtEl>
                                            <p:attrNameLst>
                                              <p:attrName>ppt_y</p:attrName>
                                            </p:attrNameLst>
                                          </p:cBhvr>
                                          <p:tavLst>
                                            <p:tav tm="0">
                                              <p:val>
                                                <p:strVal val="0-#ppt_h/2"/>
                                              </p:val>
                                            </p:tav>
                                            <p:tav tm="100000">
                                              <p:val>
                                                <p:strVal val="#ppt_y"/>
                                              </p:val>
                                            </p:tav>
                                          </p:tavLst>
                                        </p:anim>
                                      </p:childTnLst>
                                    </p:cTn>
                                  </p:par>
                                  <p:par>
                                    <p:cTn id="32" presetID="2" presetClass="entr" presetSubtype="12" accel="58000" fill="hold" nodeType="withEffect" p14:presetBounceEnd="58000">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14:bounceEnd="58000">
                                          <p:cBhvr additive="base">
                                            <p:cTn id="34" dur="2000" fill="hold"/>
                                            <p:tgtEl>
                                              <p:spTgt spid="35"/>
                                            </p:tgtEl>
                                            <p:attrNameLst>
                                              <p:attrName>ppt_x</p:attrName>
                                            </p:attrNameLst>
                                          </p:cBhvr>
                                          <p:tavLst>
                                            <p:tav tm="0">
                                              <p:val>
                                                <p:strVal val="0-#ppt_w/2"/>
                                              </p:val>
                                            </p:tav>
                                            <p:tav tm="100000">
                                              <p:val>
                                                <p:strVal val="#ppt_x"/>
                                              </p:val>
                                            </p:tav>
                                          </p:tavLst>
                                        </p:anim>
                                        <p:anim calcmode="lin" valueType="num" p14:bounceEnd="58000">
                                          <p:cBhvr additive="base">
                                            <p:cTn id="35" dur="20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3" accel="58000" fill="hold" nodeType="withEffect" p14:presetBounceEnd="58000">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14:bounceEnd="58000">
                                          <p:cBhvr additive="base">
                                            <p:cTn id="38" dur="2000" fill="hold"/>
                                            <p:tgtEl>
                                              <p:spTgt spid="49"/>
                                            </p:tgtEl>
                                            <p:attrNameLst>
                                              <p:attrName>ppt_x</p:attrName>
                                            </p:attrNameLst>
                                          </p:cBhvr>
                                          <p:tavLst>
                                            <p:tav tm="0">
                                              <p:val>
                                                <p:strVal val="1+#ppt_w/2"/>
                                              </p:val>
                                            </p:tav>
                                            <p:tav tm="100000">
                                              <p:val>
                                                <p:strVal val="#ppt_x"/>
                                              </p:val>
                                            </p:tav>
                                          </p:tavLst>
                                        </p:anim>
                                        <p:anim calcmode="lin" valueType="num" p14:bounceEnd="58000">
                                          <p:cBhvr additive="base">
                                            <p:cTn id="39" dur="2000" fill="hold"/>
                                            <p:tgtEl>
                                              <p:spTgt spid="49"/>
                                            </p:tgtEl>
                                            <p:attrNameLst>
                                              <p:attrName>ppt_y</p:attrName>
                                            </p:attrNameLst>
                                          </p:cBhvr>
                                          <p:tavLst>
                                            <p:tav tm="0">
                                              <p:val>
                                                <p:strVal val="0-#ppt_h/2"/>
                                              </p:val>
                                            </p:tav>
                                            <p:tav tm="100000">
                                              <p:val>
                                                <p:strVal val="#ppt_y"/>
                                              </p:val>
                                            </p:tav>
                                          </p:tavLst>
                                        </p:anim>
                                      </p:childTnLst>
                                    </p:cTn>
                                  </p:par>
                                </p:childTnLst>
                              </p:cTn>
                            </p:par>
                            <p:par>
                              <p:cTn id="40" fill="hold">
                                <p:stCondLst>
                                  <p:cond delay="55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par>
                              <p:cTn id="23" fill="hold">
                                <p:stCondLst>
                                  <p:cond delay="3500"/>
                                </p:stCondLst>
                                <p:childTnLst>
                                  <p:par>
                                    <p:cTn id="24" presetID="2" presetClass="entr" presetSubtype="12" accel="5800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2000" fill="hold"/>
                                            <p:tgtEl>
                                              <p:spTgt spid="28"/>
                                            </p:tgtEl>
                                            <p:attrNameLst>
                                              <p:attrName>ppt_x</p:attrName>
                                            </p:attrNameLst>
                                          </p:cBhvr>
                                          <p:tavLst>
                                            <p:tav tm="0">
                                              <p:val>
                                                <p:strVal val="0-#ppt_w/2"/>
                                              </p:val>
                                            </p:tav>
                                            <p:tav tm="100000">
                                              <p:val>
                                                <p:strVal val="#ppt_x"/>
                                              </p:val>
                                            </p:tav>
                                          </p:tavLst>
                                        </p:anim>
                                        <p:anim calcmode="lin" valueType="num">
                                          <p:cBhvr additive="base">
                                            <p:cTn id="27" dur="20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3" accel="5800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2000" fill="hold"/>
                                            <p:tgtEl>
                                              <p:spTgt spid="42"/>
                                            </p:tgtEl>
                                            <p:attrNameLst>
                                              <p:attrName>ppt_x</p:attrName>
                                            </p:attrNameLst>
                                          </p:cBhvr>
                                          <p:tavLst>
                                            <p:tav tm="0">
                                              <p:val>
                                                <p:strVal val="1+#ppt_w/2"/>
                                              </p:val>
                                            </p:tav>
                                            <p:tav tm="100000">
                                              <p:val>
                                                <p:strVal val="#ppt_x"/>
                                              </p:val>
                                            </p:tav>
                                          </p:tavLst>
                                        </p:anim>
                                        <p:anim calcmode="lin" valueType="num">
                                          <p:cBhvr additive="base">
                                            <p:cTn id="31" dur="2000" fill="hold"/>
                                            <p:tgtEl>
                                              <p:spTgt spid="42"/>
                                            </p:tgtEl>
                                            <p:attrNameLst>
                                              <p:attrName>ppt_y</p:attrName>
                                            </p:attrNameLst>
                                          </p:cBhvr>
                                          <p:tavLst>
                                            <p:tav tm="0">
                                              <p:val>
                                                <p:strVal val="0-#ppt_h/2"/>
                                              </p:val>
                                            </p:tav>
                                            <p:tav tm="100000">
                                              <p:val>
                                                <p:strVal val="#ppt_y"/>
                                              </p:val>
                                            </p:tav>
                                          </p:tavLst>
                                        </p:anim>
                                      </p:childTnLst>
                                    </p:cTn>
                                  </p:par>
                                  <p:par>
                                    <p:cTn id="32" presetID="2" presetClass="entr" presetSubtype="12" accel="5800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2000" fill="hold"/>
                                            <p:tgtEl>
                                              <p:spTgt spid="35"/>
                                            </p:tgtEl>
                                            <p:attrNameLst>
                                              <p:attrName>ppt_x</p:attrName>
                                            </p:attrNameLst>
                                          </p:cBhvr>
                                          <p:tavLst>
                                            <p:tav tm="0">
                                              <p:val>
                                                <p:strVal val="0-#ppt_w/2"/>
                                              </p:val>
                                            </p:tav>
                                            <p:tav tm="100000">
                                              <p:val>
                                                <p:strVal val="#ppt_x"/>
                                              </p:val>
                                            </p:tav>
                                          </p:tavLst>
                                        </p:anim>
                                        <p:anim calcmode="lin" valueType="num">
                                          <p:cBhvr additive="base">
                                            <p:cTn id="35" dur="20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3" accel="58000"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2000" fill="hold"/>
                                            <p:tgtEl>
                                              <p:spTgt spid="49"/>
                                            </p:tgtEl>
                                            <p:attrNameLst>
                                              <p:attrName>ppt_x</p:attrName>
                                            </p:attrNameLst>
                                          </p:cBhvr>
                                          <p:tavLst>
                                            <p:tav tm="0">
                                              <p:val>
                                                <p:strVal val="1+#ppt_w/2"/>
                                              </p:val>
                                            </p:tav>
                                            <p:tav tm="100000">
                                              <p:val>
                                                <p:strVal val="#ppt_x"/>
                                              </p:val>
                                            </p:tav>
                                          </p:tavLst>
                                        </p:anim>
                                        <p:anim calcmode="lin" valueType="num">
                                          <p:cBhvr additive="base">
                                            <p:cTn id="39" dur="2000" fill="hold"/>
                                            <p:tgtEl>
                                              <p:spTgt spid="49"/>
                                            </p:tgtEl>
                                            <p:attrNameLst>
                                              <p:attrName>ppt_y</p:attrName>
                                            </p:attrNameLst>
                                          </p:cBhvr>
                                          <p:tavLst>
                                            <p:tav tm="0">
                                              <p:val>
                                                <p:strVal val="0-#ppt_h/2"/>
                                              </p:val>
                                            </p:tav>
                                            <p:tav tm="100000">
                                              <p:val>
                                                <p:strVal val="#ppt_y"/>
                                              </p:val>
                                            </p:tav>
                                          </p:tavLst>
                                        </p:anim>
                                      </p:childTnLst>
                                    </p:cTn>
                                  </p:par>
                                </p:childTnLst>
                              </p:cTn>
                            </p:par>
                            <p:par>
                              <p:cTn id="40" fill="hold">
                                <p:stCondLst>
                                  <p:cond delay="55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1805815" y="1811419"/>
            <a:ext cx="1069200" cy="1067828"/>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1928771" y="1964459"/>
            <a:ext cx="823288" cy="784830"/>
          </a:xfrm>
          <a:prstGeom prst="rect">
            <a:avLst/>
          </a:prstGeom>
          <a:noFill/>
        </p:spPr>
        <p:txBody>
          <a:bodyPr wrap="square" rtlCol="0">
            <a:spAutoFit/>
          </a:bodyPr>
          <a:lstStyle/>
          <a:p>
            <a:r>
              <a:rPr lang="en-US" altLang="zh-CN" sz="4500" b="1" dirty="0">
                <a:solidFill>
                  <a:schemeClr val="bg1"/>
                </a:solidFill>
                <a:latin typeface="Roboto Black" panose="02000000000000000000" pitchFamily="2" charset="0"/>
                <a:ea typeface="Roboto Black" panose="02000000000000000000" pitchFamily="2" charset="0"/>
              </a:rPr>
              <a:t>03</a:t>
            </a:r>
            <a:endParaRPr lang="zh-CN" altLang="en-US" sz="4500" b="1" dirty="0">
              <a:solidFill>
                <a:schemeClr val="bg1"/>
              </a:solidFill>
              <a:latin typeface="Roboto Black" panose="02000000000000000000" pitchFamily="2" charset="0"/>
            </a:endParaRPr>
          </a:p>
        </p:txBody>
      </p:sp>
      <p:sp>
        <p:nvSpPr>
          <p:cNvPr id="10" name="文本框 9"/>
          <p:cNvSpPr txBox="1"/>
          <p:nvPr/>
        </p:nvSpPr>
        <p:spPr>
          <a:xfrm>
            <a:off x="3390046" y="1739546"/>
            <a:ext cx="3500303" cy="600164"/>
          </a:xfrm>
          <a:prstGeom prst="rect">
            <a:avLst/>
          </a:prstGeom>
          <a:noFill/>
        </p:spPr>
        <p:txBody>
          <a:bodyPr wrap="square" rtlCol="0">
            <a:spAutoFit/>
          </a:bodyPr>
          <a:lstStyle/>
          <a:p>
            <a:r>
              <a:rPr lang="zh-CN" altLang="en-US" sz="3300" b="1" dirty="0">
                <a:blipFill>
                  <a:blip r:embed="rId3"/>
                  <a:stretch>
                    <a:fillRect/>
                  </a:stretch>
                </a:blipFill>
                <a:latin typeface="微软雅黑" panose="020B0503020204020204" pitchFamily="34" charset="-122"/>
                <a:ea typeface="微软雅黑" panose="020B0503020204020204" pitchFamily="34" charset="-122"/>
              </a:rPr>
              <a:t>单击添加标题</a:t>
            </a:r>
          </a:p>
        </p:txBody>
      </p:sp>
      <p:cxnSp>
        <p:nvCxnSpPr>
          <p:cNvPr id="11" name="直接连接符 10"/>
          <p:cNvCxnSpPr/>
          <p:nvPr/>
        </p:nvCxnSpPr>
        <p:spPr>
          <a:xfrm>
            <a:off x="3183148" y="2374421"/>
            <a:ext cx="3513107"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2" name="文本占位符 5"/>
          <p:cNvSpPr txBox="1">
            <a:spLocks/>
          </p:cNvSpPr>
          <p:nvPr/>
        </p:nvSpPr>
        <p:spPr>
          <a:xfrm>
            <a:off x="3587692"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3" name="文本占位符 5"/>
          <p:cNvSpPr txBox="1">
            <a:spLocks/>
          </p:cNvSpPr>
          <p:nvPr/>
        </p:nvSpPr>
        <p:spPr>
          <a:xfrm>
            <a:off x="4418358"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4" name="文本占位符 5"/>
          <p:cNvSpPr txBox="1">
            <a:spLocks/>
          </p:cNvSpPr>
          <p:nvPr/>
        </p:nvSpPr>
        <p:spPr>
          <a:xfrm>
            <a:off x="5249024"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5" name="文本占位符 5"/>
          <p:cNvSpPr txBox="1">
            <a:spLocks/>
          </p:cNvSpPr>
          <p:nvPr/>
        </p:nvSpPr>
        <p:spPr>
          <a:xfrm>
            <a:off x="3587692"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6" name="文本占位符 5"/>
          <p:cNvSpPr txBox="1">
            <a:spLocks/>
          </p:cNvSpPr>
          <p:nvPr/>
        </p:nvSpPr>
        <p:spPr>
          <a:xfrm>
            <a:off x="4415055"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7" name="文本占位符 5"/>
          <p:cNvSpPr txBox="1">
            <a:spLocks/>
          </p:cNvSpPr>
          <p:nvPr/>
        </p:nvSpPr>
        <p:spPr>
          <a:xfrm>
            <a:off x="5249024"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Tree>
    <p:extLst>
      <p:ext uri="{BB962C8B-B14F-4D97-AF65-F5344CB8AC3E}">
        <p14:creationId xmlns:p14="http://schemas.microsoft.com/office/powerpoint/2010/main" val="163358699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400"/>
                                        <p:tgtEl>
                                          <p:spTgt spid="12"/>
                                        </p:tgtEl>
                                      </p:cBhvr>
                                    </p:animEffect>
                                  </p:childTnLst>
                                </p:cTn>
                              </p:par>
                              <p:par>
                                <p:cTn id="29" presetID="22" presetClass="entr" presetSubtype="8"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400"/>
                                        <p:tgtEl>
                                          <p:spTgt spid="13"/>
                                        </p:tgtEl>
                                      </p:cBhvr>
                                    </p:animEffect>
                                  </p:childTnLst>
                                </p:cTn>
                              </p:par>
                              <p:par>
                                <p:cTn id="32" presetID="2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400"/>
                                        <p:tgtEl>
                                          <p:spTgt spid="14"/>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400"/>
                                        <p:tgtEl>
                                          <p:spTgt spid="15"/>
                                        </p:tgtEl>
                                      </p:cBhvr>
                                    </p:animEffect>
                                  </p:childTnLst>
                                </p:cTn>
                              </p:par>
                              <p:par>
                                <p:cTn id="38" presetID="22" presetClass="entr" presetSubtype="8" fill="hold" grpId="0" nodeType="withEffect">
                                  <p:stCondLst>
                                    <p:cond delay="30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400"/>
                                        <p:tgtEl>
                                          <p:spTgt spid="16"/>
                                        </p:tgtEl>
                                      </p:cBhvr>
                                    </p:animEffect>
                                  </p:childTnLst>
                                </p:cTn>
                              </p:par>
                              <p:par>
                                <p:cTn id="41" presetID="22" presetClass="entr" presetSubtype="8" fill="hold" grpId="0" nodeType="withEffect">
                                  <p:stCondLst>
                                    <p:cond delay="3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3" grpId="0" animBg="1"/>
      <p:bldP spid="14"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18"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19"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20"/>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20"/>
                  <a:stretch>
                    <a:fillRect/>
                  </a:stretch>
                </a:blipFill>
                <a:latin typeface="微软雅黑" panose="020B0503020204020204" pitchFamily="34" charset="-122"/>
                <a:ea typeface="微软雅黑" panose="020B0503020204020204" pitchFamily="34" charset="-122"/>
              </a:rPr>
              <a:t>单击添加标题</a:t>
            </a:r>
          </a:p>
        </p:txBody>
      </p:sp>
      <p:grpSp>
        <p:nvGrpSpPr>
          <p:cNvPr id="11" name="组合 10"/>
          <p:cNvGrpSpPr/>
          <p:nvPr/>
        </p:nvGrpSpPr>
        <p:grpSpPr>
          <a:xfrm>
            <a:off x="4441825" y="1996623"/>
            <a:ext cx="1012825" cy="1012825"/>
            <a:chOff x="4441825" y="2011137"/>
            <a:chExt cx="1012825" cy="1012825"/>
          </a:xfrm>
        </p:grpSpPr>
        <p:sp>
          <p:nvSpPr>
            <p:cNvPr id="12" name="MH_Other_1"/>
            <p:cNvSpPr/>
            <p:nvPr>
              <p:custDataLst>
                <p:tags r:id="rId15"/>
              </p:custDataLst>
            </p:nvPr>
          </p:nvSpPr>
          <p:spPr>
            <a:xfrm>
              <a:off x="4441825" y="2011137"/>
              <a:ext cx="1012825" cy="1012825"/>
            </a:xfrm>
            <a:prstGeom prst="ellipse">
              <a:avLst/>
            </a:prstGeom>
            <a:solidFill>
              <a:srgbClr val="FFFFFF"/>
            </a:solidFill>
            <a:ln w="3175">
              <a:solidFill>
                <a:srgbClr val="DDDDDD"/>
              </a:solidFill>
            </a:ln>
            <a:effectLst>
              <a:outerShdw blurRad="127000" dist="114300" dir="2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13" name="MH_Other_2"/>
            <p:cNvSpPr/>
            <p:nvPr>
              <p:custDataLst>
                <p:tags r:id="rId16"/>
              </p:custDataLst>
            </p:nvPr>
          </p:nvSpPr>
          <p:spPr>
            <a:xfrm>
              <a:off x="4531826" y="2100824"/>
              <a:ext cx="833053" cy="833053"/>
            </a:xfrm>
            <a:prstGeom prst="ellipse">
              <a:avLst/>
            </a:prstGeom>
            <a:solidFill>
              <a:srgbClr val="C30D23"/>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latin typeface="微软雅黑" panose="020B0503020204020204" pitchFamily="34" charset="-122"/>
                  <a:ea typeface="微软雅黑" panose="020B0503020204020204" pitchFamily="34" charset="-122"/>
                </a:rPr>
                <a:t>添加文本</a:t>
              </a:r>
            </a:p>
          </p:txBody>
        </p:sp>
      </p:grpSp>
      <p:sp>
        <p:nvSpPr>
          <p:cNvPr id="14" name="MH_Other_3"/>
          <p:cNvSpPr/>
          <p:nvPr>
            <p:custDataLst>
              <p:tags r:id="rId1"/>
            </p:custDataLst>
          </p:nvPr>
        </p:nvSpPr>
        <p:spPr>
          <a:xfrm>
            <a:off x="5436096" y="2071236"/>
            <a:ext cx="192087" cy="862012"/>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tx1">
                <a:lumMod val="75000"/>
                <a:lumOff val="25000"/>
              </a:schemeClr>
            </a:solidFill>
            <a:headEnd type="oval" w="sm" len="sm"/>
            <a:tailEnd type="oval" w="sm" len="s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grpSp>
        <p:nvGrpSpPr>
          <p:cNvPr id="15" name="组合 14"/>
          <p:cNvGrpSpPr/>
          <p:nvPr/>
        </p:nvGrpSpPr>
        <p:grpSpPr>
          <a:xfrm>
            <a:off x="3700463" y="1071111"/>
            <a:ext cx="1012825" cy="1012825"/>
            <a:chOff x="3700463" y="1085625"/>
            <a:chExt cx="1012825" cy="1012825"/>
          </a:xfrm>
        </p:grpSpPr>
        <p:sp>
          <p:nvSpPr>
            <p:cNvPr id="16" name="MH_Other_7"/>
            <p:cNvSpPr/>
            <p:nvPr>
              <p:custDataLst>
                <p:tags r:id="rId13"/>
              </p:custDataLst>
            </p:nvPr>
          </p:nvSpPr>
          <p:spPr>
            <a:xfrm flipH="1">
              <a:off x="3700463" y="1085625"/>
              <a:ext cx="1012825" cy="1012825"/>
            </a:xfrm>
            <a:prstGeom prst="ellipse">
              <a:avLst/>
            </a:prstGeom>
            <a:solidFill>
              <a:srgbClr val="FFFFFF"/>
            </a:solidFill>
            <a:ln w="3175">
              <a:solidFill>
                <a:srgbClr val="DDDDDD"/>
              </a:solidFill>
            </a:ln>
            <a:effectLst>
              <a:outerShdw blurRad="127000" dist="101600" dir="8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sp>
          <p:nvSpPr>
            <p:cNvPr id="17" name="MH_Other_8"/>
            <p:cNvSpPr/>
            <p:nvPr>
              <p:custDataLst>
                <p:tags r:id="rId14"/>
              </p:custDataLst>
            </p:nvPr>
          </p:nvSpPr>
          <p:spPr>
            <a:xfrm flipH="1">
              <a:off x="3790582" y="1175827"/>
              <a:ext cx="833053" cy="833053"/>
            </a:xfrm>
            <a:prstGeom prst="ellipse">
              <a:avLst/>
            </a:prstGeom>
            <a:solidFill>
              <a:schemeClr val="bg1">
                <a:lumMod val="95000"/>
              </a:schemeClr>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添加文本</a:t>
              </a:r>
            </a:p>
          </p:txBody>
        </p:sp>
      </p:grpSp>
      <p:sp>
        <p:nvSpPr>
          <p:cNvPr id="18" name="MH_Other_9"/>
          <p:cNvSpPr/>
          <p:nvPr>
            <p:custDataLst>
              <p:tags r:id="rId2"/>
            </p:custDataLst>
          </p:nvPr>
        </p:nvSpPr>
        <p:spPr>
          <a:xfrm flipH="1">
            <a:off x="3515817" y="1147311"/>
            <a:ext cx="192087" cy="862012"/>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bg1">
                <a:lumMod val="95000"/>
              </a:schemeClr>
            </a:solidFill>
            <a:headEnd type="oval" w="sm" len="sm"/>
            <a:tailEnd type="oval" w="sm" len="sm"/>
          </a:ln>
          <a:effectLst>
            <a:outerShdw blurRad="50800" dist="762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grpSp>
        <p:nvGrpSpPr>
          <p:cNvPr id="19" name="组合 18"/>
          <p:cNvGrpSpPr/>
          <p:nvPr/>
        </p:nvGrpSpPr>
        <p:grpSpPr>
          <a:xfrm>
            <a:off x="3700463" y="2938011"/>
            <a:ext cx="1012825" cy="1012825"/>
            <a:chOff x="3700463" y="2952525"/>
            <a:chExt cx="1012825" cy="1012825"/>
          </a:xfrm>
        </p:grpSpPr>
        <p:sp>
          <p:nvSpPr>
            <p:cNvPr id="20" name="MH_Other_13"/>
            <p:cNvSpPr/>
            <p:nvPr>
              <p:custDataLst>
                <p:tags r:id="rId11"/>
              </p:custDataLst>
            </p:nvPr>
          </p:nvSpPr>
          <p:spPr>
            <a:xfrm flipH="1">
              <a:off x="3700463" y="2952525"/>
              <a:ext cx="1012825" cy="1012825"/>
            </a:xfrm>
            <a:prstGeom prst="ellipse">
              <a:avLst/>
            </a:prstGeom>
            <a:solidFill>
              <a:srgbClr val="FFFFFF"/>
            </a:solidFill>
            <a:ln w="3175">
              <a:solidFill>
                <a:srgbClr val="DDDDDD"/>
              </a:solidFill>
            </a:ln>
            <a:effectLst>
              <a:outerShdw blurRad="127000" dist="114300" dir="8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sp>
          <p:nvSpPr>
            <p:cNvPr id="21" name="MH_Other_14"/>
            <p:cNvSpPr/>
            <p:nvPr>
              <p:custDataLst>
                <p:tags r:id="rId12"/>
              </p:custDataLst>
            </p:nvPr>
          </p:nvSpPr>
          <p:spPr>
            <a:xfrm flipH="1">
              <a:off x="3790582" y="3042230"/>
              <a:ext cx="833053" cy="833053"/>
            </a:xfrm>
            <a:prstGeom prst="ellipse">
              <a:avLst/>
            </a:prstGeom>
            <a:solidFill>
              <a:schemeClr val="bg1">
                <a:lumMod val="95000"/>
              </a:schemeClr>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添加文本</a:t>
              </a:r>
            </a:p>
          </p:txBody>
        </p:sp>
      </p:grpSp>
      <p:sp>
        <p:nvSpPr>
          <p:cNvPr id="22" name="MH_Other_15"/>
          <p:cNvSpPr/>
          <p:nvPr>
            <p:custDataLst>
              <p:tags r:id="rId3"/>
            </p:custDataLst>
          </p:nvPr>
        </p:nvSpPr>
        <p:spPr>
          <a:xfrm flipH="1">
            <a:off x="3515817" y="3012623"/>
            <a:ext cx="192087" cy="86201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bg1">
                <a:lumMod val="95000"/>
              </a:schemeClr>
            </a:solidFill>
            <a:headEnd type="oval" w="sm" len="sm"/>
            <a:tailEnd type="oval" w="sm" len="sm"/>
          </a:ln>
          <a:effectLst>
            <a:outerShdw blurRad="50800" dist="762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grpSp>
        <p:nvGrpSpPr>
          <p:cNvPr id="23" name="组合 22"/>
          <p:cNvGrpSpPr/>
          <p:nvPr/>
        </p:nvGrpSpPr>
        <p:grpSpPr>
          <a:xfrm>
            <a:off x="4441825" y="3863523"/>
            <a:ext cx="1012825" cy="1012825"/>
            <a:chOff x="4441825" y="3878037"/>
            <a:chExt cx="1012825" cy="1012825"/>
          </a:xfrm>
        </p:grpSpPr>
        <p:sp>
          <p:nvSpPr>
            <p:cNvPr id="24" name="MH_Other_19"/>
            <p:cNvSpPr/>
            <p:nvPr>
              <p:custDataLst>
                <p:tags r:id="rId9"/>
              </p:custDataLst>
            </p:nvPr>
          </p:nvSpPr>
          <p:spPr>
            <a:xfrm>
              <a:off x="4441825" y="3878037"/>
              <a:ext cx="1012825" cy="1012825"/>
            </a:xfrm>
            <a:prstGeom prst="ellipse">
              <a:avLst/>
            </a:prstGeom>
            <a:solidFill>
              <a:srgbClr val="FFFFFF"/>
            </a:solidFill>
            <a:ln w="3175">
              <a:solidFill>
                <a:srgbClr val="DDDDDD"/>
              </a:solidFill>
            </a:ln>
            <a:effectLst>
              <a:outerShdw blurRad="127000" dist="127000" dir="2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25" name="MH_Other_20"/>
            <p:cNvSpPr/>
            <p:nvPr>
              <p:custDataLst>
                <p:tags r:id="rId10"/>
              </p:custDataLst>
            </p:nvPr>
          </p:nvSpPr>
          <p:spPr>
            <a:xfrm>
              <a:off x="4531826" y="3967491"/>
              <a:ext cx="833053" cy="833053"/>
            </a:xfrm>
            <a:prstGeom prst="ellipse">
              <a:avLst/>
            </a:prstGeom>
            <a:solidFill>
              <a:srgbClr val="C30D23"/>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latin typeface="微软雅黑" panose="020B0503020204020204" pitchFamily="34" charset="-122"/>
                  <a:ea typeface="微软雅黑" panose="020B0503020204020204" pitchFamily="34" charset="-122"/>
                </a:rPr>
                <a:t>添加文本</a:t>
              </a:r>
            </a:p>
          </p:txBody>
        </p:sp>
      </p:grpSp>
      <p:sp>
        <p:nvSpPr>
          <p:cNvPr id="26" name="MH_Other_21"/>
          <p:cNvSpPr/>
          <p:nvPr>
            <p:custDataLst>
              <p:tags r:id="rId4"/>
            </p:custDataLst>
          </p:nvPr>
        </p:nvSpPr>
        <p:spPr>
          <a:xfrm>
            <a:off x="5436096" y="3938136"/>
            <a:ext cx="192087" cy="862012"/>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tx1">
                <a:lumMod val="75000"/>
                <a:lumOff val="25000"/>
              </a:schemeClr>
            </a:solidFill>
            <a:headEnd type="oval" w="sm" len="sm"/>
            <a:tailEnd type="oval" w="sm" len="s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27" name="MH_SubTitle_4"/>
          <p:cNvSpPr/>
          <p:nvPr>
            <p:custDataLst>
              <p:tags r:id="rId5"/>
            </p:custDataLst>
          </p:nvPr>
        </p:nvSpPr>
        <p:spPr>
          <a:xfrm>
            <a:off x="719864" y="1156193"/>
            <a:ext cx="2628000" cy="800100"/>
          </a:xfrm>
          <a:prstGeom prst="rect">
            <a:avLst/>
          </a:prstGeom>
        </p:spPr>
        <p:txBody>
          <a:bodyPr anchor="ctr"/>
          <a:lstStyle/>
          <a:p>
            <a:pPr lvl="0" algn="r">
              <a:lnSpc>
                <a:spcPct val="150000"/>
              </a:lnSpc>
              <a:spcBef>
                <a:spcPct val="0"/>
              </a:spcBef>
            </a:pP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a:t>
            </a:r>
            <a:endParaRPr lang="en-GB" altLang="zh-CN" sz="1200" dirty="0">
              <a:solidFill>
                <a:srgbClr val="333333"/>
              </a:solidFill>
              <a:cs typeface="Arial" charset="0"/>
            </a:endParaRPr>
          </a:p>
        </p:txBody>
      </p:sp>
      <p:sp>
        <p:nvSpPr>
          <p:cNvPr id="28" name="MH_SubTitle_4"/>
          <p:cNvSpPr/>
          <p:nvPr>
            <p:custDataLst>
              <p:tags r:id="rId6"/>
            </p:custDataLst>
          </p:nvPr>
        </p:nvSpPr>
        <p:spPr>
          <a:xfrm>
            <a:off x="5796136" y="2045168"/>
            <a:ext cx="2628000" cy="800100"/>
          </a:xfrm>
          <a:prstGeom prst="rect">
            <a:avLst/>
          </a:prstGeom>
        </p:spPr>
        <p:txBody>
          <a:bodyPr anchor="ctr"/>
          <a:lstStyle/>
          <a:p>
            <a:pPr lvl="0">
              <a:lnSpc>
                <a:spcPct val="150000"/>
              </a:lnSpc>
              <a:spcBef>
                <a:spcPct val="0"/>
              </a:spcBef>
            </a:pP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a:t>
            </a:r>
            <a:endParaRPr lang="en-GB" altLang="zh-CN" sz="1200" dirty="0">
              <a:solidFill>
                <a:srgbClr val="333333"/>
              </a:solidFill>
              <a:cs typeface="Arial" charset="0"/>
            </a:endParaRPr>
          </a:p>
        </p:txBody>
      </p:sp>
      <p:sp>
        <p:nvSpPr>
          <p:cNvPr id="29" name="MH_SubTitle_4"/>
          <p:cNvSpPr/>
          <p:nvPr>
            <p:custDataLst>
              <p:tags r:id="rId7"/>
            </p:custDataLst>
          </p:nvPr>
        </p:nvSpPr>
        <p:spPr>
          <a:xfrm>
            <a:off x="719864" y="3102864"/>
            <a:ext cx="2628000" cy="800100"/>
          </a:xfrm>
          <a:prstGeom prst="rect">
            <a:avLst/>
          </a:prstGeom>
        </p:spPr>
        <p:txBody>
          <a:bodyPr anchor="ctr"/>
          <a:lstStyle/>
          <a:p>
            <a:pPr lvl="0" algn="r">
              <a:lnSpc>
                <a:spcPct val="150000"/>
              </a:lnSpc>
              <a:spcBef>
                <a:spcPct val="0"/>
              </a:spcBef>
            </a:pP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a:t>
            </a:r>
            <a:endParaRPr lang="en-GB" altLang="zh-CN" sz="1200" dirty="0">
              <a:solidFill>
                <a:srgbClr val="333333"/>
              </a:solidFill>
              <a:cs typeface="Arial" charset="0"/>
            </a:endParaRPr>
          </a:p>
        </p:txBody>
      </p:sp>
      <p:sp>
        <p:nvSpPr>
          <p:cNvPr id="30" name="MH_SubTitle_4"/>
          <p:cNvSpPr/>
          <p:nvPr>
            <p:custDataLst>
              <p:tags r:id="rId8"/>
            </p:custDataLst>
          </p:nvPr>
        </p:nvSpPr>
        <p:spPr>
          <a:xfrm>
            <a:off x="5796136" y="3991839"/>
            <a:ext cx="2628000" cy="800100"/>
          </a:xfrm>
          <a:prstGeom prst="rect">
            <a:avLst/>
          </a:prstGeom>
        </p:spPr>
        <p:txBody>
          <a:bodyPr anchor="ctr"/>
          <a:lstStyle/>
          <a:p>
            <a:pPr lvl="0">
              <a:lnSpc>
                <a:spcPct val="150000"/>
              </a:lnSpc>
              <a:spcBef>
                <a:spcPct val="0"/>
              </a:spcBef>
            </a:pP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a:t>
            </a:r>
            <a:endParaRPr lang="en-GB" altLang="zh-CN" sz="1200" dirty="0">
              <a:solidFill>
                <a:srgbClr val="333333"/>
              </a:solidFill>
              <a:cs typeface="Arial" charset="0"/>
            </a:endParaRPr>
          </a:p>
        </p:txBody>
      </p:sp>
    </p:spTree>
    <p:extLst>
      <p:ext uri="{BB962C8B-B14F-4D97-AF65-F5344CB8AC3E}">
        <p14:creationId xmlns:p14="http://schemas.microsoft.com/office/powerpoint/2010/main" val="108397194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16" presetClass="entr" presetSubtype="42"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Horizontal)">
                                      <p:cBhvr>
                                        <p:cTn id="27" dur="500"/>
                                        <p:tgtEl>
                                          <p:spTgt spid="18"/>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right)">
                                      <p:cBhvr>
                                        <p:cTn id="31" dur="500"/>
                                        <p:tgtEl>
                                          <p:spTgt spid="27"/>
                                        </p:tgtEl>
                                      </p:cBhvr>
                                    </p:animEffect>
                                  </p:childTnLst>
                                </p:cTn>
                              </p:par>
                            </p:childTnLst>
                          </p:cTn>
                        </p:par>
                        <p:par>
                          <p:cTn id="32" fill="hold">
                            <p:stCondLst>
                              <p:cond delay="4000"/>
                            </p:stCondLst>
                            <p:childTnLst>
                              <p:par>
                                <p:cTn id="33" presetID="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par>
                          <p:cTn id="37" fill="hold">
                            <p:stCondLst>
                              <p:cond delay="4500"/>
                            </p:stCondLst>
                            <p:childTnLst>
                              <p:par>
                                <p:cTn id="38" presetID="16" presetClass="entr" presetSubtype="42"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outHorizontal)">
                                      <p:cBhvr>
                                        <p:cTn id="40" dur="500"/>
                                        <p:tgtEl>
                                          <p:spTgt spid="14"/>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500"/>
                                        <p:tgtEl>
                                          <p:spTgt spid="28"/>
                                        </p:tgtEl>
                                      </p:cBhvr>
                                    </p:animEffect>
                                  </p:childTnLst>
                                </p:cTn>
                              </p:par>
                            </p:childTnLst>
                          </p:cTn>
                        </p:par>
                        <p:par>
                          <p:cTn id="45" fill="hold">
                            <p:stCondLst>
                              <p:cond delay="5500"/>
                            </p:stCondLst>
                            <p:childTnLst>
                              <p:par>
                                <p:cTn id="46" presetID="2" presetClass="entr" presetSubtype="4"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par>
                          <p:cTn id="50" fill="hold">
                            <p:stCondLst>
                              <p:cond delay="6000"/>
                            </p:stCondLst>
                            <p:childTnLst>
                              <p:par>
                                <p:cTn id="51" presetID="16" presetClass="entr" presetSubtype="42"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outHorizontal)">
                                      <p:cBhvr>
                                        <p:cTn id="53" dur="500"/>
                                        <p:tgtEl>
                                          <p:spTgt spid="22"/>
                                        </p:tgtEl>
                                      </p:cBhvr>
                                    </p:animEffect>
                                  </p:childTnLst>
                                </p:cTn>
                              </p:par>
                            </p:childTnLst>
                          </p:cTn>
                        </p:par>
                        <p:par>
                          <p:cTn id="54" fill="hold">
                            <p:stCondLst>
                              <p:cond delay="6500"/>
                            </p:stCondLst>
                            <p:childTnLst>
                              <p:par>
                                <p:cTn id="55" presetID="22" presetClass="entr" presetSubtype="2"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right)">
                                      <p:cBhvr>
                                        <p:cTn id="57" dur="500"/>
                                        <p:tgtEl>
                                          <p:spTgt spid="29"/>
                                        </p:tgtEl>
                                      </p:cBhvr>
                                    </p:animEffect>
                                  </p:childTnLst>
                                </p:cTn>
                              </p:par>
                            </p:childTnLst>
                          </p:cTn>
                        </p:par>
                        <p:par>
                          <p:cTn id="58" fill="hold">
                            <p:stCondLst>
                              <p:cond delay="7000"/>
                            </p:stCondLst>
                            <p:childTnLst>
                              <p:par>
                                <p:cTn id="59" presetID="2" presetClass="entr" presetSubtype="4" fill="hold" nodeType="after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par>
                          <p:cTn id="63" fill="hold">
                            <p:stCondLst>
                              <p:cond delay="7500"/>
                            </p:stCondLst>
                            <p:childTnLst>
                              <p:par>
                                <p:cTn id="64" presetID="16" presetClass="entr" presetSubtype="42"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barn(outHorizontal)">
                                      <p:cBhvr>
                                        <p:cTn id="66" dur="500"/>
                                        <p:tgtEl>
                                          <p:spTgt spid="26"/>
                                        </p:tgtEl>
                                      </p:cBhvr>
                                    </p:animEffect>
                                  </p:childTnLst>
                                </p:cTn>
                              </p:par>
                            </p:childTnLst>
                          </p:cTn>
                        </p:par>
                        <p:par>
                          <p:cTn id="67" fill="hold">
                            <p:stCondLst>
                              <p:cond delay="8000"/>
                            </p:stCondLst>
                            <p:childTnLst>
                              <p:par>
                                <p:cTn id="68" presetID="22" presetClass="entr" presetSubtype="8" fill="hold" grpId="0"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8" grpId="0" animBg="1"/>
      <p:bldP spid="22" grpId="0" animBg="1"/>
      <p:bldP spid="26" grpId="0" animBg="1"/>
      <p:bldP spid="27" grpId="0"/>
      <p:bldP spid="28"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Freeform 16"/>
          <p:cNvSpPr>
            <a:spLocks noEditPoints="1"/>
          </p:cNvSpPr>
          <p:nvPr/>
        </p:nvSpPr>
        <p:spPr bwMode="auto">
          <a:xfrm>
            <a:off x="5516562" y="2081130"/>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2" name="组合 11"/>
          <p:cNvGrpSpPr/>
          <p:nvPr/>
        </p:nvGrpSpPr>
        <p:grpSpPr>
          <a:xfrm>
            <a:off x="5464988" y="2108108"/>
            <a:ext cx="2343031" cy="351893"/>
            <a:chOff x="7285702" y="2315256"/>
            <a:chExt cx="3123634" cy="469300"/>
          </a:xfrm>
        </p:grpSpPr>
        <p:sp>
          <p:nvSpPr>
            <p:cNvPr id="13" name="Freeform 16"/>
            <p:cNvSpPr>
              <a:spLocks noEditPoints="1"/>
            </p:cNvSpPr>
            <p:nvPr/>
          </p:nvSpPr>
          <p:spPr bwMode="auto">
            <a:xfrm>
              <a:off x="10191576" y="2567822"/>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4" name="组合 13"/>
            <p:cNvGrpSpPr/>
            <p:nvPr/>
          </p:nvGrpSpPr>
          <p:grpSpPr>
            <a:xfrm>
              <a:off x="7285702" y="2315256"/>
              <a:ext cx="2912224" cy="429601"/>
              <a:chOff x="7285702" y="2315256"/>
              <a:chExt cx="2912224" cy="429601"/>
            </a:xfrm>
          </p:grpSpPr>
          <p:sp>
            <p:nvSpPr>
              <p:cNvPr id="15" name="任意多边形 14"/>
              <p:cNvSpPr/>
              <p:nvPr/>
            </p:nvSpPr>
            <p:spPr>
              <a:xfrm rot="2700000" flipH="1">
                <a:off x="7085301" y="2515657"/>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矩形 15"/>
              <p:cNvSpPr/>
              <p:nvPr/>
            </p:nvSpPr>
            <p:spPr>
              <a:xfrm flipH="1">
                <a:off x="7442294" y="2664258"/>
                <a:ext cx="2755632"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sp>
        <p:nvSpPr>
          <p:cNvPr id="17" name="Freeform 16"/>
          <p:cNvSpPr>
            <a:spLocks noEditPoints="1"/>
          </p:cNvSpPr>
          <p:nvPr/>
        </p:nvSpPr>
        <p:spPr bwMode="auto">
          <a:xfrm>
            <a:off x="5785678" y="3825402"/>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8" name="组合 17"/>
          <p:cNvGrpSpPr/>
          <p:nvPr/>
        </p:nvGrpSpPr>
        <p:grpSpPr>
          <a:xfrm>
            <a:off x="5734105" y="3852379"/>
            <a:ext cx="2025967" cy="351893"/>
            <a:chOff x="7644477" y="4641489"/>
            <a:chExt cx="2700937" cy="469300"/>
          </a:xfrm>
        </p:grpSpPr>
        <p:grpSp>
          <p:nvGrpSpPr>
            <p:cNvPr id="19" name="组合 18"/>
            <p:cNvGrpSpPr/>
            <p:nvPr/>
          </p:nvGrpSpPr>
          <p:grpSpPr>
            <a:xfrm>
              <a:off x="7644477" y="4641489"/>
              <a:ext cx="2488890" cy="429601"/>
              <a:chOff x="7644477" y="4641489"/>
              <a:chExt cx="2488890" cy="429601"/>
            </a:xfrm>
          </p:grpSpPr>
          <p:sp>
            <p:nvSpPr>
              <p:cNvPr id="21" name="矩形 20"/>
              <p:cNvSpPr/>
              <p:nvPr/>
            </p:nvSpPr>
            <p:spPr>
              <a:xfrm flipH="1">
                <a:off x="7800060" y="4990491"/>
                <a:ext cx="2333307"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任意多边形 21"/>
              <p:cNvSpPr/>
              <p:nvPr/>
            </p:nvSpPr>
            <p:spPr>
              <a:xfrm rot="2700000" flipH="1">
                <a:off x="7444076" y="4841890"/>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0" name="Freeform 16"/>
            <p:cNvSpPr>
              <a:spLocks noEditPoints="1"/>
            </p:cNvSpPr>
            <p:nvPr/>
          </p:nvSpPr>
          <p:spPr bwMode="auto">
            <a:xfrm>
              <a:off x="10127654" y="4894055"/>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3" name="Freeform 16"/>
          <p:cNvSpPr>
            <a:spLocks noEditPoints="1"/>
          </p:cNvSpPr>
          <p:nvPr/>
        </p:nvSpPr>
        <p:spPr bwMode="auto">
          <a:xfrm flipH="1" flipV="1">
            <a:off x="2907814" y="2613345"/>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4" name="组合 23"/>
          <p:cNvGrpSpPr/>
          <p:nvPr/>
        </p:nvGrpSpPr>
        <p:grpSpPr>
          <a:xfrm>
            <a:off x="791087" y="2511869"/>
            <a:ext cx="2418618" cy="354905"/>
            <a:chOff x="1054646" y="2853730"/>
            <a:chExt cx="3224404" cy="473316"/>
          </a:xfrm>
        </p:grpSpPr>
        <p:grpSp>
          <p:nvGrpSpPr>
            <p:cNvPr id="25" name="组合 24"/>
            <p:cNvGrpSpPr/>
            <p:nvPr/>
          </p:nvGrpSpPr>
          <p:grpSpPr>
            <a:xfrm>
              <a:off x="1270669" y="2897445"/>
              <a:ext cx="3008381" cy="429601"/>
              <a:chOff x="1414685" y="2583842"/>
              <a:chExt cx="3008381" cy="429601"/>
            </a:xfrm>
          </p:grpSpPr>
          <p:sp>
            <p:nvSpPr>
              <p:cNvPr id="27" name="矩形 26"/>
              <p:cNvSpPr/>
              <p:nvPr/>
            </p:nvSpPr>
            <p:spPr>
              <a:xfrm flipV="1">
                <a:off x="1414685" y="2641741"/>
                <a:ext cx="2852495" cy="21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8" name="任意多边形 27"/>
              <p:cNvSpPr/>
              <p:nvPr/>
            </p:nvSpPr>
            <p:spPr>
              <a:xfrm rot="2700000" flipV="1">
                <a:off x="4193865" y="2784243"/>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6" name="Freeform 16"/>
            <p:cNvSpPr>
              <a:spLocks noEditPoints="1"/>
            </p:cNvSpPr>
            <p:nvPr/>
          </p:nvSpPr>
          <p:spPr bwMode="auto">
            <a:xfrm flipH="1" flipV="1">
              <a:off x="1054646" y="2853730"/>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9" name="Freeform 16"/>
          <p:cNvSpPr>
            <a:spLocks noEditPoints="1"/>
          </p:cNvSpPr>
          <p:nvPr/>
        </p:nvSpPr>
        <p:spPr bwMode="auto">
          <a:xfrm flipH="1" flipV="1">
            <a:off x="3452583" y="4129084"/>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30" name="组合 29"/>
          <p:cNvGrpSpPr/>
          <p:nvPr/>
        </p:nvGrpSpPr>
        <p:grpSpPr>
          <a:xfrm>
            <a:off x="897812" y="4021157"/>
            <a:ext cx="2853363" cy="356540"/>
            <a:chOff x="1196926" y="4866578"/>
            <a:chExt cx="3803989" cy="475497"/>
          </a:xfrm>
        </p:grpSpPr>
        <p:grpSp>
          <p:nvGrpSpPr>
            <p:cNvPr id="31" name="组合 30"/>
            <p:cNvGrpSpPr/>
            <p:nvPr/>
          </p:nvGrpSpPr>
          <p:grpSpPr>
            <a:xfrm>
              <a:off x="1414686" y="4912474"/>
              <a:ext cx="3586229" cy="429601"/>
              <a:chOff x="1414686" y="4912474"/>
              <a:chExt cx="3586229" cy="429601"/>
            </a:xfrm>
          </p:grpSpPr>
          <p:sp>
            <p:nvSpPr>
              <p:cNvPr id="33" name="矩形 32"/>
              <p:cNvSpPr/>
              <p:nvPr/>
            </p:nvSpPr>
            <p:spPr>
              <a:xfrm flipV="1">
                <a:off x="1414686" y="4964274"/>
                <a:ext cx="3420000"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4" name="任意多边形 33"/>
              <p:cNvSpPr/>
              <p:nvPr/>
            </p:nvSpPr>
            <p:spPr>
              <a:xfrm rot="2700000" flipV="1">
                <a:off x="4771714" y="5112875"/>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2" name="Freeform 16"/>
            <p:cNvSpPr>
              <a:spLocks noEditPoints="1"/>
            </p:cNvSpPr>
            <p:nvPr/>
          </p:nvSpPr>
          <p:spPr bwMode="auto">
            <a:xfrm flipH="1" flipV="1">
              <a:off x="1196926" y="4866578"/>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组合 34"/>
          <p:cNvGrpSpPr/>
          <p:nvPr/>
        </p:nvGrpSpPr>
        <p:grpSpPr>
          <a:xfrm>
            <a:off x="4129570" y="1095674"/>
            <a:ext cx="1287320" cy="1286855"/>
            <a:chOff x="5505375" y="965032"/>
            <a:chExt cx="1716204" cy="1716204"/>
          </a:xfrm>
        </p:grpSpPr>
        <p:grpSp>
          <p:nvGrpSpPr>
            <p:cNvPr id="36" name="组合 35"/>
            <p:cNvGrpSpPr/>
            <p:nvPr/>
          </p:nvGrpSpPr>
          <p:grpSpPr>
            <a:xfrm>
              <a:off x="5505375" y="965032"/>
              <a:ext cx="1716204" cy="1716204"/>
              <a:chOff x="1200760" y="3842075"/>
              <a:chExt cx="1784148" cy="1784148"/>
            </a:xfrm>
          </p:grpSpPr>
          <p:sp>
            <p:nvSpPr>
              <p:cNvPr id="38" name="椭圆 37"/>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9" name="椭圆 38"/>
              <p:cNvSpPr/>
              <p:nvPr/>
            </p:nvSpPr>
            <p:spPr>
              <a:xfrm>
                <a:off x="1475770" y="4117085"/>
                <a:ext cx="1234127" cy="1234127"/>
              </a:xfrm>
              <a:prstGeom prst="ellipse">
                <a:avLst/>
              </a:prstGeom>
              <a:solidFill>
                <a:srgbClr val="C30D23"/>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7" name="文本框 66"/>
            <p:cNvSpPr txBox="1"/>
            <p:nvPr/>
          </p:nvSpPr>
          <p:spPr>
            <a:xfrm>
              <a:off x="5676154" y="1414524"/>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A</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40" name="组合 39"/>
          <p:cNvGrpSpPr/>
          <p:nvPr/>
        </p:nvGrpSpPr>
        <p:grpSpPr>
          <a:xfrm>
            <a:off x="3407641" y="2335814"/>
            <a:ext cx="1148039" cy="1147625"/>
            <a:chOff x="4542929" y="2618936"/>
            <a:chExt cx="1530520" cy="1530520"/>
          </a:xfrm>
        </p:grpSpPr>
        <p:grpSp>
          <p:nvGrpSpPr>
            <p:cNvPr id="41" name="组合 40"/>
            <p:cNvGrpSpPr/>
            <p:nvPr/>
          </p:nvGrpSpPr>
          <p:grpSpPr>
            <a:xfrm>
              <a:off x="4542929" y="2618936"/>
              <a:ext cx="1530520" cy="1530520"/>
              <a:chOff x="1200760" y="3842075"/>
              <a:chExt cx="1784148" cy="1784148"/>
            </a:xfrm>
          </p:grpSpPr>
          <p:sp>
            <p:nvSpPr>
              <p:cNvPr id="43" name="椭圆 42"/>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4" name="椭圆 43"/>
              <p:cNvSpPr/>
              <p:nvPr/>
            </p:nvSpPr>
            <p:spPr>
              <a:xfrm>
                <a:off x="1475770" y="4117085"/>
                <a:ext cx="1234127" cy="1234127"/>
              </a:xfrm>
              <a:prstGeom prst="ellipse">
                <a:avLst/>
              </a:prstGeom>
              <a:solidFill>
                <a:srgbClr val="C30D23"/>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2" name="文本框 80"/>
            <p:cNvSpPr txBox="1"/>
            <p:nvPr/>
          </p:nvSpPr>
          <p:spPr>
            <a:xfrm>
              <a:off x="4625120" y="2975870"/>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B</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45" name="组合 44"/>
          <p:cNvGrpSpPr/>
          <p:nvPr/>
        </p:nvGrpSpPr>
        <p:grpSpPr>
          <a:xfrm>
            <a:off x="4599347" y="3071786"/>
            <a:ext cx="1057680" cy="1057298"/>
            <a:chOff x="6131664" y="3600460"/>
            <a:chExt cx="1410056" cy="1410056"/>
          </a:xfrm>
        </p:grpSpPr>
        <p:grpSp>
          <p:nvGrpSpPr>
            <p:cNvPr id="46" name="组合 45"/>
            <p:cNvGrpSpPr/>
            <p:nvPr/>
          </p:nvGrpSpPr>
          <p:grpSpPr>
            <a:xfrm>
              <a:off x="6131664" y="3600460"/>
              <a:ext cx="1410056" cy="1410056"/>
              <a:chOff x="1200760" y="3842075"/>
              <a:chExt cx="1784148" cy="1784148"/>
            </a:xfrm>
          </p:grpSpPr>
          <p:sp>
            <p:nvSpPr>
              <p:cNvPr id="48" name="椭圆 47"/>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9" name="椭圆 48"/>
              <p:cNvSpPr/>
              <p:nvPr/>
            </p:nvSpPr>
            <p:spPr>
              <a:xfrm>
                <a:off x="1475770" y="4117085"/>
                <a:ext cx="1234127" cy="1234127"/>
              </a:xfrm>
              <a:prstGeom prst="ellipse">
                <a:avLst/>
              </a:prstGeom>
              <a:solidFill>
                <a:srgbClr val="C30D23"/>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7" name="文本框 81"/>
            <p:cNvSpPr txBox="1"/>
            <p:nvPr/>
          </p:nvSpPr>
          <p:spPr>
            <a:xfrm>
              <a:off x="6154376" y="3896098"/>
              <a:ext cx="1374645"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C</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50" name="组合 49"/>
          <p:cNvGrpSpPr/>
          <p:nvPr/>
        </p:nvGrpSpPr>
        <p:grpSpPr>
          <a:xfrm>
            <a:off x="3866880" y="4089394"/>
            <a:ext cx="1031117" cy="917254"/>
            <a:chOff x="5155169" y="4957584"/>
            <a:chExt cx="1374644" cy="1223288"/>
          </a:xfrm>
        </p:grpSpPr>
        <p:grpSp>
          <p:nvGrpSpPr>
            <p:cNvPr id="51" name="组合 50"/>
            <p:cNvGrpSpPr/>
            <p:nvPr/>
          </p:nvGrpSpPr>
          <p:grpSpPr>
            <a:xfrm>
              <a:off x="5225889" y="4957584"/>
              <a:ext cx="1223288" cy="1223288"/>
              <a:chOff x="1200760" y="3842075"/>
              <a:chExt cx="1784148" cy="1784148"/>
            </a:xfrm>
          </p:grpSpPr>
          <p:sp>
            <p:nvSpPr>
              <p:cNvPr id="53" name="椭圆 52"/>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4" name="椭圆 53"/>
              <p:cNvSpPr/>
              <p:nvPr/>
            </p:nvSpPr>
            <p:spPr>
              <a:xfrm>
                <a:off x="1475770" y="4117085"/>
                <a:ext cx="1234127" cy="1234127"/>
              </a:xfrm>
              <a:prstGeom prst="ellipse">
                <a:avLst/>
              </a:prstGeom>
              <a:solidFill>
                <a:srgbClr val="C30D23"/>
              </a:solidFill>
              <a:ln>
                <a:noFill/>
              </a:ln>
              <a:effectLst>
                <a:innerShdw blurRad="228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52" name="文本框 82"/>
            <p:cNvSpPr txBox="1"/>
            <p:nvPr/>
          </p:nvSpPr>
          <p:spPr>
            <a:xfrm>
              <a:off x="5155169" y="5146142"/>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D</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55" name="组合 54"/>
          <p:cNvGrpSpPr/>
          <p:nvPr/>
        </p:nvGrpSpPr>
        <p:grpSpPr>
          <a:xfrm>
            <a:off x="1036184" y="3363820"/>
            <a:ext cx="1240380" cy="683007"/>
            <a:chOff x="1381398" y="3989930"/>
            <a:chExt cx="1653625" cy="910888"/>
          </a:xfrm>
        </p:grpSpPr>
        <p:sp>
          <p:nvSpPr>
            <p:cNvPr id="56" name="Freeform 983"/>
            <p:cNvSpPr>
              <a:spLocks noEditPoints="1"/>
            </p:cNvSpPr>
            <p:nvPr/>
          </p:nvSpPr>
          <p:spPr bwMode="auto">
            <a:xfrm>
              <a:off x="1873575" y="3989930"/>
              <a:ext cx="540751" cy="554818"/>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rgbClr val="C30D23"/>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7" name="文本框 102"/>
            <p:cNvSpPr txBox="1"/>
            <p:nvPr/>
          </p:nvSpPr>
          <p:spPr>
            <a:xfrm>
              <a:off x="1381398" y="4531400"/>
              <a:ext cx="1653625" cy="369418"/>
            </a:xfrm>
            <a:prstGeom prst="rect">
              <a:avLst/>
            </a:prstGeom>
            <a:noFill/>
          </p:spPr>
          <p:txBody>
            <a:bodyPr wrap="square" rtlCol="0">
              <a:spAutoFit/>
            </a:bodyPr>
            <a:lstStyle/>
            <a:p>
              <a:r>
                <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rPr>
                <a:t>在此添加标题</a:t>
              </a:r>
            </a:p>
          </p:txBody>
        </p:sp>
      </p:grpSp>
      <p:grpSp>
        <p:nvGrpSpPr>
          <p:cNvPr id="58" name="组合 57"/>
          <p:cNvGrpSpPr/>
          <p:nvPr/>
        </p:nvGrpSpPr>
        <p:grpSpPr>
          <a:xfrm>
            <a:off x="1007140" y="1324012"/>
            <a:ext cx="1971179" cy="1241987"/>
            <a:chOff x="1342678" y="1269554"/>
            <a:chExt cx="2627897" cy="1656366"/>
          </a:xfrm>
        </p:grpSpPr>
        <p:sp>
          <p:nvSpPr>
            <p:cNvPr id="59" name="Freeform 979"/>
            <p:cNvSpPr>
              <a:spLocks noEditPoints="1"/>
            </p:cNvSpPr>
            <p:nvPr/>
          </p:nvSpPr>
          <p:spPr bwMode="auto">
            <a:xfrm>
              <a:off x="1730116" y="1269554"/>
              <a:ext cx="642872" cy="574887"/>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rgbClr val="C30D23"/>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0" name="文本框 118"/>
            <p:cNvSpPr txBox="1"/>
            <p:nvPr/>
          </p:nvSpPr>
          <p:spPr>
            <a:xfrm>
              <a:off x="1342678" y="1809776"/>
              <a:ext cx="1653625" cy="369418"/>
            </a:xfrm>
            <a:prstGeom prst="rect">
              <a:avLst/>
            </a:prstGeom>
            <a:noFill/>
          </p:spPr>
          <p:txBody>
            <a:bodyPr wrap="square" rtlCol="0">
              <a:spAutoFit/>
            </a:bodyPr>
            <a:lstStyle/>
            <a:p>
              <a:r>
                <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rPr>
                <a:t>在此添加标题</a:t>
              </a:r>
            </a:p>
          </p:txBody>
        </p:sp>
        <p:sp>
          <p:nvSpPr>
            <p:cNvPr id="61" name="矩形 47"/>
            <p:cNvSpPr>
              <a:spLocks noChangeArrowheads="1"/>
            </p:cNvSpPr>
            <p:nvPr/>
          </p:nvSpPr>
          <p:spPr bwMode="auto">
            <a:xfrm>
              <a:off x="1364664" y="2136297"/>
              <a:ext cx="2605911"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sp>
        <p:nvSpPr>
          <p:cNvPr id="62" name="矩形 47"/>
          <p:cNvSpPr>
            <a:spLocks noChangeArrowheads="1"/>
          </p:cNvSpPr>
          <p:nvPr/>
        </p:nvSpPr>
        <p:spPr bwMode="auto">
          <a:xfrm>
            <a:off x="1060945" y="4187653"/>
            <a:ext cx="1954687" cy="59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nvGrpSpPr>
          <p:cNvPr id="63" name="组合 62"/>
          <p:cNvGrpSpPr/>
          <p:nvPr/>
        </p:nvGrpSpPr>
        <p:grpSpPr>
          <a:xfrm>
            <a:off x="5706273" y="1068492"/>
            <a:ext cx="1972127" cy="1281532"/>
            <a:chOff x="7607374" y="928782"/>
            <a:chExt cx="2629160" cy="1709106"/>
          </a:xfrm>
        </p:grpSpPr>
        <p:sp>
          <p:nvSpPr>
            <p:cNvPr id="64" name="Freeform 975"/>
            <p:cNvSpPr>
              <a:spLocks noEditPoints="1"/>
            </p:cNvSpPr>
            <p:nvPr/>
          </p:nvSpPr>
          <p:spPr bwMode="auto">
            <a:xfrm>
              <a:off x="9378174" y="928782"/>
              <a:ext cx="425060" cy="5249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rgbClr val="C30D23"/>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文本框 96"/>
            <p:cNvSpPr txBox="1"/>
            <p:nvPr/>
          </p:nvSpPr>
          <p:spPr>
            <a:xfrm>
              <a:off x="8834069" y="1507064"/>
              <a:ext cx="1402465" cy="615696"/>
            </a:xfrm>
            <a:prstGeom prst="rect">
              <a:avLst/>
            </a:prstGeom>
            <a:noFill/>
          </p:spPr>
          <p:txBody>
            <a:bodyPr wrap="square" rtlCol="0">
              <a:spAutoFit/>
            </a:bodyPr>
            <a:lstStyle/>
            <a:p>
              <a:r>
                <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rPr>
                <a:t>在此添加标题</a:t>
              </a:r>
            </a:p>
          </p:txBody>
        </p:sp>
        <p:sp>
          <p:nvSpPr>
            <p:cNvPr id="66" name="矩形 47"/>
            <p:cNvSpPr>
              <a:spLocks noChangeArrowheads="1"/>
            </p:cNvSpPr>
            <p:nvPr/>
          </p:nvSpPr>
          <p:spPr bwMode="auto">
            <a:xfrm>
              <a:off x="7607374" y="1848265"/>
              <a:ext cx="2605910"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67" name="组合 66"/>
          <p:cNvGrpSpPr/>
          <p:nvPr/>
        </p:nvGrpSpPr>
        <p:grpSpPr>
          <a:xfrm>
            <a:off x="5744905" y="2587625"/>
            <a:ext cx="1954687" cy="1381770"/>
            <a:chOff x="7658876" y="2954762"/>
            <a:chExt cx="2605910" cy="1842787"/>
          </a:xfrm>
        </p:grpSpPr>
        <p:sp>
          <p:nvSpPr>
            <p:cNvPr id="68" name="Freeform 987"/>
            <p:cNvSpPr>
              <a:spLocks noEditPoints="1"/>
            </p:cNvSpPr>
            <p:nvPr/>
          </p:nvSpPr>
          <p:spPr bwMode="auto">
            <a:xfrm>
              <a:off x="9385696" y="2954762"/>
              <a:ext cx="446333" cy="71795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rgbClr val="C30D23"/>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文本框 98"/>
            <p:cNvSpPr txBox="1"/>
            <p:nvPr/>
          </p:nvSpPr>
          <p:spPr>
            <a:xfrm>
              <a:off x="8834070" y="3667304"/>
              <a:ext cx="1402465" cy="615696"/>
            </a:xfrm>
            <a:prstGeom prst="rect">
              <a:avLst/>
            </a:prstGeom>
            <a:noFill/>
          </p:spPr>
          <p:txBody>
            <a:bodyPr wrap="square" rtlCol="0">
              <a:spAutoFit/>
            </a:bodyPr>
            <a:lstStyle/>
            <a:p>
              <a:r>
                <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rPr>
                <a:t>在此添加标题</a:t>
              </a:r>
            </a:p>
          </p:txBody>
        </p:sp>
        <p:sp>
          <p:nvSpPr>
            <p:cNvPr id="70" name="矩形 47"/>
            <p:cNvSpPr>
              <a:spLocks noChangeArrowheads="1"/>
            </p:cNvSpPr>
            <p:nvPr/>
          </p:nvSpPr>
          <p:spPr bwMode="auto">
            <a:xfrm>
              <a:off x="7658876" y="4007926"/>
              <a:ext cx="2605910"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320794456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 fill="hold"/>
                                        <p:tgtEl>
                                          <p:spTgt spid="35"/>
                                        </p:tgtEl>
                                        <p:attrNameLst>
                                          <p:attrName>ppt_w</p:attrName>
                                        </p:attrNameLst>
                                      </p:cBhvr>
                                      <p:tavLst>
                                        <p:tav tm="0">
                                          <p:val>
                                            <p:fltVal val="0"/>
                                          </p:val>
                                        </p:tav>
                                        <p:tav tm="100000">
                                          <p:val>
                                            <p:strVal val="#ppt_w"/>
                                          </p:val>
                                        </p:tav>
                                      </p:tavLst>
                                    </p:anim>
                                    <p:anim calcmode="lin" valueType="num">
                                      <p:cBhvr>
                                        <p:cTn id="23" dur="100" fill="hold"/>
                                        <p:tgtEl>
                                          <p:spTgt spid="35"/>
                                        </p:tgtEl>
                                        <p:attrNameLst>
                                          <p:attrName>ppt_h</p:attrName>
                                        </p:attrNameLst>
                                      </p:cBhvr>
                                      <p:tavLst>
                                        <p:tav tm="0">
                                          <p:val>
                                            <p:fltVal val="0"/>
                                          </p:val>
                                        </p:tav>
                                        <p:tav tm="100000">
                                          <p:val>
                                            <p:strVal val="#ppt_h"/>
                                          </p:val>
                                        </p:tav>
                                      </p:tavLst>
                                    </p:anim>
                                    <p:animEffect transition="in" filter="fade">
                                      <p:cBhvr>
                                        <p:cTn id="24" dur="100"/>
                                        <p:tgtEl>
                                          <p:spTgt spid="35"/>
                                        </p:tgtEl>
                                      </p:cBhvr>
                                    </p:animEffect>
                                  </p:childTnLst>
                                </p:cTn>
                              </p:par>
                              <p:par>
                                <p:cTn id="25" presetID="6" presetClass="emph" presetSubtype="0" fill="hold" nodeType="withEffect">
                                  <p:stCondLst>
                                    <p:cond delay="100"/>
                                  </p:stCondLst>
                                  <p:childTnLst>
                                    <p:animScale>
                                      <p:cBhvr>
                                        <p:cTn id="26" dur="100" fill="hold"/>
                                        <p:tgtEl>
                                          <p:spTgt spid="35"/>
                                        </p:tgtEl>
                                      </p:cBhvr>
                                      <p:by x="110000" y="110000"/>
                                    </p:animScale>
                                  </p:childTnLst>
                                </p:cTn>
                              </p:par>
                              <p:par>
                                <p:cTn id="27" presetID="6" presetClass="emph" presetSubtype="0" fill="hold" nodeType="withEffect">
                                  <p:stCondLst>
                                    <p:cond delay="200"/>
                                  </p:stCondLst>
                                  <p:childTnLst>
                                    <p:animScale>
                                      <p:cBhvr>
                                        <p:cTn id="28" dur="200" fill="hold"/>
                                        <p:tgtEl>
                                          <p:spTgt spid="35"/>
                                        </p:tgtEl>
                                      </p:cBhvr>
                                      <p:by x="90000" y="90000"/>
                                    </p:animScale>
                                  </p:childTnLst>
                                </p:cTn>
                              </p:par>
                              <p:par>
                                <p:cTn id="29" presetID="6" presetClass="emph" presetSubtype="0" fill="hold" nodeType="withEffect">
                                  <p:stCondLst>
                                    <p:cond delay="400"/>
                                  </p:stCondLst>
                                  <p:childTnLst>
                                    <p:animScale>
                                      <p:cBhvr>
                                        <p:cTn id="30" dur="100" fill="hold"/>
                                        <p:tgtEl>
                                          <p:spTgt spid="35"/>
                                        </p:tgtEl>
                                      </p:cBhvr>
                                      <p:by x="105000" y="105000"/>
                                    </p:animScale>
                                  </p:childTnLst>
                                </p:cTn>
                              </p:par>
                              <p:par>
                                <p:cTn id="31" presetID="6" presetClass="emph" presetSubtype="0" fill="hold" nodeType="withEffect">
                                  <p:stCondLst>
                                    <p:cond delay="500"/>
                                  </p:stCondLst>
                                  <p:childTnLst>
                                    <p:animScale>
                                      <p:cBhvr>
                                        <p:cTn id="32" dur="200" fill="hold"/>
                                        <p:tgtEl>
                                          <p:spTgt spid="35"/>
                                        </p:tgtEl>
                                      </p:cBhvr>
                                      <p:by x="95000" y="95000"/>
                                    </p:animScale>
                                  </p:childTnLst>
                                </p:cTn>
                              </p:par>
                            </p:childTnLst>
                          </p:cTn>
                        </p:par>
                        <p:par>
                          <p:cTn id="33" fill="hold">
                            <p:stCondLst>
                              <p:cond delay="3200"/>
                            </p:stCondLst>
                            <p:childTnLst>
                              <p:par>
                                <p:cTn id="34" presetID="21" presetClass="entr" presetSubtype="1"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1000"/>
                                        <p:tgtEl>
                                          <p:spTgt spid="11"/>
                                        </p:tgtEl>
                                      </p:cBhvr>
                                    </p:animEffect>
                                  </p:childTnLst>
                                </p:cTn>
                              </p:par>
                            </p:childTnLst>
                          </p:cTn>
                        </p:par>
                        <p:par>
                          <p:cTn id="37" fill="hold">
                            <p:stCondLst>
                              <p:cond delay="42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700"/>
                            </p:stCondLst>
                            <p:childTnLst>
                              <p:par>
                                <p:cTn id="42" presetID="22" presetClass="entr" presetSubtype="4"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wipe(down)">
                                      <p:cBhvr>
                                        <p:cTn id="44" dur="500"/>
                                        <p:tgtEl>
                                          <p:spTgt spid="63"/>
                                        </p:tgtEl>
                                      </p:cBhvr>
                                    </p:animEffect>
                                  </p:childTnLst>
                                </p:cTn>
                              </p:par>
                            </p:childTnLst>
                          </p:cTn>
                        </p:par>
                        <p:par>
                          <p:cTn id="45" fill="hold">
                            <p:stCondLst>
                              <p:cond delay="5200"/>
                            </p:stCondLst>
                            <p:childTnLst>
                              <p:par>
                                <p:cTn id="46" presetID="53" presetClass="entr" presetSubtype="16" fill="hold" nodeType="after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p:cTn id="48" dur="100" fill="hold"/>
                                        <p:tgtEl>
                                          <p:spTgt spid="40"/>
                                        </p:tgtEl>
                                        <p:attrNameLst>
                                          <p:attrName>ppt_w</p:attrName>
                                        </p:attrNameLst>
                                      </p:cBhvr>
                                      <p:tavLst>
                                        <p:tav tm="0">
                                          <p:val>
                                            <p:fltVal val="0"/>
                                          </p:val>
                                        </p:tav>
                                        <p:tav tm="100000">
                                          <p:val>
                                            <p:strVal val="#ppt_w"/>
                                          </p:val>
                                        </p:tav>
                                      </p:tavLst>
                                    </p:anim>
                                    <p:anim calcmode="lin" valueType="num">
                                      <p:cBhvr>
                                        <p:cTn id="49" dur="100" fill="hold"/>
                                        <p:tgtEl>
                                          <p:spTgt spid="40"/>
                                        </p:tgtEl>
                                        <p:attrNameLst>
                                          <p:attrName>ppt_h</p:attrName>
                                        </p:attrNameLst>
                                      </p:cBhvr>
                                      <p:tavLst>
                                        <p:tav tm="0">
                                          <p:val>
                                            <p:fltVal val="0"/>
                                          </p:val>
                                        </p:tav>
                                        <p:tav tm="100000">
                                          <p:val>
                                            <p:strVal val="#ppt_h"/>
                                          </p:val>
                                        </p:tav>
                                      </p:tavLst>
                                    </p:anim>
                                    <p:animEffect transition="in" filter="fade">
                                      <p:cBhvr>
                                        <p:cTn id="50" dur="100"/>
                                        <p:tgtEl>
                                          <p:spTgt spid="40"/>
                                        </p:tgtEl>
                                      </p:cBhvr>
                                    </p:animEffect>
                                  </p:childTnLst>
                                </p:cTn>
                              </p:par>
                              <p:par>
                                <p:cTn id="51" presetID="6" presetClass="emph" presetSubtype="0" fill="hold" nodeType="withEffect">
                                  <p:stCondLst>
                                    <p:cond delay="100"/>
                                  </p:stCondLst>
                                  <p:childTnLst>
                                    <p:animScale>
                                      <p:cBhvr>
                                        <p:cTn id="52" dur="100" fill="hold"/>
                                        <p:tgtEl>
                                          <p:spTgt spid="40"/>
                                        </p:tgtEl>
                                      </p:cBhvr>
                                      <p:by x="110000" y="110000"/>
                                    </p:animScale>
                                  </p:childTnLst>
                                </p:cTn>
                              </p:par>
                              <p:par>
                                <p:cTn id="53" presetID="6" presetClass="emph" presetSubtype="0" fill="hold" nodeType="withEffect">
                                  <p:stCondLst>
                                    <p:cond delay="200"/>
                                  </p:stCondLst>
                                  <p:childTnLst>
                                    <p:animScale>
                                      <p:cBhvr>
                                        <p:cTn id="54" dur="200" fill="hold"/>
                                        <p:tgtEl>
                                          <p:spTgt spid="40"/>
                                        </p:tgtEl>
                                      </p:cBhvr>
                                      <p:by x="90000" y="90000"/>
                                    </p:animScale>
                                  </p:childTnLst>
                                </p:cTn>
                              </p:par>
                              <p:par>
                                <p:cTn id="55" presetID="6" presetClass="emph" presetSubtype="0" fill="hold" nodeType="withEffect">
                                  <p:stCondLst>
                                    <p:cond delay="400"/>
                                  </p:stCondLst>
                                  <p:childTnLst>
                                    <p:animScale>
                                      <p:cBhvr>
                                        <p:cTn id="56" dur="100" fill="hold"/>
                                        <p:tgtEl>
                                          <p:spTgt spid="40"/>
                                        </p:tgtEl>
                                      </p:cBhvr>
                                      <p:by x="105000" y="105000"/>
                                    </p:animScale>
                                  </p:childTnLst>
                                </p:cTn>
                              </p:par>
                              <p:par>
                                <p:cTn id="57" presetID="6" presetClass="emph" presetSubtype="0" fill="hold" nodeType="withEffect">
                                  <p:stCondLst>
                                    <p:cond delay="500"/>
                                  </p:stCondLst>
                                  <p:childTnLst>
                                    <p:animScale>
                                      <p:cBhvr>
                                        <p:cTn id="58" dur="200" fill="hold"/>
                                        <p:tgtEl>
                                          <p:spTgt spid="40"/>
                                        </p:tgtEl>
                                      </p:cBhvr>
                                      <p:by x="95000" y="95000"/>
                                    </p:animScale>
                                  </p:childTnLst>
                                </p:cTn>
                              </p:par>
                            </p:childTnLst>
                          </p:cTn>
                        </p:par>
                        <p:par>
                          <p:cTn id="59" fill="hold">
                            <p:stCondLst>
                              <p:cond delay="5900"/>
                            </p:stCondLst>
                            <p:childTnLst>
                              <p:par>
                                <p:cTn id="60" presetID="21" presetClass="entr" presetSubtype="1"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heel(1)">
                                      <p:cBhvr>
                                        <p:cTn id="62" dur="1000"/>
                                        <p:tgtEl>
                                          <p:spTgt spid="23"/>
                                        </p:tgtEl>
                                      </p:cBhvr>
                                    </p:animEffect>
                                  </p:childTnLst>
                                </p:cTn>
                              </p:par>
                            </p:childTnLst>
                          </p:cTn>
                        </p:par>
                        <p:par>
                          <p:cTn id="63" fill="hold">
                            <p:stCondLst>
                              <p:cond delay="6900"/>
                            </p:stCondLst>
                            <p:childTnLst>
                              <p:par>
                                <p:cTn id="64" presetID="22" presetClass="entr" presetSubtype="2"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right)">
                                      <p:cBhvr>
                                        <p:cTn id="66" dur="500"/>
                                        <p:tgtEl>
                                          <p:spTgt spid="24"/>
                                        </p:tgtEl>
                                      </p:cBhvr>
                                    </p:animEffect>
                                  </p:childTnLst>
                                </p:cTn>
                              </p:par>
                            </p:childTnLst>
                          </p:cTn>
                        </p:par>
                        <p:par>
                          <p:cTn id="67" fill="hold">
                            <p:stCondLst>
                              <p:cond delay="7400"/>
                            </p:stCondLst>
                            <p:childTnLst>
                              <p:par>
                                <p:cTn id="68" presetID="22" presetClass="entr" presetSubtype="4"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down)">
                                      <p:cBhvr>
                                        <p:cTn id="70" dur="500"/>
                                        <p:tgtEl>
                                          <p:spTgt spid="58"/>
                                        </p:tgtEl>
                                      </p:cBhvr>
                                    </p:animEffect>
                                  </p:childTnLst>
                                </p:cTn>
                              </p:par>
                            </p:childTnLst>
                          </p:cTn>
                        </p:par>
                        <p:par>
                          <p:cTn id="71" fill="hold">
                            <p:stCondLst>
                              <p:cond delay="7900"/>
                            </p:stCondLst>
                            <p:childTnLst>
                              <p:par>
                                <p:cTn id="72" presetID="53" presetClass="entr" presetSubtype="16" fill="hold" nodeType="afterEffect">
                                  <p:stCondLst>
                                    <p:cond delay="0"/>
                                  </p:stCondLst>
                                  <p:childTnLst>
                                    <p:set>
                                      <p:cBhvr>
                                        <p:cTn id="73" dur="1" fill="hold">
                                          <p:stCondLst>
                                            <p:cond delay="0"/>
                                          </p:stCondLst>
                                        </p:cTn>
                                        <p:tgtEl>
                                          <p:spTgt spid="45"/>
                                        </p:tgtEl>
                                        <p:attrNameLst>
                                          <p:attrName>style.visibility</p:attrName>
                                        </p:attrNameLst>
                                      </p:cBhvr>
                                      <p:to>
                                        <p:strVal val="visible"/>
                                      </p:to>
                                    </p:set>
                                    <p:anim calcmode="lin" valueType="num">
                                      <p:cBhvr>
                                        <p:cTn id="74" dur="100" fill="hold"/>
                                        <p:tgtEl>
                                          <p:spTgt spid="45"/>
                                        </p:tgtEl>
                                        <p:attrNameLst>
                                          <p:attrName>ppt_w</p:attrName>
                                        </p:attrNameLst>
                                      </p:cBhvr>
                                      <p:tavLst>
                                        <p:tav tm="0">
                                          <p:val>
                                            <p:fltVal val="0"/>
                                          </p:val>
                                        </p:tav>
                                        <p:tav tm="100000">
                                          <p:val>
                                            <p:strVal val="#ppt_w"/>
                                          </p:val>
                                        </p:tav>
                                      </p:tavLst>
                                    </p:anim>
                                    <p:anim calcmode="lin" valueType="num">
                                      <p:cBhvr>
                                        <p:cTn id="75" dur="100" fill="hold"/>
                                        <p:tgtEl>
                                          <p:spTgt spid="45"/>
                                        </p:tgtEl>
                                        <p:attrNameLst>
                                          <p:attrName>ppt_h</p:attrName>
                                        </p:attrNameLst>
                                      </p:cBhvr>
                                      <p:tavLst>
                                        <p:tav tm="0">
                                          <p:val>
                                            <p:fltVal val="0"/>
                                          </p:val>
                                        </p:tav>
                                        <p:tav tm="100000">
                                          <p:val>
                                            <p:strVal val="#ppt_h"/>
                                          </p:val>
                                        </p:tav>
                                      </p:tavLst>
                                    </p:anim>
                                    <p:animEffect transition="in" filter="fade">
                                      <p:cBhvr>
                                        <p:cTn id="76" dur="100"/>
                                        <p:tgtEl>
                                          <p:spTgt spid="45"/>
                                        </p:tgtEl>
                                      </p:cBhvr>
                                    </p:animEffect>
                                  </p:childTnLst>
                                </p:cTn>
                              </p:par>
                              <p:par>
                                <p:cTn id="77" presetID="6" presetClass="emph" presetSubtype="0" fill="hold" nodeType="withEffect">
                                  <p:stCondLst>
                                    <p:cond delay="100"/>
                                  </p:stCondLst>
                                  <p:childTnLst>
                                    <p:animScale>
                                      <p:cBhvr>
                                        <p:cTn id="78" dur="100" fill="hold"/>
                                        <p:tgtEl>
                                          <p:spTgt spid="45"/>
                                        </p:tgtEl>
                                      </p:cBhvr>
                                      <p:by x="110000" y="110000"/>
                                    </p:animScale>
                                  </p:childTnLst>
                                </p:cTn>
                              </p:par>
                              <p:par>
                                <p:cTn id="79" presetID="6" presetClass="emph" presetSubtype="0" fill="hold" nodeType="withEffect">
                                  <p:stCondLst>
                                    <p:cond delay="200"/>
                                  </p:stCondLst>
                                  <p:childTnLst>
                                    <p:animScale>
                                      <p:cBhvr>
                                        <p:cTn id="80" dur="200" fill="hold"/>
                                        <p:tgtEl>
                                          <p:spTgt spid="45"/>
                                        </p:tgtEl>
                                      </p:cBhvr>
                                      <p:by x="90000" y="90000"/>
                                    </p:animScale>
                                  </p:childTnLst>
                                </p:cTn>
                              </p:par>
                              <p:par>
                                <p:cTn id="81" presetID="6" presetClass="emph" presetSubtype="0" fill="hold" nodeType="withEffect">
                                  <p:stCondLst>
                                    <p:cond delay="400"/>
                                  </p:stCondLst>
                                  <p:childTnLst>
                                    <p:animScale>
                                      <p:cBhvr>
                                        <p:cTn id="82" dur="100" fill="hold"/>
                                        <p:tgtEl>
                                          <p:spTgt spid="45"/>
                                        </p:tgtEl>
                                      </p:cBhvr>
                                      <p:by x="105000" y="105000"/>
                                    </p:animScale>
                                  </p:childTnLst>
                                </p:cTn>
                              </p:par>
                              <p:par>
                                <p:cTn id="83" presetID="6" presetClass="emph" presetSubtype="0" fill="hold" nodeType="withEffect">
                                  <p:stCondLst>
                                    <p:cond delay="500"/>
                                  </p:stCondLst>
                                  <p:childTnLst>
                                    <p:animScale>
                                      <p:cBhvr>
                                        <p:cTn id="84" dur="200" fill="hold"/>
                                        <p:tgtEl>
                                          <p:spTgt spid="45"/>
                                        </p:tgtEl>
                                      </p:cBhvr>
                                      <p:by x="95000" y="95000"/>
                                    </p:animScale>
                                  </p:childTnLst>
                                </p:cTn>
                              </p:par>
                            </p:childTnLst>
                          </p:cTn>
                        </p:par>
                        <p:par>
                          <p:cTn id="85" fill="hold">
                            <p:stCondLst>
                              <p:cond delay="8600"/>
                            </p:stCondLst>
                            <p:childTnLst>
                              <p:par>
                                <p:cTn id="86" presetID="21" presetClass="entr" presetSubtype="1" fill="hold" grpId="0"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heel(1)">
                                      <p:cBhvr>
                                        <p:cTn id="88" dur="1000"/>
                                        <p:tgtEl>
                                          <p:spTgt spid="17"/>
                                        </p:tgtEl>
                                      </p:cBhvr>
                                    </p:animEffect>
                                  </p:childTnLst>
                                </p:cTn>
                              </p:par>
                            </p:childTnLst>
                          </p:cTn>
                        </p:par>
                        <p:par>
                          <p:cTn id="89" fill="hold">
                            <p:stCondLst>
                              <p:cond delay="96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0100"/>
                            </p:stCondLst>
                            <p:childTnLst>
                              <p:par>
                                <p:cTn id="94" presetID="22" presetClass="entr" presetSubtype="4" fill="hold" nodeType="after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down)">
                                      <p:cBhvr>
                                        <p:cTn id="96" dur="500"/>
                                        <p:tgtEl>
                                          <p:spTgt spid="67"/>
                                        </p:tgtEl>
                                      </p:cBhvr>
                                    </p:animEffect>
                                  </p:childTnLst>
                                </p:cTn>
                              </p:par>
                            </p:childTnLst>
                          </p:cTn>
                        </p:par>
                        <p:par>
                          <p:cTn id="97" fill="hold">
                            <p:stCondLst>
                              <p:cond delay="10600"/>
                            </p:stCondLst>
                            <p:childTnLst>
                              <p:par>
                                <p:cTn id="98" presetID="53" presetClass="entr" presetSubtype="16" fill="hold" nodeType="afterEffect">
                                  <p:stCondLst>
                                    <p:cond delay="0"/>
                                  </p:stCondLst>
                                  <p:childTnLst>
                                    <p:set>
                                      <p:cBhvr>
                                        <p:cTn id="99" dur="1" fill="hold">
                                          <p:stCondLst>
                                            <p:cond delay="0"/>
                                          </p:stCondLst>
                                        </p:cTn>
                                        <p:tgtEl>
                                          <p:spTgt spid="50"/>
                                        </p:tgtEl>
                                        <p:attrNameLst>
                                          <p:attrName>style.visibility</p:attrName>
                                        </p:attrNameLst>
                                      </p:cBhvr>
                                      <p:to>
                                        <p:strVal val="visible"/>
                                      </p:to>
                                    </p:set>
                                    <p:anim calcmode="lin" valueType="num">
                                      <p:cBhvr>
                                        <p:cTn id="100" dur="100" fill="hold"/>
                                        <p:tgtEl>
                                          <p:spTgt spid="50"/>
                                        </p:tgtEl>
                                        <p:attrNameLst>
                                          <p:attrName>ppt_w</p:attrName>
                                        </p:attrNameLst>
                                      </p:cBhvr>
                                      <p:tavLst>
                                        <p:tav tm="0">
                                          <p:val>
                                            <p:fltVal val="0"/>
                                          </p:val>
                                        </p:tav>
                                        <p:tav tm="100000">
                                          <p:val>
                                            <p:strVal val="#ppt_w"/>
                                          </p:val>
                                        </p:tav>
                                      </p:tavLst>
                                    </p:anim>
                                    <p:anim calcmode="lin" valueType="num">
                                      <p:cBhvr>
                                        <p:cTn id="101" dur="100" fill="hold"/>
                                        <p:tgtEl>
                                          <p:spTgt spid="50"/>
                                        </p:tgtEl>
                                        <p:attrNameLst>
                                          <p:attrName>ppt_h</p:attrName>
                                        </p:attrNameLst>
                                      </p:cBhvr>
                                      <p:tavLst>
                                        <p:tav tm="0">
                                          <p:val>
                                            <p:fltVal val="0"/>
                                          </p:val>
                                        </p:tav>
                                        <p:tav tm="100000">
                                          <p:val>
                                            <p:strVal val="#ppt_h"/>
                                          </p:val>
                                        </p:tav>
                                      </p:tavLst>
                                    </p:anim>
                                    <p:animEffect transition="in" filter="fade">
                                      <p:cBhvr>
                                        <p:cTn id="102" dur="100"/>
                                        <p:tgtEl>
                                          <p:spTgt spid="50"/>
                                        </p:tgtEl>
                                      </p:cBhvr>
                                    </p:animEffect>
                                  </p:childTnLst>
                                </p:cTn>
                              </p:par>
                              <p:par>
                                <p:cTn id="103" presetID="6" presetClass="emph" presetSubtype="0" fill="hold" nodeType="withEffect">
                                  <p:stCondLst>
                                    <p:cond delay="100"/>
                                  </p:stCondLst>
                                  <p:childTnLst>
                                    <p:animScale>
                                      <p:cBhvr>
                                        <p:cTn id="104" dur="100" fill="hold"/>
                                        <p:tgtEl>
                                          <p:spTgt spid="50"/>
                                        </p:tgtEl>
                                      </p:cBhvr>
                                      <p:by x="110000" y="110000"/>
                                    </p:animScale>
                                  </p:childTnLst>
                                </p:cTn>
                              </p:par>
                              <p:par>
                                <p:cTn id="105" presetID="6" presetClass="emph" presetSubtype="0" fill="hold" nodeType="withEffect">
                                  <p:stCondLst>
                                    <p:cond delay="200"/>
                                  </p:stCondLst>
                                  <p:childTnLst>
                                    <p:animScale>
                                      <p:cBhvr>
                                        <p:cTn id="106" dur="200" fill="hold"/>
                                        <p:tgtEl>
                                          <p:spTgt spid="50"/>
                                        </p:tgtEl>
                                      </p:cBhvr>
                                      <p:by x="90000" y="90000"/>
                                    </p:animScale>
                                  </p:childTnLst>
                                </p:cTn>
                              </p:par>
                              <p:par>
                                <p:cTn id="107" presetID="6" presetClass="emph" presetSubtype="0" fill="hold" nodeType="withEffect">
                                  <p:stCondLst>
                                    <p:cond delay="400"/>
                                  </p:stCondLst>
                                  <p:childTnLst>
                                    <p:animScale>
                                      <p:cBhvr>
                                        <p:cTn id="108" dur="100" fill="hold"/>
                                        <p:tgtEl>
                                          <p:spTgt spid="50"/>
                                        </p:tgtEl>
                                      </p:cBhvr>
                                      <p:by x="105000" y="105000"/>
                                    </p:animScale>
                                  </p:childTnLst>
                                </p:cTn>
                              </p:par>
                              <p:par>
                                <p:cTn id="109" presetID="6" presetClass="emph" presetSubtype="0" fill="hold" nodeType="withEffect">
                                  <p:stCondLst>
                                    <p:cond delay="500"/>
                                  </p:stCondLst>
                                  <p:childTnLst>
                                    <p:animScale>
                                      <p:cBhvr>
                                        <p:cTn id="110" dur="200" fill="hold"/>
                                        <p:tgtEl>
                                          <p:spTgt spid="50"/>
                                        </p:tgtEl>
                                      </p:cBhvr>
                                      <p:by x="95000" y="95000"/>
                                    </p:animScale>
                                  </p:childTnLst>
                                </p:cTn>
                              </p:par>
                            </p:childTnLst>
                          </p:cTn>
                        </p:par>
                        <p:par>
                          <p:cTn id="111" fill="hold">
                            <p:stCondLst>
                              <p:cond delay="11300"/>
                            </p:stCondLst>
                            <p:childTnLst>
                              <p:par>
                                <p:cTn id="112" presetID="21" presetClass="entr" presetSubtype="1" fill="hold" grpId="0" nodeType="after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wheel(1)">
                                      <p:cBhvr>
                                        <p:cTn id="114" dur="1000"/>
                                        <p:tgtEl>
                                          <p:spTgt spid="29"/>
                                        </p:tgtEl>
                                      </p:cBhvr>
                                    </p:animEffect>
                                  </p:childTnLst>
                                </p:cTn>
                              </p:par>
                            </p:childTnLst>
                          </p:cTn>
                        </p:par>
                        <p:par>
                          <p:cTn id="115" fill="hold">
                            <p:stCondLst>
                              <p:cond delay="12300"/>
                            </p:stCondLst>
                            <p:childTnLst>
                              <p:par>
                                <p:cTn id="116" presetID="22" presetClass="entr" presetSubtype="2" fill="hold" nodeType="after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wipe(right)">
                                      <p:cBhvr>
                                        <p:cTn id="118" dur="500"/>
                                        <p:tgtEl>
                                          <p:spTgt spid="30"/>
                                        </p:tgtEl>
                                      </p:cBhvr>
                                    </p:animEffect>
                                  </p:childTnLst>
                                </p:cTn>
                              </p:par>
                            </p:childTnLst>
                          </p:cTn>
                        </p:par>
                        <p:par>
                          <p:cTn id="119" fill="hold">
                            <p:stCondLst>
                              <p:cond delay="12800"/>
                            </p:stCondLst>
                            <p:childTnLst>
                              <p:par>
                                <p:cTn id="120" presetID="42" presetClass="entr" presetSubtype="0" fill="hold" nodeType="after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500"/>
                                        <p:tgtEl>
                                          <p:spTgt spid="55"/>
                                        </p:tgtEl>
                                      </p:cBhvr>
                                    </p:animEffect>
                                    <p:anim calcmode="lin" valueType="num">
                                      <p:cBhvr>
                                        <p:cTn id="123" dur="500" fill="hold"/>
                                        <p:tgtEl>
                                          <p:spTgt spid="55"/>
                                        </p:tgtEl>
                                        <p:attrNameLst>
                                          <p:attrName>ppt_x</p:attrName>
                                        </p:attrNameLst>
                                      </p:cBhvr>
                                      <p:tavLst>
                                        <p:tav tm="0">
                                          <p:val>
                                            <p:strVal val="#ppt_x"/>
                                          </p:val>
                                        </p:tav>
                                        <p:tav tm="100000">
                                          <p:val>
                                            <p:strVal val="#ppt_x"/>
                                          </p:val>
                                        </p:tav>
                                      </p:tavLst>
                                    </p:anim>
                                    <p:anim calcmode="lin" valueType="num">
                                      <p:cBhvr>
                                        <p:cTn id="124" dur="500" fill="hold"/>
                                        <p:tgtEl>
                                          <p:spTgt spid="55"/>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anim calcmode="lin" valueType="num">
                                      <p:cBhvr>
                                        <p:cTn id="128" dur="500" fill="hold"/>
                                        <p:tgtEl>
                                          <p:spTgt spid="62"/>
                                        </p:tgtEl>
                                        <p:attrNameLst>
                                          <p:attrName>ppt_x</p:attrName>
                                        </p:attrNameLst>
                                      </p:cBhvr>
                                      <p:tavLst>
                                        <p:tav tm="0">
                                          <p:val>
                                            <p:strVal val="#ppt_x"/>
                                          </p:val>
                                        </p:tav>
                                        <p:tav tm="100000">
                                          <p:val>
                                            <p:strVal val="#ppt_x"/>
                                          </p:val>
                                        </p:tav>
                                      </p:tavLst>
                                    </p:anim>
                                    <p:anim calcmode="lin" valueType="num">
                                      <p:cBhvr>
                                        <p:cTn id="129" dur="5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7" grpId="0" animBg="1"/>
      <p:bldP spid="23" grpId="0" animBg="1"/>
      <p:bldP spid="29" grpId="0" animBg="1"/>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矩形 10"/>
          <p:cNvSpPr/>
          <p:nvPr/>
        </p:nvSpPr>
        <p:spPr>
          <a:xfrm>
            <a:off x="5159353" y="2134724"/>
            <a:ext cx="3378018" cy="2086725"/>
          </a:xfrm>
          <a:prstGeom prst="rect">
            <a:avLst/>
          </a:prstGeom>
        </p:spPr>
        <p:txBody>
          <a:bodyPr wrap="square">
            <a:spAutoFit/>
          </a:bodyPr>
          <a:lstStyle/>
          <a:p>
            <a:pPr>
              <a:lnSpc>
                <a:spcPct val="150000"/>
              </a:lnSpc>
            </a:pPr>
            <a:r>
              <a:rPr lang="zh-CN" altLang="en-US" sz="1440" dirty="0">
                <a:solidFill>
                  <a:schemeClr val="tx1">
                    <a:lumMod val="65000"/>
                    <a:lumOff val="35000"/>
                  </a:schemeClr>
                </a:solidFill>
                <a:latin typeface="微软雅黑" panose="020B0503020204020204" pitchFamily="34" charset="-122"/>
                <a:ea typeface="微软雅黑" panose="020B0503020204020204" pitchFamily="34" charset="-122"/>
              </a:rPr>
              <a:t>点击添加文字说明点击添加文字说明点击添加文字说明点击添加文字说明点击添加文字说明点击添加文字说明点击添加文字说明点击添加文字说明点击添加文字说明点击添加文字说明点击添加文字说明</a:t>
            </a:r>
          </a:p>
        </p:txBody>
      </p:sp>
      <p:grpSp>
        <p:nvGrpSpPr>
          <p:cNvPr id="12" name="组合 11"/>
          <p:cNvGrpSpPr/>
          <p:nvPr/>
        </p:nvGrpSpPr>
        <p:grpSpPr>
          <a:xfrm>
            <a:off x="5159353" y="2053402"/>
            <a:ext cx="3378017" cy="56300"/>
            <a:chOff x="5224615" y="2281558"/>
            <a:chExt cx="3753352" cy="62556"/>
          </a:xfrm>
          <a:solidFill>
            <a:srgbClr val="F70000"/>
          </a:solidFill>
        </p:grpSpPr>
        <p:sp>
          <p:nvSpPr>
            <p:cNvPr id="13" name="矩形 12"/>
            <p:cNvSpPr/>
            <p:nvPr/>
          </p:nvSpPr>
          <p:spPr>
            <a:xfrm>
              <a:off x="5224615" y="2281558"/>
              <a:ext cx="938338" cy="62556"/>
            </a:xfrm>
            <a:prstGeom prst="rect">
              <a:avLst/>
            </a:prstGeom>
            <a:grpFill/>
            <a:ln>
              <a:noFill/>
            </a:ln>
            <a:effectLst>
              <a:innerShdw blurRad="38100" dist="254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14" name="矩形 13"/>
            <p:cNvSpPr/>
            <p:nvPr/>
          </p:nvSpPr>
          <p:spPr>
            <a:xfrm>
              <a:off x="6162953" y="2281558"/>
              <a:ext cx="938338" cy="62556"/>
            </a:xfrm>
            <a:prstGeom prst="rect">
              <a:avLst/>
            </a:prstGeom>
            <a:grpFill/>
            <a:ln>
              <a:noFill/>
            </a:ln>
            <a:effectLst>
              <a:innerShdw blurRad="38100" dist="254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15" name="矩形 14"/>
            <p:cNvSpPr/>
            <p:nvPr/>
          </p:nvSpPr>
          <p:spPr>
            <a:xfrm>
              <a:off x="7101292" y="2281558"/>
              <a:ext cx="938338" cy="62556"/>
            </a:xfrm>
            <a:prstGeom prst="rect">
              <a:avLst/>
            </a:prstGeom>
            <a:grpFill/>
            <a:ln>
              <a:noFill/>
            </a:ln>
            <a:effectLst>
              <a:innerShdw blurRad="38100" dist="254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16" name="矩形 15"/>
            <p:cNvSpPr/>
            <p:nvPr/>
          </p:nvSpPr>
          <p:spPr>
            <a:xfrm>
              <a:off x="8039629" y="2281558"/>
              <a:ext cx="938338" cy="62556"/>
            </a:xfrm>
            <a:prstGeom prst="rect">
              <a:avLst/>
            </a:prstGeom>
            <a:grpFill/>
            <a:ln>
              <a:noFill/>
            </a:ln>
            <a:effectLst>
              <a:innerShdw blurRad="38100" dist="254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grpSp>
      <p:sp>
        <p:nvSpPr>
          <p:cNvPr id="17" name="文本框 26"/>
          <p:cNvSpPr txBox="1"/>
          <p:nvPr/>
        </p:nvSpPr>
        <p:spPr>
          <a:xfrm>
            <a:off x="5159353" y="1634278"/>
            <a:ext cx="1736462" cy="300082"/>
          </a:xfrm>
          <a:prstGeom prst="rect">
            <a:avLst/>
          </a:prstGeom>
          <a:noFill/>
          <a:effectLst>
            <a:innerShdw blurRad="63500" dist="50800" dir="13500000">
              <a:prstClr val="black">
                <a:alpha val="50000"/>
              </a:prstClr>
            </a:innerShdw>
          </a:effectLst>
        </p:spPr>
        <p:txBody>
          <a:bodyPr wrap="square" rtlCol="0">
            <a:spAutoFit/>
          </a:bodyPr>
          <a:lstStyle/>
          <a:p>
            <a:r>
              <a:rPr lang="zh-CN" altLang="en-US" b="1" dirty="0">
                <a:solidFill>
                  <a:schemeClr val="tx1">
                    <a:lumMod val="65000"/>
                    <a:lumOff val="35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点击添加标题</a:t>
            </a:r>
          </a:p>
        </p:txBody>
      </p:sp>
      <p:grpSp>
        <p:nvGrpSpPr>
          <p:cNvPr id="18" name="组合 17"/>
          <p:cNvGrpSpPr/>
          <p:nvPr/>
        </p:nvGrpSpPr>
        <p:grpSpPr>
          <a:xfrm>
            <a:off x="794541" y="1724222"/>
            <a:ext cx="3712652" cy="2273287"/>
            <a:chOff x="941650" y="2017146"/>
            <a:chExt cx="4127501" cy="2527301"/>
          </a:xfrm>
        </p:grpSpPr>
        <p:sp>
          <p:nvSpPr>
            <p:cNvPr id="19" name="Freeform 5"/>
            <p:cNvSpPr>
              <a:spLocks/>
            </p:cNvSpPr>
            <p:nvPr/>
          </p:nvSpPr>
          <p:spPr bwMode="auto">
            <a:xfrm>
              <a:off x="1400438" y="2566421"/>
              <a:ext cx="150813" cy="696913"/>
            </a:xfrm>
            <a:custGeom>
              <a:avLst/>
              <a:gdLst>
                <a:gd name="T0" fmla="*/ 0 w 95"/>
                <a:gd name="T1" fmla="*/ 0 h 439"/>
                <a:gd name="T2" fmla="*/ 10 w 95"/>
                <a:gd name="T3" fmla="*/ 0 h 439"/>
                <a:gd name="T4" fmla="*/ 95 w 95"/>
                <a:gd name="T5" fmla="*/ 437 h 439"/>
                <a:gd name="T6" fmla="*/ 85 w 95"/>
                <a:gd name="T7" fmla="*/ 439 h 439"/>
                <a:gd name="T8" fmla="*/ 0 w 95"/>
                <a:gd name="T9" fmla="*/ 0 h 439"/>
                <a:gd name="T10" fmla="*/ 0 w 95"/>
                <a:gd name="T11" fmla="*/ 0 h 439"/>
              </a:gdLst>
              <a:ahLst/>
              <a:cxnLst>
                <a:cxn ang="0">
                  <a:pos x="T0" y="T1"/>
                </a:cxn>
                <a:cxn ang="0">
                  <a:pos x="T2" y="T3"/>
                </a:cxn>
                <a:cxn ang="0">
                  <a:pos x="T4" y="T5"/>
                </a:cxn>
                <a:cxn ang="0">
                  <a:pos x="T6" y="T7"/>
                </a:cxn>
                <a:cxn ang="0">
                  <a:pos x="T8" y="T9"/>
                </a:cxn>
                <a:cxn ang="0">
                  <a:pos x="T10" y="T11"/>
                </a:cxn>
              </a:cxnLst>
              <a:rect l="0" t="0" r="r" b="b"/>
              <a:pathLst>
                <a:path w="95" h="439">
                  <a:moveTo>
                    <a:pt x="0" y="0"/>
                  </a:moveTo>
                  <a:lnTo>
                    <a:pt x="10" y="0"/>
                  </a:lnTo>
                  <a:lnTo>
                    <a:pt x="95" y="437"/>
                  </a:lnTo>
                  <a:lnTo>
                    <a:pt x="85" y="439"/>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0" name="Freeform 6"/>
            <p:cNvSpPr>
              <a:spLocks/>
            </p:cNvSpPr>
            <p:nvPr/>
          </p:nvSpPr>
          <p:spPr bwMode="auto">
            <a:xfrm>
              <a:off x="2219588" y="3961834"/>
              <a:ext cx="711200" cy="96838"/>
            </a:xfrm>
            <a:custGeom>
              <a:avLst/>
              <a:gdLst>
                <a:gd name="T0" fmla="*/ 0 w 448"/>
                <a:gd name="T1" fmla="*/ 9 h 61"/>
                <a:gd name="T2" fmla="*/ 3 w 448"/>
                <a:gd name="T3" fmla="*/ 0 h 61"/>
                <a:gd name="T4" fmla="*/ 448 w 448"/>
                <a:gd name="T5" fmla="*/ 52 h 61"/>
                <a:gd name="T6" fmla="*/ 446 w 448"/>
                <a:gd name="T7" fmla="*/ 61 h 61"/>
                <a:gd name="T8" fmla="*/ 0 w 448"/>
                <a:gd name="T9" fmla="*/ 9 h 61"/>
                <a:gd name="T10" fmla="*/ 0 w 448"/>
                <a:gd name="T11" fmla="*/ 9 h 61"/>
              </a:gdLst>
              <a:ahLst/>
              <a:cxnLst>
                <a:cxn ang="0">
                  <a:pos x="T0" y="T1"/>
                </a:cxn>
                <a:cxn ang="0">
                  <a:pos x="T2" y="T3"/>
                </a:cxn>
                <a:cxn ang="0">
                  <a:pos x="T4" y="T5"/>
                </a:cxn>
                <a:cxn ang="0">
                  <a:pos x="T6" y="T7"/>
                </a:cxn>
                <a:cxn ang="0">
                  <a:pos x="T8" y="T9"/>
                </a:cxn>
                <a:cxn ang="0">
                  <a:pos x="T10" y="T11"/>
                </a:cxn>
              </a:cxnLst>
              <a:rect l="0" t="0" r="r" b="b"/>
              <a:pathLst>
                <a:path w="448" h="61">
                  <a:moveTo>
                    <a:pt x="0" y="9"/>
                  </a:moveTo>
                  <a:lnTo>
                    <a:pt x="3" y="0"/>
                  </a:lnTo>
                  <a:lnTo>
                    <a:pt x="448" y="52"/>
                  </a:lnTo>
                  <a:lnTo>
                    <a:pt x="446" y="61"/>
                  </a:lnTo>
                  <a:lnTo>
                    <a:pt x="0" y="9"/>
                  </a:lnTo>
                  <a:lnTo>
                    <a:pt x="0" y="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1" name="Freeform 7"/>
            <p:cNvSpPr>
              <a:spLocks/>
            </p:cNvSpPr>
            <p:nvPr/>
          </p:nvSpPr>
          <p:spPr bwMode="auto">
            <a:xfrm>
              <a:off x="2716475" y="2974409"/>
              <a:ext cx="300038" cy="944563"/>
            </a:xfrm>
            <a:custGeom>
              <a:avLst/>
              <a:gdLst>
                <a:gd name="T0" fmla="*/ 0 w 189"/>
                <a:gd name="T1" fmla="*/ 2 h 595"/>
                <a:gd name="T2" fmla="*/ 9 w 189"/>
                <a:gd name="T3" fmla="*/ 0 h 595"/>
                <a:gd name="T4" fmla="*/ 189 w 189"/>
                <a:gd name="T5" fmla="*/ 591 h 595"/>
                <a:gd name="T6" fmla="*/ 180 w 189"/>
                <a:gd name="T7" fmla="*/ 595 h 595"/>
                <a:gd name="T8" fmla="*/ 0 w 189"/>
                <a:gd name="T9" fmla="*/ 2 h 595"/>
                <a:gd name="T10" fmla="*/ 0 w 189"/>
                <a:gd name="T11" fmla="*/ 2 h 595"/>
              </a:gdLst>
              <a:ahLst/>
              <a:cxnLst>
                <a:cxn ang="0">
                  <a:pos x="T0" y="T1"/>
                </a:cxn>
                <a:cxn ang="0">
                  <a:pos x="T2" y="T3"/>
                </a:cxn>
                <a:cxn ang="0">
                  <a:pos x="T4" y="T5"/>
                </a:cxn>
                <a:cxn ang="0">
                  <a:pos x="T6" y="T7"/>
                </a:cxn>
                <a:cxn ang="0">
                  <a:pos x="T8" y="T9"/>
                </a:cxn>
                <a:cxn ang="0">
                  <a:pos x="T10" y="T11"/>
                </a:cxn>
              </a:cxnLst>
              <a:rect l="0" t="0" r="r" b="b"/>
              <a:pathLst>
                <a:path w="189" h="595">
                  <a:moveTo>
                    <a:pt x="0" y="2"/>
                  </a:moveTo>
                  <a:lnTo>
                    <a:pt x="9" y="0"/>
                  </a:lnTo>
                  <a:lnTo>
                    <a:pt x="189" y="591"/>
                  </a:lnTo>
                  <a:lnTo>
                    <a:pt x="180" y="595"/>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2" name="Freeform 8"/>
            <p:cNvSpPr>
              <a:spLocks/>
            </p:cNvSpPr>
            <p:nvPr/>
          </p:nvSpPr>
          <p:spPr bwMode="auto">
            <a:xfrm>
              <a:off x="2194188" y="2574359"/>
              <a:ext cx="2124075" cy="979488"/>
            </a:xfrm>
            <a:custGeom>
              <a:avLst/>
              <a:gdLst>
                <a:gd name="T0" fmla="*/ 0 w 1338"/>
                <a:gd name="T1" fmla="*/ 610 h 617"/>
                <a:gd name="T2" fmla="*/ 1333 w 1338"/>
                <a:gd name="T3" fmla="*/ 0 h 617"/>
                <a:gd name="T4" fmla="*/ 1338 w 1338"/>
                <a:gd name="T5" fmla="*/ 10 h 617"/>
                <a:gd name="T6" fmla="*/ 2 w 1338"/>
                <a:gd name="T7" fmla="*/ 617 h 617"/>
                <a:gd name="T8" fmla="*/ 0 w 1338"/>
                <a:gd name="T9" fmla="*/ 610 h 617"/>
                <a:gd name="T10" fmla="*/ 0 w 1338"/>
                <a:gd name="T11" fmla="*/ 610 h 617"/>
              </a:gdLst>
              <a:ahLst/>
              <a:cxnLst>
                <a:cxn ang="0">
                  <a:pos x="T0" y="T1"/>
                </a:cxn>
                <a:cxn ang="0">
                  <a:pos x="T2" y="T3"/>
                </a:cxn>
                <a:cxn ang="0">
                  <a:pos x="T4" y="T5"/>
                </a:cxn>
                <a:cxn ang="0">
                  <a:pos x="T6" y="T7"/>
                </a:cxn>
                <a:cxn ang="0">
                  <a:pos x="T8" y="T9"/>
                </a:cxn>
                <a:cxn ang="0">
                  <a:pos x="T10" y="T11"/>
                </a:cxn>
              </a:cxnLst>
              <a:rect l="0" t="0" r="r" b="b"/>
              <a:pathLst>
                <a:path w="1338" h="617">
                  <a:moveTo>
                    <a:pt x="0" y="610"/>
                  </a:moveTo>
                  <a:lnTo>
                    <a:pt x="1333" y="0"/>
                  </a:lnTo>
                  <a:lnTo>
                    <a:pt x="1338" y="10"/>
                  </a:lnTo>
                  <a:lnTo>
                    <a:pt x="2" y="617"/>
                  </a:lnTo>
                  <a:lnTo>
                    <a:pt x="0" y="610"/>
                  </a:lnTo>
                  <a:lnTo>
                    <a:pt x="0" y="61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3" name="Freeform 9"/>
            <p:cNvSpPr>
              <a:spLocks/>
            </p:cNvSpPr>
            <p:nvPr/>
          </p:nvSpPr>
          <p:spPr bwMode="auto">
            <a:xfrm>
              <a:off x="2938725" y="2793434"/>
              <a:ext cx="1025525" cy="735013"/>
            </a:xfrm>
            <a:custGeom>
              <a:avLst/>
              <a:gdLst>
                <a:gd name="T0" fmla="*/ 0 w 646"/>
                <a:gd name="T1" fmla="*/ 7 h 463"/>
                <a:gd name="T2" fmla="*/ 4 w 646"/>
                <a:gd name="T3" fmla="*/ 0 h 463"/>
                <a:gd name="T4" fmla="*/ 646 w 646"/>
                <a:gd name="T5" fmla="*/ 453 h 463"/>
                <a:gd name="T6" fmla="*/ 641 w 646"/>
                <a:gd name="T7" fmla="*/ 463 h 463"/>
                <a:gd name="T8" fmla="*/ 0 w 646"/>
                <a:gd name="T9" fmla="*/ 7 h 463"/>
                <a:gd name="T10" fmla="*/ 0 w 646"/>
                <a:gd name="T11" fmla="*/ 7 h 463"/>
              </a:gdLst>
              <a:ahLst/>
              <a:cxnLst>
                <a:cxn ang="0">
                  <a:pos x="T0" y="T1"/>
                </a:cxn>
                <a:cxn ang="0">
                  <a:pos x="T2" y="T3"/>
                </a:cxn>
                <a:cxn ang="0">
                  <a:pos x="T4" y="T5"/>
                </a:cxn>
                <a:cxn ang="0">
                  <a:pos x="T6" y="T7"/>
                </a:cxn>
                <a:cxn ang="0">
                  <a:pos x="T8" y="T9"/>
                </a:cxn>
                <a:cxn ang="0">
                  <a:pos x="T10" y="T11"/>
                </a:cxn>
              </a:cxnLst>
              <a:rect l="0" t="0" r="r" b="b"/>
              <a:pathLst>
                <a:path w="646" h="463">
                  <a:moveTo>
                    <a:pt x="0" y="7"/>
                  </a:moveTo>
                  <a:lnTo>
                    <a:pt x="4" y="0"/>
                  </a:lnTo>
                  <a:lnTo>
                    <a:pt x="646" y="453"/>
                  </a:lnTo>
                  <a:lnTo>
                    <a:pt x="641" y="463"/>
                  </a:lnTo>
                  <a:lnTo>
                    <a:pt x="0" y="7"/>
                  </a:lnTo>
                  <a:lnTo>
                    <a:pt x="0" y="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4" name="Freeform 10"/>
            <p:cNvSpPr>
              <a:spLocks/>
            </p:cNvSpPr>
            <p:nvPr/>
          </p:nvSpPr>
          <p:spPr bwMode="auto">
            <a:xfrm>
              <a:off x="3749938" y="2415609"/>
              <a:ext cx="409575" cy="946150"/>
            </a:xfrm>
            <a:custGeom>
              <a:avLst/>
              <a:gdLst>
                <a:gd name="T0" fmla="*/ 0 w 258"/>
                <a:gd name="T1" fmla="*/ 3 h 596"/>
                <a:gd name="T2" fmla="*/ 10 w 258"/>
                <a:gd name="T3" fmla="*/ 0 h 596"/>
                <a:gd name="T4" fmla="*/ 258 w 258"/>
                <a:gd name="T5" fmla="*/ 591 h 596"/>
                <a:gd name="T6" fmla="*/ 249 w 258"/>
                <a:gd name="T7" fmla="*/ 596 h 596"/>
                <a:gd name="T8" fmla="*/ 0 w 258"/>
                <a:gd name="T9" fmla="*/ 3 h 596"/>
                <a:gd name="T10" fmla="*/ 0 w 258"/>
                <a:gd name="T11" fmla="*/ 3 h 596"/>
              </a:gdLst>
              <a:ahLst/>
              <a:cxnLst>
                <a:cxn ang="0">
                  <a:pos x="T0" y="T1"/>
                </a:cxn>
                <a:cxn ang="0">
                  <a:pos x="T2" y="T3"/>
                </a:cxn>
                <a:cxn ang="0">
                  <a:pos x="T4" y="T5"/>
                </a:cxn>
                <a:cxn ang="0">
                  <a:pos x="T6" y="T7"/>
                </a:cxn>
                <a:cxn ang="0">
                  <a:pos x="T8" y="T9"/>
                </a:cxn>
                <a:cxn ang="0">
                  <a:pos x="T10" y="T11"/>
                </a:cxn>
              </a:cxnLst>
              <a:rect l="0" t="0" r="r" b="b"/>
              <a:pathLst>
                <a:path w="258" h="596">
                  <a:moveTo>
                    <a:pt x="0" y="3"/>
                  </a:moveTo>
                  <a:lnTo>
                    <a:pt x="10" y="0"/>
                  </a:lnTo>
                  <a:lnTo>
                    <a:pt x="258" y="591"/>
                  </a:lnTo>
                  <a:lnTo>
                    <a:pt x="249" y="596"/>
                  </a:lnTo>
                  <a:lnTo>
                    <a:pt x="0" y="3"/>
                  </a:lnTo>
                  <a:lnTo>
                    <a:pt x="0" y="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5" name="Freeform 11"/>
            <p:cNvSpPr>
              <a:spLocks/>
            </p:cNvSpPr>
            <p:nvPr/>
          </p:nvSpPr>
          <p:spPr bwMode="auto">
            <a:xfrm>
              <a:off x="1611575" y="2423546"/>
              <a:ext cx="555625" cy="68263"/>
            </a:xfrm>
            <a:custGeom>
              <a:avLst/>
              <a:gdLst>
                <a:gd name="T0" fmla="*/ 0 w 350"/>
                <a:gd name="T1" fmla="*/ 10 h 43"/>
                <a:gd name="T2" fmla="*/ 0 w 350"/>
                <a:gd name="T3" fmla="*/ 0 h 43"/>
                <a:gd name="T4" fmla="*/ 350 w 350"/>
                <a:gd name="T5" fmla="*/ 33 h 43"/>
                <a:gd name="T6" fmla="*/ 350 w 350"/>
                <a:gd name="T7" fmla="*/ 43 h 43"/>
                <a:gd name="T8" fmla="*/ 0 w 350"/>
                <a:gd name="T9" fmla="*/ 10 h 43"/>
                <a:gd name="T10" fmla="*/ 0 w 350"/>
                <a:gd name="T11" fmla="*/ 10 h 43"/>
              </a:gdLst>
              <a:ahLst/>
              <a:cxnLst>
                <a:cxn ang="0">
                  <a:pos x="T0" y="T1"/>
                </a:cxn>
                <a:cxn ang="0">
                  <a:pos x="T2" y="T3"/>
                </a:cxn>
                <a:cxn ang="0">
                  <a:pos x="T4" y="T5"/>
                </a:cxn>
                <a:cxn ang="0">
                  <a:pos x="T6" y="T7"/>
                </a:cxn>
                <a:cxn ang="0">
                  <a:pos x="T8" y="T9"/>
                </a:cxn>
                <a:cxn ang="0">
                  <a:pos x="T10" y="T11"/>
                </a:cxn>
              </a:cxnLst>
              <a:rect l="0" t="0" r="r" b="b"/>
              <a:pathLst>
                <a:path w="350" h="43">
                  <a:moveTo>
                    <a:pt x="0" y="10"/>
                  </a:moveTo>
                  <a:lnTo>
                    <a:pt x="0" y="0"/>
                  </a:lnTo>
                  <a:lnTo>
                    <a:pt x="350" y="33"/>
                  </a:lnTo>
                  <a:lnTo>
                    <a:pt x="350" y="43"/>
                  </a:lnTo>
                  <a:lnTo>
                    <a:pt x="0" y="10"/>
                  </a:lnTo>
                  <a:lnTo>
                    <a:pt x="0" y="1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6" name="Oval 12"/>
            <p:cNvSpPr>
              <a:spLocks noChangeArrowheads="1"/>
            </p:cNvSpPr>
            <p:nvPr/>
          </p:nvSpPr>
          <p:spPr bwMode="auto">
            <a:xfrm>
              <a:off x="1065475" y="2069534"/>
              <a:ext cx="639763" cy="644525"/>
            </a:xfrm>
            <a:prstGeom prst="ellipse">
              <a:avLst/>
            </a:prstGeom>
            <a:solidFill>
              <a:srgbClr val="C30D23"/>
            </a:solidFill>
            <a:ln>
              <a:noFill/>
            </a:ln>
            <a:effectLst>
              <a:innerShdw blurRad="63500" dist="508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7" name="Oval 13"/>
            <p:cNvSpPr>
              <a:spLocks noChangeArrowheads="1"/>
            </p:cNvSpPr>
            <p:nvPr/>
          </p:nvSpPr>
          <p:spPr bwMode="auto">
            <a:xfrm>
              <a:off x="4164275" y="2042546"/>
              <a:ext cx="822325" cy="825500"/>
            </a:xfrm>
            <a:prstGeom prst="ellipse">
              <a:avLst/>
            </a:prstGeom>
            <a:solidFill>
              <a:srgbClr val="C30D23"/>
            </a:solidFill>
            <a:ln>
              <a:noFill/>
            </a:ln>
            <a:effectLst>
              <a:innerShdw blurRad="63500" dist="508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8" name="Oval 14"/>
            <p:cNvSpPr>
              <a:spLocks noChangeArrowheads="1"/>
            </p:cNvSpPr>
            <p:nvPr/>
          </p:nvSpPr>
          <p:spPr bwMode="auto">
            <a:xfrm>
              <a:off x="2070363" y="2017146"/>
              <a:ext cx="1066800" cy="1069975"/>
            </a:xfrm>
            <a:prstGeom prst="ellipse">
              <a:avLst/>
            </a:prstGeom>
            <a:solidFill>
              <a:srgbClr val="C30D23"/>
            </a:solidFill>
            <a:ln>
              <a:noFill/>
            </a:ln>
            <a:effectLst>
              <a:innerShdw blurRad="63500" dist="508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29" name="Oval 15"/>
            <p:cNvSpPr>
              <a:spLocks noChangeArrowheads="1"/>
            </p:cNvSpPr>
            <p:nvPr/>
          </p:nvSpPr>
          <p:spPr bwMode="auto">
            <a:xfrm>
              <a:off x="3527688" y="2137796"/>
              <a:ext cx="376238" cy="376238"/>
            </a:xfrm>
            <a:prstGeom prst="ellipse">
              <a:avLst/>
            </a:prstGeom>
            <a:solidFill>
              <a:srgbClr val="C30D23"/>
            </a:solidFill>
            <a:ln>
              <a:noFill/>
            </a:ln>
            <a:effectLst>
              <a:innerShdw blurRad="63500" dist="508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30" name="Oval 16"/>
            <p:cNvSpPr>
              <a:spLocks noChangeArrowheads="1"/>
            </p:cNvSpPr>
            <p:nvPr/>
          </p:nvSpPr>
          <p:spPr bwMode="auto">
            <a:xfrm>
              <a:off x="941650" y="3101409"/>
              <a:ext cx="1436688" cy="1443038"/>
            </a:xfrm>
            <a:prstGeom prst="ellipse">
              <a:avLst/>
            </a:prstGeom>
            <a:solidFill>
              <a:srgbClr val="C30D23"/>
            </a:solidFill>
            <a:ln>
              <a:noFill/>
            </a:ln>
            <a:effectLst>
              <a:innerShdw blurRad="63500" dist="508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31" name="Oval 17"/>
            <p:cNvSpPr>
              <a:spLocks noChangeArrowheads="1"/>
            </p:cNvSpPr>
            <p:nvPr/>
          </p:nvSpPr>
          <p:spPr bwMode="auto">
            <a:xfrm>
              <a:off x="3724538" y="3196659"/>
              <a:ext cx="1344613" cy="1347788"/>
            </a:xfrm>
            <a:prstGeom prst="ellipse">
              <a:avLst/>
            </a:prstGeom>
            <a:solidFill>
              <a:srgbClr val="C30D23"/>
            </a:solidFill>
            <a:ln>
              <a:noFill/>
            </a:ln>
            <a:effectLst>
              <a:innerShdw blurRad="63500" dist="508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sp>
          <p:nvSpPr>
            <p:cNvPr id="32" name="Oval 18"/>
            <p:cNvSpPr>
              <a:spLocks noChangeArrowheads="1"/>
            </p:cNvSpPr>
            <p:nvPr/>
          </p:nvSpPr>
          <p:spPr bwMode="auto">
            <a:xfrm>
              <a:off x="2826013" y="3825309"/>
              <a:ext cx="450850" cy="452438"/>
            </a:xfrm>
            <a:prstGeom prst="ellipse">
              <a:avLst/>
            </a:prstGeom>
            <a:solidFill>
              <a:srgbClr val="C30D23"/>
            </a:solidFill>
            <a:ln>
              <a:noFill/>
            </a:ln>
            <a:effectLst>
              <a:innerShdw blurRad="63500" dist="50800" dir="13500000">
                <a:prstClr val="black">
                  <a:alpha val="50000"/>
                </a:prstClr>
              </a:innerShdw>
            </a:effectLst>
          </p:spPr>
          <p:txBody>
            <a:bodyPr vert="horz" wrap="square" lIns="82296" tIns="41148" rIns="82296" bIns="41148" numCol="1" anchor="t" anchorCtr="0" compatLnSpc="1">
              <a:prstTxWarp prst="textNoShape">
                <a:avLst/>
              </a:prstTxWarp>
            </a:bodyPr>
            <a:lstStyle/>
            <a:p>
              <a:endParaRPr lang="zh-CN" altLang="en-US" sz="1620">
                <a:solidFill>
                  <a:schemeClr val="tx1">
                    <a:lumMod val="65000"/>
                    <a:lumOff val="35000"/>
                  </a:schemeClr>
                </a:solidFill>
              </a:endParaRPr>
            </a:p>
          </p:txBody>
        </p:sp>
      </p:grpSp>
      <p:sp>
        <p:nvSpPr>
          <p:cNvPr id="33" name="Freeform 228"/>
          <p:cNvSpPr>
            <a:spLocks/>
          </p:cNvSpPr>
          <p:nvPr/>
        </p:nvSpPr>
        <p:spPr bwMode="auto">
          <a:xfrm>
            <a:off x="2040347" y="1932070"/>
            <a:ext cx="550546" cy="546736"/>
          </a:xfrm>
          <a:custGeom>
            <a:avLst/>
            <a:gdLst>
              <a:gd name="T0" fmla="*/ 48 w 144"/>
              <a:gd name="T1" fmla="*/ 22 h 143"/>
              <a:gd name="T2" fmla="*/ 48 w 144"/>
              <a:gd name="T3" fmla="*/ 13 h 143"/>
              <a:gd name="T4" fmla="*/ 31 w 144"/>
              <a:gd name="T5" fmla="*/ 13 h 143"/>
              <a:gd name="T6" fmla="*/ 31 w 144"/>
              <a:gd name="T7" fmla="*/ 39 h 143"/>
              <a:gd name="T8" fmla="*/ 35 w 144"/>
              <a:gd name="T9" fmla="*/ 35 h 143"/>
              <a:gd name="T10" fmla="*/ 0 w 144"/>
              <a:gd name="T11" fmla="*/ 69 h 143"/>
              <a:gd name="T12" fmla="*/ 17 w 144"/>
              <a:gd name="T13" fmla="*/ 69 h 143"/>
              <a:gd name="T14" fmla="*/ 17 w 144"/>
              <a:gd name="T15" fmla="*/ 143 h 143"/>
              <a:gd name="T16" fmla="*/ 35 w 144"/>
              <a:gd name="T17" fmla="*/ 143 h 143"/>
              <a:gd name="T18" fmla="*/ 35 w 144"/>
              <a:gd name="T19" fmla="*/ 91 h 143"/>
              <a:gd name="T20" fmla="*/ 57 w 144"/>
              <a:gd name="T21" fmla="*/ 91 h 143"/>
              <a:gd name="T22" fmla="*/ 57 w 144"/>
              <a:gd name="T23" fmla="*/ 143 h 143"/>
              <a:gd name="T24" fmla="*/ 126 w 144"/>
              <a:gd name="T25" fmla="*/ 143 h 143"/>
              <a:gd name="T26" fmla="*/ 126 w 144"/>
              <a:gd name="T27" fmla="*/ 69 h 143"/>
              <a:gd name="T28" fmla="*/ 144 w 144"/>
              <a:gd name="T29" fmla="*/ 69 h 143"/>
              <a:gd name="T30" fmla="*/ 109 w 144"/>
              <a:gd name="T31" fmla="*/ 35 h 143"/>
              <a:gd name="T32" fmla="*/ 70 w 144"/>
              <a:gd name="T33" fmla="*/ 0 h 143"/>
              <a:gd name="T34" fmla="*/ 48 w 144"/>
              <a:gd name="T35" fmla="*/ 2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43">
                <a:moveTo>
                  <a:pt x="48" y="22"/>
                </a:moveTo>
                <a:lnTo>
                  <a:pt x="48" y="13"/>
                </a:lnTo>
                <a:lnTo>
                  <a:pt x="31" y="13"/>
                </a:lnTo>
                <a:lnTo>
                  <a:pt x="31" y="39"/>
                </a:lnTo>
                <a:lnTo>
                  <a:pt x="35" y="35"/>
                </a:lnTo>
                <a:lnTo>
                  <a:pt x="0" y="69"/>
                </a:lnTo>
                <a:lnTo>
                  <a:pt x="17" y="69"/>
                </a:lnTo>
                <a:lnTo>
                  <a:pt x="17" y="143"/>
                </a:lnTo>
                <a:lnTo>
                  <a:pt x="35" y="143"/>
                </a:lnTo>
                <a:lnTo>
                  <a:pt x="35" y="91"/>
                </a:lnTo>
                <a:lnTo>
                  <a:pt x="57" y="91"/>
                </a:lnTo>
                <a:lnTo>
                  <a:pt x="57" y="143"/>
                </a:lnTo>
                <a:lnTo>
                  <a:pt x="126" y="143"/>
                </a:lnTo>
                <a:lnTo>
                  <a:pt x="126" y="69"/>
                </a:lnTo>
                <a:lnTo>
                  <a:pt x="144" y="69"/>
                </a:lnTo>
                <a:lnTo>
                  <a:pt x="109" y="35"/>
                </a:lnTo>
                <a:lnTo>
                  <a:pt x="70" y="0"/>
                </a:lnTo>
                <a:lnTo>
                  <a:pt x="48" y="22"/>
                </a:lnTo>
                <a:close/>
              </a:path>
            </a:pathLst>
          </a:custGeom>
          <a:solidFill>
            <a:schemeClr val="bg1"/>
          </a:solidFill>
          <a:ln w="3175">
            <a:noFill/>
          </a:ln>
          <a:effectLst>
            <a:innerShdw blurRad="38100" dist="25400" dir="13500000">
              <a:prstClr val="black">
                <a:alpha val="50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200">
              <a:solidFill>
                <a:schemeClr val="tx1">
                  <a:lumMod val="65000"/>
                  <a:lumOff val="35000"/>
                </a:schemeClr>
              </a:solidFill>
            </a:endParaRPr>
          </a:p>
        </p:txBody>
      </p:sp>
      <p:sp>
        <p:nvSpPr>
          <p:cNvPr id="34" name="Freeform 224"/>
          <p:cNvSpPr>
            <a:spLocks noEditPoints="1"/>
          </p:cNvSpPr>
          <p:nvPr/>
        </p:nvSpPr>
        <p:spPr bwMode="auto">
          <a:xfrm>
            <a:off x="3605279" y="3117026"/>
            <a:ext cx="594360" cy="548640"/>
          </a:xfrm>
          <a:custGeom>
            <a:avLst/>
            <a:gdLst>
              <a:gd name="T0" fmla="*/ 18 w 37"/>
              <a:gd name="T1" fmla="*/ 23 h 34"/>
              <a:gd name="T2" fmla="*/ 19 w 37"/>
              <a:gd name="T3" fmla="*/ 22 h 34"/>
              <a:gd name="T4" fmla="*/ 21 w 37"/>
              <a:gd name="T5" fmla="*/ 20 h 34"/>
              <a:gd name="T6" fmla="*/ 32 w 37"/>
              <a:gd name="T7" fmla="*/ 27 h 34"/>
              <a:gd name="T8" fmla="*/ 34 w 37"/>
              <a:gd name="T9" fmla="*/ 30 h 34"/>
              <a:gd name="T10" fmla="*/ 35 w 37"/>
              <a:gd name="T11" fmla="*/ 30 h 34"/>
              <a:gd name="T12" fmla="*/ 34 w 37"/>
              <a:gd name="T13" fmla="*/ 29 h 34"/>
              <a:gd name="T14" fmla="*/ 37 w 37"/>
              <a:gd name="T15" fmla="*/ 29 h 34"/>
              <a:gd name="T16" fmla="*/ 18 w 37"/>
              <a:gd name="T17" fmla="*/ 15 h 34"/>
              <a:gd name="T18" fmla="*/ 18 w 37"/>
              <a:gd name="T19" fmla="*/ 7 h 34"/>
              <a:gd name="T20" fmla="*/ 23 w 37"/>
              <a:gd name="T21" fmla="*/ 6 h 34"/>
              <a:gd name="T22" fmla="*/ 22 w 37"/>
              <a:gd name="T23" fmla="*/ 4 h 34"/>
              <a:gd name="T24" fmla="*/ 24 w 37"/>
              <a:gd name="T25" fmla="*/ 5 h 34"/>
              <a:gd name="T26" fmla="*/ 32 w 37"/>
              <a:gd name="T27" fmla="*/ 3 h 34"/>
              <a:gd name="T28" fmla="*/ 36 w 37"/>
              <a:gd name="T29" fmla="*/ 6 h 34"/>
              <a:gd name="T30" fmla="*/ 26 w 37"/>
              <a:gd name="T31" fmla="*/ 14 h 34"/>
              <a:gd name="T32" fmla="*/ 24 w 37"/>
              <a:gd name="T33" fmla="*/ 16 h 34"/>
              <a:gd name="T34" fmla="*/ 34 w 37"/>
              <a:gd name="T35" fmla="*/ 25 h 34"/>
              <a:gd name="T36" fmla="*/ 37 w 37"/>
              <a:gd name="T37" fmla="*/ 26 h 34"/>
              <a:gd name="T38" fmla="*/ 37 w 37"/>
              <a:gd name="T39" fmla="*/ 27 h 34"/>
              <a:gd name="T40" fmla="*/ 36 w 37"/>
              <a:gd name="T41" fmla="*/ 27 h 34"/>
              <a:gd name="T42" fmla="*/ 37 w 37"/>
              <a:gd name="T43" fmla="*/ 29 h 34"/>
              <a:gd name="T44" fmla="*/ 18 w 37"/>
              <a:gd name="T45" fmla="*/ 15 h 34"/>
              <a:gd name="T46" fmla="*/ 18 w 37"/>
              <a:gd name="T47" fmla="*/ 23 h 34"/>
              <a:gd name="T48" fmla="*/ 0 w 37"/>
              <a:gd name="T49" fmla="*/ 0 h 34"/>
              <a:gd name="T50" fmla="*/ 11 w 37"/>
              <a:gd name="T51" fmla="*/ 12 h 34"/>
              <a:gd name="T52" fmla="*/ 11 w 37"/>
              <a:gd name="T53" fmla="*/ 21 h 34"/>
              <a:gd name="T54" fmla="*/ 8 w 37"/>
              <a:gd name="T55" fmla="*/ 21 h 34"/>
              <a:gd name="T56" fmla="*/ 10 w 37"/>
              <a:gd name="T57" fmla="*/ 23 h 34"/>
              <a:gd name="T58" fmla="*/ 10 w 37"/>
              <a:gd name="T59" fmla="*/ 31 h 34"/>
              <a:gd name="T60" fmla="*/ 13 w 37"/>
              <a:gd name="T61" fmla="*/ 34 h 34"/>
              <a:gd name="T62" fmla="*/ 18 w 37"/>
              <a:gd name="T63" fmla="*/ 23 h 34"/>
              <a:gd name="T64" fmla="*/ 18 w 37"/>
              <a:gd name="T65" fmla="*/ 15 h 34"/>
              <a:gd name="T66" fmla="*/ 0 w 37"/>
              <a:gd name="T67" fmla="*/ 0 h 34"/>
              <a:gd name="T68" fmla="*/ 18 w 37"/>
              <a:gd name="T69" fmla="*/ 7 h 34"/>
              <a:gd name="T70" fmla="*/ 18 w 37"/>
              <a:gd name="T71" fmla="*/ 15 h 34"/>
              <a:gd name="T72" fmla="*/ 0 w 37"/>
              <a:gd name="T73" fmla="*/ 0 h 34"/>
              <a:gd name="T74" fmla="*/ 14 w 37"/>
              <a:gd name="T75" fmla="*/ 8 h 34"/>
              <a:gd name="T76" fmla="*/ 18 w 37"/>
              <a:gd name="T7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4">
                <a:moveTo>
                  <a:pt x="18" y="23"/>
                </a:moveTo>
                <a:cubicBezTo>
                  <a:pt x="19" y="22"/>
                  <a:pt x="19" y="22"/>
                  <a:pt x="19" y="22"/>
                </a:cubicBezTo>
                <a:cubicBezTo>
                  <a:pt x="20" y="22"/>
                  <a:pt x="20" y="21"/>
                  <a:pt x="21" y="20"/>
                </a:cubicBezTo>
                <a:cubicBezTo>
                  <a:pt x="26" y="24"/>
                  <a:pt x="30" y="27"/>
                  <a:pt x="32" y="27"/>
                </a:cubicBezTo>
                <a:cubicBezTo>
                  <a:pt x="33" y="28"/>
                  <a:pt x="33" y="30"/>
                  <a:pt x="34" y="30"/>
                </a:cubicBezTo>
                <a:cubicBezTo>
                  <a:pt x="34" y="31"/>
                  <a:pt x="34" y="30"/>
                  <a:pt x="35" y="30"/>
                </a:cubicBezTo>
                <a:cubicBezTo>
                  <a:pt x="34" y="30"/>
                  <a:pt x="34" y="29"/>
                  <a:pt x="34" y="29"/>
                </a:cubicBezTo>
                <a:cubicBezTo>
                  <a:pt x="36" y="29"/>
                  <a:pt x="37" y="30"/>
                  <a:pt x="37" y="29"/>
                </a:cubicBezTo>
                <a:cubicBezTo>
                  <a:pt x="18" y="15"/>
                  <a:pt x="18" y="15"/>
                  <a:pt x="18" y="15"/>
                </a:cubicBezTo>
                <a:cubicBezTo>
                  <a:pt x="18" y="7"/>
                  <a:pt x="18" y="7"/>
                  <a:pt x="18" y="7"/>
                </a:cubicBezTo>
                <a:cubicBezTo>
                  <a:pt x="23" y="6"/>
                  <a:pt x="23" y="6"/>
                  <a:pt x="23" y="6"/>
                </a:cubicBezTo>
                <a:cubicBezTo>
                  <a:pt x="23" y="6"/>
                  <a:pt x="23" y="5"/>
                  <a:pt x="22" y="4"/>
                </a:cubicBezTo>
                <a:cubicBezTo>
                  <a:pt x="23" y="4"/>
                  <a:pt x="23" y="4"/>
                  <a:pt x="24" y="5"/>
                </a:cubicBezTo>
                <a:cubicBezTo>
                  <a:pt x="27" y="5"/>
                  <a:pt x="30" y="3"/>
                  <a:pt x="32" y="3"/>
                </a:cubicBezTo>
                <a:cubicBezTo>
                  <a:pt x="34" y="3"/>
                  <a:pt x="35" y="5"/>
                  <a:pt x="36" y="6"/>
                </a:cubicBezTo>
                <a:cubicBezTo>
                  <a:pt x="32" y="8"/>
                  <a:pt x="28" y="10"/>
                  <a:pt x="26" y="14"/>
                </a:cubicBezTo>
                <a:cubicBezTo>
                  <a:pt x="25" y="14"/>
                  <a:pt x="25" y="15"/>
                  <a:pt x="24" y="16"/>
                </a:cubicBezTo>
                <a:cubicBezTo>
                  <a:pt x="29" y="20"/>
                  <a:pt x="33" y="24"/>
                  <a:pt x="34" y="25"/>
                </a:cubicBezTo>
                <a:cubicBezTo>
                  <a:pt x="35" y="26"/>
                  <a:pt x="36" y="26"/>
                  <a:pt x="37" y="26"/>
                </a:cubicBezTo>
                <a:cubicBezTo>
                  <a:pt x="37" y="27"/>
                  <a:pt x="37" y="27"/>
                  <a:pt x="37" y="27"/>
                </a:cubicBezTo>
                <a:cubicBezTo>
                  <a:pt x="36" y="27"/>
                  <a:pt x="36" y="27"/>
                  <a:pt x="36" y="27"/>
                </a:cubicBezTo>
                <a:cubicBezTo>
                  <a:pt x="37" y="28"/>
                  <a:pt x="37" y="29"/>
                  <a:pt x="37" y="29"/>
                </a:cubicBezTo>
                <a:cubicBezTo>
                  <a:pt x="18" y="15"/>
                  <a:pt x="18" y="15"/>
                  <a:pt x="18" y="15"/>
                </a:cubicBezTo>
                <a:cubicBezTo>
                  <a:pt x="18" y="23"/>
                  <a:pt x="18" y="23"/>
                  <a:pt x="18" y="23"/>
                </a:cubicBezTo>
                <a:moveTo>
                  <a:pt x="0" y="0"/>
                </a:moveTo>
                <a:cubicBezTo>
                  <a:pt x="1" y="4"/>
                  <a:pt x="5" y="8"/>
                  <a:pt x="11" y="12"/>
                </a:cubicBezTo>
                <a:cubicBezTo>
                  <a:pt x="11" y="15"/>
                  <a:pt x="11" y="18"/>
                  <a:pt x="11" y="21"/>
                </a:cubicBezTo>
                <a:cubicBezTo>
                  <a:pt x="11" y="21"/>
                  <a:pt x="10" y="21"/>
                  <a:pt x="8" y="21"/>
                </a:cubicBezTo>
                <a:cubicBezTo>
                  <a:pt x="9" y="21"/>
                  <a:pt x="9" y="22"/>
                  <a:pt x="10" y="23"/>
                </a:cubicBezTo>
                <a:cubicBezTo>
                  <a:pt x="10" y="25"/>
                  <a:pt x="9" y="28"/>
                  <a:pt x="10" y="31"/>
                </a:cubicBezTo>
                <a:cubicBezTo>
                  <a:pt x="10" y="32"/>
                  <a:pt x="12" y="33"/>
                  <a:pt x="13" y="34"/>
                </a:cubicBezTo>
                <a:cubicBezTo>
                  <a:pt x="15" y="29"/>
                  <a:pt x="16" y="25"/>
                  <a:pt x="18" y="23"/>
                </a:cubicBezTo>
                <a:cubicBezTo>
                  <a:pt x="18" y="15"/>
                  <a:pt x="18" y="15"/>
                  <a:pt x="18" y="15"/>
                </a:cubicBezTo>
                <a:cubicBezTo>
                  <a:pt x="0" y="0"/>
                  <a:pt x="0" y="0"/>
                  <a:pt x="0" y="0"/>
                </a:cubicBezTo>
                <a:moveTo>
                  <a:pt x="18" y="7"/>
                </a:moveTo>
                <a:cubicBezTo>
                  <a:pt x="18" y="15"/>
                  <a:pt x="18" y="15"/>
                  <a:pt x="18" y="15"/>
                </a:cubicBezTo>
                <a:cubicBezTo>
                  <a:pt x="0" y="0"/>
                  <a:pt x="0" y="0"/>
                  <a:pt x="0" y="0"/>
                </a:cubicBezTo>
                <a:cubicBezTo>
                  <a:pt x="4" y="0"/>
                  <a:pt x="9" y="3"/>
                  <a:pt x="14" y="8"/>
                </a:cubicBezTo>
                <a:cubicBezTo>
                  <a:pt x="18" y="7"/>
                  <a:pt x="18" y="7"/>
                  <a:pt x="18" y="7"/>
                </a:cubicBezTo>
              </a:path>
            </a:pathLst>
          </a:custGeom>
          <a:solidFill>
            <a:schemeClr val="bg1"/>
          </a:solidFill>
          <a:ln w="3175">
            <a:noFill/>
          </a:ln>
          <a:effectLst>
            <a:innerShdw blurRad="38100" dist="25400" dir="13500000">
              <a:prstClr val="black">
                <a:alpha val="50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200">
              <a:solidFill>
                <a:schemeClr val="tx1">
                  <a:lumMod val="65000"/>
                  <a:lumOff val="35000"/>
                </a:schemeClr>
              </a:solidFill>
            </a:endParaRPr>
          </a:p>
        </p:txBody>
      </p:sp>
      <p:sp>
        <p:nvSpPr>
          <p:cNvPr id="35" name="Freeform 154"/>
          <p:cNvSpPr>
            <a:spLocks noEditPoints="1"/>
          </p:cNvSpPr>
          <p:nvPr/>
        </p:nvSpPr>
        <p:spPr bwMode="auto">
          <a:xfrm>
            <a:off x="1142076" y="2977033"/>
            <a:ext cx="597218" cy="742950"/>
          </a:xfrm>
          <a:custGeom>
            <a:avLst/>
            <a:gdLst>
              <a:gd name="T0" fmla="*/ 35 w 35"/>
              <a:gd name="T1" fmla="*/ 31 h 44"/>
              <a:gd name="T2" fmla="*/ 35 w 35"/>
              <a:gd name="T3" fmla="*/ 7 h 44"/>
              <a:gd name="T4" fmla="*/ 29 w 35"/>
              <a:gd name="T5" fmla="*/ 0 h 44"/>
              <a:gd name="T6" fmla="*/ 7 w 35"/>
              <a:gd name="T7" fmla="*/ 0 h 44"/>
              <a:gd name="T8" fmla="*/ 0 w 35"/>
              <a:gd name="T9" fmla="*/ 7 h 44"/>
              <a:gd name="T10" fmla="*/ 0 w 35"/>
              <a:gd name="T11" fmla="*/ 31 h 44"/>
              <a:gd name="T12" fmla="*/ 6 w 35"/>
              <a:gd name="T13" fmla="*/ 37 h 44"/>
              <a:gd name="T14" fmla="*/ 0 w 35"/>
              <a:gd name="T15" fmla="*/ 44 h 44"/>
              <a:gd name="T16" fmla="*/ 6 w 35"/>
              <a:gd name="T17" fmla="*/ 44 h 44"/>
              <a:gd name="T18" fmla="*/ 12 w 35"/>
              <a:gd name="T19" fmla="*/ 37 h 44"/>
              <a:gd name="T20" fmla="*/ 23 w 35"/>
              <a:gd name="T21" fmla="*/ 37 h 44"/>
              <a:gd name="T22" fmla="*/ 29 w 35"/>
              <a:gd name="T23" fmla="*/ 44 h 44"/>
              <a:gd name="T24" fmla="*/ 35 w 35"/>
              <a:gd name="T25" fmla="*/ 44 h 44"/>
              <a:gd name="T26" fmla="*/ 30 w 35"/>
              <a:gd name="T27" fmla="*/ 37 h 44"/>
              <a:gd name="T28" fmla="*/ 35 w 35"/>
              <a:gd name="T29" fmla="*/ 31 h 44"/>
              <a:gd name="T30" fmla="*/ 4 w 35"/>
              <a:gd name="T31" fmla="*/ 31 h 44"/>
              <a:gd name="T32" fmla="*/ 7 w 35"/>
              <a:gd name="T33" fmla="*/ 28 h 44"/>
              <a:gd name="T34" fmla="*/ 10 w 35"/>
              <a:gd name="T35" fmla="*/ 31 h 44"/>
              <a:gd name="T36" fmla="*/ 7 w 35"/>
              <a:gd name="T37" fmla="*/ 34 h 44"/>
              <a:gd name="T38" fmla="*/ 4 w 35"/>
              <a:gd name="T39" fmla="*/ 31 h 44"/>
              <a:gd name="T40" fmla="*/ 28 w 35"/>
              <a:gd name="T41" fmla="*/ 34 h 44"/>
              <a:gd name="T42" fmla="*/ 25 w 35"/>
              <a:gd name="T43" fmla="*/ 31 h 44"/>
              <a:gd name="T44" fmla="*/ 28 w 35"/>
              <a:gd name="T45" fmla="*/ 28 h 44"/>
              <a:gd name="T46" fmla="*/ 31 w 35"/>
              <a:gd name="T47" fmla="*/ 31 h 44"/>
              <a:gd name="T48" fmla="*/ 28 w 35"/>
              <a:gd name="T49" fmla="*/ 34 h 44"/>
              <a:gd name="T50" fmla="*/ 32 w 35"/>
              <a:gd name="T51" fmla="*/ 18 h 44"/>
              <a:gd name="T52" fmla="*/ 29 w 35"/>
              <a:gd name="T53" fmla="*/ 21 h 44"/>
              <a:gd name="T54" fmla="*/ 6 w 35"/>
              <a:gd name="T55" fmla="*/ 21 h 44"/>
              <a:gd name="T56" fmla="*/ 3 w 35"/>
              <a:gd name="T57" fmla="*/ 18 h 44"/>
              <a:gd name="T58" fmla="*/ 3 w 35"/>
              <a:gd name="T59" fmla="*/ 11 h 44"/>
              <a:gd name="T60" fmla="*/ 6 w 35"/>
              <a:gd name="T61" fmla="*/ 8 h 44"/>
              <a:gd name="T62" fmla="*/ 29 w 35"/>
              <a:gd name="T63" fmla="*/ 8 h 44"/>
              <a:gd name="T64" fmla="*/ 32 w 35"/>
              <a:gd name="T65" fmla="*/ 11 h 44"/>
              <a:gd name="T66" fmla="*/ 32 w 35"/>
              <a:gd name="T6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4">
                <a:moveTo>
                  <a:pt x="35" y="31"/>
                </a:moveTo>
                <a:cubicBezTo>
                  <a:pt x="35" y="7"/>
                  <a:pt x="35" y="7"/>
                  <a:pt x="35" y="7"/>
                </a:cubicBezTo>
                <a:cubicBezTo>
                  <a:pt x="35" y="3"/>
                  <a:pt x="32" y="0"/>
                  <a:pt x="29" y="0"/>
                </a:cubicBezTo>
                <a:cubicBezTo>
                  <a:pt x="7" y="0"/>
                  <a:pt x="7" y="0"/>
                  <a:pt x="7" y="0"/>
                </a:cubicBezTo>
                <a:cubicBezTo>
                  <a:pt x="3" y="0"/>
                  <a:pt x="0" y="3"/>
                  <a:pt x="0" y="7"/>
                </a:cubicBezTo>
                <a:cubicBezTo>
                  <a:pt x="0" y="31"/>
                  <a:pt x="0" y="31"/>
                  <a:pt x="0" y="31"/>
                </a:cubicBezTo>
                <a:cubicBezTo>
                  <a:pt x="0" y="34"/>
                  <a:pt x="3" y="37"/>
                  <a:pt x="6" y="37"/>
                </a:cubicBezTo>
                <a:cubicBezTo>
                  <a:pt x="0" y="44"/>
                  <a:pt x="0" y="44"/>
                  <a:pt x="0" y="44"/>
                </a:cubicBezTo>
                <a:cubicBezTo>
                  <a:pt x="6" y="44"/>
                  <a:pt x="6" y="44"/>
                  <a:pt x="6" y="44"/>
                </a:cubicBezTo>
                <a:cubicBezTo>
                  <a:pt x="12" y="37"/>
                  <a:pt x="12" y="37"/>
                  <a:pt x="12" y="37"/>
                </a:cubicBezTo>
                <a:cubicBezTo>
                  <a:pt x="23" y="37"/>
                  <a:pt x="23" y="37"/>
                  <a:pt x="23" y="37"/>
                </a:cubicBezTo>
                <a:cubicBezTo>
                  <a:pt x="29" y="44"/>
                  <a:pt x="29" y="44"/>
                  <a:pt x="29" y="44"/>
                </a:cubicBezTo>
                <a:cubicBezTo>
                  <a:pt x="35" y="44"/>
                  <a:pt x="35" y="44"/>
                  <a:pt x="35" y="44"/>
                </a:cubicBezTo>
                <a:cubicBezTo>
                  <a:pt x="30" y="37"/>
                  <a:pt x="30" y="37"/>
                  <a:pt x="30" y="37"/>
                </a:cubicBezTo>
                <a:cubicBezTo>
                  <a:pt x="33" y="37"/>
                  <a:pt x="35" y="34"/>
                  <a:pt x="35" y="31"/>
                </a:cubicBezTo>
                <a:close/>
                <a:moveTo>
                  <a:pt x="4" y="31"/>
                </a:moveTo>
                <a:cubicBezTo>
                  <a:pt x="4" y="29"/>
                  <a:pt x="5" y="28"/>
                  <a:pt x="7" y="28"/>
                </a:cubicBezTo>
                <a:cubicBezTo>
                  <a:pt x="9" y="28"/>
                  <a:pt x="10" y="29"/>
                  <a:pt x="10" y="31"/>
                </a:cubicBezTo>
                <a:cubicBezTo>
                  <a:pt x="10" y="32"/>
                  <a:pt x="9" y="34"/>
                  <a:pt x="7" y="34"/>
                </a:cubicBezTo>
                <a:cubicBezTo>
                  <a:pt x="5" y="34"/>
                  <a:pt x="4" y="32"/>
                  <a:pt x="4" y="31"/>
                </a:cubicBezTo>
                <a:close/>
                <a:moveTo>
                  <a:pt x="28" y="34"/>
                </a:moveTo>
                <a:cubicBezTo>
                  <a:pt x="26" y="34"/>
                  <a:pt x="25" y="32"/>
                  <a:pt x="25" y="31"/>
                </a:cubicBezTo>
                <a:cubicBezTo>
                  <a:pt x="25" y="29"/>
                  <a:pt x="26" y="28"/>
                  <a:pt x="28" y="28"/>
                </a:cubicBezTo>
                <a:cubicBezTo>
                  <a:pt x="30" y="28"/>
                  <a:pt x="31" y="29"/>
                  <a:pt x="31" y="31"/>
                </a:cubicBezTo>
                <a:cubicBezTo>
                  <a:pt x="31" y="32"/>
                  <a:pt x="30" y="34"/>
                  <a:pt x="28" y="34"/>
                </a:cubicBezTo>
                <a:close/>
                <a:moveTo>
                  <a:pt x="32" y="18"/>
                </a:moveTo>
                <a:cubicBezTo>
                  <a:pt x="32" y="20"/>
                  <a:pt x="31" y="21"/>
                  <a:pt x="29" y="21"/>
                </a:cubicBezTo>
                <a:cubicBezTo>
                  <a:pt x="6" y="21"/>
                  <a:pt x="6" y="21"/>
                  <a:pt x="6" y="21"/>
                </a:cubicBezTo>
                <a:cubicBezTo>
                  <a:pt x="5" y="21"/>
                  <a:pt x="3" y="20"/>
                  <a:pt x="3" y="18"/>
                </a:cubicBezTo>
                <a:cubicBezTo>
                  <a:pt x="3" y="11"/>
                  <a:pt x="3" y="11"/>
                  <a:pt x="3" y="11"/>
                </a:cubicBezTo>
                <a:cubicBezTo>
                  <a:pt x="3" y="9"/>
                  <a:pt x="5" y="8"/>
                  <a:pt x="6" y="8"/>
                </a:cubicBezTo>
                <a:cubicBezTo>
                  <a:pt x="29" y="8"/>
                  <a:pt x="29" y="8"/>
                  <a:pt x="29" y="8"/>
                </a:cubicBezTo>
                <a:cubicBezTo>
                  <a:pt x="31" y="8"/>
                  <a:pt x="32" y="9"/>
                  <a:pt x="32" y="11"/>
                </a:cubicBezTo>
                <a:lnTo>
                  <a:pt x="32" y="18"/>
                </a:lnTo>
                <a:close/>
              </a:path>
            </a:pathLst>
          </a:custGeom>
          <a:solidFill>
            <a:srgbClr val="FFFFFF"/>
          </a:solidFill>
          <a:ln>
            <a:noFill/>
          </a:ln>
          <a:effectLst>
            <a:innerShdw blurRad="38100" dist="254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fontAlgn="base">
              <a:spcBef>
                <a:spcPct val="0"/>
              </a:spcBef>
              <a:spcAft>
                <a:spcPct val="0"/>
              </a:spcAft>
            </a:pPr>
            <a:endParaRPr lang="zh-CN" altLang="en-US" sz="2160">
              <a:solidFill>
                <a:schemeClr val="tx1">
                  <a:lumMod val="65000"/>
                  <a:lumOff val="35000"/>
                </a:schemeClr>
              </a:solidFill>
            </a:endParaRPr>
          </a:p>
        </p:txBody>
      </p:sp>
    </p:spTree>
    <p:extLst>
      <p:ext uri="{BB962C8B-B14F-4D97-AF65-F5344CB8AC3E}">
        <p14:creationId xmlns:p14="http://schemas.microsoft.com/office/powerpoint/2010/main" val="325306968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2" presetClass="entr" presetSubtype="12" fill="hold" nodeType="withEffect">
                                  <p:stCondLst>
                                    <p:cond delay="150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750" fill="hold"/>
                                        <p:tgtEl>
                                          <p:spTgt spid="18"/>
                                        </p:tgtEl>
                                        <p:attrNameLst>
                                          <p:attrName>ppt_x</p:attrName>
                                        </p:attrNameLst>
                                      </p:cBhvr>
                                      <p:tavLst>
                                        <p:tav tm="0">
                                          <p:val>
                                            <p:strVal val="0-#ppt_w/2"/>
                                          </p:val>
                                        </p:tav>
                                        <p:tav tm="100000">
                                          <p:val>
                                            <p:strVal val="#ppt_x"/>
                                          </p:val>
                                        </p:tav>
                                      </p:tavLst>
                                    </p:anim>
                                    <p:anim calcmode="lin" valueType="num">
                                      <p:cBhvr additive="base">
                                        <p:cTn id="22" dur="75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12" fill="hold" grpId="0" nodeType="withEffect">
                                  <p:stCondLst>
                                    <p:cond delay="150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750" fill="hold"/>
                                        <p:tgtEl>
                                          <p:spTgt spid="33"/>
                                        </p:tgtEl>
                                        <p:attrNameLst>
                                          <p:attrName>ppt_x</p:attrName>
                                        </p:attrNameLst>
                                      </p:cBhvr>
                                      <p:tavLst>
                                        <p:tav tm="0">
                                          <p:val>
                                            <p:strVal val="0-#ppt_w/2"/>
                                          </p:val>
                                        </p:tav>
                                        <p:tav tm="100000">
                                          <p:val>
                                            <p:strVal val="#ppt_x"/>
                                          </p:val>
                                        </p:tav>
                                      </p:tavLst>
                                    </p:anim>
                                    <p:anim calcmode="lin" valueType="num">
                                      <p:cBhvr additive="base">
                                        <p:cTn id="26" dur="75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15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750" fill="hold"/>
                                        <p:tgtEl>
                                          <p:spTgt spid="34"/>
                                        </p:tgtEl>
                                        <p:attrNameLst>
                                          <p:attrName>ppt_x</p:attrName>
                                        </p:attrNameLst>
                                      </p:cBhvr>
                                      <p:tavLst>
                                        <p:tav tm="0">
                                          <p:val>
                                            <p:strVal val="0-#ppt_w/2"/>
                                          </p:val>
                                        </p:tav>
                                        <p:tav tm="100000">
                                          <p:val>
                                            <p:strVal val="#ppt_x"/>
                                          </p:val>
                                        </p:tav>
                                      </p:tavLst>
                                    </p:anim>
                                    <p:anim calcmode="lin" valueType="num">
                                      <p:cBhvr additive="base">
                                        <p:cTn id="30" dur="75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50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750" fill="hold"/>
                                        <p:tgtEl>
                                          <p:spTgt spid="35"/>
                                        </p:tgtEl>
                                        <p:attrNameLst>
                                          <p:attrName>ppt_x</p:attrName>
                                        </p:attrNameLst>
                                      </p:cBhvr>
                                      <p:tavLst>
                                        <p:tav tm="0">
                                          <p:val>
                                            <p:strVal val="0-#ppt_w/2"/>
                                          </p:val>
                                        </p:tav>
                                        <p:tav tm="100000">
                                          <p:val>
                                            <p:strVal val="#ppt_x"/>
                                          </p:val>
                                        </p:tav>
                                      </p:tavLst>
                                    </p:anim>
                                    <p:anim calcmode="lin" valueType="num">
                                      <p:cBhvr additive="base">
                                        <p:cTn id="34" dur="75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8" fill="hold" nodeType="withEffect">
                                  <p:stCondLst>
                                    <p:cond delay="2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750" fill="hold"/>
                                        <p:tgtEl>
                                          <p:spTgt spid="12"/>
                                        </p:tgtEl>
                                        <p:attrNameLst>
                                          <p:attrName>ppt_x</p:attrName>
                                        </p:attrNameLst>
                                      </p:cBhvr>
                                      <p:tavLst>
                                        <p:tav tm="0">
                                          <p:val>
                                            <p:strVal val="0-#ppt_w/2"/>
                                          </p:val>
                                        </p:tav>
                                        <p:tav tm="100000">
                                          <p:val>
                                            <p:strVal val="#ppt_x"/>
                                          </p:val>
                                        </p:tav>
                                      </p:tavLst>
                                    </p:anim>
                                    <p:anim calcmode="lin" valueType="num">
                                      <p:cBhvr additive="base">
                                        <p:cTn id="38" dur="750" fill="hold"/>
                                        <p:tgtEl>
                                          <p:spTgt spid="12"/>
                                        </p:tgtEl>
                                        <p:attrNameLst>
                                          <p:attrName>ppt_y</p:attrName>
                                        </p:attrNameLst>
                                      </p:cBhvr>
                                      <p:tavLst>
                                        <p:tav tm="0">
                                          <p:val>
                                            <p:strVal val="#ppt_y"/>
                                          </p:val>
                                        </p:tav>
                                        <p:tav tm="100000">
                                          <p:val>
                                            <p:strVal val="#ppt_y"/>
                                          </p:val>
                                        </p:tav>
                                      </p:tavLst>
                                    </p:anim>
                                  </p:childTnLst>
                                </p:cTn>
                              </p:par>
                              <p:par>
                                <p:cTn id="39" presetID="42" presetClass="entr" presetSubtype="0" fill="hold" grpId="0" nodeType="withEffect">
                                  <p:stCondLst>
                                    <p:cond delay="27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75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7" grpId="0"/>
      <p:bldP spid="33" grpId="0" animBg="1"/>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grpSp>
        <p:nvGrpSpPr>
          <p:cNvPr id="11" name="组合 10"/>
          <p:cNvGrpSpPr/>
          <p:nvPr/>
        </p:nvGrpSpPr>
        <p:grpSpPr>
          <a:xfrm>
            <a:off x="2629244" y="1882900"/>
            <a:ext cx="516473" cy="2034599"/>
            <a:chOff x="2644154" y="1737427"/>
            <a:chExt cx="516473" cy="2034599"/>
          </a:xfrm>
        </p:grpSpPr>
        <p:sp>
          <p:nvSpPr>
            <p:cNvPr id="12" name="Line 134"/>
            <p:cNvSpPr>
              <a:spLocks noChangeShapeType="1"/>
            </p:cNvSpPr>
            <p:nvPr/>
          </p:nvSpPr>
          <p:spPr bwMode="auto">
            <a:xfrm flipV="1">
              <a:off x="2647410" y="2095413"/>
              <a:ext cx="501938" cy="32962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8207" tIns="49104" rIns="98207" bIns="49104" numCol="1" anchor="t" anchorCtr="0" compatLnSpc="1">
              <a:prstTxWarp prst="textNoShape">
                <a:avLst/>
              </a:prstTxWarp>
            </a:bodyPr>
            <a:lstStyle/>
            <a:p>
              <a:pPr algn="ctr" fontAlgn="base">
                <a:spcBef>
                  <a:spcPct val="0"/>
                </a:spcBef>
                <a:spcAft>
                  <a:spcPct val="0"/>
                </a:spcAft>
                <a:defRPr/>
              </a:pPr>
              <a:endParaRPr lang="en-US" sz="2200" kern="0">
                <a:solidFill>
                  <a:schemeClr val="tx1">
                    <a:lumMod val="65000"/>
                    <a:lumOff val="35000"/>
                  </a:schemeClr>
                </a:solidFill>
                <a:latin typeface="微软雅黑" panose="020B0503020204020204" pitchFamily="34" charset="-122"/>
                <a:ea typeface="微软雅黑" panose="020B0503020204020204" pitchFamily="34" charset="-122"/>
                <a:sym typeface="Gill Sans" charset="0"/>
              </a:endParaRPr>
            </a:p>
          </p:txBody>
        </p:sp>
        <p:cxnSp>
          <p:nvCxnSpPr>
            <p:cNvPr id="13" name="Straight Connector 48"/>
            <p:cNvCxnSpPr/>
            <p:nvPr/>
          </p:nvCxnSpPr>
          <p:spPr>
            <a:xfrm flipH="1" flipV="1">
              <a:off x="2644154" y="1737427"/>
              <a:ext cx="516473" cy="347442"/>
            </a:xfrm>
            <a:prstGeom prst="line">
              <a:avLst/>
            </a:prstGeom>
            <a:noFill/>
            <a:ln w="12700" cap="flat" cmpd="sng" algn="ctr">
              <a:solidFill>
                <a:srgbClr val="000000"/>
              </a:solidFill>
              <a:prstDash val="solid"/>
            </a:ln>
            <a:effectLst/>
          </p:spPr>
        </p:cxnSp>
        <p:sp>
          <p:nvSpPr>
            <p:cNvPr id="14" name="Line 134"/>
            <p:cNvSpPr>
              <a:spLocks noChangeShapeType="1"/>
            </p:cNvSpPr>
            <p:nvPr/>
          </p:nvSpPr>
          <p:spPr bwMode="auto">
            <a:xfrm flipV="1">
              <a:off x="2647409" y="3405553"/>
              <a:ext cx="462619" cy="36647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8207" tIns="49104" rIns="98207" bIns="49104" numCol="1" anchor="t" anchorCtr="0" compatLnSpc="1">
              <a:prstTxWarp prst="textNoShape">
                <a:avLst/>
              </a:prstTxWarp>
            </a:bodyPr>
            <a:lstStyle/>
            <a:p>
              <a:pPr algn="ctr" fontAlgn="base">
                <a:spcBef>
                  <a:spcPct val="0"/>
                </a:spcBef>
                <a:spcAft>
                  <a:spcPct val="0"/>
                </a:spcAft>
                <a:defRPr/>
              </a:pPr>
              <a:endParaRPr lang="en-US" sz="2200" kern="0">
                <a:solidFill>
                  <a:schemeClr val="tx1">
                    <a:lumMod val="65000"/>
                    <a:lumOff val="35000"/>
                  </a:schemeClr>
                </a:solidFill>
                <a:latin typeface="微软雅黑" panose="020B0503020204020204" pitchFamily="34" charset="-122"/>
                <a:ea typeface="微软雅黑" panose="020B0503020204020204" pitchFamily="34" charset="-122"/>
                <a:sym typeface="Gill Sans" charset="0"/>
              </a:endParaRPr>
            </a:p>
          </p:txBody>
        </p:sp>
        <p:cxnSp>
          <p:nvCxnSpPr>
            <p:cNvPr id="15" name="Straight Connector 40"/>
            <p:cNvCxnSpPr>
              <a:stCxn id="37" idx="2"/>
            </p:cNvCxnSpPr>
            <p:nvPr/>
          </p:nvCxnSpPr>
          <p:spPr>
            <a:xfrm flipH="1" flipV="1">
              <a:off x="2679972" y="3065706"/>
              <a:ext cx="450780" cy="259866"/>
            </a:xfrm>
            <a:prstGeom prst="line">
              <a:avLst/>
            </a:prstGeom>
            <a:noFill/>
            <a:ln w="12700" cap="flat" cmpd="sng" algn="ctr">
              <a:solidFill>
                <a:srgbClr val="000000"/>
              </a:solidFill>
              <a:prstDash val="solid"/>
            </a:ln>
            <a:effectLst/>
          </p:spPr>
        </p:cxnSp>
      </p:grpSp>
      <p:grpSp>
        <p:nvGrpSpPr>
          <p:cNvPr id="16" name="组合 15"/>
          <p:cNvGrpSpPr/>
          <p:nvPr/>
        </p:nvGrpSpPr>
        <p:grpSpPr>
          <a:xfrm>
            <a:off x="6041317" y="1899683"/>
            <a:ext cx="537196" cy="2017817"/>
            <a:chOff x="6131458" y="1754210"/>
            <a:chExt cx="537196" cy="2017817"/>
          </a:xfrm>
        </p:grpSpPr>
        <p:sp>
          <p:nvSpPr>
            <p:cNvPr id="17" name="Line 134"/>
            <p:cNvSpPr>
              <a:spLocks noChangeShapeType="1"/>
            </p:cNvSpPr>
            <p:nvPr/>
          </p:nvSpPr>
          <p:spPr bwMode="auto">
            <a:xfrm flipH="1" flipV="1">
              <a:off x="6142736" y="2095413"/>
              <a:ext cx="501938" cy="32962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8207" tIns="49104" rIns="98207" bIns="49104" numCol="1" anchor="t" anchorCtr="0" compatLnSpc="1">
              <a:prstTxWarp prst="textNoShape">
                <a:avLst/>
              </a:prstTxWarp>
            </a:bodyPr>
            <a:lstStyle/>
            <a:p>
              <a:pPr algn="ctr" fontAlgn="base">
                <a:spcBef>
                  <a:spcPct val="0"/>
                </a:spcBef>
                <a:spcAft>
                  <a:spcPct val="0"/>
                </a:spcAft>
                <a:defRPr/>
              </a:pPr>
              <a:endParaRPr lang="en-US" sz="2200" kern="0">
                <a:solidFill>
                  <a:schemeClr val="tx1">
                    <a:lumMod val="65000"/>
                    <a:lumOff val="35000"/>
                  </a:schemeClr>
                </a:solidFill>
                <a:latin typeface="微软雅黑" panose="020B0503020204020204" pitchFamily="34" charset="-122"/>
                <a:ea typeface="微软雅黑" panose="020B0503020204020204" pitchFamily="34" charset="-122"/>
                <a:sym typeface="Gill Sans" charset="0"/>
              </a:endParaRPr>
            </a:p>
          </p:txBody>
        </p:sp>
        <p:cxnSp>
          <p:nvCxnSpPr>
            <p:cNvPr id="18" name="Straight Connector 180"/>
            <p:cNvCxnSpPr/>
            <p:nvPr/>
          </p:nvCxnSpPr>
          <p:spPr>
            <a:xfrm flipV="1">
              <a:off x="6131458" y="1754210"/>
              <a:ext cx="516473" cy="347442"/>
            </a:xfrm>
            <a:prstGeom prst="line">
              <a:avLst/>
            </a:prstGeom>
            <a:noFill/>
            <a:ln w="12700" cap="flat" cmpd="sng" algn="ctr">
              <a:solidFill>
                <a:srgbClr val="000000"/>
              </a:solidFill>
              <a:prstDash val="solid"/>
            </a:ln>
            <a:effectLst/>
          </p:spPr>
        </p:cxnSp>
        <p:sp>
          <p:nvSpPr>
            <p:cNvPr id="19" name="Line 134"/>
            <p:cNvSpPr>
              <a:spLocks noChangeShapeType="1"/>
            </p:cNvSpPr>
            <p:nvPr/>
          </p:nvSpPr>
          <p:spPr bwMode="auto">
            <a:xfrm flipH="1" flipV="1">
              <a:off x="6161986" y="3381828"/>
              <a:ext cx="482687" cy="390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8207" tIns="49104" rIns="98207" bIns="49104" numCol="1" anchor="t" anchorCtr="0" compatLnSpc="1">
              <a:prstTxWarp prst="textNoShape">
                <a:avLst/>
              </a:prstTxWarp>
            </a:bodyPr>
            <a:lstStyle/>
            <a:p>
              <a:pPr algn="ctr" fontAlgn="base">
                <a:spcBef>
                  <a:spcPct val="0"/>
                </a:spcBef>
                <a:spcAft>
                  <a:spcPct val="0"/>
                </a:spcAft>
                <a:defRPr/>
              </a:pPr>
              <a:endParaRPr lang="en-US" sz="2200" kern="0">
                <a:solidFill>
                  <a:schemeClr val="tx1">
                    <a:lumMod val="65000"/>
                    <a:lumOff val="35000"/>
                  </a:schemeClr>
                </a:solidFill>
                <a:latin typeface="微软雅黑" panose="020B0503020204020204" pitchFamily="34" charset="-122"/>
                <a:ea typeface="微软雅黑" panose="020B0503020204020204" pitchFamily="34" charset="-122"/>
                <a:sym typeface="Gill Sans" charset="0"/>
              </a:endParaRPr>
            </a:p>
          </p:txBody>
        </p:sp>
        <p:cxnSp>
          <p:nvCxnSpPr>
            <p:cNvPr id="20" name="Straight Connector 182"/>
            <p:cNvCxnSpPr>
              <a:stCxn id="44" idx="6"/>
            </p:cNvCxnSpPr>
            <p:nvPr/>
          </p:nvCxnSpPr>
          <p:spPr>
            <a:xfrm flipV="1">
              <a:off x="6182710" y="3065706"/>
              <a:ext cx="485944" cy="256721"/>
            </a:xfrm>
            <a:prstGeom prst="line">
              <a:avLst/>
            </a:prstGeom>
            <a:noFill/>
            <a:ln w="12700" cap="flat" cmpd="sng" algn="ctr">
              <a:solidFill>
                <a:srgbClr val="000000"/>
              </a:solidFill>
              <a:prstDash val="solid"/>
            </a:ln>
            <a:effectLst/>
          </p:spPr>
        </p:cxnSp>
      </p:grpSp>
      <p:sp>
        <p:nvSpPr>
          <p:cNvPr id="21" name="文本框 46"/>
          <p:cNvSpPr txBox="1"/>
          <p:nvPr/>
        </p:nvSpPr>
        <p:spPr>
          <a:xfrm>
            <a:off x="478631" y="1575017"/>
            <a:ext cx="680315"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01</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22" name="组合 21"/>
          <p:cNvGrpSpPr/>
          <p:nvPr/>
        </p:nvGrpSpPr>
        <p:grpSpPr>
          <a:xfrm>
            <a:off x="3645607" y="2370292"/>
            <a:ext cx="644745" cy="1157010"/>
            <a:chOff x="3690210" y="2224819"/>
            <a:chExt cx="644745" cy="1157010"/>
          </a:xfrm>
        </p:grpSpPr>
        <p:cxnSp>
          <p:nvCxnSpPr>
            <p:cNvPr id="23" name="Straight Connector 42"/>
            <p:cNvCxnSpPr/>
            <p:nvPr/>
          </p:nvCxnSpPr>
          <p:spPr>
            <a:xfrm>
              <a:off x="3690210" y="2224819"/>
              <a:ext cx="630697" cy="362354"/>
            </a:xfrm>
            <a:prstGeom prst="line">
              <a:avLst/>
            </a:prstGeom>
            <a:noFill/>
            <a:ln w="12700" cap="flat" cmpd="sng" algn="ctr">
              <a:solidFill>
                <a:srgbClr val="000000"/>
              </a:solidFill>
              <a:prstDash val="solid"/>
            </a:ln>
            <a:effectLst/>
          </p:spPr>
        </p:cxnSp>
        <p:cxnSp>
          <p:nvCxnSpPr>
            <p:cNvPr id="24" name="Straight Connector 43"/>
            <p:cNvCxnSpPr/>
            <p:nvPr/>
          </p:nvCxnSpPr>
          <p:spPr>
            <a:xfrm flipV="1">
              <a:off x="3708625" y="3086060"/>
              <a:ext cx="626330" cy="295769"/>
            </a:xfrm>
            <a:prstGeom prst="line">
              <a:avLst/>
            </a:prstGeom>
            <a:noFill/>
            <a:ln w="12700" cap="flat" cmpd="sng" algn="ctr">
              <a:solidFill>
                <a:srgbClr val="000000"/>
              </a:solidFill>
              <a:prstDash val="solid"/>
            </a:ln>
            <a:effectLst/>
          </p:spPr>
        </p:cxnSp>
      </p:grpSp>
      <p:grpSp>
        <p:nvGrpSpPr>
          <p:cNvPr id="25" name="组合 24"/>
          <p:cNvGrpSpPr/>
          <p:nvPr/>
        </p:nvGrpSpPr>
        <p:grpSpPr>
          <a:xfrm>
            <a:off x="4952910" y="2370292"/>
            <a:ext cx="644745" cy="1152786"/>
            <a:chOff x="4997513" y="2224819"/>
            <a:chExt cx="644745" cy="1152786"/>
          </a:xfrm>
        </p:grpSpPr>
        <p:cxnSp>
          <p:nvCxnSpPr>
            <p:cNvPr id="26" name="Straight Connector 56"/>
            <p:cNvCxnSpPr/>
            <p:nvPr/>
          </p:nvCxnSpPr>
          <p:spPr>
            <a:xfrm flipH="1">
              <a:off x="5011561" y="2224819"/>
              <a:ext cx="630697" cy="358130"/>
            </a:xfrm>
            <a:prstGeom prst="line">
              <a:avLst/>
            </a:prstGeom>
            <a:noFill/>
            <a:ln w="12700" cap="flat" cmpd="sng" algn="ctr">
              <a:solidFill>
                <a:srgbClr val="000000"/>
              </a:solidFill>
              <a:prstDash val="solid"/>
            </a:ln>
            <a:effectLst/>
          </p:spPr>
        </p:cxnSp>
        <p:cxnSp>
          <p:nvCxnSpPr>
            <p:cNvPr id="27" name="Straight Connector 57"/>
            <p:cNvCxnSpPr/>
            <p:nvPr/>
          </p:nvCxnSpPr>
          <p:spPr>
            <a:xfrm flipH="1" flipV="1">
              <a:off x="4997513" y="3081836"/>
              <a:ext cx="626330" cy="295769"/>
            </a:xfrm>
            <a:prstGeom prst="line">
              <a:avLst/>
            </a:prstGeom>
            <a:noFill/>
            <a:ln w="12700" cap="flat" cmpd="sng" algn="ctr">
              <a:solidFill>
                <a:srgbClr val="000000"/>
              </a:solidFill>
              <a:prstDash val="solid"/>
            </a:ln>
            <a:effectLst/>
          </p:spPr>
        </p:cxnSp>
      </p:grpSp>
      <p:sp>
        <p:nvSpPr>
          <p:cNvPr id="28" name="Isosceles Triangle 14"/>
          <p:cNvSpPr/>
          <p:nvPr/>
        </p:nvSpPr>
        <p:spPr bwMode="auto">
          <a:xfrm rot="10800000">
            <a:off x="3045711" y="1270217"/>
            <a:ext cx="3171793" cy="946747"/>
          </a:xfrm>
          <a:prstGeom prst="triangle">
            <a:avLst/>
          </a:prstGeom>
          <a:blipFill dpi="0" rotWithShape="0">
            <a:blip r:embed="rId5" cstate="print">
              <a:extLst>
                <a:ext uri="{28A0092B-C50C-407E-A947-70E740481C1C}">
                  <a14:useLocalDpi xmlns:a14="http://schemas.microsoft.com/office/drawing/2010/main"/>
                </a:ext>
              </a:extLst>
            </a:blip>
            <a:srcRect/>
            <a:stretch>
              <a:fillRect l="-6644" t="-47101" r="-10242" b="-2304"/>
            </a:stretch>
          </a:blipFill>
          <a:ln w="25400" cap="flat" cmpd="sng" algn="ctr">
            <a:noFill/>
            <a:prstDash val="solid"/>
            <a:round/>
            <a:headEnd type="none" w="med" len="med"/>
            <a:tailEnd type="none" w="med" len="med"/>
          </a:ln>
          <a:effectLst/>
          <a:extLst/>
        </p:spPr>
        <p:txBody>
          <a:bodyPr vert="horz" wrap="square" lIns="98207" tIns="49104" rIns="98207" bIns="49104" numCol="1" rtlCol="0" anchor="t" anchorCtr="0" compatLnSpc="1">
            <a:prstTxWarp prst="textNoShape">
              <a:avLst/>
            </a:prstTxWarp>
          </a:bodyPr>
          <a:lstStyle/>
          <a:p>
            <a:pPr algn="ctr" defTabSz="982076" fontAlgn="base">
              <a:spcBef>
                <a:spcPct val="0"/>
              </a:spcBef>
              <a:spcAft>
                <a:spcPct val="0"/>
              </a:spcAft>
            </a:pPr>
            <a:endParaRPr lang="en-US" sz="6000">
              <a:solidFill>
                <a:schemeClr val="tx1">
                  <a:lumMod val="65000"/>
                  <a:lumOff val="35000"/>
                </a:schemeClr>
              </a:solidFill>
              <a:latin typeface="微软雅黑" panose="020B0503020204020204" pitchFamily="34" charset="-122"/>
              <a:ea typeface="微软雅黑" panose="020B0503020204020204" pitchFamily="34" charset="-122"/>
              <a:sym typeface="Gill Sans" charset="0"/>
            </a:endParaRPr>
          </a:p>
        </p:txBody>
      </p:sp>
      <p:grpSp>
        <p:nvGrpSpPr>
          <p:cNvPr id="29" name="组合 28"/>
          <p:cNvGrpSpPr/>
          <p:nvPr/>
        </p:nvGrpSpPr>
        <p:grpSpPr>
          <a:xfrm>
            <a:off x="3853596" y="2214081"/>
            <a:ext cx="1516550" cy="1516550"/>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31" name="椭圆 30"/>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sp>
        <p:nvSpPr>
          <p:cNvPr id="32" name="椭圆 31"/>
          <p:cNvSpPr/>
          <p:nvPr/>
        </p:nvSpPr>
        <p:spPr>
          <a:xfrm>
            <a:off x="4067387" y="2447286"/>
            <a:ext cx="1058736" cy="1058736"/>
          </a:xfrm>
          <a:prstGeom prst="ellipse">
            <a:avLst/>
          </a:prstGeom>
          <a:solidFill>
            <a:srgbClr val="F7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065426" y="1961447"/>
            <a:ext cx="613691" cy="613691"/>
            <a:chOff x="3029608" y="2044574"/>
            <a:chExt cx="613691" cy="613691"/>
          </a:xfrm>
          <a:solidFill>
            <a:srgbClr val="F70000"/>
          </a:solidFill>
        </p:grpSpPr>
        <p:sp>
          <p:nvSpPr>
            <p:cNvPr id="34" name="椭圆 33"/>
            <p:cNvSpPr/>
            <p:nvPr/>
          </p:nvSpPr>
          <p:spPr>
            <a:xfrm>
              <a:off x="3029608" y="2044574"/>
              <a:ext cx="613691" cy="613691"/>
            </a:xfrm>
            <a:prstGeom prst="ellipse">
              <a:avLst/>
            </a:prstGeom>
            <a:solidFill>
              <a:schemeClr val="bg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35" name="椭圆 34"/>
            <p:cNvSpPr/>
            <p:nvPr/>
          </p:nvSpPr>
          <p:spPr>
            <a:xfrm>
              <a:off x="3070159" y="2085975"/>
              <a:ext cx="524602" cy="524600"/>
            </a:xfrm>
            <a:prstGeom prst="ellipse">
              <a:avLst/>
            </a:prstGeom>
            <a:solidFill>
              <a:srgbClr val="C30D23"/>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065426" y="3247326"/>
            <a:ext cx="613691" cy="613691"/>
            <a:chOff x="3029608" y="2044574"/>
            <a:chExt cx="613691" cy="613691"/>
          </a:xfrm>
          <a:solidFill>
            <a:srgbClr val="F70000"/>
          </a:solidFill>
        </p:grpSpPr>
        <p:sp>
          <p:nvSpPr>
            <p:cNvPr id="37" name="椭圆 36"/>
            <p:cNvSpPr/>
            <p:nvPr/>
          </p:nvSpPr>
          <p:spPr>
            <a:xfrm>
              <a:off x="3029608" y="2044574"/>
              <a:ext cx="613691" cy="613691"/>
            </a:xfrm>
            <a:prstGeom prst="ellipse">
              <a:avLst/>
            </a:prstGeom>
            <a:solidFill>
              <a:schemeClr val="bg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38" name="椭圆 37"/>
            <p:cNvSpPr/>
            <p:nvPr/>
          </p:nvSpPr>
          <p:spPr>
            <a:xfrm>
              <a:off x="3070159" y="2085975"/>
              <a:ext cx="524602" cy="524600"/>
            </a:xfrm>
            <a:prstGeom prst="ellipse">
              <a:avLst/>
            </a:prstGeom>
            <a:solidFill>
              <a:srgbClr val="C30D23"/>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5552231" y="1961447"/>
            <a:ext cx="613691" cy="613691"/>
            <a:chOff x="3029608" y="2044574"/>
            <a:chExt cx="613691" cy="613691"/>
          </a:xfrm>
          <a:solidFill>
            <a:srgbClr val="F70000"/>
          </a:solidFill>
        </p:grpSpPr>
        <p:sp>
          <p:nvSpPr>
            <p:cNvPr id="40" name="椭圆 39"/>
            <p:cNvSpPr/>
            <p:nvPr/>
          </p:nvSpPr>
          <p:spPr>
            <a:xfrm>
              <a:off x="3029608" y="2044574"/>
              <a:ext cx="613691" cy="613691"/>
            </a:xfrm>
            <a:prstGeom prst="ellipse">
              <a:avLst/>
            </a:prstGeom>
            <a:solidFill>
              <a:schemeClr val="bg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41" name="椭圆 40"/>
            <p:cNvSpPr/>
            <p:nvPr/>
          </p:nvSpPr>
          <p:spPr>
            <a:xfrm>
              <a:off x="3070159" y="2085975"/>
              <a:ext cx="524602" cy="524600"/>
            </a:xfrm>
            <a:prstGeom prst="ellipse">
              <a:avLst/>
            </a:prstGeom>
            <a:solidFill>
              <a:srgbClr val="C30D23"/>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5552231" y="3247326"/>
            <a:ext cx="613691" cy="613691"/>
            <a:chOff x="3029608" y="2044574"/>
            <a:chExt cx="613691" cy="613691"/>
          </a:xfrm>
          <a:solidFill>
            <a:srgbClr val="F70000"/>
          </a:solidFill>
        </p:grpSpPr>
        <p:sp>
          <p:nvSpPr>
            <p:cNvPr id="43" name="椭圆 42"/>
            <p:cNvSpPr/>
            <p:nvPr/>
          </p:nvSpPr>
          <p:spPr>
            <a:xfrm>
              <a:off x="3029608" y="2044574"/>
              <a:ext cx="613691" cy="613691"/>
            </a:xfrm>
            <a:prstGeom prst="ellipse">
              <a:avLst/>
            </a:prstGeom>
            <a:solidFill>
              <a:schemeClr val="bg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4" name="椭圆 43"/>
            <p:cNvSpPr/>
            <p:nvPr/>
          </p:nvSpPr>
          <p:spPr>
            <a:xfrm>
              <a:off x="3070159" y="2085975"/>
              <a:ext cx="524602" cy="524600"/>
            </a:xfrm>
            <a:prstGeom prst="ellipse">
              <a:avLst/>
            </a:prstGeom>
            <a:solidFill>
              <a:srgbClr val="C30D23"/>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2525964" y="1777399"/>
            <a:ext cx="244569" cy="244567"/>
            <a:chOff x="304800" y="673100"/>
            <a:chExt cx="4000500" cy="4000500"/>
          </a:xfrm>
          <a:effectLst>
            <a:outerShdw blurRad="139700" dist="152400" dir="8100000" sx="70000" sy="70000" algn="tr" rotWithShape="0">
              <a:prstClr val="black">
                <a:alpha val="66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47" name="椭圆 4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2525964" y="2437799"/>
            <a:ext cx="244569" cy="244567"/>
            <a:chOff x="304800" y="673100"/>
            <a:chExt cx="4000500" cy="4000500"/>
          </a:xfrm>
          <a:effectLst>
            <a:outerShdw blurRad="139700" dist="152400" dir="8100000" sx="70000" sy="70000" algn="tr" rotWithShape="0">
              <a:prstClr val="black">
                <a:alpha val="66000"/>
              </a:prstClr>
            </a:outerShdw>
          </a:effectLst>
        </p:grpSpPr>
        <p:sp>
          <p:nvSpPr>
            <p:cNvPr id="49" name="同心圆 4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50" name="椭圆 4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525964" y="3123599"/>
            <a:ext cx="244569" cy="244567"/>
            <a:chOff x="304800" y="673100"/>
            <a:chExt cx="4000500" cy="4000500"/>
          </a:xfrm>
          <a:effectLst>
            <a:outerShdw blurRad="139700" dist="152400" dir="8100000" sx="70000" sy="70000" algn="tr" rotWithShape="0">
              <a:prstClr val="black">
                <a:alpha val="66000"/>
              </a:prstClr>
            </a:outerShdw>
          </a:effectLst>
        </p:grpSpPr>
        <p:sp>
          <p:nvSpPr>
            <p:cNvPr id="52" name="同心圆 5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53" name="椭圆 52"/>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2525964" y="3771299"/>
            <a:ext cx="244569" cy="244567"/>
            <a:chOff x="304800" y="673100"/>
            <a:chExt cx="4000500" cy="4000500"/>
          </a:xfrm>
          <a:effectLst>
            <a:outerShdw blurRad="139700" dist="152400" dir="8100000" sx="70000" sy="70000" algn="tr" rotWithShape="0">
              <a:prstClr val="black">
                <a:alpha val="66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56" name="椭圆 55"/>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6498517" y="1777399"/>
            <a:ext cx="244569" cy="244567"/>
            <a:chOff x="304800" y="673100"/>
            <a:chExt cx="4000500" cy="4000500"/>
          </a:xfrm>
          <a:effectLst>
            <a:outerShdw blurRad="139700" dist="152400" dir="8100000" sx="70000" sy="70000" algn="tr" rotWithShape="0">
              <a:prstClr val="black">
                <a:alpha val="66000"/>
              </a:prstClr>
            </a:outerShdw>
          </a:effectLst>
        </p:grpSpPr>
        <p:sp>
          <p:nvSpPr>
            <p:cNvPr id="58" name="同心圆 5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59" name="椭圆 58"/>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6498517" y="2437799"/>
            <a:ext cx="244569" cy="244567"/>
            <a:chOff x="304800" y="673100"/>
            <a:chExt cx="4000500" cy="4000500"/>
          </a:xfrm>
          <a:effectLst>
            <a:outerShdw blurRad="139700" dist="152400" dir="8100000" sx="70000" sy="70000" algn="tr" rotWithShape="0">
              <a:prstClr val="black">
                <a:alpha val="66000"/>
              </a:prstClr>
            </a:outerShdw>
          </a:effectLst>
        </p:grpSpPr>
        <p:sp>
          <p:nvSpPr>
            <p:cNvPr id="61" name="同心圆 6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62" name="椭圆 6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6498517" y="3123599"/>
            <a:ext cx="244569" cy="244567"/>
            <a:chOff x="304800" y="673100"/>
            <a:chExt cx="4000500" cy="4000500"/>
          </a:xfrm>
          <a:effectLst>
            <a:outerShdw blurRad="139700" dist="152400" dir="8100000" sx="70000" sy="70000" algn="tr" rotWithShape="0">
              <a:prstClr val="black">
                <a:alpha val="66000"/>
              </a:prstClr>
            </a:outerShdw>
          </a:effectLst>
        </p:grpSpPr>
        <p:sp>
          <p:nvSpPr>
            <p:cNvPr id="64" name="同心圆 6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65" name="椭圆 6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6498517" y="3771299"/>
            <a:ext cx="244569" cy="244567"/>
            <a:chOff x="304800" y="673100"/>
            <a:chExt cx="4000500" cy="4000500"/>
          </a:xfrm>
          <a:effectLst>
            <a:outerShdw blurRad="139700" dist="152400" dir="8100000" sx="70000" sy="70000" algn="tr" rotWithShape="0">
              <a:prstClr val="black">
                <a:alpha val="66000"/>
              </a:prstClr>
            </a:outerShdw>
          </a:effectLst>
        </p:grpSpPr>
        <p:sp>
          <p:nvSpPr>
            <p:cNvPr id="67" name="同心圆 6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68" name="椭圆 67"/>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sp>
        <p:nvSpPr>
          <p:cNvPr id="69" name="TextBox 228"/>
          <p:cNvSpPr txBox="1"/>
          <p:nvPr/>
        </p:nvSpPr>
        <p:spPr>
          <a:xfrm>
            <a:off x="1029606" y="167045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70" name="文本框 46"/>
          <p:cNvSpPr txBox="1"/>
          <p:nvPr/>
        </p:nvSpPr>
        <p:spPr>
          <a:xfrm>
            <a:off x="478631" y="2260817"/>
            <a:ext cx="680315"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02</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1" name="TextBox 230"/>
          <p:cNvSpPr txBox="1"/>
          <p:nvPr/>
        </p:nvSpPr>
        <p:spPr>
          <a:xfrm>
            <a:off x="1029606" y="236387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72" name="文本框 46"/>
          <p:cNvSpPr txBox="1"/>
          <p:nvPr/>
        </p:nvSpPr>
        <p:spPr>
          <a:xfrm>
            <a:off x="478631" y="2946617"/>
            <a:ext cx="680314"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03</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3" name="TextBox 232"/>
          <p:cNvSpPr txBox="1"/>
          <p:nvPr/>
        </p:nvSpPr>
        <p:spPr>
          <a:xfrm>
            <a:off x="1029606" y="303443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74" name="文本框 46"/>
          <p:cNvSpPr txBox="1"/>
          <p:nvPr/>
        </p:nvSpPr>
        <p:spPr>
          <a:xfrm>
            <a:off x="478631" y="3632417"/>
            <a:ext cx="680315"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04</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5" name="TextBox 234"/>
          <p:cNvSpPr txBox="1"/>
          <p:nvPr/>
        </p:nvSpPr>
        <p:spPr>
          <a:xfrm>
            <a:off x="1029606" y="372785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76" name="文本框 46"/>
          <p:cNvSpPr txBox="1"/>
          <p:nvPr/>
        </p:nvSpPr>
        <p:spPr>
          <a:xfrm>
            <a:off x="6650832" y="1575017"/>
            <a:ext cx="680315"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05</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7" name="TextBox 236"/>
          <p:cNvSpPr txBox="1"/>
          <p:nvPr/>
        </p:nvSpPr>
        <p:spPr>
          <a:xfrm>
            <a:off x="7201806" y="167045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78" name="文本框 46"/>
          <p:cNvSpPr txBox="1"/>
          <p:nvPr/>
        </p:nvSpPr>
        <p:spPr>
          <a:xfrm>
            <a:off x="6650832" y="2260817"/>
            <a:ext cx="680314"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06</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9" name="TextBox 238"/>
          <p:cNvSpPr txBox="1"/>
          <p:nvPr/>
        </p:nvSpPr>
        <p:spPr>
          <a:xfrm>
            <a:off x="7201806" y="236387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80" name="文本框 46"/>
          <p:cNvSpPr txBox="1"/>
          <p:nvPr/>
        </p:nvSpPr>
        <p:spPr>
          <a:xfrm>
            <a:off x="6650832" y="2946617"/>
            <a:ext cx="680314"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07</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1" name="TextBox 240"/>
          <p:cNvSpPr txBox="1"/>
          <p:nvPr/>
        </p:nvSpPr>
        <p:spPr>
          <a:xfrm>
            <a:off x="7201806" y="303443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82" name="文本框 46"/>
          <p:cNvSpPr txBox="1"/>
          <p:nvPr/>
        </p:nvSpPr>
        <p:spPr>
          <a:xfrm>
            <a:off x="6650831" y="3632417"/>
            <a:ext cx="680315" cy="623248"/>
          </a:xfrm>
          <a:prstGeom prst="rect">
            <a:avLst/>
          </a:prstGeom>
          <a:noFill/>
        </p:spPr>
        <p:txBody>
          <a:bodyPr wrap="none" lIns="68580" tIns="34290" rIns="68580" bIns="34290" rtlCol="0">
            <a:spAutoFit/>
          </a:bodyPr>
          <a:lstStyle/>
          <a:p>
            <a:pPr algn="ct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08</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3" name="TextBox 242"/>
          <p:cNvSpPr txBox="1"/>
          <p:nvPr/>
        </p:nvSpPr>
        <p:spPr>
          <a:xfrm>
            <a:off x="7201806" y="3727851"/>
            <a:ext cx="1430311" cy="411798"/>
          </a:xfrm>
          <a:prstGeom prst="rect">
            <a:avLst/>
          </a:prstGeom>
          <a:noFill/>
        </p:spPr>
        <p:txBody>
          <a:bodyPr wrap="square" lIns="68598" tIns="34299" rIns="68598" bIns="34299" rtlCol="0">
            <a:spAutoFit/>
          </a:bodyPr>
          <a:lstStyle/>
          <a:p>
            <a:pPr marL="0" marR="0" lvl="0" indent="0" algn="l"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您的内容打在这里，或者通过复制您的文本后</a:t>
            </a:r>
          </a:p>
        </p:txBody>
      </p:sp>
      <p:sp>
        <p:nvSpPr>
          <p:cNvPr id="84" name="矩形 3"/>
          <p:cNvSpPr>
            <a:spLocks noChangeArrowheads="1"/>
          </p:cNvSpPr>
          <p:nvPr/>
        </p:nvSpPr>
        <p:spPr bwMode="auto">
          <a:xfrm>
            <a:off x="4193248" y="2514480"/>
            <a:ext cx="959115" cy="9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2" tIns="34292" rIns="68582" bIns="34292">
            <a:spAutoFit/>
          </a:bodyPr>
          <a:lstStyle/>
          <a:p>
            <a:r>
              <a:rPr lang="zh-CN" altLang="en-US" sz="2800" b="0" dirty="0">
                <a:solidFill>
                  <a:schemeClr val="bg1"/>
                </a:solidFill>
                <a:latin typeface="微软雅黑" pitchFamily="34" charset="-122"/>
                <a:ea typeface="微软雅黑" pitchFamily="34" charset="-122"/>
                <a:sym typeface="Arial" pitchFamily="34" charset="0"/>
              </a:rPr>
              <a:t>添加标题</a:t>
            </a:r>
          </a:p>
        </p:txBody>
      </p:sp>
      <p:sp>
        <p:nvSpPr>
          <p:cNvPr id="85" name="矩形 3"/>
          <p:cNvSpPr>
            <a:spLocks noChangeArrowheads="1"/>
          </p:cNvSpPr>
          <p:nvPr/>
        </p:nvSpPr>
        <p:spPr bwMode="auto">
          <a:xfrm>
            <a:off x="3145137" y="2099817"/>
            <a:ext cx="446281" cy="3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zh-CN" altLang="en-US" sz="800" b="0" dirty="0">
                <a:solidFill>
                  <a:schemeClr val="bg1"/>
                </a:solidFill>
                <a:latin typeface="微软雅黑" pitchFamily="34" charset="-122"/>
                <a:ea typeface="微软雅黑" pitchFamily="34" charset="-122"/>
                <a:sym typeface="Arial" pitchFamily="34" charset="0"/>
              </a:rPr>
              <a:t>关键词</a:t>
            </a:r>
            <a:endParaRPr lang="en-US" altLang="zh-CN" sz="800" b="0" dirty="0">
              <a:solidFill>
                <a:schemeClr val="bg1"/>
              </a:solidFill>
              <a:latin typeface="微软雅黑" pitchFamily="34" charset="-122"/>
              <a:ea typeface="微软雅黑" pitchFamily="34" charset="-122"/>
              <a:sym typeface="Arial" pitchFamily="34" charset="0"/>
            </a:endParaRPr>
          </a:p>
          <a:p>
            <a:r>
              <a:rPr lang="zh-CN" altLang="en-US" sz="800" b="0" dirty="0">
                <a:solidFill>
                  <a:schemeClr val="bg1"/>
                </a:solidFill>
                <a:latin typeface="微软雅黑" pitchFamily="34" charset="-122"/>
                <a:ea typeface="微软雅黑" pitchFamily="34" charset="-122"/>
                <a:sym typeface="Arial" pitchFamily="34" charset="0"/>
              </a:rPr>
              <a:t>设问</a:t>
            </a:r>
          </a:p>
        </p:txBody>
      </p:sp>
      <p:sp>
        <p:nvSpPr>
          <p:cNvPr id="86" name="矩形 3"/>
          <p:cNvSpPr>
            <a:spLocks noChangeArrowheads="1"/>
          </p:cNvSpPr>
          <p:nvPr/>
        </p:nvSpPr>
        <p:spPr bwMode="auto">
          <a:xfrm>
            <a:off x="3145137" y="3403817"/>
            <a:ext cx="446281" cy="3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zh-CN" altLang="en-US" sz="800" b="0" dirty="0">
                <a:solidFill>
                  <a:schemeClr val="bg1"/>
                </a:solidFill>
                <a:latin typeface="微软雅黑" pitchFamily="34" charset="-122"/>
                <a:ea typeface="微软雅黑" pitchFamily="34" charset="-122"/>
                <a:sym typeface="Arial" pitchFamily="34" charset="0"/>
              </a:rPr>
              <a:t>关键词</a:t>
            </a:r>
            <a:endParaRPr lang="en-US" altLang="zh-CN" sz="800" b="0" dirty="0">
              <a:solidFill>
                <a:schemeClr val="bg1"/>
              </a:solidFill>
              <a:latin typeface="微软雅黑" pitchFamily="34" charset="-122"/>
              <a:ea typeface="微软雅黑" pitchFamily="34" charset="-122"/>
              <a:sym typeface="Arial" pitchFamily="34" charset="0"/>
            </a:endParaRPr>
          </a:p>
          <a:p>
            <a:r>
              <a:rPr lang="zh-CN" altLang="en-US" sz="800" b="0" dirty="0">
                <a:solidFill>
                  <a:schemeClr val="bg1"/>
                </a:solidFill>
                <a:latin typeface="微软雅黑" pitchFamily="34" charset="-122"/>
                <a:ea typeface="微软雅黑" pitchFamily="34" charset="-122"/>
                <a:sym typeface="Arial" pitchFamily="34" charset="0"/>
              </a:rPr>
              <a:t>设问</a:t>
            </a:r>
          </a:p>
        </p:txBody>
      </p:sp>
      <p:sp>
        <p:nvSpPr>
          <p:cNvPr id="87" name="矩形 3"/>
          <p:cNvSpPr>
            <a:spLocks noChangeArrowheads="1"/>
          </p:cNvSpPr>
          <p:nvPr/>
        </p:nvSpPr>
        <p:spPr bwMode="auto">
          <a:xfrm>
            <a:off x="5650212" y="2099817"/>
            <a:ext cx="446281" cy="3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zh-CN" altLang="en-US" sz="800" b="0" dirty="0">
                <a:solidFill>
                  <a:schemeClr val="bg1"/>
                </a:solidFill>
                <a:latin typeface="微软雅黑" pitchFamily="34" charset="-122"/>
                <a:ea typeface="微软雅黑" pitchFamily="34" charset="-122"/>
                <a:sym typeface="Arial" pitchFamily="34" charset="0"/>
              </a:rPr>
              <a:t>关键词</a:t>
            </a:r>
            <a:endParaRPr lang="en-US" altLang="zh-CN" sz="800" b="0" dirty="0">
              <a:solidFill>
                <a:schemeClr val="bg1"/>
              </a:solidFill>
              <a:latin typeface="微软雅黑" pitchFamily="34" charset="-122"/>
              <a:ea typeface="微软雅黑" pitchFamily="34" charset="-122"/>
              <a:sym typeface="Arial" pitchFamily="34" charset="0"/>
            </a:endParaRPr>
          </a:p>
          <a:p>
            <a:r>
              <a:rPr lang="zh-CN" altLang="en-US" sz="800" b="0" dirty="0">
                <a:solidFill>
                  <a:schemeClr val="bg1"/>
                </a:solidFill>
                <a:latin typeface="微软雅黑" pitchFamily="34" charset="-122"/>
                <a:ea typeface="微软雅黑" pitchFamily="34" charset="-122"/>
                <a:sym typeface="Arial" pitchFamily="34" charset="0"/>
              </a:rPr>
              <a:t>设问</a:t>
            </a:r>
          </a:p>
        </p:txBody>
      </p:sp>
      <p:sp>
        <p:nvSpPr>
          <p:cNvPr id="88" name="矩形 3"/>
          <p:cNvSpPr>
            <a:spLocks noChangeArrowheads="1"/>
          </p:cNvSpPr>
          <p:nvPr/>
        </p:nvSpPr>
        <p:spPr bwMode="auto">
          <a:xfrm>
            <a:off x="5650212" y="3403817"/>
            <a:ext cx="446281" cy="3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zh-CN" altLang="en-US" sz="800" b="0" dirty="0">
                <a:solidFill>
                  <a:schemeClr val="tx1">
                    <a:lumMod val="65000"/>
                    <a:lumOff val="35000"/>
                  </a:schemeClr>
                </a:solidFill>
                <a:latin typeface="微软雅黑" pitchFamily="34" charset="-122"/>
                <a:ea typeface="微软雅黑" pitchFamily="34" charset="-122"/>
                <a:sym typeface="Arial" pitchFamily="34" charset="0"/>
              </a:rPr>
              <a:t>关键词</a:t>
            </a:r>
            <a:endParaRPr lang="en-US" altLang="zh-CN" sz="800" b="0" dirty="0">
              <a:solidFill>
                <a:schemeClr val="tx1">
                  <a:lumMod val="65000"/>
                  <a:lumOff val="35000"/>
                </a:schemeClr>
              </a:solidFill>
              <a:latin typeface="微软雅黑" pitchFamily="34" charset="-122"/>
              <a:ea typeface="微软雅黑" pitchFamily="34" charset="-122"/>
              <a:sym typeface="Arial" pitchFamily="34" charset="0"/>
            </a:endParaRPr>
          </a:p>
          <a:p>
            <a:r>
              <a:rPr lang="zh-CN" altLang="en-US" sz="800" b="0" dirty="0">
                <a:solidFill>
                  <a:schemeClr val="tx1">
                    <a:lumMod val="65000"/>
                    <a:lumOff val="35000"/>
                  </a:schemeClr>
                </a:solidFill>
                <a:latin typeface="微软雅黑" pitchFamily="34" charset="-122"/>
                <a:ea typeface="微软雅黑" pitchFamily="34" charset="-122"/>
                <a:sym typeface="Arial" pitchFamily="34" charset="0"/>
              </a:rPr>
              <a:t>设问</a:t>
            </a:r>
          </a:p>
        </p:txBody>
      </p:sp>
      <p:pic>
        <p:nvPicPr>
          <p:cNvPr id="89" name="Picture 3" descr="D:\360data\重要数据\桌面\未标题-1.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631660" y="2485154"/>
            <a:ext cx="2222381" cy="298700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D:\360data\重要数据\桌面\未标题2-1.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058194" y="2456570"/>
            <a:ext cx="2293841" cy="3015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94934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ppt_x"/>
                                          </p:val>
                                        </p:tav>
                                        <p:tav tm="100000">
                                          <p:val>
                                            <p:strVal val="#ppt_x"/>
                                          </p:val>
                                        </p:tav>
                                      </p:tavLst>
                                    </p:anim>
                                    <p:anim calcmode="lin" valueType="num">
                                      <p:cBhvr additive="base">
                                        <p:cTn id="8" dur="500" fill="hold"/>
                                        <p:tgtEl>
                                          <p:spTgt spid="8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ppt_x"/>
                                          </p:val>
                                        </p:tav>
                                        <p:tav tm="100000">
                                          <p:val>
                                            <p:strVal val="#ppt_x"/>
                                          </p:val>
                                        </p:tav>
                                      </p:tavLst>
                                    </p:anim>
                                    <p:anim calcmode="lin" valueType="num">
                                      <p:cBhvr additive="base">
                                        <p:cTn id="12" dur="500" fill="hold"/>
                                        <p:tgtEl>
                                          <p:spTgt spid="90"/>
                                        </p:tgtEl>
                                        <p:attrNameLst>
                                          <p:attrName>ppt_y</p:attrName>
                                        </p:attrNameLst>
                                      </p:cBhvr>
                                      <p:tavLst>
                                        <p:tav tm="0">
                                          <p:val>
                                            <p:strVal val="1+#ppt_h/2"/>
                                          </p:val>
                                        </p:tav>
                                        <p:tav tm="100000">
                                          <p:val>
                                            <p:strVal val="#ppt_y"/>
                                          </p:val>
                                        </p:tav>
                                      </p:tavLst>
                                    </p:anim>
                                  </p:childTnLst>
                                </p:cTn>
                              </p:par>
                              <p:par>
                                <p:cTn id="13" presetID="63" presetClass="path" presetSubtype="0" fill="hold" nodeType="withEffect">
                                  <p:stCondLst>
                                    <p:cond delay="500"/>
                                  </p:stCondLst>
                                  <p:childTnLst>
                                    <p:animMotion origin="layout" path="M 5E-6 0.00617 L 0.25001 0.00617 " pathEditMode="relative" rAng="0" ptsTypes="AA">
                                      <p:cBhvr>
                                        <p:cTn id="14" dur="500" fill="hold"/>
                                        <p:tgtEl>
                                          <p:spTgt spid="89"/>
                                        </p:tgtEl>
                                        <p:attrNameLst>
                                          <p:attrName>ppt_x</p:attrName>
                                          <p:attrName>ppt_y</p:attrName>
                                        </p:attrNameLst>
                                      </p:cBhvr>
                                      <p:rCtr x="12500" y="0"/>
                                    </p:animMotion>
                                  </p:childTnLst>
                                </p:cTn>
                              </p:par>
                              <p:par>
                                <p:cTn id="15" presetID="35" presetClass="path" presetSubtype="0" fill="hold" nodeType="withEffect">
                                  <p:stCondLst>
                                    <p:cond delay="500"/>
                                  </p:stCondLst>
                                  <p:childTnLst>
                                    <p:animMotion origin="layout" path="M 0 0 L -0.25 0 E" pathEditMode="relative" ptsTypes="">
                                      <p:cBhvr>
                                        <p:cTn id="16" dur="500" fill="hold"/>
                                        <p:tgtEl>
                                          <p:spTgt spid="90"/>
                                        </p:tgtEl>
                                        <p:attrNameLst>
                                          <p:attrName>ppt_x</p:attrName>
                                          <p:attrName>ppt_y</p:attrName>
                                        </p:attrNameLst>
                                      </p:cBhvr>
                                    </p:animMotion>
                                  </p:childTnLst>
                                </p:cTn>
                              </p:par>
                              <p:par>
                                <p:cTn id="17" presetID="10" presetClass="exit" presetSubtype="0" fill="hold" nodeType="withEffect">
                                  <p:stCondLst>
                                    <p:cond delay="700"/>
                                  </p:stCondLst>
                                  <p:childTnLst>
                                    <p:animEffect transition="out" filter="fade">
                                      <p:cBhvr>
                                        <p:cTn id="18" dur="300"/>
                                        <p:tgtEl>
                                          <p:spTgt spid="90"/>
                                        </p:tgtEl>
                                      </p:cBhvr>
                                    </p:animEffect>
                                    <p:set>
                                      <p:cBhvr>
                                        <p:cTn id="19" dur="1" fill="hold">
                                          <p:stCondLst>
                                            <p:cond delay="299"/>
                                          </p:stCondLst>
                                        </p:cTn>
                                        <p:tgtEl>
                                          <p:spTgt spid="90"/>
                                        </p:tgtEl>
                                        <p:attrNameLst>
                                          <p:attrName>style.visibility</p:attrName>
                                        </p:attrNameLst>
                                      </p:cBhvr>
                                      <p:to>
                                        <p:strVal val="hidden"/>
                                      </p:to>
                                    </p:set>
                                  </p:childTnLst>
                                </p:cTn>
                              </p:par>
                              <p:par>
                                <p:cTn id="20" presetID="10" presetClass="exit" presetSubtype="0" fill="hold" nodeType="withEffect">
                                  <p:stCondLst>
                                    <p:cond delay="700"/>
                                  </p:stCondLst>
                                  <p:childTnLst>
                                    <p:animEffect transition="out" filter="fade">
                                      <p:cBhvr>
                                        <p:cTn id="21" dur="300"/>
                                        <p:tgtEl>
                                          <p:spTgt spid="89"/>
                                        </p:tgtEl>
                                      </p:cBhvr>
                                    </p:animEffect>
                                    <p:set>
                                      <p:cBhvr>
                                        <p:cTn id="22" dur="1" fill="hold">
                                          <p:stCondLst>
                                            <p:cond delay="299"/>
                                          </p:stCondLst>
                                        </p:cTn>
                                        <p:tgtEl>
                                          <p:spTgt spid="89"/>
                                        </p:tgtEl>
                                        <p:attrNameLst>
                                          <p:attrName>style.visibility</p:attrName>
                                        </p:attrNameLst>
                                      </p:cBhvr>
                                      <p:to>
                                        <p:strVal val="hidden"/>
                                      </p:to>
                                    </p:set>
                                  </p:childTnLst>
                                </p:cTn>
                              </p:par>
                            </p:childTnLst>
                          </p:cTn>
                        </p:par>
                        <p:par>
                          <p:cTn id="23" fill="hold">
                            <p:stCondLst>
                              <p:cond delay="100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2" presetClass="entr" presetSubtype="8" fill="hold" grpId="0" nodeType="afterEffect">
                                  <p:stCondLst>
                                    <p:cond delay="50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2500"/>
                            </p:stCondLst>
                            <p:childTnLst>
                              <p:par>
                                <p:cTn id="33" presetID="47"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53" presetClass="entr" presetSubtype="16" fill="hold" nodeType="withEffect">
                                  <p:stCondLst>
                                    <p:cond delay="7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animEffect transition="in" filter="fade">
                                      <p:cBhvr>
                                        <p:cTn id="42" dur="500"/>
                                        <p:tgtEl>
                                          <p:spTgt spid="29"/>
                                        </p:tgtEl>
                                      </p:cBhvr>
                                    </p:animEffect>
                                  </p:childTnLst>
                                </p:cTn>
                              </p:par>
                              <p:par>
                                <p:cTn id="43" presetID="21" presetClass="entr" presetSubtype="1" fill="hold" grpId="0" nodeType="withEffect">
                                  <p:stCondLst>
                                    <p:cond delay="700"/>
                                  </p:stCondLst>
                                  <p:childTnLst>
                                    <p:set>
                                      <p:cBhvr>
                                        <p:cTn id="44" dur="1" fill="hold">
                                          <p:stCondLst>
                                            <p:cond delay="0"/>
                                          </p:stCondLst>
                                        </p:cTn>
                                        <p:tgtEl>
                                          <p:spTgt spid="32"/>
                                        </p:tgtEl>
                                        <p:attrNameLst>
                                          <p:attrName>style.visibility</p:attrName>
                                        </p:attrNameLst>
                                      </p:cBhvr>
                                      <p:to>
                                        <p:strVal val="visible"/>
                                      </p:to>
                                    </p:set>
                                    <p:animEffect transition="in" filter="wheel(1)">
                                      <p:cBhvr>
                                        <p:cTn id="45" dur="1000"/>
                                        <p:tgtEl>
                                          <p:spTgt spid="32"/>
                                        </p:tgtEl>
                                      </p:cBhvr>
                                    </p:animEffect>
                                  </p:childTnLst>
                                </p:cTn>
                              </p:par>
                            </p:childTnLst>
                          </p:cTn>
                        </p:par>
                        <p:par>
                          <p:cTn id="46" fill="hold">
                            <p:stCondLst>
                              <p:cond delay="4200"/>
                            </p:stCondLst>
                            <p:childTnLst>
                              <p:par>
                                <p:cTn id="47" presetID="22" presetClass="entr" presetSubtype="8" fill="hold" grpId="0"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left)">
                                      <p:cBhvr>
                                        <p:cTn id="49" dur="500"/>
                                        <p:tgtEl>
                                          <p:spTgt spid="84"/>
                                        </p:tgtEl>
                                      </p:cBhvr>
                                    </p:animEffect>
                                  </p:childTnLst>
                                </p:cTn>
                              </p:par>
                            </p:childTnLst>
                          </p:cTn>
                        </p:par>
                        <p:par>
                          <p:cTn id="50" fill="hold">
                            <p:stCondLst>
                              <p:cond delay="4700"/>
                            </p:stCondLst>
                            <p:childTnLst>
                              <p:par>
                                <p:cTn id="51" presetID="47"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300"/>
                                        <p:tgtEl>
                                          <p:spTgt spid="28"/>
                                        </p:tgtEl>
                                      </p:cBhvr>
                                    </p:animEffect>
                                    <p:anim calcmode="lin" valueType="num">
                                      <p:cBhvr>
                                        <p:cTn id="54" dur="300" fill="hold"/>
                                        <p:tgtEl>
                                          <p:spTgt spid="28"/>
                                        </p:tgtEl>
                                        <p:attrNameLst>
                                          <p:attrName>ppt_x</p:attrName>
                                        </p:attrNameLst>
                                      </p:cBhvr>
                                      <p:tavLst>
                                        <p:tav tm="0">
                                          <p:val>
                                            <p:strVal val="#ppt_x"/>
                                          </p:val>
                                        </p:tav>
                                        <p:tav tm="100000">
                                          <p:val>
                                            <p:strVal val="#ppt_x"/>
                                          </p:val>
                                        </p:tav>
                                      </p:tavLst>
                                    </p:anim>
                                    <p:anim calcmode="lin" valueType="num">
                                      <p:cBhvr>
                                        <p:cTn id="55" dur="300" fill="hold"/>
                                        <p:tgtEl>
                                          <p:spTgt spid="28"/>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22" presetClass="entr" presetSubtype="2"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right)">
                                      <p:cBhvr>
                                        <p:cTn id="59" dur="500"/>
                                        <p:tgtEl>
                                          <p:spTgt spid="22"/>
                                        </p:tgtEl>
                                      </p:cBhvr>
                                    </p:animEffect>
                                  </p:childTnLst>
                                </p:cTn>
                              </p:par>
                            </p:childTnLst>
                          </p:cTn>
                        </p:par>
                        <p:par>
                          <p:cTn id="60" fill="hold">
                            <p:stCondLst>
                              <p:cond delay="5500"/>
                            </p:stCondLst>
                            <p:childTnLst>
                              <p:par>
                                <p:cTn id="61" presetID="22" presetClass="entr" presetSubtype="8"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fltVal val="0"/>
                                          </p:val>
                                        </p:tav>
                                        <p:tav tm="100000">
                                          <p:val>
                                            <p:strVal val="#ppt_w"/>
                                          </p:val>
                                        </p:tav>
                                      </p:tavLst>
                                    </p:anim>
                                    <p:anim calcmode="lin" valueType="num">
                                      <p:cBhvr>
                                        <p:cTn id="68" dur="500" fill="hold"/>
                                        <p:tgtEl>
                                          <p:spTgt spid="33"/>
                                        </p:tgtEl>
                                        <p:attrNameLst>
                                          <p:attrName>ppt_h</p:attrName>
                                        </p:attrNameLst>
                                      </p:cBhvr>
                                      <p:tavLst>
                                        <p:tav tm="0">
                                          <p:val>
                                            <p:fltVal val="0"/>
                                          </p:val>
                                        </p:tav>
                                        <p:tav tm="100000">
                                          <p:val>
                                            <p:strVal val="#ppt_h"/>
                                          </p:val>
                                        </p:tav>
                                      </p:tavLst>
                                    </p:anim>
                                    <p:animEffect transition="in" filter="fade">
                                      <p:cBhvr>
                                        <p:cTn id="69" dur="500"/>
                                        <p:tgtEl>
                                          <p:spTgt spid="33"/>
                                        </p:tgtEl>
                                      </p:cBhvr>
                                    </p:animEffect>
                                  </p:childTnLst>
                                </p:cTn>
                              </p:par>
                              <p:par>
                                <p:cTn id="70" presetID="53" presetClass="entr" presetSubtype="16"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53" presetClass="entr" presetSubtype="16"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p:cTn id="77" dur="500" fill="hold"/>
                                        <p:tgtEl>
                                          <p:spTgt spid="39"/>
                                        </p:tgtEl>
                                        <p:attrNameLst>
                                          <p:attrName>ppt_w</p:attrName>
                                        </p:attrNameLst>
                                      </p:cBhvr>
                                      <p:tavLst>
                                        <p:tav tm="0">
                                          <p:val>
                                            <p:fltVal val="0"/>
                                          </p:val>
                                        </p:tav>
                                        <p:tav tm="100000">
                                          <p:val>
                                            <p:strVal val="#ppt_w"/>
                                          </p:val>
                                        </p:tav>
                                      </p:tavLst>
                                    </p:anim>
                                    <p:anim calcmode="lin" valueType="num">
                                      <p:cBhvr>
                                        <p:cTn id="78" dur="500" fill="hold"/>
                                        <p:tgtEl>
                                          <p:spTgt spid="39"/>
                                        </p:tgtEl>
                                        <p:attrNameLst>
                                          <p:attrName>ppt_h</p:attrName>
                                        </p:attrNameLst>
                                      </p:cBhvr>
                                      <p:tavLst>
                                        <p:tav tm="0">
                                          <p:val>
                                            <p:fltVal val="0"/>
                                          </p:val>
                                        </p:tav>
                                        <p:tav tm="100000">
                                          <p:val>
                                            <p:strVal val="#ppt_h"/>
                                          </p:val>
                                        </p:tav>
                                      </p:tavLst>
                                    </p:anim>
                                    <p:animEffect transition="in" filter="fade">
                                      <p:cBhvr>
                                        <p:cTn id="79" dur="500"/>
                                        <p:tgtEl>
                                          <p:spTgt spid="39"/>
                                        </p:tgtEl>
                                      </p:cBhvr>
                                    </p:animEffect>
                                  </p:childTnLst>
                                </p:cTn>
                              </p:par>
                              <p:par>
                                <p:cTn id="80" presetID="53" presetClass="entr" presetSubtype="16"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p:cTn id="82" dur="500" fill="hold"/>
                                        <p:tgtEl>
                                          <p:spTgt spid="42"/>
                                        </p:tgtEl>
                                        <p:attrNameLst>
                                          <p:attrName>ppt_w</p:attrName>
                                        </p:attrNameLst>
                                      </p:cBhvr>
                                      <p:tavLst>
                                        <p:tav tm="0">
                                          <p:val>
                                            <p:fltVal val="0"/>
                                          </p:val>
                                        </p:tav>
                                        <p:tav tm="100000">
                                          <p:val>
                                            <p:strVal val="#ppt_w"/>
                                          </p:val>
                                        </p:tav>
                                      </p:tavLst>
                                    </p:anim>
                                    <p:anim calcmode="lin" valueType="num">
                                      <p:cBhvr>
                                        <p:cTn id="83" dur="500" fill="hold"/>
                                        <p:tgtEl>
                                          <p:spTgt spid="42"/>
                                        </p:tgtEl>
                                        <p:attrNameLst>
                                          <p:attrName>ppt_h</p:attrName>
                                        </p:attrNameLst>
                                      </p:cBhvr>
                                      <p:tavLst>
                                        <p:tav tm="0">
                                          <p:val>
                                            <p:fltVal val="0"/>
                                          </p:val>
                                        </p:tav>
                                        <p:tav tm="100000">
                                          <p:val>
                                            <p:strVal val="#ppt_h"/>
                                          </p:val>
                                        </p:tav>
                                      </p:tavLst>
                                    </p:anim>
                                    <p:animEffect transition="in" filter="fade">
                                      <p:cBhvr>
                                        <p:cTn id="84" dur="500"/>
                                        <p:tgtEl>
                                          <p:spTgt spid="42"/>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wipe(left)">
                                      <p:cBhvr>
                                        <p:cTn id="88" dur="500"/>
                                        <p:tgtEl>
                                          <p:spTgt spid="8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wipe(left)">
                                      <p:cBhvr>
                                        <p:cTn id="91" dur="500"/>
                                        <p:tgtEl>
                                          <p:spTgt spid="8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wipe(left)">
                                      <p:cBhvr>
                                        <p:cTn id="94" dur="500"/>
                                        <p:tgtEl>
                                          <p:spTgt spid="87"/>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wipe(left)">
                                      <p:cBhvr>
                                        <p:cTn id="97" dur="500"/>
                                        <p:tgtEl>
                                          <p:spTgt spid="88"/>
                                        </p:tgtEl>
                                      </p:cBhvr>
                                    </p:animEffect>
                                  </p:childTnLst>
                                </p:cTn>
                              </p:par>
                            </p:childTnLst>
                          </p:cTn>
                        </p:par>
                        <p:par>
                          <p:cTn id="98" fill="hold">
                            <p:stCondLst>
                              <p:cond delay="7000"/>
                            </p:stCondLst>
                            <p:childTnLst>
                              <p:par>
                                <p:cTn id="99" presetID="22" presetClass="entr" presetSubtype="2" fill="hold"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wipe(right)">
                                      <p:cBhvr>
                                        <p:cTn id="101" dur="500"/>
                                        <p:tgtEl>
                                          <p:spTgt spid="11"/>
                                        </p:tgtEl>
                                      </p:cBhvr>
                                    </p:animEffect>
                                  </p:childTnLst>
                                </p:cTn>
                              </p:par>
                            </p:childTnLst>
                          </p:cTn>
                        </p:par>
                        <p:par>
                          <p:cTn id="102" fill="hold">
                            <p:stCondLst>
                              <p:cond delay="7500"/>
                            </p:stCondLst>
                            <p:childTnLst>
                              <p:par>
                                <p:cTn id="103" presetID="22" presetClass="entr" presetSubtype="8" fill="hold" nodeType="after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wipe(left)">
                                      <p:cBhvr>
                                        <p:cTn id="105" dur="500"/>
                                        <p:tgtEl>
                                          <p:spTgt spid="16"/>
                                        </p:tgtEl>
                                      </p:cBhvr>
                                    </p:animEffect>
                                  </p:childTnLst>
                                </p:cTn>
                              </p:par>
                            </p:childTnLst>
                          </p:cTn>
                        </p:par>
                        <p:par>
                          <p:cTn id="106" fill="hold">
                            <p:stCondLst>
                              <p:cond delay="8000"/>
                            </p:stCondLst>
                            <p:childTnLst>
                              <p:par>
                                <p:cTn id="107" presetID="14" presetClass="entr" presetSubtype="10" fill="hold" nodeType="after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randombar(horizontal)">
                                      <p:cBhvr>
                                        <p:cTn id="109" dur="500"/>
                                        <p:tgtEl>
                                          <p:spTgt spid="45"/>
                                        </p:tgtEl>
                                      </p:cBhvr>
                                    </p:animEffect>
                                  </p:childTnLst>
                                </p:cTn>
                              </p:par>
                              <p:par>
                                <p:cTn id="110" presetID="14" presetClass="entr" presetSubtype="10" fill="hold"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randombar(horizontal)">
                                      <p:cBhvr>
                                        <p:cTn id="112" dur="500"/>
                                        <p:tgtEl>
                                          <p:spTgt spid="48"/>
                                        </p:tgtEl>
                                      </p:cBhvr>
                                    </p:animEffect>
                                  </p:childTnLst>
                                </p:cTn>
                              </p:par>
                              <p:par>
                                <p:cTn id="113" presetID="14" presetClass="entr" presetSubtype="10" fill="hold"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randombar(horizontal)">
                                      <p:cBhvr>
                                        <p:cTn id="115" dur="500"/>
                                        <p:tgtEl>
                                          <p:spTgt spid="51"/>
                                        </p:tgtEl>
                                      </p:cBhvr>
                                    </p:animEffect>
                                  </p:childTnLst>
                                </p:cTn>
                              </p:par>
                              <p:par>
                                <p:cTn id="116" presetID="14" presetClass="entr" presetSubtype="10" fill="hold"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randombar(horizontal)">
                                      <p:cBhvr>
                                        <p:cTn id="118" dur="500"/>
                                        <p:tgtEl>
                                          <p:spTgt spid="54"/>
                                        </p:tgtEl>
                                      </p:cBhvr>
                                    </p:animEffect>
                                  </p:childTnLst>
                                </p:cTn>
                              </p:par>
                              <p:par>
                                <p:cTn id="119" presetID="14" presetClass="entr" presetSubtype="10" fill="hold" nodeType="with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randombar(horizontal)">
                                      <p:cBhvr>
                                        <p:cTn id="121" dur="500"/>
                                        <p:tgtEl>
                                          <p:spTgt spid="57"/>
                                        </p:tgtEl>
                                      </p:cBhvr>
                                    </p:animEffect>
                                  </p:childTnLst>
                                </p:cTn>
                              </p:par>
                              <p:par>
                                <p:cTn id="122" presetID="14" presetClass="entr" presetSubtype="10" fill="hold" nodeType="with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randombar(horizontal)">
                                      <p:cBhvr>
                                        <p:cTn id="124" dur="500"/>
                                        <p:tgtEl>
                                          <p:spTgt spid="60"/>
                                        </p:tgtEl>
                                      </p:cBhvr>
                                    </p:animEffect>
                                  </p:childTnLst>
                                </p:cTn>
                              </p:par>
                              <p:par>
                                <p:cTn id="125" presetID="14" presetClass="entr" presetSubtype="10" fill="hold" nodeType="with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randombar(horizontal)">
                                      <p:cBhvr>
                                        <p:cTn id="127" dur="500"/>
                                        <p:tgtEl>
                                          <p:spTgt spid="63"/>
                                        </p:tgtEl>
                                      </p:cBhvr>
                                    </p:animEffect>
                                  </p:childTnLst>
                                </p:cTn>
                              </p:par>
                              <p:par>
                                <p:cTn id="128" presetID="14" presetClass="entr" presetSubtype="10" fill="hold" nodeType="with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randombar(horizontal)">
                                      <p:cBhvr>
                                        <p:cTn id="130" dur="500"/>
                                        <p:tgtEl>
                                          <p:spTgt spid="66"/>
                                        </p:tgtEl>
                                      </p:cBhvr>
                                    </p:animEffect>
                                  </p:childTnLst>
                                </p:cTn>
                              </p:par>
                            </p:childTnLst>
                          </p:cTn>
                        </p:par>
                        <p:par>
                          <p:cTn id="131" fill="hold">
                            <p:stCondLst>
                              <p:cond delay="8500"/>
                            </p:stCondLst>
                            <p:childTnLst>
                              <p:par>
                                <p:cTn id="132" presetID="16" presetClass="entr" presetSubtype="21"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barn(inVertical)">
                                      <p:cBhvr>
                                        <p:cTn id="134" dur="500"/>
                                        <p:tgtEl>
                                          <p:spTgt spid="21"/>
                                        </p:tgtEl>
                                      </p:cBhvr>
                                    </p:animEffect>
                                  </p:childTnLst>
                                </p:cTn>
                              </p:par>
                              <p:par>
                                <p:cTn id="135" presetID="14" presetClass="entr" presetSubtype="1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randombar(horizontal)">
                                      <p:cBhvr>
                                        <p:cTn id="137" dur="500"/>
                                        <p:tgtEl>
                                          <p:spTgt spid="69"/>
                                        </p:tgtEl>
                                      </p:cBhvr>
                                    </p:animEffect>
                                  </p:childTnLst>
                                </p:cTn>
                              </p:par>
                            </p:childTnLst>
                          </p:cTn>
                        </p:par>
                        <p:par>
                          <p:cTn id="138" fill="hold">
                            <p:stCondLst>
                              <p:cond delay="9000"/>
                            </p:stCondLst>
                            <p:childTnLst>
                              <p:par>
                                <p:cTn id="139" presetID="16" presetClass="entr" presetSubtype="21" fill="hold" grpId="0" nodeType="afterEffect">
                                  <p:stCondLst>
                                    <p:cond delay="0"/>
                                  </p:stCondLst>
                                  <p:childTnLst>
                                    <p:set>
                                      <p:cBhvr>
                                        <p:cTn id="140" dur="1" fill="hold">
                                          <p:stCondLst>
                                            <p:cond delay="0"/>
                                          </p:stCondLst>
                                        </p:cTn>
                                        <p:tgtEl>
                                          <p:spTgt spid="70"/>
                                        </p:tgtEl>
                                        <p:attrNameLst>
                                          <p:attrName>style.visibility</p:attrName>
                                        </p:attrNameLst>
                                      </p:cBhvr>
                                      <p:to>
                                        <p:strVal val="visible"/>
                                      </p:to>
                                    </p:set>
                                    <p:animEffect transition="in" filter="barn(inVertical)">
                                      <p:cBhvr>
                                        <p:cTn id="141" dur="500"/>
                                        <p:tgtEl>
                                          <p:spTgt spid="70"/>
                                        </p:tgtEl>
                                      </p:cBhvr>
                                    </p:animEffect>
                                  </p:childTnLst>
                                </p:cTn>
                              </p:par>
                              <p:par>
                                <p:cTn id="142" presetID="14" presetClass="entr" presetSubtype="10" fill="hold" grpId="0" nodeType="with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randombar(horizontal)">
                                      <p:cBhvr>
                                        <p:cTn id="144" dur="500"/>
                                        <p:tgtEl>
                                          <p:spTgt spid="71"/>
                                        </p:tgtEl>
                                      </p:cBhvr>
                                    </p:animEffect>
                                  </p:childTnLst>
                                </p:cTn>
                              </p:par>
                            </p:childTnLst>
                          </p:cTn>
                        </p:par>
                        <p:par>
                          <p:cTn id="145" fill="hold">
                            <p:stCondLst>
                              <p:cond delay="9500"/>
                            </p:stCondLst>
                            <p:childTnLst>
                              <p:par>
                                <p:cTn id="146" presetID="16" presetClass="entr" presetSubtype="21" fill="hold" grpId="0" nodeType="afterEffect">
                                  <p:stCondLst>
                                    <p:cond delay="0"/>
                                  </p:stCondLst>
                                  <p:childTnLst>
                                    <p:set>
                                      <p:cBhvr>
                                        <p:cTn id="147" dur="1" fill="hold">
                                          <p:stCondLst>
                                            <p:cond delay="0"/>
                                          </p:stCondLst>
                                        </p:cTn>
                                        <p:tgtEl>
                                          <p:spTgt spid="72"/>
                                        </p:tgtEl>
                                        <p:attrNameLst>
                                          <p:attrName>style.visibility</p:attrName>
                                        </p:attrNameLst>
                                      </p:cBhvr>
                                      <p:to>
                                        <p:strVal val="visible"/>
                                      </p:to>
                                    </p:set>
                                    <p:animEffect transition="in" filter="barn(inVertical)">
                                      <p:cBhvr>
                                        <p:cTn id="148" dur="500"/>
                                        <p:tgtEl>
                                          <p:spTgt spid="72"/>
                                        </p:tgtEl>
                                      </p:cBhvr>
                                    </p:animEffect>
                                  </p:childTnLst>
                                </p:cTn>
                              </p:par>
                              <p:par>
                                <p:cTn id="149" presetID="14" presetClass="entr" presetSubtype="1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animEffect transition="in" filter="randombar(horizontal)">
                                      <p:cBhvr>
                                        <p:cTn id="151" dur="500"/>
                                        <p:tgtEl>
                                          <p:spTgt spid="73"/>
                                        </p:tgtEl>
                                      </p:cBhvr>
                                    </p:animEffect>
                                  </p:childTnLst>
                                </p:cTn>
                              </p:par>
                            </p:childTnLst>
                          </p:cTn>
                        </p:par>
                        <p:par>
                          <p:cTn id="152" fill="hold">
                            <p:stCondLst>
                              <p:cond delay="10000"/>
                            </p:stCondLst>
                            <p:childTnLst>
                              <p:par>
                                <p:cTn id="153" presetID="16" presetClass="entr" presetSubtype="21" fill="hold" grpId="0" nodeType="afterEffect">
                                  <p:stCondLst>
                                    <p:cond delay="0"/>
                                  </p:stCondLst>
                                  <p:childTnLst>
                                    <p:set>
                                      <p:cBhvr>
                                        <p:cTn id="154" dur="1" fill="hold">
                                          <p:stCondLst>
                                            <p:cond delay="0"/>
                                          </p:stCondLst>
                                        </p:cTn>
                                        <p:tgtEl>
                                          <p:spTgt spid="74"/>
                                        </p:tgtEl>
                                        <p:attrNameLst>
                                          <p:attrName>style.visibility</p:attrName>
                                        </p:attrNameLst>
                                      </p:cBhvr>
                                      <p:to>
                                        <p:strVal val="visible"/>
                                      </p:to>
                                    </p:set>
                                    <p:animEffect transition="in" filter="barn(inVertical)">
                                      <p:cBhvr>
                                        <p:cTn id="155" dur="500"/>
                                        <p:tgtEl>
                                          <p:spTgt spid="74"/>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75"/>
                                        </p:tgtEl>
                                        <p:attrNameLst>
                                          <p:attrName>style.visibility</p:attrName>
                                        </p:attrNameLst>
                                      </p:cBhvr>
                                      <p:to>
                                        <p:strVal val="visible"/>
                                      </p:to>
                                    </p:set>
                                    <p:animEffect transition="in" filter="randombar(horizontal)">
                                      <p:cBhvr>
                                        <p:cTn id="158" dur="500"/>
                                        <p:tgtEl>
                                          <p:spTgt spid="75"/>
                                        </p:tgtEl>
                                      </p:cBhvr>
                                    </p:animEffect>
                                  </p:childTnLst>
                                </p:cTn>
                              </p:par>
                            </p:childTnLst>
                          </p:cTn>
                        </p:par>
                        <p:par>
                          <p:cTn id="159" fill="hold">
                            <p:stCondLst>
                              <p:cond delay="10500"/>
                            </p:stCondLst>
                            <p:childTnLst>
                              <p:par>
                                <p:cTn id="160" presetID="16" presetClass="entr" presetSubtype="21" fill="hold" grpId="0" nodeType="after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barn(inVertical)">
                                      <p:cBhvr>
                                        <p:cTn id="162" dur="500"/>
                                        <p:tgtEl>
                                          <p:spTgt spid="76"/>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77"/>
                                        </p:tgtEl>
                                        <p:attrNameLst>
                                          <p:attrName>style.visibility</p:attrName>
                                        </p:attrNameLst>
                                      </p:cBhvr>
                                      <p:to>
                                        <p:strVal val="visible"/>
                                      </p:to>
                                    </p:set>
                                    <p:animEffect transition="in" filter="randombar(horizontal)">
                                      <p:cBhvr>
                                        <p:cTn id="165" dur="500"/>
                                        <p:tgtEl>
                                          <p:spTgt spid="77"/>
                                        </p:tgtEl>
                                      </p:cBhvr>
                                    </p:animEffect>
                                  </p:childTnLst>
                                </p:cTn>
                              </p:par>
                            </p:childTnLst>
                          </p:cTn>
                        </p:par>
                        <p:par>
                          <p:cTn id="166" fill="hold">
                            <p:stCondLst>
                              <p:cond delay="11000"/>
                            </p:stCondLst>
                            <p:childTnLst>
                              <p:par>
                                <p:cTn id="167" presetID="16" presetClass="entr" presetSubtype="21" fill="hold" grpId="0" nodeType="afterEffect">
                                  <p:stCondLst>
                                    <p:cond delay="0"/>
                                  </p:stCondLst>
                                  <p:childTnLst>
                                    <p:set>
                                      <p:cBhvr>
                                        <p:cTn id="168" dur="1" fill="hold">
                                          <p:stCondLst>
                                            <p:cond delay="0"/>
                                          </p:stCondLst>
                                        </p:cTn>
                                        <p:tgtEl>
                                          <p:spTgt spid="78"/>
                                        </p:tgtEl>
                                        <p:attrNameLst>
                                          <p:attrName>style.visibility</p:attrName>
                                        </p:attrNameLst>
                                      </p:cBhvr>
                                      <p:to>
                                        <p:strVal val="visible"/>
                                      </p:to>
                                    </p:set>
                                    <p:animEffect transition="in" filter="barn(inVertical)">
                                      <p:cBhvr>
                                        <p:cTn id="169" dur="500"/>
                                        <p:tgtEl>
                                          <p:spTgt spid="78"/>
                                        </p:tgtEl>
                                      </p:cBhvr>
                                    </p:animEffect>
                                  </p:childTnLst>
                                </p:cTn>
                              </p:par>
                              <p:par>
                                <p:cTn id="170" presetID="14" presetClass="entr" presetSubtype="10" fill="hold" grpId="0" nodeType="with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randombar(horizontal)">
                                      <p:cBhvr>
                                        <p:cTn id="172" dur="500"/>
                                        <p:tgtEl>
                                          <p:spTgt spid="79"/>
                                        </p:tgtEl>
                                      </p:cBhvr>
                                    </p:animEffect>
                                  </p:childTnLst>
                                </p:cTn>
                              </p:par>
                            </p:childTnLst>
                          </p:cTn>
                        </p:par>
                        <p:par>
                          <p:cTn id="173" fill="hold">
                            <p:stCondLst>
                              <p:cond delay="11500"/>
                            </p:stCondLst>
                            <p:childTnLst>
                              <p:par>
                                <p:cTn id="174" presetID="16" presetClass="entr" presetSubtype="21" fill="hold" grpId="0" nodeType="afterEffect">
                                  <p:stCondLst>
                                    <p:cond delay="0"/>
                                  </p:stCondLst>
                                  <p:childTnLst>
                                    <p:set>
                                      <p:cBhvr>
                                        <p:cTn id="175" dur="1" fill="hold">
                                          <p:stCondLst>
                                            <p:cond delay="0"/>
                                          </p:stCondLst>
                                        </p:cTn>
                                        <p:tgtEl>
                                          <p:spTgt spid="80"/>
                                        </p:tgtEl>
                                        <p:attrNameLst>
                                          <p:attrName>style.visibility</p:attrName>
                                        </p:attrNameLst>
                                      </p:cBhvr>
                                      <p:to>
                                        <p:strVal val="visible"/>
                                      </p:to>
                                    </p:set>
                                    <p:animEffect transition="in" filter="barn(inVertical)">
                                      <p:cBhvr>
                                        <p:cTn id="176" dur="500"/>
                                        <p:tgtEl>
                                          <p:spTgt spid="80"/>
                                        </p:tgtEl>
                                      </p:cBhvr>
                                    </p:animEffect>
                                  </p:childTnLst>
                                </p:cTn>
                              </p:par>
                              <p:par>
                                <p:cTn id="177" presetID="14" presetClass="entr" presetSubtype="10" fill="hold" grpId="0" nodeType="withEffect">
                                  <p:stCondLst>
                                    <p:cond delay="0"/>
                                  </p:stCondLst>
                                  <p:childTnLst>
                                    <p:set>
                                      <p:cBhvr>
                                        <p:cTn id="178" dur="1" fill="hold">
                                          <p:stCondLst>
                                            <p:cond delay="0"/>
                                          </p:stCondLst>
                                        </p:cTn>
                                        <p:tgtEl>
                                          <p:spTgt spid="81"/>
                                        </p:tgtEl>
                                        <p:attrNameLst>
                                          <p:attrName>style.visibility</p:attrName>
                                        </p:attrNameLst>
                                      </p:cBhvr>
                                      <p:to>
                                        <p:strVal val="visible"/>
                                      </p:to>
                                    </p:set>
                                    <p:animEffect transition="in" filter="randombar(horizontal)">
                                      <p:cBhvr>
                                        <p:cTn id="179" dur="500"/>
                                        <p:tgtEl>
                                          <p:spTgt spid="81"/>
                                        </p:tgtEl>
                                      </p:cBhvr>
                                    </p:animEffect>
                                  </p:childTnLst>
                                </p:cTn>
                              </p:par>
                            </p:childTnLst>
                          </p:cTn>
                        </p:par>
                        <p:par>
                          <p:cTn id="180" fill="hold">
                            <p:stCondLst>
                              <p:cond delay="12000"/>
                            </p:stCondLst>
                            <p:childTnLst>
                              <p:par>
                                <p:cTn id="181" presetID="16" presetClass="entr" presetSubtype="21" fill="hold" grpId="0" nodeType="after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barn(inVertical)">
                                      <p:cBhvr>
                                        <p:cTn id="183" dur="500"/>
                                        <p:tgtEl>
                                          <p:spTgt spid="82"/>
                                        </p:tgtEl>
                                      </p:cBhvr>
                                    </p:animEffect>
                                  </p:childTnLst>
                                </p:cTn>
                              </p:par>
                              <p:par>
                                <p:cTn id="184" presetID="14" presetClass="entr" presetSubtype="10" fill="hold" grpId="0" nodeType="withEffect">
                                  <p:stCondLst>
                                    <p:cond delay="0"/>
                                  </p:stCondLst>
                                  <p:childTnLst>
                                    <p:set>
                                      <p:cBhvr>
                                        <p:cTn id="185" dur="1" fill="hold">
                                          <p:stCondLst>
                                            <p:cond delay="0"/>
                                          </p:stCondLst>
                                        </p:cTn>
                                        <p:tgtEl>
                                          <p:spTgt spid="83"/>
                                        </p:tgtEl>
                                        <p:attrNameLst>
                                          <p:attrName>style.visibility</p:attrName>
                                        </p:attrNameLst>
                                      </p:cBhvr>
                                      <p:to>
                                        <p:strVal val="visible"/>
                                      </p:to>
                                    </p:set>
                                    <p:animEffect transition="in" filter="randombar(horizontal)">
                                      <p:cBhvr>
                                        <p:cTn id="18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8" grpId="0" animBg="1"/>
      <p:bldP spid="32" grpId="0" animBg="1"/>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1805815" y="1811419"/>
            <a:ext cx="1069200" cy="1067828"/>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1928770" y="1964459"/>
            <a:ext cx="891115" cy="784830"/>
          </a:xfrm>
          <a:prstGeom prst="rect">
            <a:avLst/>
          </a:prstGeom>
          <a:noFill/>
        </p:spPr>
        <p:txBody>
          <a:bodyPr wrap="square" rtlCol="0">
            <a:spAutoFit/>
          </a:bodyPr>
          <a:lstStyle/>
          <a:p>
            <a:r>
              <a:rPr lang="en-US" altLang="zh-CN" sz="4500" b="1" dirty="0">
                <a:solidFill>
                  <a:schemeClr val="bg1"/>
                </a:solidFill>
                <a:latin typeface="Roboto Black" panose="02000000000000000000" pitchFamily="2" charset="0"/>
                <a:ea typeface="Roboto Black" panose="02000000000000000000" pitchFamily="2" charset="0"/>
              </a:rPr>
              <a:t>04</a:t>
            </a:r>
            <a:endParaRPr lang="zh-CN" altLang="en-US" sz="4500" b="1" dirty="0">
              <a:solidFill>
                <a:schemeClr val="bg1"/>
              </a:solidFill>
              <a:latin typeface="Roboto Black" panose="02000000000000000000" pitchFamily="2" charset="0"/>
            </a:endParaRPr>
          </a:p>
        </p:txBody>
      </p:sp>
      <p:sp>
        <p:nvSpPr>
          <p:cNvPr id="10" name="文本框 9"/>
          <p:cNvSpPr txBox="1"/>
          <p:nvPr/>
        </p:nvSpPr>
        <p:spPr>
          <a:xfrm>
            <a:off x="3390046" y="1739546"/>
            <a:ext cx="3500303" cy="600164"/>
          </a:xfrm>
          <a:prstGeom prst="rect">
            <a:avLst/>
          </a:prstGeom>
          <a:noFill/>
        </p:spPr>
        <p:txBody>
          <a:bodyPr wrap="square" rtlCol="0">
            <a:spAutoFit/>
          </a:bodyPr>
          <a:lstStyle/>
          <a:p>
            <a:r>
              <a:rPr lang="zh-CN" altLang="en-US" sz="3300" b="1" dirty="0">
                <a:blipFill>
                  <a:blip r:embed="rId3"/>
                  <a:stretch>
                    <a:fillRect/>
                  </a:stretch>
                </a:blipFill>
                <a:latin typeface="微软雅黑" panose="020B0503020204020204" pitchFamily="34" charset="-122"/>
                <a:ea typeface="微软雅黑" panose="020B0503020204020204" pitchFamily="34" charset="-122"/>
              </a:rPr>
              <a:t>单击添加标题</a:t>
            </a:r>
          </a:p>
        </p:txBody>
      </p:sp>
      <p:cxnSp>
        <p:nvCxnSpPr>
          <p:cNvPr id="11" name="直接连接符 10"/>
          <p:cNvCxnSpPr/>
          <p:nvPr/>
        </p:nvCxnSpPr>
        <p:spPr>
          <a:xfrm>
            <a:off x="3183148" y="2374421"/>
            <a:ext cx="3513107"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2" name="文本占位符 5"/>
          <p:cNvSpPr txBox="1">
            <a:spLocks/>
          </p:cNvSpPr>
          <p:nvPr/>
        </p:nvSpPr>
        <p:spPr>
          <a:xfrm>
            <a:off x="3587692"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3" name="文本占位符 5"/>
          <p:cNvSpPr txBox="1">
            <a:spLocks/>
          </p:cNvSpPr>
          <p:nvPr/>
        </p:nvSpPr>
        <p:spPr>
          <a:xfrm>
            <a:off x="4418358"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4" name="文本占位符 5"/>
          <p:cNvSpPr txBox="1">
            <a:spLocks/>
          </p:cNvSpPr>
          <p:nvPr/>
        </p:nvSpPr>
        <p:spPr>
          <a:xfrm>
            <a:off x="5249024"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5" name="文本占位符 5"/>
          <p:cNvSpPr txBox="1">
            <a:spLocks/>
          </p:cNvSpPr>
          <p:nvPr/>
        </p:nvSpPr>
        <p:spPr>
          <a:xfrm>
            <a:off x="3587692"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6" name="文本占位符 5"/>
          <p:cNvSpPr txBox="1">
            <a:spLocks/>
          </p:cNvSpPr>
          <p:nvPr/>
        </p:nvSpPr>
        <p:spPr>
          <a:xfrm>
            <a:off x="4415055"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7" name="文本占位符 5"/>
          <p:cNvSpPr txBox="1">
            <a:spLocks/>
          </p:cNvSpPr>
          <p:nvPr/>
        </p:nvSpPr>
        <p:spPr>
          <a:xfrm>
            <a:off x="5249024"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Tree>
    <p:extLst>
      <p:ext uri="{BB962C8B-B14F-4D97-AF65-F5344CB8AC3E}">
        <p14:creationId xmlns:p14="http://schemas.microsoft.com/office/powerpoint/2010/main" val="426210678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400"/>
                                        <p:tgtEl>
                                          <p:spTgt spid="12"/>
                                        </p:tgtEl>
                                      </p:cBhvr>
                                    </p:animEffect>
                                  </p:childTnLst>
                                </p:cTn>
                              </p:par>
                              <p:par>
                                <p:cTn id="29" presetID="22" presetClass="entr" presetSubtype="8"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400"/>
                                        <p:tgtEl>
                                          <p:spTgt spid="13"/>
                                        </p:tgtEl>
                                      </p:cBhvr>
                                    </p:animEffect>
                                  </p:childTnLst>
                                </p:cTn>
                              </p:par>
                              <p:par>
                                <p:cTn id="32" presetID="2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400"/>
                                        <p:tgtEl>
                                          <p:spTgt spid="14"/>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400"/>
                                        <p:tgtEl>
                                          <p:spTgt spid="15"/>
                                        </p:tgtEl>
                                      </p:cBhvr>
                                    </p:animEffect>
                                  </p:childTnLst>
                                </p:cTn>
                              </p:par>
                              <p:par>
                                <p:cTn id="38" presetID="22" presetClass="entr" presetSubtype="8" fill="hold" grpId="0" nodeType="withEffect">
                                  <p:stCondLst>
                                    <p:cond delay="30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400"/>
                                        <p:tgtEl>
                                          <p:spTgt spid="16"/>
                                        </p:tgtEl>
                                      </p:cBhvr>
                                    </p:animEffect>
                                  </p:childTnLst>
                                </p:cTn>
                              </p:par>
                              <p:par>
                                <p:cTn id="41" presetID="22" presetClass="entr" presetSubtype="8" fill="hold" grpId="0" nodeType="withEffect">
                                  <p:stCondLst>
                                    <p:cond delay="3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矩形 10"/>
          <p:cNvSpPr>
            <a:spLocks noChangeArrowheads="1"/>
          </p:cNvSpPr>
          <p:nvPr/>
        </p:nvSpPr>
        <p:spPr bwMode="auto">
          <a:xfrm>
            <a:off x="554294" y="1121067"/>
            <a:ext cx="8166530" cy="76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ct val="0"/>
              </a:spcBef>
              <a:buNone/>
            </a:pPr>
            <a:r>
              <a:rPr lang="zh-CN" altLang="en-US" sz="1125" dirty="0">
                <a:solidFill>
                  <a:schemeClr val="tx1">
                    <a:lumMod val="75000"/>
                    <a:lumOff val="25000"/>
                  </a:schemeClr>
                </a:solidFill>
                <a:latin typeface="微软雅黑" pitchFamily="34" charset="-122"/>
                <a:ea typeface="微软雅黑" pitchFamily="34" charset="-122"/>
              </a:rPr>
              <a:t>       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zh-CN" altLang="en-US" sz="1125"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2" name="矩形 11"/>
          <p:cNvSpPr/>
          <p:nvPr/>
        </p:nvSpPr>
        <p:spPr>
          <a:xfrm>
            <a:off x="554293" y="2092716"/>
            <a:ext cx="3418031" cy="2661694"/>
          </a:xfrm>
          <a:prstGeom prst="rect">
            <a:avLst/>
          </a:prstGeom>
          <a:blipFill>
            <a:blip r:embed="rId5" cstate="screen">
              <a:extLst>
                <a:ext uri="{28A0092B-C50C-407E-A947-70E740481C1C}">
                  <a14:useLocalDpi xmlns:a14="http://schemas.microsoft.com/office/drawing/2010/main"/>
                </a:ext>
              </a:extLst>
            </a:blip>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3" name="组合 12"/>
          <p:cNvGrpSpPr/>
          <p:nvPr/>
        </p:nvGrpSpPr>
        <p:grpSpPr>
          <a:xfrm>
            <a:off x="4443011" y="2131438"/>
            <a:ext cx="593961" cy="593961"/>
            <a:chOff x="4589983" y="2663795"/>
            <a:chExt cx="877102" cy="877102"/>
          </a:xfrm>
        </p:grpSpPr>
        <p:grpSp>
          <p:nvGrpSpPr>
            <p:cNvPr id="14" name="组合 13"/>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微软雅黑" pitchFamily="34" charset="-122"/>
                </a:endParaRPr>
              </a:p>
            </p:txBody>
          </p:sp>
          <p:sp>
            <p:nvSpPr>
              <p:cNvPr id="27" name="椭圆 26"/>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grpSp>
          <p:nvGrpSpPr>
            <p:cNvPr id="15" name="组合 14"/>
            <p:cNvGrpSpPr/>
            <p:nvPr/>
          </p:nvGrpSpPr>
          <p:grpSpPr>
            <a:xfrm>
              <a:off x="4690436" y="2865050"/>
              <a:ext cx="567894" cy="535099"/>
              <a:chOff x="4832350" y="1028700"/>
              <a:chExt cx="522288" cy="492126"/>
            </a:xfrm>
            <a:solidFill>
              <a:srgbClr val="0070C0"/>
            </a:solidFill>
          </p:grpSpPr>
          <p:sp>
            <p:nvSpPr>
              <p:cNvPr id="16" name="Freeform 15"/>
              <p:cNvSpPr>
                <a:spLocks/>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16"/>
              <p:cNvSpPr>
                <a:spLocks/>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17"/>
              <p:cNvSpPr>
                <a:spLocks/>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18"/>
              <p:cNvSpPr>
                <a:spLocks/>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19"/>
              <p:cNvSpPr>
                <a:spLocks/>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20"/>
              <p:cNvSpPr>
                <a:spLocks/>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21"/>
              <p:cNvSpPr>
                <a:spLocks/>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22"/>
              <p:cNvSpPr>
                <a:spLocks/>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23"/>
              <p:cNvSpPr>
                <a:spLocks/>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24"/>
              <p:cNvSpPr>
                <a:spLocks/>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28" name="组合 27"/>
          <p:cNvGrpSpPr/>
          <p:nvPr/>
        </p:nvGrpSpPr>
        <p:grpSpPr>
          <a:xfrm>
            <a:off x="4443011" y="3186693"/>
            <a:ext cx="593961" cy="593961"/>
            <a:chOff x="4692046" y="3749516"/>
            <a:chExt cx="877102" cy="877102"/>
          </a:xfrm>
        </p:grpSpPr>
        <p:grpSp>
          <p:nvGrpSpPr>
            <p:cNvPr id="29" name="组合 28"/>
            <p:cNvGrpSpPr/>
            <p:nvPr/>
          </p:nvGrpSpPr>
          <p:grpSpPr>
            <a:xfrm>
              <a:off x="4692046" y="3749516"/>
              <a:ext cx="877102" cy="877102"/>
              <a:chOff x="304800" y="673100"/>
              <a:chExt cx="4000500" cy="4000500"/>
            </a:xfrm>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微软雅黑" pitchFamily="34" charset="-122"/>
                </a:endParaRPr>
              </a:p>
            </p:txBody>
          </p:sp>
          <p:sp>
            <p:nvSpPr>
              <p:cNvPr id="50" name="椭圆 49"/>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grpSp>
          <p:nvGrpSpPr>
            <p:cNvPr id="30" name="组合 29"/>
            <p:cNvGrpSpPr/>
            <p:nvPr/>
          </p:nvGrpSpPr>
          <p:grpSpPr>
            <a:xfrm>
              <a:off x="4853377" y="3997905"/>
              <a:ext cx="554441" cy="377594"/>
              <a:chOff x="4156075" y="2292350"/>
              <a:chExt cx="552450" cy="376238"/>
            </a:xfrm>
            <a:solidFill>
              <a:srgbClr val="0070C0"/>
            </a:solidFill>
          </p:grpSpPr>
          <p:sp>
            <p:nvSpPr>
              <p:cNvPr id="31" name="Freeform 27"/>
              <p:cNvSpPr>
                <a:spLocks/>
              </p:cNvSpPr>
              <p:nvPr/>
            </p:nvSpPr>
            <p:spPr bwMode="auto">
              <a:xfrm>
                <a:off x="4352925" y="2292350"/>
                <a:ext cx="158750" cy="161925"/>
              </a:xfrm>
              <a:custGeom>
                <a:avLst/>
                <a:gdLst>
                  <a:gd name="T0" fmla="*/ 21 w 42"/>
                  <a:gd name="T1" fmla="*/ 0 h 43"/>
                  <a:gd name="T2" fmla="*/ 0 w 42"/>
                  <a:gd name="T3" fmla="*/ 22 h 43"/>
                  <a:gd name="T4" fmla="*/ 21 w 42"/>
                  <a:gd name="T5" fmla="*/ 43 h 43"/>
                  <a:gd name="T6" fmla="*/ 21 w 42"/>
                  <a:gd name="T7" fmla="*/ 43 h 43"/>
                  <a:gd name="T8" fmla="*/ 42 w 42"/>
                  <a:gd name="T9" fmla="*/ 22 h 43"/>
                  <a:gd name="T10" fmla="*/ 21 w 42"/>
                  <a:gd name="T11" fmla="*/ 0 h 43"/>
                </a:gdLst>
                <a:ahLst/>
                <a:cxnLst>
                  <a:cxn ang="0">
                    <a:pos x="T0" y="T1"/>
                  </a:cxn>
                  <a:cxn ang="0">
                    <a:pos x="T2" y="T3"/>
                  </a:cxn>
                  <a:cxn ang="0">
                    <a:pos x="T4" y="T5"/>
                  </a:cxn>
                  <a:cxn ang="0">
                    <a:pos x="T6" y="T7"/>
                  </a:cxn>
                  <a:cxn ang="0">
                    <a:pos x="T8" y="T9"/>
                  </a:cxn>
                  <a:cxn ang="0">
                    <a:pos x="T10" y="T11"/>
                  </a:cxn>
                </a:cxnLst>
                <a:rect l="0" t="0" r="r" b="b"/>
                <a:pathLst>
                  <a:path w="42" h="43">
                    <a:moveTo>
                      <a:pt x="21" y="0"/>
                    </a:moveTo>
                    <a:cubicBezTo>
                      <a:pt x="9" y="0"/>
                      <a:pt x="0" y="10"/>
                      <a:pt x="0" y="22"/>
                    </a:cubicBezTo>
                    <a:cubicBezTo>
                      <a:pt x="0" y="33"/>
                      <a:pt x="9" y="43"/>
                      <a:pt x="21" y="43"/>
                    </a:cubicBezTo>
                    <a:cubicBezTo>
                      <a:pt x="21" y="43"/>
                      <a:pt x="21" y="43"/>
                      <a:pt x="21" y="43"/>
                    </a:cubicBezTo>
                    <a:cubicBezTo>
                      <a:pt x="33" y="43"/>
                      <a:pt x="42" y="33"/>
                      <a:pt x="42" y="22"/>
                    </a:cubicBezTo>
                    <a:cubicBezTo>
                      <a:pt x="42" y="10"/>
                      <a:pt x="33" y="0"/>
                      <a:pt x="21" y="0"/>
                    </a:cubicBezTo>
                  </a:path>
                </a:pathLst>
              </a:cu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28"/>
              <p:cNvSpPr>
                <a:spLocks/>
              </p:cNvSpPr>
              <p:nvPr/>
            </p:nvSpPr>
            <p:spPr bwMode="auto">
              <a:xfrm>
                <a:off x="4284663" y="2462213"/>
                <a:ext cx="295275" cy="206375"/>
              </a:xfrm>
              <a:custGeom>
                <a:avLst/>
                <a:gdLst>
                  <a:gd name="T0" fmla="*/ 55 w 78"/>
                  <a:gd name="T1" fmla="*/ 0 h 55"/>
                  <a:gd name="T2" fmla="*/ 39 w 78"/>
                  <a:gd name="T3" fmla="*/ 45 h 55"/>
                  <a:gd name="T4" fmla="*/ 23 w 78"/>
                  <a:gd name="T5" fmla="*/ 0 h 55"/>
                  <a:gd name="T6" fmla="*/ 0 w 78"/>
                  <a:gd name="T7" fmla="*/ 33 h 55"/>
                  <a:gd name="T8" fmla="*/ 0 w 78"/>
                  <a:gd name="T9" fmla="*/ 34 h 55"/>
                  <a:gd name="T10" fmla="*/ 0 w 78"/>
                  <a:gd name="T11" fmla="*/ 35 h 55"/>
                  <a:gd name="T12" fmla="*/ 39 w 78"/>
                  <a:gd name="T13" fmla="*/ 55 h 55"/>
                  <a:gd name="T14" fmla="*/ 78 w 78"/>
                  <a:gd name="T15" fmla="*/ 35 h 55"/>
                  <a:gd name="T16" fmla="*/ 78 w 78"/>
                  <a:gd name="T17" fmla="*/ 34 h 55"/>
                  <a:gd name="T18" fmla="*/ 78 w 78"/>
                  <a:gd name="T19" fmla="*/ 33 h 55"/>
                  <a:gd name="T20" fmla="*/ 55 w 78"/>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55">
                    <a:moveTo>
                      <a:pt x="55" y="0"/>
                    </a:moveTo>
                    <a:cubicBezTo>
                      <a:pt x="39" y="45"/>
                      <a:pt x="39" y="45"/>
                      <a:pt x="39" y="45"/>
                    </a:cubicBezTo>
                    <a:cubicBezTo>
                      <a:pt x="23" y="0"/>
                      <a:pt x="23" y="0"/>
                      <a:pt x="23" y="0"/>
                    </a:cubicBezTo>
                    <a:cubicBezTo>
                      <a:pt x="10" y="6"/>
                      <a:pt x="1" y="19"/>
                      <a:pt x="0" y="33"/>
                    </a:cubicBezTo>
                    <a:cubicBezTo>
                      <a:pt x="0" y="34"/>
                      <a:pt x="0" y="34"/>
                      <a:pt x="0" y="34"/>
                    </a:cubicBezTo>
                    <a:cubicBezTo>
                      <a:pt x="0" y="35"/>
                      <a:pt x="0" y="35"/>
                      <a:pt x="0" y="35"/>
                    </a:cubicBezTo>
                    <a:cubicBezTo>
                      <a:pt x="1" y="44"/>
                      <a:pt x="18" y="55"/>
                      <a:pt x="39" y="55"/>
                    </a:cubicBezTo>
                    <a:cubicBezTo>
                      <a:pt x="60" y="55"/>
                      <a:pt x="77" y="44"/>
                      <a:pt x="78" y="35"/>
                    </a:cubicBezTo>
                    <a:cubicBezTo>
                      <a:pt x="78" y="34"/>
                      <a:pt x="78" y="34"/>
                      <a:pt x="78" y="34"/>
                    </a:cubicBezTo>
                    <a:cubicBezTo>
                      <a:pt x="78" y="33"/>
                      <a:pt x="78" y="33"/>
                      <a:pt x="78" y="33"/>
                    </a:cubicBezTo>
                    <a:cubicBezTo>
                      <a:pt x="77" y="19"/>
                      <a:pt x="68" y="6"/>
                      <a:pt x="55" y="0"/>
                    </a:cubicBezTo>
                  </a:path>
                </a:pathLst>
              </a:cu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29"/>
              <p:cNvSpPr>
                <a:spLocks/>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30"/>
              <p:cNvSpPr>
                <a:spLocks/>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31"/>
              <p:cNvSpPr>
                <a:spLocks/>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32"/>
              <p:cNvSpPr>
                <a:spLocks/>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Oval 33"/>
              <p:cNvSpPr>
                <a:spLocks noChangeArrowheads="1"/>
              </p:cNvSpPr>
              <p:nvPr/>
            </p:nvSpPr>
            <p:spPr bwMode="auto">
              <a:xfrm>
                <a:off x="4205288" y="2333625"/>
                <a:ext cx="115888" cy="120650"/>
              </a:xfrm>
              <a:prstGeom prst="ellipse">
                <a:avLst/>
              </a:pr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34"/>
              <p:cNvSpPr>
                <a:spLocks/>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35"/>
              <p:cNvSpPr>
                <a:spLocks/>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36"/>
              <p:cNvSpPr>
                <a:spLocks/>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37"/>
              <p:cNvSpPr>
                <a:spLocks/>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Oval 38"/>
              <p:cNvSpPr>
                <a:spLocks noChangeArrowheads="1"/>
              </p:cNvSpPr>
              <p:nvPr/>
            </p:nvSpPr>
            <p:spPr bwMode="auto">
              <a:xfrm>
                <a:off x="4541838" y="2333625"/>
                <a:ext cx="117475" cy="120650"/>
              </a:xfrm>
              <a:prstGeom prst="ellipse">
                <a:avLst/>
              </a:pr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39"/>
              <p:cNvSpPr>
                <a:spLocks/>
              </p:cNvSpPr>
              <p:nvPr/>
            </p:nvSpPr>
            <p:spPr bwMode="auto">
              <a:xfrm>
                <a:off x="4530725" y="2457450"/>
                <a:ext cx="177800" cy="150813"/>
              </a:xfrm>
              <a:custGeom>
                <a:avLst/>
                <a:gdLst>
                  <a:gd name="T0" fmla="*/ 30 w 47"/>
                  <a:gd name="T1" fmla="*/ 0 h 40"/>
                  <a:gd name="T2" fmla="*/ 19 w 47"/>
                  <a:gd name="T3" fmla="*/ 33 h 40"/>
                  <a:gd name="T4" fmla="*/ 7 w 47"/>
                  <a:gd name="T5" fmla="*/ 0 h 40"/>
                  <a:gd name="T6" fmla="*/ 0 w 47"/>
                  <a:gd name="T7" fmla="*/ 5 h 40"/>
                  <a:gd name="T8" fmla="*/ 15 w 47"/>
                  <a:gd name="T9" fmla="*/ 34 h 40"/>
                  <a:gd name="T10" fmla="*/ 15 w 47"/>
                  <a:gd name="T11" fmla="*/ 35 h 40"/>
                  <a:gd name="T12" fmla="*/ 15 w 47"/>
                  <a:gd name="T13" fmla="*/ 36 h 40"/>
                  <a:gd name="T14" fmla="*/ 15 w 47"/>
                  <a:gd name="T15" fmla="*/ 36 h 40"/>
                  <a:gd name="T16" fmla="*/ 14 w 47"/>
                  <a:gd name="T17" fmla="*/ 40 h 40"/>
                  <a:gd name="T18" fmla="*/ 19 w 47"/>
                  <a:gd name="T19" fmla="*/ 40 h 40"/>
                  <a:gd name="T20" fmla="*/ 47 w 47"/>
                  <a:gd name="T21" fmla="*/ 25 h 40"/>
                  <a:gd name="T22" fmla="*/ 47 w 47"/>
                  <a:gd name="T23" fmla="*/ 25 h 40"/>
                  <a:gd name="T24" fmla="*/ 47 w 47"/>
                  <a:gd name="T25" fmla="*/ 25 h 40"/>
                  <a:gd name="T26" fmla="*/ 30 w 4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0">
                    <a:moveTo>
                      <a:pt x="30" y="0"/>
                    </a:moveTo>
                    <a:cubicBezTo>
                      <a:pt x="19" y="33"/>
                      <a:pt x="19" y="33"/>
                      <a:pt x="19" y="33"/>
                    </a:cubicBezTo>
                    <a:cubicBezTo>
                      <a:pt x="7" y="0"/>
                      <a:pt x="7" y="0"/>
                      <a:pt x="7" y="0"/>
                    </a:cubicBezTo>
                    <a:cubicBezTo>
                      <a:pt x="4" y="1"/>
                      <a:pt x="2" y="3"/>
                      <a:pt x="0" y="5"/>
                    </a:cubicBezTo>
                    <a:cubicBezTo>
                      <a:pt x="8" y="12"/>
                      <a:pt x="14" y="23"/>
                      <a:pt x="15" y="34"/>
                    </a:cubicBezTo>
                    <a:cubicBezTo>
                      <a:pt x="15" y="35"/>
                      <a:pt x="15" y="35"/>
                      <a:pt x="15" y="35"/>
                    </a:cubicBezTo>
                    <a:cubicBezTo>
                      <a:pt x="15" y="36"/>
                      <a:pt x="15" y="36"/>
                      <a:pt x="15" y="36"/>
                    </a:cubicBezTo>
                    <a:cubicBezTo>
                      <a:pt x="15" y="36"/>
                      <a:pt x="15" y="36"/>
                      <a:pt x="15" y="36"/>
                    </a:cubicBezTo>
                    <a:cubicBezTo>
                      <a:pt x="15" y="37"/>
                      <a:pt x="14" y="38"/>
                      <a:pt x="14" y="40"/>
                    </a:cubicBezTo>
                    <a:cubicBezTo>
                      <a:pt x="15" y="40"/>
                      <a:pt x="17" y="40"/>
                      <a:pt x="19" y="40"/>
                    </a:cubicBezTo>
                    <a:cubicBezTo>
                      <a:pt x="34" y="40"/>
                      <a:pt x="46" y="32"/>
                      <a:pt x="47" y="25"/>
                    </a:cubicBezTo>
                    <a:cubicBezTo>
                      <a:pt x="47" y="25"/>
                      <a:pt x="47" y="25"/>
                      <a:pt x="47" y="25"/>
                    </a:cubicBezTo>
                    <a:cubicBezTo>
                      <a:pt x="47" y="25"/>
                      <a:pt x="47" y="25"/>
                      <a:pt x="47" y="25"/>
                    </a:cubicBezTo>
                    <a:cubicBezTo>
                      <a:pt x="46" y="14"/>
                      <a:pt x="40" y="5"/>
                      <a:pt x="30" y="0"/>
                    </a:cubicBezTo>
                  </a:path>
                </a:pathLst>
              </a:cu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40"/>
              <p:cNvSpPr>
                <a:spLocks/>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41"/>
              <p:cNvSpPr>
                <a:spLocks/>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42"/>
              <p:cNvSpPr>
                <a:spLocks/>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43"/>
              <p:cNvSpPr>
                <a:spLocks/>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44"/>
              <p:cNvSpPr>
                <a:spLocks/>
              </p:cNvSpPr>
              <p:nvPr/>
            </p:nvSpPr>
            <p:spPr bwMode="auto">
              <a:xfrm>
                <a:off x="4156075" y="2457450"/>
                <a:ext cx="177800" cy="150813"/>
              </a:xfrm>
              <a:custGeom>
                <a:avLst/>
                <a:gdLst>
                  <a:gd name="T0" fmla="*/ 40 w 47"/>
                  <a:gd name="T1" fmla="*/ 0 h 40"/>
                  <a:gd name="T2" fmla="*/ 28 w 47"/>
                  <a:gd name="T3" fmla="*/ 33 h 40"/>
                  <a:gd name="T4" fmla="*/ 17 w 47"/>
                  <a:gd name="T5" fmla="*/ 0 h 40"/>
                  <a:gd name="T6" fmla="*/ 0 w 47"/>
                  <a:gd name="T7" fmla="*/ 25 h 40"/>
                  <a:gd name="T8" fmla="*/ 0 w 47"/>
                  <a:gd name="T9" fmla="*/ 25 h 40"/>
                  <a:gd name="T10" fmla="*/ 0 w 47"/>
                  <a:gd name="T11" fmla="*/ 25 h 40"/>
                  <a:gd name="T12" fmla="*/ 28 w 47"/>
                  <a:gd name="T13" fmla="*/ 40 h 40"/>
                  <a:gd name="T14" fmla="*/ 33 w 47"/>
                  <a:gd name="T15" fmla="*/ 40 h 40"/>
                  <a:gd name="T16" fmla="*/ 32 w 47"/>
                  <a:gd name="T17" fmla="*/ 36 h 40"/>
                  <a:gd name="T18" fmla="*/ 32 w 47"/>
                  <a:gd name="T19" fmla="*/ 36 h 40"/>
                  <a:gd name="T20" fmla="*/ 32 w 47"/>
                  <a:gd name="T21" fmla="*/ 35 h 40"/>
                  <a:gd name="T22" fmla="*/ 32 w 47"/>
                  <a:gd name="T23" fmla="*/ 34 h 40"/>
                  <a:gd name="T24" fmla="*/ 39 w 47"/>
                  <a:gd name="T25" fmla="*/ 13 h 40"/>
                  <a:gd name="T26" fmla="*/ 47 w 47"/>
                  <a:gd name="T27" fmla="*/ 5 h 40"/>
                  <a:gd name="T28" fmla="*/ 40 w 47"/>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0">
                    <a:moveTo>
                      <a:pt x="40" y="0"/>
                    </a:moveTo>
                    <a:cubicBezTo>
                      <a:pt x="28" y="33"/>
                      <a:pt x="28" y="33"/>
                      <a:pt x="28" y="33"/>
                    </a:cubicBezTo>
                    <a:cubicBezTo>
                      <a:pt x="17" y="0"/>
                      <a:pt x="17" y="0"/>
                      <a:pt x="17" y="0"/>
                    </a:cubicBezTo>
                    <a:cubicBezTo>
                      <a:pt x="7" y="5"/>
                      <a:pt x="1" y="14"/>
                      <a:pt x="0" y="25"/>
                    </a:cubicBezTo>
                    <a:cubicBezTo>
                      <a:pt x="0" y="25"/>
                      <a:pt x="0" y="25"/>
                      <a:pt x="0" y="25"/>
                    </a:cubicBezTo>
                    <a:cubicBezTo>
                      <a:pt x="0" y="25"/>
                      <a:pt x="0" y="25"/>
                      <a:pt x="0" y="25"/>
                    </a:cubicBezTo>
                    <a:cubicBezTo>
                      <a:pt x="0" y="32"/>
                      <a:pt x="13" y="40"/>
                      <a:pt x="28" y="40"/>
                    </a:cubicBezTo>
                    <a:cubicBezTo>
                      <a:pt x="30" y="40"/>
                      <a:pt x="32" y="40"/>
                      <a:pt x="33" y="40"/>
                    </a:cubicBezTo>
                    <a:cubicBezTo>
                      <a:pt x="33" y="38"/>
                      <a:pt x="32" y="37"/>
                      <a:pt x="32" y="36"/>
                    </a:cubicBezTo>
                    <a:cubicBezTo>
                      <a:pt x="32" y="36"/>
                      <a:pt x="32" y="36"/>
                      <a:pt x="32" y="36"/>
                    </a:cubicBezTo>
                    <a:cubicBezTo>
                      <a:pt x="32" y="35"/>
                      <a:pt x="32" y="35"/>
                      <a:pt x="32" y="35"/>
                    </a:cubicBezTo>
                    <a:cubicBezTo>
                      <a:pt x="32" y="35"/>
                      <a:pt x="32" y="35"/>
                      <a:pt x="32" y="34"/>
                    </a:cubicBezTo>
                    <a:cubicBezTo>
                      <a:pt x="33" y="27"/>
                      <a:pt x="35" y="20"/>
                      <a:pt x="39" y="13"/>
                    </a:cubicBezTo>
                    <a:cubicBezTo>
                      <a:pt x="42" y="10"/>
                      <a:pt x="44" y="7"/>
                      <a:pt x="47" y="5"/>
                    </a:cubicBezTo>
                    <a:cubicBezTo>
                      <a:pt x="45" y="3"/>
                      <a:pt x="43" y="1"/>
                      <a:pt x="40" y="0"/>
                    </a:cubicBezTo>
                  </a:path>
                </a:pathLst>
              </a:cu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51" name="组合 50"/>
          <p:cNvGrpSpPr/>
          <p:nvPr/>
        </p:nvGrpSpPr>
        <p:grpSpPr>
          <a:xfrm>
            <a:off x="4443011" y="4241947"/>
            <a:ext cx="593961" cy="593961"/>
            <a:chOff x="5276799" y="5817699"/>
            <a:chExt cx="877102" cy="877102"/>
          </a:xfrm>
        </p:grpSpPr>
        <p:grpSp>
          <p:nvGrpSpPr>
            <p:cNvPr id="52" name="组合 51"/>
            <p:cNvGrpSpPr/>
            <p:nvPr/>
          </p:nvGrpSpPr>
          <p:grpSpPr>
            <a:xfrm>
              <a:off x="5276799" y="5817699"/>
              <a:ext cx="877102" cy="877102"/>
              <a:chOff x="304800" y="673100"/>
              <a:chExt cx="4000500" cy="4000500"/>
            </a:xfrm>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微软雅黑" pitchFamily="34" charset="-122"/>
                </a:endParaRPr>
              </a:p>
            </p:txBody>
          </p:sp>
          <p:sp>
            <p:nvSpPr>
              <p:cNvPr id="65" name="椭圆 64"/>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grpSp>
          <p:nvGrpSpPr>
            <p:cNvPr id="53" name="组合 52"/>
            <p:cNvGrpSpPr/>
            <p:nvPr/>
          </p:nvGrpSpPr>
          <p:grpSpPr>
            <a:xfrm>
              <a:off x="5491718" y="5999083"/>
              <a:ext cx="447265" cy="447265"/>
              <a:chOff x="4219575" y="4668838"/>
              <a:chExt cx="442913" cy="442913"/>
            </a:xfrm>
            <a:solidFill>
              <a:srgbClr val="0070C0"/>
            </a:solidFill>
          </p:grpSpPr>
          <p:sp>
            <p:nvSpPr>
              <p:cNvPr id="54" name="Freeform 5"/>
              <p:cNvSpPr>
                <a:spLocks/>
              </p:cNvSpPr>
              <p:nvPr/>
            </p:nvSpPr>
            <p:spPr bwMode="auto">
              <a:xfrm>
                <a:off x="4222750" y="4668838"/>
                <a:ext cx="368300" cy="255588"/>
              </a:xfrm>
              <a:custGeom>
                <a:avLst/>
                <a:gdLst>
                  <a:gd name="T0" fmla="*/ 95 w 97"/>
                  <a:gd name="T1" fmla="*/ 0 h 68"/>
                  <a:gd name="T2" fmla="*/ 68 w 97"/>
                  <a:gd name="T3" fmla="*/ 10 h 68"/>
                  <a:gd name="T4" fmla="*/ 79 w 97"/>
                  <a:gd name="T5" fmla="*/ 16 h 68"/>
                  <a:gd name="T6" fmla="*/ 33 w 97"/>
                  <a:gd name="T7" fmla="*/ 50 h 68"/>
                  <a:gd name="T8" fmla="*/ 5 w 97"/>
                  <a:gd name="T9" fmla="*/ 55 h 68"/>
                  <a:gd name="T10" fmla="*/ 0 w 97"/>
                  <a:gd name="T11" fmla="*/ 55 h 68"/>
                  <a:gd name="T12" fmla="*/ 0 w 97"/>
                  <a:gd name="T13" fmla="*/ 61 h 68"/>
                  <a:gd name="T14" fmla="*/ 0 w 97"/>
                  <a:gd name="T15" fmla="*/ 68 h 68"/>
                  <a:gd name="T16" fmla="*/ 5 w 97"/>
                  <a:gd name="T17" fmla="*/ 68 h 68"/>
                  <a:gd name="T18" fmla="*/ 36 w 97"/>
                  <a:gd name="T19" fmla="*/ 62 h 68"/>
                  <a:gd name="T20" fmla="*/ 68 w 97"/>
                  <a:gd name="T21" fmla="*/ 45 h 68"/>
                  <a:gd name="T22" fmla="*/ 90 w 97"/>
                  <a:gd name="T23" fmla="*/ 22 h 68"/>
                  <a:gd name="T24" fmla="*/ 97 w 97"/>
                  <a:gd name="T25" fmla="*/ 27 h 68"/>
                  <a:gd name="T26" fmla="*/ 95 w 97"/>
                  <a:gd name="T2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68">
                    <a:moveTo>
                      <a:pt x="95" y="0"/>
                    </a:moveTo>
                    <a:cubicBezTo>
                      <a:pt x="68" y="10"/>
                      <a:pt x="68" y="10"/>
                      <a:pt x="68" y="10"/>
                    </a:cubicBezTo>
                    <a:cubicBezTo>
                      <a:pt x="79" y="16"/>
                      <a:pt x="79" y="16"/>
                      <a:pt x="79" y="16"/>
                    </a:cubicBezTo>
                    <a:cubicBezTo>
                      <a:pt x="68" y="32"/>
                      <a:pt x="52" y="44"/>
                      <a:pt x="33" y="50"/>
                    </a:cubicBezTo>
                    <a:cubicBezTo>
                      <a:pt x="21" y="55"/>
                      <a:pt x="10" y="55"/>
                      <a:pt x="5" y="55"/>
                    </a:cubicBezTo>
                    <a:cubicBezTo>
                      <a:pt x="2" y="55"/>
                      <a:pt x="0" y="55"/>
                      <a:pt x="0" y="55"/>
                    </a:cubicBezTo>
                    <a:cubicBezTo>
                      <a:pt x="0" y="61"/>
                      <a:pt x="0" y="61"/>
                      <a:pt x="0" y="61"/>
                    </a:cubicBezTo>
                    <a:cubicBezTo>
                      <a:pt x="0" y="68"/>
                      <a:pt x="0" y="68"/>
                      <a:pt x="0" y="68"/>
                    </a:cubicBezTo>
                    <a:cubicBezTo>
                      <a:pt x="1" y="68"/>
                      <a:pt x="2" y="68"/>
                      <a:pt x="5" y="68"/>
                    </a:cubicBezTo>
                    <a:cubicBezTo>
                      <a:pt x="11" y="68"/>
                      <a:pt x="23" y="67"/>
                      <a:pt x="36" y="62"/>
                    </a:cubicBezTo>
                    <a:cubicBezTo>
                      <a:pt x="48" y="58"/>
                      <a:pt x="59" y="53"/>
                      <a:pt x="68" y="45"/>
                    </a:cubicBezTo>
                    <a:cubicBezTo>
                      <a:pt x="76" y="39"/>
                      <a:pt x="83" y="31"/>
                      <a:pt x="90" y="22"/>
                    </a:cubicBezTo>
                    <a:cubicBezTo>
                      <a:pt x="97" y="27"/>
                      <a:pt x="97" y="27"/>
                      <a:pt x="97" y="27"/>
                    </a:cubicBezTo>
                    <a:cubicBezTo>
                      <a:pt x="95" y="0"/>
                      <a:pt x="95" y="0"/>
                      <a:pt x="95" y="0"/>
                    </a:cubicBezTo>
                  </a:path>
                </a:pathLst>
              </a:cu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5" name="Rectangle 6"/>
              <p:cNvSpPr>
                <a:spLocks noChangeArrowheads="1"/>
              </p:cNvSpPr>
              <p:nvPr/>
            </p:nvSpPr>
            <p:spPr bwMode="auto">
              <a:xfrm>
                <a:off x="4219575" y="4962525"/>
                <a:ext cx="87313"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6" name="Rectangle 7"/>
              <p:cNvSpPr>
                <a:spLocks noChangeArrowheads="1"/>
              </p:cNvSpPr>
              <p:nvPr/>
            </p:nvSpPr>
            <p:spPr bwMode="auto">
              <a:xfrm>
                <a:off x="4219575" y="4962525"/>
                <a:ext cx="87313" cy="93663"/>
              </a:xfrm>
              <a:prstGeom prst="rect">
                <a:avLst/>
              </a:prstGeom>
              <a:solidFill>
                <a:srgbClr val="C30D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7" name="Rectangle 8"/>
              <p:cNvSpPr>
                <a:spLocks noChangeArrowheads="1"/>
              </p:cNvSpPr>
              <p:nvPr/>
            </p:nvSpPr>
            <p:spPr bwMode="auto">
              <a:xfrm>
                <a:off x="4321175" y="4932363"/>
                <a:ext cx="84138"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8" name="Rectangle 9"/>
              <p:cNvSpPr>
                <a:spLocks noChangeArrowheads="1"/>
              </p:cNvSpPr>
              <p:nvPr/>
            </p:nvSpPr>
            <p:spPr bwMode="auto">
              <a:xfrm>
                <a:off x="4321175" y="4932363"/>
                <a:ext cx="84138" cy="123825"/>
              </a:xfrm>
              <a:prstGeom prst="rect">
                <a:avLst/>
              </a:prstGeom>
              <a:solidFill>
                <a:srgbClr val="C30D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9" name="Rectangle 10"/>
              <p:cNvSpPr>
                <a:spLocks noChangeArrowheads="1"/>
              </p:cNvSpPr>
              <p:nvPr/>
            </p:nvSpPr>
            <p:spPr bwMode="auto">
              <a:xfrm>
                <a:off x="4419600" y="4891088"/>
                <a:ext cx="87313"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0" name="Rectangle 11"/>
              <p:cNvSpPr>
                <a:spLocks noChangeArrowheads="1"/>
              </p:cNvSpPr>
              <p:nvPr/>
            </p:nvSpPr>
            <p:spPr bwMode="auto">
              <a:xfrm>
                <a:off x="4419600" y="4891088"/>
                <a:ext cx="87313" cy="165100"/>
              </a:xfrm>
              <a:prstGeom prst="rect">
                <a:avLst/>
              </a:prstGeom>
              <a:solidFill>
                <a:srgbClr val="C30D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1" name="Rectangle 12"/>
              <p:cNvSpPr>
                <a:spLocks noChangeArrowheads="1"/>
              </p:cNvSpPr>
              <p:nvPr/>
            </p:nvSpPr>
            <p:spPr bwMode="auto">
              <a:xfrm>
                <a:off x="4522788" y="4826000"/>
                <a:ext cx="82550" cy="230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2" name="Rectangle 13"/>
              <p:cNvSpPr>
                <a:spLocks noChangeArrowheads="1"/>
              </p:cNvSpPr>
              <p:nvPr/>
            </p:nvSpPr>
            <p:spPr bwMode="auto">
              <a:xfrm>
                <a:off x="4522788" y="4826000"/>
                <a:ext cx="82550" cy="230188"/>
              </a:xfrm>
              <a:prstGeom prst="rect">
                <a:avLst/>
              </a:prstGeom>
              <a:solidFill>
                <a:srgbClr val="C30D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3" name="Freeform 14"/>
              <p:cNvSpPr>
                <a:spLocks/>
              </p:cNvSpPr>
              <p:nvPr/>
            </p:nvSpPr>
            <p:spPr bwMode="auto">
              <a:xfrm>
                <a:off x="4219575" y="4668838"/>
                <a:ext cx="442913" cy="442913"/>
              </a:xfrm>
              <a:custGeom>
                <a:avLst/>
                <a:gdLst>
                  <a:gd name="T0" fmla="*/ 112 w 117"/>
                  <a:gd name="T1" fmla="*/ 0 h 118"/>
                  <a:gd name="T2" fmla="*/ 112 w 117"/>
                  <a:gd name="T3" fmla="*/ 0 h 118"/>
                  <a:gd name="T4" fmla="*/ 112 w 117"/>
                  <a:gd name="T5" fmla="*/ 0 h 118"/>
                  <a:gd name="T6" fmla="*/ 109 w 117"/>
                  <a:gd name="T7" fmla="*/ 1 h 118"/>
                  <a:gd name="T8" fmla="*/ 107 w 117"/>
                  <a:gd name="T9" fmla="*/ 5 h 118"/>
                  <a:gd name="T10" fmla="*/ 111 w 117"/>
                  <a:gd name="T11" fmla="*/ 9 h 118"/>
                  <a:gd name="T12" fmla="*/ 111 w 117"/>
                  <a:gd name="T13" fmla="*/ 112 h 118"/>
                  <a:gd name="T14" fmla="*/ 10 w 117"/>
                  <a:gd name="T15" fmla="*/ 112 h 118"/>
                  <a:gd name="T16" fmla="*/ 5 w 117"/>
                  <a:gd name="T17" fmla="*/ 108 h 118"/>
                  <a:gd name="T18" fmla="*/ 0 w 117"/>
                  <a:gd name="T19" fmla="*/ 113 h 118"/>
                  <a:gd name="T20" fmla="*/ 0 w 117"/>
                  <a:gd name="T21" fmla="*/ 113 h 118"/>
                  <a:gd name="T22" fmla="*/ 5 w 117"/>
                  <a:gd name="T23" fmla="*/ 118 h 118"/>
                  <a:gd name="T24" fmla="*/ 10 w 117"/>
                  <a:gd name="T25" fmla="*/ 114 h 118"/>
                  <a:gd name="T26" fmla="*/ 113 w 117"/>
                  <a:gd name="T27" fmla="*/ 114 h 118"/>
                  <a:gd name="T28" fmla="*/ 113 w 117"/>
                  <a:gd name="T29" fmla="*/ 9 h 118"/>
                  <a:gd name="T30" fmla="*/ 117 w 117"/>
                  <a:gd name="T31" fmla="*/ 5 h 118"/>
                  <a:gd name="T32" fmla="*/ 112 w 117"/>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8">
                    <a:moveTo>
                      <a:pt x="112" y="0"/>
                    </a:moveTo>
                    <a:cubicBezTo>
                      <a:pt x="112" y="0"/>
                      <a:pt x="112" y="0"/>
                      <a:pt x="112" y="0"/>
                    </a:cubicBezTo>
                    <a:cubicBezTo>
                      <a:pt x="112" y="0"/>
                      <a:pt x="112" y="0"/>
                      <a:pt x="112" y="0"/>
                    </a:cubicBezTo>
                    <a:cubicBezTo>
                      <a:pt x="111" y="0"/>
                      <a:pt x="110" y="0"/>
                      <a:pt x="109" y="1"/>
                    </a:cubicBezTo>
                    <a:cubicBezTo>
                      <a:pt x="108" y="2"/>
                      <a:pt x="107" y="3"/>
                      <a:pt x="107" y="5"/>
                    </a:cubicBezTo>
                    <a:cubicBezTo>
                      <a:pt x="107" y="7"/>
                      <a:pt x="109" y="9"/>
                      <a:pt x="111" y="9"/>
                    </a:cubicBezTo>
                    <a:cubicBezTo>
                      <a:pt x="111" y="112"/>
                      <a:pt x="111" y="112"/>
                      <a:pt x="111" y="112"/>
                    </a:cubicBezTo>
                    <a:cubicBezTo>
                      <a:pt x="10" y="112"/>
                      <a:pt x="10" y="112"/>
                      <a:pt x="10" y="112"/>
                    </a:cubicBezTo>
                    <a:cubicBezTo>
                      <a:pt x="9" y="110"/>
                      <a:pt x="7" y="108"/>
                      <a:pt x="5" y="108"/>
                    </a:cubicBezTo>
                    <a:cubicBezTo>
                      <a:pt x="3" y="108"/>
                      <a:pt x="0" y="110"/>
                      <a:pt x="0" y="113"/>
                    </a:cubicBezTo>
                    <a:cubicBezTo>
                      <a:pt x="0" y="113"/>
                      <a:pt x="0" y="113"/>
                      <a:pt x="0" y="113"/>
                    </a:cubicBezTo>
                    <a:cubicBezTo>
                      <a:pt x="1" y="116"/>
                      <a:pt x="3" y="118"/>
                      <a:pt x="5" y="118"/>
                    </a:cubicBezTo>
                    <a:cubicBezTo>
                      <a:pt x="7" y="118"/>
                      <a:pt x="9" y="116"/>
                      <a:pt x="10" y="114"/>
                    </a:cubicBezTo>
                    <a:cubicBezTo>
                      <a:pt x="113" y="114"/>
                      <a:pt x="113" y="114"/>
                      <a:pt x="113" y="114"/>
                    </a:cubicBezTo>
                    <a:cubicBezTo>
                      <a:pt x="113" y="9"/>
                      <a:pt x="113" y="9"/>
                      <a:pt x="113" y="9"/>
                    </a:cubicBezTo>
                    <a:cubicBezTo>
                      <a:pt x="115" y="9"/>
                      <a:pt x="117" y="7"/>
                      <a:pt x="117" y="5"/>
                    </a:cubicBezTo>
                    <a:cubicBezTo>
                      <a:pt x="117" y="2"/>
                      <a:pt x="115" y="0"/>
                      <a:pt x="112" y="0"/>
                    </a:cubicBezTo>
                  </a:path>
                </a:pathLst>
              </a:custGeom>
              <a:solidFill>
                <a:srgbClr val="C30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66" name="组合 65"/>
          <p:cNvGrpSpPr/>
          <p:nvPr/>
        </p:nvGrpSpPr>
        <p:grpSpPr>
          <a:xfrm>
            <a:off x="5403003" y="2292332"/>
            <a:ext cx="3084171" cy="640364"/>
            <a:chOff x="7127272" y="2681303"/>
            <a:chExt cx="4112228" cy="853819"/>
          </a:xfrm>
        </p:grpSpPr>
        <p:sp>
          <p:nvSpPr>
            <p:cNvPr id="67" name="矩形 66"/>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8" name="矩形 47"/>
            <p:cNvSpPr>
              <a:spLocks noChangeArrowheads="1"/>
            </p:cNvSpPr>
            <p:nvPr/>
          </p:nvSpPr>
          <p:spPr bwMode="auto">
            <a:xfrm>
              <a:off x="7152672" y="2795742"/>
              <a:ext cx="3713339" cy="62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69" name="矩形 3"/>
          <p:cNvSpPr>
            <a:spLocks noChangeArrowheads="1"/>
          </p:cNvSpPr>
          <p:nvPr/>
        </p:nvSpPr>
        <p:spPr bwMode="auto">
          <a:xfrm>
            <a:off x="5393478" y="1983468"/>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a:solidFill>
                  <a:srgbClr val="C00000"/>
                </a:solidFill>
                <a:latin typeface="Arial" panose="020B0604020202020204" pitchFamily="34" charset="0"/>
                <a:ea typeface="微软雅黑" pitchFamily="34" charset="-122"/>
                <a:cs typeface="Arial" panose="020B0604020202020204" pitchFamily="34" charset="0"/>
              </a:rPr>
              <a:t>单击添加标题</a:t>
            </a:r>
          </a:p>
        </p:txBody>
      </p:sp>
      <p:grpSp>
        <p:nvGrpSpPr>
          <p:cNvPr id="70" name="组合 69"/>
          <p:cNvGrpSpPr/>
          <p:nvPr/>
        </p:nvGrpSpPr>
        <p:grpSpPr>
          <a:xfrm>
            <a:off x="5403003" y="3328347"/>
            <a:ext cx="3084171" cy="640364"/>
            <a:chOff x="7127272" y="4062656"/>
            <a:chExt cx="4112228" cy="853819"/>
          </a:xfrm>
        </p:grpSpPr>
        <p:sp>
          <p:nvSpPr>
            <p:cNvPr id="71" name="矩形 70"/>
            <p:cNvSpPr/>
            <p:nvPr/>
          </p:nvSpPr>
          <p:spPr>
            <a:xfrm>
              <a:off x="7127272" y="4062656"/>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2" name="矩形 47"/>
            <p:cNvSpPr>
              <a:spLocks noChangeArrowheads="1"/>
            </p:cNvSpPr>
            <p:nvPr/>
          </p:nvSpPr>
          <p:spPr bwMode="auto">
            <a:xfrm>
              <a:off x="7165371" y="4175680"/>
              <a:ext cx="3700639" cy="62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73" name="矩形 3"/>
          <p:cNvSpPr>
            <a:spLocks noChangeArrowheads="1"/>
          </p:cNvSpPr>
          <p:nvPr/>
        </p:nvSpPr>
        <p:spPr bwMode="auto">
          <a:xfrm>
            <a:off x="5393478" y="2989846"/>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a:solidFill>
                  <a:srgbClr val="EB9624"/>
                </a:solidFill>
                <a:latin typeface="Arial" panose="020B0604020202020204" pitchFamily="34" charset="0"/>
                <a:ea typeface="微软雅黑" pitchFamily="34" charset="-122"/>
                <a:cs typeface="Arial" panose="020B0604020202020204" pitchFamily="34" charset="0"/>
              </a:rPr>
              <a:t>单击添加标题</a:t>
            </a:r>
          </a:p>
        </p:txBody>
      </p:sp>
      <p:grpSp>
        <p:nvGrpSpPr>
          <p:cNvPr id="74" name="组合 73"/>
          <p:cNvGrpSpPr/>
          <p:nvPr/>
        </p:nvGrpSpPr>
        <p:grpSpPr>
          <a:xfrm>
            <a:off x="5403003" y="4364361"/>
            <a:ext cx="3084171" cy="640364"/>
            <a:chOff x="7127272" y="5444009"/>
            <a:chExt cx="4112228" cy="853819"/>
          </a:xfrm>
        </p:grpSpPr>
        <p:sp>
          <p:nvSpPr>
            <p:cNvPr id="75" name="矩形 74"/>
            <p:cNvSpPr/>
            <p:nvPr/>
          </p:nvSpPr>
          <p:spPr>
            <a:xfrm>
              <a:off x="7127272" y="5444009"/>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6" name="矩形 47"/>
            <p:cNvSpPr>
              <a:spLocks noChangeArrowheads="1"/>
            </p:cNvSpPr>
            <p:nvPr/>
          </p:nvSpPr>
          <p:spPr bwMode="auto">
            <a:xfrm>
              <a:off x="7152671" y="5555617"/>
              <a:ext cx="3713339" cy="62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77" name="矩形 3"/>
          <p:cNvSpPr>
            <a:spLocks noChangeArrowheads="1"/>
          </p:cNvSpPr>
          <p:nvPr/>
        </p:nvSpPr>
        <p:spPr bwMode="auto">
          <a:xfrm>
            <a:off x="5393478" y="4024799"/>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a:solidFill>
                  <a:srgbClr val="C30D23"/>
                </a:solidFill>
                <a:latin typeface="Arial" panose="020B0604020202020204" pitchFamily="34" charset="0"/>
                <a:ea typeface="微软雅黑" pitchFamily="34" charset="-122"/>
                <a:cs typeface="Arial" panose="020B0604020202020204" pitchFamily="34" charset="0"/>
              </a:rPr>
              <a:t>单击添加标题</a:t>
            </a:r>
          </a:p>
        </p:txBody>
      </p:sp>
      <p:cxnSp>
        <p:nvCxnSpPr>
          <p:cNvPr id="78" name="直接连接符 77"/>
          <p:cNvCxnSpPr/>
          <p:nvPr/>
        </p:nvCxnSpPr>
        <p:spPr>
          <a:xfrm>
            <a:off x="5181999" y="2050143"/>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181999" y="309145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191524" y="4139841"/>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50141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3000"/>
                            </p:stCondLst>
                            <p:childTnLst>
                              <p:par>
                                <p:cTn id="24" presetID="2" presetClass="entr" presetSubtype="8" accel="50000" decel="5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0-#ppt_w/2"/>
                                          </p:val>
                                        </p:tav>
                                        <p:tav tm="100000">
                                          <p:val>
                                            <p:strVal val="#ppt_x"/>
                                          </p:val>
                                        </p:tav>
                                      </p:tavLst>
                                    </p:anim>
                                    <p:anim calcmode="lin" valueType="num">
                                      <p:cBhvr additive="base">
                                        <p:cTn id="27" dur="1000" fill="hold"/>
                                        <p:tgtEl>
                                          <p:spTgt spid="12"/>
                                        </p:tgtEl>
                                        <p:attrNameLst>
                                          <p:attrName>ppt_y</p:attrName>
                                        </p:attrNameLst>
                                      </p:cBhvr>
                                      <p:tavLst>
                                        <p:tav tm="0">
                                          <p:val>
                                            <p:strVal val="#ppt_y"/>
                                          </p:val>
                                        </p:tav>
                                        <p:tav tm="100000">
                                          <p:val>
                                            <p:strVal val="#ppt_y"/>
                                          </p:val>
                                        </p:tav>
                                      </p:tavLst>
                                    </p:anim>
                                  </p:childTnLst>
                                </p:cTn>
                              </p:par>
                            </p:childTnLst>
                          </p:cTn>
                        </p:par>
                        <p:par>
                          <p:cTn id="28" fill="hold">
                            <p:stCondLst>
                              <p:cond delay="4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 fill="hold"/>
                                        <p:tgtEl>
                                          <p:spTgt spid="13"/>
                                        </p:tgtEl>
                                        <p:attrNameLst>
                                          <p:attrName>ppt_w</p:attrName>
                                        </p:attrNameLst>
                                      </p:cBhvr>
                                      <p:tavLst>
                                        <p:tav tm="0">
                                          <p:val>
                                            <p:fltVal val="0"/>
                                          </p:val>
                                        </p:tav>
                                        <p:tav tm="100000">
                                          <p:val>
                                            <p:strVal val="#ppt_w"/>
                                          </p:val>
                                        </p:tav>
                                      </p:tavLst>
                                    </p:anim>
                                    <p:anim calcmode="lin" valueType="num">
                                      <p:cBhvr>
                                        <p:cTn id="32" dur="100" fill="hold"/>
                                        <p:tgtEl>
                                          <p:spTgt spid="13"/>
                                        </p:tgtEl>
                                        <p:attrNameLst>
                                          <p:attrName>ppt_h</p:attrName>
                                        </p:attrNameLst>
                                      </p:cBhvr>
                                      <p:tavLst>
                                        <p:tav tm="0">
                                          <p:val>
                                            <p:fltVal val="0"/>
                                          </p:val>
                                        </p:tav>
                                        <p:tav tm="100000">
                                          <p:val>
                                            <p:strVal val="#ppt_h"/>
                                          </p:val>
                                        </p:tav>
                                      </p:tavLst>
                                    </p:anim>
                                    <p:animEffect transition="in" filter="fade">
                                      <p:cBhvr>
                                        <p:cTn id="33" dur="100"/>
                                        <p:tgtEl>
                                          <p:spTgt spid="13"/>
                                        </p:tgtEl>
                                      </p:cBhvr>
                                    </p:animEffect>
                                  </p:childTnLst>
                                </p:cTn>
                              </p:par>
                              <p:par>
                                <p:cTn id="34" presetID="6" presetClass="emph" presetSubtype="0" fill="hold" nodeType="withEffect">
                                  <p:stCondLst>
                                    <p:cond delay="100"/>
                                  </p:stCondLst>
                                  <p:childTnLst>
                                    <p:animScale>
                                      <p:cBhvr>
                                        <p:cTn id="35" dur="100" fill="hold"/>
                                        <p:tgtEl>
                                          <p:spTgt spid="13"/>
                                        </p:tgtEl>
                                      </p:cBhvr>
                                      <p:by x="110000" y="110000"/>
                                    </p:animScale>
                                  </p:childTnLst>
                                </p:cTn>
                              </p:par>
                              <p:par>
                                <p:cTn id="36" presetID="6" presetClass="emph" presetSubtype="0" fill="hold" nodeType="withEffect">
                                  <p:stCondLst>
                                    <p:cond delay="200"/>
                                  </p:stCondLst>
                                  <p:childTnLst>
                                    <p:animScale>
                                      <p:cBhvr>
                                        <p:cTn id="37" dur="200" fill="hold"/>
                                        <p:tgtEl>
                                          <p:spTgt spid="13"/>
                                        </p:tgtEl>
                                      </p:cBhvr>
                                      <p:by x="90000" y="90000"/>
                                    </p:animScale>
                                  </p:childTnLst>
                                </p:cTn>
                              </p:par>
                              <p:par>
                                <p:cTn id="38" presetID="6" presetClass="emph" presetSubtype="0" fill="hold" nodeType="withEffect">
                                  <p:stCondLst>
                                    <p:cond delay="400"/>
                                  </p:stCondLst>
                                  <p:childTnLst>
                                    <p:animScale>
                                      <p:cBhvr>
                                        <p:cTn id="39" dur="100" fill="hold"/>
                                        <p:tgtEl>
                                          <p:spTgt spid="13"/>
                                        </p:tgtEl>
                                      </p:cBhvr>
                                      <p:by x="105000" y="105000"/>
                                    </p:animScale>
                                  </p:childTnLst>
                                </p:cTn>
                              </p:par>
                              <p:par>
                                <p:cTn id="40" presetID="6" presetClass="emph" presetSubtype="0" fill="hold" nodeType="withEffect">
                                  <p:stCondLst>
                                    <p:cond delay="500"/>
                                  </p:stCondLst>
                                  <p:childTnLst>
                                    <p:animScale>
                                      <p:cBhvr>
                                        <p:cTn id="41" dur="200" fill="hold"/>
                                        <p:tgtEl>
                                          <p:spTgt spid="13"/>
                                        </p:tgtEl>
                                      </p:cBhvr>
                                      <p:by x="95000" y="95000"/>
                                    </p:animScale>
                                  </p:childTnLst>
                                </p:cTn>
                              </p:par>
                            </p:childTnLst>
                          </p:cTn>
                        </p:par>
                        <p:par>
                          <p:cTn id="42" fill="hold">
                            <p:stCondLst>
                              <p:cond delay="4700"/>
                            </p:stCondLst>
                            <p:childTnLst>
                              <p:par>
                                <p:cTn id="43" presetID="16" presetClass="entr" presetSubtype="42" fill="hold" nodeType="after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barn(outHorizontal)">
                                      <p:cBhvr>
                                        <p:cTn id="45" dur="500"/>
                                        <p:tgtEl>
                                          <p:spTgt spid="78"/>
                                        </p:tgtEl>
                                      </p:cBhvr>
                                    </p:animEffect>
                                  </p:childTnLst>
                                </p:cTn>
                              </p:par>
                            </p:childTnLst>
                          </p:cTn>
                        </p:par>
                        <p:par>
                          <p:cTn id="46" fill="hold">
                            <p:stCondLst>
                              <p:cond delay="5200"/>
                            </p:stCondLst>
                            <p:childTnLst>
                              <p:par>
                                <p:cTn id="47" presetID="2" presetClass="entr" presetSubtype="2" accel="50000" decel="50000" fill="hold" grpId="0" nodeType="after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1000" fill="hold"/>
                                        <p:tgtEl>
                                          <p:spTgt spid="69"/>
                                        </p:tgtEl>
                                        <p:attrNameLst>
                                          <p:attrName>ppt_x</p:attrName>
                                        </p:attrNameLst>
                                      </p:cBhvr>
                                      <p:tavLst>
                                        <p:tav tm="0">
                                          <p:val>
                                            <p:strVal val="1+#ppt_w/2"/>
                                          </p:val>
                                        </p:tav>
                                        <p:tav tm="100000">
                                          <p:val>
                                            <p:strVal val="#ppt_x"/>
                                          </p:val>
                                        </p:tav>
                                      </p:tavLst>
                                    </p:anim>
                                    <p:anim calcmode="lin" valueType="num">
                                      <p:cBhvr additive="base">
                                        <p:cTn id="50" dur="1000" fill="hold"/>
                                        <p:tgtEl>
                                          <p:spTgt spid="69"/>
                                        </p:tgtEl>
                                        <p:attrNameLst>
                                          <p:attrName>ppt_y</p:attrName>
                                        </p:attrNameLst>
                                      </p:cBhvr>
                                      <p:tavLst>
                                        <p:tav tm="0">
                                          <p:val>
                                            <p:strVal val="#ppt_y"/>
                                          </p:val>
                                        </p:tav>
                                        <p:tav tm="100000">
                                          <p:val>
                                            <p:strVal val="#ppt_y"/>
                                          </p:val>
                                        </p:tav>
                                      </p:tavLst>
                                    </p:anim>
                                  </p:childTnLst>
                                </p:cTn>
                              </p:par>
                              <p:par>
                                <p:cTn id="51" presetID="2" presetClass="entr" presetSubtype="2" accel="50000" decel="5000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1000" fill="hold"/>
                                        <p:tgtEl>
                                          <p:spTgt spid="66"/>
                                        </p:tgtEl>
                                        <p:attrNameLst>
                                          <p:attrName>ppt_x</p:attrName>
                                        </p:attrNameLst>
                                      </p:cBhvr>
                                      <p:tavLst>
                                        <p:tav tm="0">
                                          <p:val>
                                            <p:strVal val="1+#ppt_w/2"/>
                                          </p:val>
                                        </p:tav>
                                        <p:tav tm="100000">
                                          <p:val>
                                            <p:strVal val="#ppt_x"/>
                                          </p:val>
                                        </p:tav>
                                      </p:tavLst>
                                    </p:anim>
                                    <p:anim calcmode="lin" valueType="num">
                                      <p:cBhvr additive="base">
                                        <p:cTn id="54" dur="1000" fill="hold"/>
                                        <p:tgtEl>
                                          <p:spTgt spid="66"/>
                                        </p:tgtEl>
                                        <p:attrNameLst>
                                          <p:attrName>ppt_y</p:attrName>
                                        </p:attrNameLst>
                                      </p:cBhvr>
                                      <p:tavLst>
                                        <p:tav tm="0">
                                          <p:val>
                                            <p:strVal val="#ppt_y"/>
                                          </p:val>
                                        </p:tav>
                                        <p:tav tm="100000">
                                          <p:val>
                                            <p:strVal val="#ppt_y"/>
                                          </p:val>
                                        </p:tav>
                                      </p:tavLst>
                                    </p:anim>
                                  </p:childTnLst>
                                </p:cTn>
                              </p:par>
                            </p:childTnLst>
                          </p:cTn>
                        </p:par>
                        <p:par>
                          <p:cTn id="55" fill="hold">
                            <p:stCondLst>
                              <p:cond delay="6200"/>
                            </p:stCondLst>
                            <p:childTnLst>
                              <p:par>
                                <p:cTn id="56" presetID="53" presetClass="entr" presetSubtype="16"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100" fill="hold"/>
                                        <p:tgtEl>
                                          <p:spTgt spid="28"/>
                                        </p:tgtEl>
                                        <p:attrNameLst>
                                          <p:attrName>ppt_w</p:attrName>
                                        </p:attrNameLst>
                                      </p:cBhvr>
                                      <p:tavLst>
                                        <p:tav tm="0">
                                          <p:val>
                                            <p:fltVal val="0"/>
                                          </p:val>
                                        </p:tav>
                                        <p:tav tm="100000">
                                          <p:val>
                                            <p:strVal val="#ppt_w"/>
                                          </p:val>
                                        </p:tav>
                                      </p:tavLst>
                                    </p:anim>
                                    <p:anim calcmode="lin" valueType="num">
                                      <p:cBhvr>
                                        <p:cTn id="59" dur="100" fill="hold"/>
                                        <p:tgtEl>
                                          <p:spTgt spid="28"/>
                                        </p:tgtEl>
                                        <p:attrNameLst>
                                          <p:attrName>ppt_h</p:attrName>
                                        </p:attrNameLst>
                                      </p:cBhvr>
                                      <p:tavLst>
                                        <p:tav tm="0">
                                          <p:val>
                                            <p:fltVal val="0"/>
                                          </p:val>
                                        </p:tav>
                                        <p:tav tm="100000">
                                          <p:val>
                                            <p:strVal val="#ppt_h"/>
                                          </p:val>
                                        </p:tav>
                                      </p:tavLst>
                                    </p:anim>
                                    <p:animEffect transition="in" filter="fade">
                                      <p:cBhvr>
                                        <p:cTn id="60" dur="100"/>
                                        <p:tgtEl>
                                          <p:spTgt spid="28"/>
                                        </p:tgtEl>
                                      </p:cBhvr>
                                    </p:animEffect>
                                  </p:childTnLst>
                                </p:cTn>
                              </p:par>
                              <p:par>
                                <p:cTn id="61" presetID="6" presetClass="emph" presetSubtype="0" fill="hold" nodeType="withEffect">
                                  <p:stCondLst>
                                    <p:cond delay="100"/>
                                  </p:stCondLst>
                                  <p:childTnLst>
                                    <p:animScale>
                                      <p:cBhvr>
                                        <p:cTn id="62" dur="100" fill="hold"/>
                                        <p:tgtEl>
                                          <p:spTgt spid="28"/>
                                        </p:tgtEl>
                                      </p:cBhvr>
                                      <p:by x="110000" y="110000"/>
                                    </p:animScale>
                                  </p:childTnLst>
                                </p:cTn>
                              </p:par>
                              <p:par>
                                <p:cTn id="63" presetID="6" presetClass="emph" presetSubtype="0" fill="hold" nodeType="withEffect">
                                  <p:stCondLst>
                                    <p:cond delay="200"/>
                                  </p:stCondLst>
                                  <p:childTnLst>
                                    <p:animScale>
                                      <p:cBhvr>
                                        <p:cTn id="64" dur="200" fill="hold"/>
                                        <p:tgtEl>
                                          <p:spTgt spid="28"/>
                                        </p:tgtEl>
                                      </p:cBhvr>
                                      <p:by x="90000" y="90000"/>
                                    </p:animScale>
                                  </p:childTnLst>
                                </p:cTn>
                              </p:par>
                              <p:par>
                                <p:cTn id="65" presetID="6" presetClass="emph" presetSubtype="0" fill="hold" nodeType="withEffect">
                                  <p:stCondLst>
                                    <p:cond delay="400"/>
                                  </p:stCondLst>
                                  <p:childTnLst>
                                    <p:animScale>
                                      <p:cBhvr>
                                        <p:cTn id="66" dur="100" fill="hold"/>
                                        <p:tgtEl>
                                          <p:spTgt spid="28"/>
                                        </p:tgtEl>
                                      </p:cBhvr>
                                      <p:by x="105000" y="105000"/>
                                    </p:animScale>
                                  </p:childTnLst>
                                </p:cTn>
                              </p:par>
                              <p:par>
                                <p:cTn id="67" presetID="6" presetClass="emph" presetSubtype="0" fill="hold" nodeType="withEffect">
                                  <p:stCondLst>
                                    <p:cond delay="500"/>
                                  </p:stCondLst>
                                  <p:childTnLst>
                                    <p:animScale>
                                      <p:cBhvr>
                                        <p:cTn id="68" dur="200" fill="hold"/>
                                        <p:tgtEl>
                                          <p:spTgt spid="28"/>
                                        </p:tgtEl>
                                      </p:cBhvr>
                                      <p:by x="95000" y="95000"/>
                                    </p:animScale>
                                  </p:childTnLst>
                                </p:cTn>
                              </p:par>
                            </p:childTnLst>
                          </p:cTn>
                        </p:par>
                        <p:par>
                          <p:cTn id="69" fill="hold">
                            <p:stCondLst>
                              <p:cond delay="6900"/>
                            </p:stCondLst>
                            <p:childTnLst>
                              <p:par>
                                <p:cTn id="70" presetID="16" presetClass="entr" presetSubtype="42" fill="hold" nodeType="after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barn(outHorizontal)">
                                      <p:cBhvr>
                                        <p:cTn id="72" dur="500"/>
                                        <p:tgtEl>
                                          <p:spTgt spid="79"/>
                                        </p:tgtEl>
                                      </p:cBhvr>
                                    </p:animEffect>
                                  </p:childTnLst>
                                </p:cTn>
                              </p:par>
                            </p:childTnLst>
                          </p:cTn>
                        </p:par>
                        <p:par>
                          <p:cTn id="73" fill="hold">
                            <p:stCondLst>
                              <p:cond delay="7400"/>
                            </p:stCondLst>
                            <p:childTnLst>
                              <p:par>
                                <p:cTn id="74" presetID="2" presetClass="entr" presetSubtype="2" accel="50000" decel="50000" fill="hold" grpId="0" nodeType="afterEffect">
                                  <p:stCondLst>
                                    <p:cond delay="0"/>
                                  </p:stCondLst>
                                  <p:childTnLst>
                                    <p:set>
                                      <p:cBhvr>
                                        <p:cTn id="75" dur="1" fill="hold">
                                          <p:stCondLst>
                                            <p:cond delay="0"/>
                                          </p:stCondLst>
                                        </p:cTn>
                                        <p:tgtEl>
                                          <p:spTgt spid="73"/>
                                        </p:tgtEl>
                                        <p:attrNameLst>
                                          <p:attrName>style.visibility</p:attrName>
                                        </p:attrNameLst>
                                      </p:cBhvr>
                                      <p:to>
                                        <p:strVal val="visible"/>
                                      </p:to>
                                    </p:set>
                                    <p:anim calcmode="lin" valueType="num">
                                      <p:cBhvr additive="base">
                                        <p:cTn id="76" dur="1000" fill="hold"/>
                                        <p:tgtEl>
                                          <p:spTgt spid="73"/>
                                        </p:tgtEl>
                                        <p:attrNameLst>
                                          <p:attrName>ppt_x</p:attrName>
                                        </p:attrNameLst>
                                      </p:cBhvr>
                                      <p:tavLst>
                                        <p:tav tm="0">
                                          <p:val>
                                            <p:strVal val="1+#ppt_w/2"/>
                                          </p:val>
                                        </p:tav>
                                        <p:tav tm="100000">
                                          <p:val>
                                            <p:strVal val="#ppt_x"/>
                                          </p:val>
                                        </p:tav>
                                      </p:tavLst>
                                    </p:anim>
                                    <p:anim calcmode="lin" valueType="num">
                                      <p:cBhvr additive="base">
                                        <p:cTn id="77" dur="1000" fill="hold"/>
                                        <p:tgtEl>
                                          <p:spTgt spid="73"/>
                                        </p:tgtEl>
                                        <p:attrNameLst>
                                          <p:attrName>ppt_y</p:attrName>
                                        </p:attrNameLst>
                                      </p:cBhvr>
                                      <p:tavLst>
                                        <p:tav tm="0">
                                          <p:val>
                                            <p:strVal val="#ppt_y"/>
                                          </p:val>
                                        </p:tav>
                                        <p:tav tm="100000">
                                          <p:val>
                                            <p:strVal val="#ppt_y"/>
                                          </p:val>
                                        </p:tav>
                                      </p:tavLst>
                                    </p:anim>
                                  </p:childTnLst>
                                </p:cTn>
                              </p:par>
                              <p:par>
                                <p:cTn id="78" presetID="2" presetClass="entr" presetSubtype="2" accel="50000" decel="5000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anim calcmode="lin" valueType="num">
                                      <p:cBhvr additive="base">
                                        <p:cTn id="80" dur="1000" fill="hold"/>
                                        <p:tgtEl>
                                          <p:spTgt spid="70"/>
                                        </p:tgtEl>
                                        <p:attrNameLst>
                                          <p:attrName>ppt_x</p:attrName>
                                        </p:attrNameLst>
                                      </p:cBhvr>
                                      <p:tavLst>
                                        <p:tav tm="0">
                                          <p:val>
                                            <p:strVal val="1+#ppt_w/2"/>
                                          </p:val>
                                        </p:tav>
                                        <p:tav tm="100000">
                                          <p:val>
                                            <p:strVal val="#ppt_x"/>
                                          </p:val>
                                        </p:tav>
                                      </p:tavLst>
                                    </p:anim>
                                    <p:anim calcmode="lin" valueType="num">
                                      <p:cBhvr additive="base">
                                        <p:cTn id="81" dur="1000" fill="hold"/>
                                        <p:tgtEl>
                                          <p:spTgt spid="70"/>
                                        </p:tgtEl>
                                        <p:attrNameLst>
                                          <p:attrName>ppt_y</p:attrName>
                                        </p:attrNameLst>
                                      </p:cBhvr>
                                      <p:tavLst>
                                        <p:tav tm="0">
                                          <p:val>
                                            <p:strVal val="#ppt_y"/>
                                          </p:val>
                                        </p:tav>
                                        <p:tav tm="100000">
                                          <p:val>
                                            <p:strVal val="#ppt_y"/>
                                          </p:val>
                                        </p:tav>
                                      </p:tavLst>
                                    </p:anim>
                                  </p:childTnLst>
                                </p:cTn>
                              </p:par>
                            </p:childTnLst>
                          </p:cTn>
                        </p:par>
                        <p:par>
                          <p:cTn id="82" fill="hold">
                            <p:stCondLst>
                              <p:cond delay="8400"/>
                            </p:stCondLst>
                            <p:childTnLst>
                              <p:par>
                                <p:cTn id="83" presetID="53" presetClass="entr" presetSubtype="16" fill="hold" nodeType="after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p:cTn id="85" dur="100" fill="hold"/>
                                        <p:tgtEl>
                                          <p:spTgt spid="51"/>
                                        </p:tgtEl>
                                        <p:attrNameLst>
                                          <p:attrName>ppt_w</p:attrName>
                                        </p:attrNameLst>
                                      </p:cBhvr>
                                      <p:tavLst>
                                        <p:tav tm="0">
                                          <p:val>
                                            <p:fltVal val="0"/>
                                          </p:val>
                                        </p:tav>
                                        <p:tav tm="100000">
                                          <p:val>
                                            <p:strVal val="#ppt_w"/>
                                          </p:val>
                                        </p:tav>
                                      </p:tavLst>
                                    </p:anim>
                                    <p:anim calcmode="lin" valueType="num">
                                      <p:cBhvr>
                                        <p:cTn id="86" dur="100" fill="hold"/>
                                        <p:tgtEl>
                                          <p:spTgt spid="51"/>
                                        </p:tgtEl>
                                        <p:attrNameLst>
                                          <p:attrName>ppt_h</p:attrName>
                                        </p:attrNameLst>
                                      </p:cBhvr>
                                      <p:tavLst>
                                        <p:tav tm="0">
                                          <p:val>
                                            <p:fltVal val="0"/>
                                          </p:val>
                                        </p:tav>
                                        <p:tav tm="100000">
                                          <p:val>
                                            <p:strVal val="#ppt_h"/>
                                          </p:val>
                                        </p:tav>
                                      </p:tavLst>
                                    </p:anim>
                                    <p:animEffect transition="in" filter="fade">
                                      <p:cBhvr>
                                        <p:cTn id="87" dur="100"/>
                                        <p:tgtEl>
                                          <p:spTgt spid="51"/>
                                        </p:tgtEl>
                                      </p:cBhvr>
                                    </p:animEffect>
                                  </p:childTnLst>
                                </p:cTn>
                              </p:par>
                              <p:par>
                                <p:cTn id="88" presetID="6" presetClass="emph" presetSubtype="0" fill="hold" nodeType="withEffect">
                                  <p:stCondLst>
                                    <p:cond delay="100"/>
                                  </p:stCondLst>
                                  <p:childTnLst>
                                    <p:animScale>
                                      <p:cBhvr>
                                        <p:cTn id="89" dur="100" fill="hold"/>
                                        <p:tgtEl>
                                          <p:spTgt spid="51"/>
                                        </p:tgtEl>
                                      </p:cBhvr>
                                      <p:by x="110000" y="110000"/>
                                    </p:animScale>
                                  </p:childTnLst>
                                </p:cTn>
                              </p:par>
                              <p:par>
                                <p:cTn id="90" presetID="6" presetClass="emph" presetSubtype="0" fill="hold" nodeType="withEffect">
                                  <p:stCondLst>
                                    <p:cond delay="200"/>
                                  </p:stCondLst>
                                  <p:childTnLst>
                                    <p:animScale>
                                      <p:cBhvr>
                                        <p:cTn id="91" dur="200" fill="hold"/>
                                        <p:tgtEl>
                                          <p:spTgt spid="51"/>
                                        </p:tgtEl>
                                      </p:cBhvr>
                                      <p:by x="90000" y="90000"/>
                                    </p:animScale>
                                  </p:childTnLst>
                                </p:cTn>
                              </p:par>
                              <p:par>
                                <p:cTn id="92" presetID="6" presetClass="emph" presetSubtype="0" fill="hold" nodeType="withEffect">
                                  <p:stCondLst>
                                    <p:cond delay="400"/>
                                  </p:stCondLst>
                                  <p:childTnLst>
                                    <p:animScale>
                                      <p:cBhvr>
                                        <p:cTn id="93" dur="100" fill="hold"/>
                                        <p:tgtEl>
                                          <p:spTgt spid="51"/>
                                        </p:tgtEl>
                                      </p:cBhvr>
                                      <p:by x="105000" y="105000"/>
                                    </p:animScale>
                                  </p:childTnLst>
                                </p:cTn>
                              </p:par>
                              <p:par>
                                <p:cTn id="94" presetID="6" presetClass="emph" presetSubtype="0" fill="hold" nodeType="withEffect">
                                  <p:stCondLst>
                                    <p:cond delay="500"/>
                                  </p:stCondLst>
                                  <p:childTnLst>
                                    <p:animScale>
                                      <p:cBhvr>
                                        <p:cTn id="95" dur="200" fill="hold"/>
                                        <p:tgtEl>
                                          <p:spTgt spid="51"/>
                                        </p:tgtEl>
                                      </p:cBhvr>
                                      <p:by x="95000" y="95000"/>
                                    </p:animScale>
                                  </p:childTnLst>
                                </p:cTn>
                              </p:par>
                            </p:childTnLst>
                          </p:cTn>
                        </p:par>
                        <p:par>
                          <p:cTn id="96" fill="hold">
                            <p:stCondLst>
                              <p:cond delay="9100"/>
                            </p:stCondLst>
                            <p:childTnLst>
                              <p:par>
                                <p:cTn id="97" presetID="16" presetClass="entr" presetSubtype="42" fill="hold"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barn(outHorizontal)">
                                      <p:cBhvr>
                                        <p:cTn id="99" dur="500"/>
                                        <p:tgtEl>
                                          <p:spTgt spid="80"/>
                                        </p:tgtEl>
                                      </p:cBhvr>
                                    </p:animEffect>
                                  </p:childTnLst>
                                </p:cTn>
                              </p:par>
                            </p:childTnLst>
                          </p:cTn>
                        </p:par>
                        <p:par>
                          <p:cTn id="100" fill="hold">
                            <p:stCondLst>
                              <p:cond delay="9600"/>
                            </p:stCondLst>
                            <p:childTnLst>
                              <p:par>
                                <p:cTn id="101" presetID="2" presetClass="entr" presetSubtype="2" accel="50000" decel="50000" fill="hold" grpId="0" nodeType="after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1000" fill="hold"/>
                                        <p:tgtEl>
                                          <p:spTgt spid="77"/>
                                        </p:tgtEl>
                                        <p:attrNameLst>
                                          <p:attrName>ppt_x</p:attrName>
                                        </p:attrNameLst>
                                      </p:cBhvr>
                                      <p:tavLst>
                                        <p:tav tm="0">
                                          <p:val>
                                            <p:strVal val="1+#ppt_w/2"/>
                                          </p:val>
                                        </p:tav>
                                        <p:tav tm="100000">
                                          <p:val>
                                            <p:strVal val="#ppt_x"/>
                                          </p:val>
                                        </p:tav>
                                      </p:tavLst>
                                    </p:anim>
                                    <p:anim calcmode="lin" valueType="num">
                                      <p:cBhvr additive="base">
                                        <p:cTn id="104" dur="1000" fill="hold"/>
                                        <p:tgtEl>
                                          <p:spTgt spid="77"/>
                                        </p:tgtEl>
                                        <p:attrNameLst>
                                          <p:attrName>ppt_y</p:attrName>
                                        </p:attrNameLst>
                                      </p:cBhvr>
                                      <p:tavLst>
                                        <p:tav tm="0">
                                          <p:val>
                                            <p:strVal val="#ppt_y"/>
                                          </p:val>
                                        </p:tav>
                                        <p:tav tm="100000">
                                          <p:val>
                                            <p:strVal val="#ppt_y"/>
                                          </p:val>
                                        </p:tav>
                                      </p:tavLst>
                                    </p:anim>
                                  </p:childTnLst>
                                </p:cTn>
                              </p:par>
                              <p:par>
                                <p:cTn id="105" presetID="2" presetClass="entr" presetSubtype="2" accel="50000" decel="50000" fill="hold" nodeType="withEffect">
                                  <p:stCondLst>
                                    <p:cond delay="0"/>
                                  </p:stCondLst>
                                  <p:childTnLst>
                                    <p:set>
                                      <p:cBhvr>
                                        <p:cTn id="106" dur="1" fill="hold">
                                          <p:stCondLst>
                                            <p:cond delay="0"/>
                                          </p:stCondLst>
                                        </p:cTn>
                                        <p:tgtEl>
                                          <p:spTgt spid="74"/>
                                        </p:tgtEl>
                                        <p:attrNameLst>
                                          <p:attrName>style.visibility</p:attrName>
                                        </p:attrNameLst>
                                      </p:cBhvr>
                                      <p:to>
                                        <p:strVal val="visible"/>
                                      </p:to>
                                    </p:set>
                                    <p:anim calcmode="lin" valueType="num">
                                      <p:cBhvr additive="base">
                                        <p:cTn id="107" dur="1000" fill="hold"/>
                                        <p:tgtEl>
                                          <p:spTgt spid="74"/>
                                        </p:tgtEl>
                                        <p:attrNameLst>
                                          <p:attrName>ppt_x</p:attrName>
                                        </p:attrNameLst>
                                      </p:cBhvr>
                                      <p:tavLst>
                                        <p:tav tm="0">
                                          <p:val>
                                            <p:strVal val="1+#ppt_w/2"/>
                                          </p:val>
                                        </p:tav>
                                        <p:tav tm="100000">
                                          <p:val>
                                            <p:strVal val="#ppt_x"/>
                                          </p:val>
                                        </p:tav>
                                      </p:tavLst>
                                    </p:anim>
                                    <p:anim calcmode="lin" valueType="num">
                                      <p:cBhvr additive="base">
                                        <p:cTn id="108" dur="10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69" grpId="0"/>
      <p:bldP spid="73" grpId="0"/>
      <p:bldP spid="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五角星 10"/>
          <p:cNvSpPr/>
          <p:nvPr/>
        </p:nvSpPr>
        <p:spPr>
          <a:xfrm>
            <a:off x="2051581" y="1738257"/>
            <a:ext cx="2165350" cy="2165350"/>
          </a:xfrm>
          <a:prstGeom prst="star5">
            <a:avLst/>
          </a:prstGeom>
          <a:noFill/>
          <a:ln w="7620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grpSp>
        <p:nvGrpSpPr>
          <p:cNvPr id="12" name="组合 11"/>
          <p:cNvGrpSpPr/>
          <p:nvPr/>
        </p:nvGrpSpPr>
        <p:grpSpPr>
          <a:xfrm>
            <a:off x="2524904" y="2354207"/>
            <a:ext cx="1218704" cy="1218704"/>
            <a:chOff x="3962648" y="2819400"/>
            <a:chExt cx="1218704" cy="1218704"/>
          </a:xfrm>
        </p:grpSpPr>
        <p:grpSp>
          <p:nvGrpSpPr>
            <p:cNvPr id="13" name="组合 12"/>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grpSp>
        <p:sp>
          <p:nvSpPr>
            <p:cNvPr id="14" name="TextBox 5"/>
            <p:cNvSpPr txBox="1"/>
            <p:nvPr/>
          </p:nvSpPr>
          <p:spPr>
            <a:xfrm>
              <a:off x="4213105" y="3108951"/>
              <a:ext cx="704039" cy="507831"/>
            </a:xfrm>
            <a:prstGeom prst="rect">
              <a:avLst/>
            </a:prstGeom>
            <a:noFill/>
          </p:spPr>
          <p:txBody>
            <a:bodyPr wrap="none" rtlCol="0">
              <a:spAutoFit/>
            </a:bodyPr>
            <a:lstStyle/>
            <a:p>
              <a:pPr algn="ctr"/>
              <a:r>
                <a:rPr lang="zh-CN" altLang="en-US" dirty="0">
                  <a:solidFill>
                    <a:schemeClr val="tx1">
                      <a:lumMod val="65000"/>
                      <a:lumOff val="35000"/>
                    </a:schemeClr>
                  </a:solidFill>
                  <a:latin typeface="+mj-ea"/>
                  <a:ea typeface="+mj-ea"/>
                </a:rPr>
                <a:t>利益</a:t>
              </a:r>
              <a:endParaRPr lang="en-US" altLang="zh-CN" dirty="0">
                <a:solidFill>
                  <a:schemeClr val="tx1">
                    <a:lumMod val="65000"/>
                    <a:lumOff val="35000"/>
                  </a:schemeClr>
                </a:solidFill>
                <a:latin typeface="+mj-ea"/>
                <a:ea typeface="+mj-ea"/>
              </a:endParaRPr>
            </a:p>
            <a:p>
              <a:pPr algn="ctr"/>
              <a:r>
                <a:rPr lang="zh-CN" altLang="en-US" dirty="0">
                  <a:solidFill>
                    <a:schemeClr val="tx1">
                      <a:lumMod val="65000"/>
                      <a:lumOff val="35000"/>
                    </a:schemeClr>
                  </a:solidFill>
                  <a:latin typeface="+mj-ea"/>
                  <a:ea typeface="+mj-ea"/>
                </a:rPr>
                <a:t>最大化</a:t>
              </a:r>
              <a:endParaRPr lang="en-US" altLang="zh-CN" dirty="0">
                <a:solidFill>
                  <a:schemeClr val="tx1">
                    <a:lumMod val="65000"/>
                    <a:lumOff val="35000"/>
                  </a:schemeClr>
                </a:solidFill>
                <a:latin typeface="+mj-ea"/>
                <a:ea typeface="+mj-ea"/>
              </a:endParaRPr>
            </a:p>
          </p:txBody>
        </p:sp>
      </p:grpSp>
      <p:sp>
        <p:nvSpPr>
          <p:cNvPr id="17" name="椭圆 16"/>
          <p:cNvSpPr/>
          <p:nvPr/>
        </p:nvSpPr>
        <p:spPr>
          <a:xfrm>
            <a:off x="1548834" y="2218743"/>
            <a:ext cx="710139" cy="710139"/>
          </a:xfrm>
          <a:prstGeom prst="ellipse">
            <a:avLst/>
          </a:prstGeom>
          <a:solidFill>
            <a:srgbClr val="C30D2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sp>
        <p:nvSpPr>
          <p:cNvPr id="18" name="椭圆 17"/>
          <p:cNvSpPr/>
          <p:nvPr/>
        </p:nvSpPr>
        <p:spPr>
          <a:xfrm>
            <a:off x="2779187" y="1221793"/>
            <a:ext cx="710139" cy="710139"/>
          </a:xfrm>
          <a:prstGeom prst="ellipse">
            <a:avLst/>
          </a:prstGeom>
          <a:solidFill>
            <a:srgbClr val="C30D2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65000"/>
                  <a:lumOff val="35000"/>
                </a:schemeClr>
              </a:solidFill>
              <a:latin typeface="+mj-ea"/>
              <a:ea typeface="+mj-ea"/>
            </a:endParaRPr>
          </a:p>
        </p:txBody>
      </p:sp>
      <p:sp>
        <p:nvSpPr>
          <p:cNvPr id="19" name="椭圆 18"/>
          <p:cNvSpPr/>
          <p:nvPr/>
        </p:nvSpPr>
        <p:spPr>
          <a:xfrm>
            <a:off x="4023786" y="2218743"/>
            <a:ext cx="710139" cy="710139"/>
          </a:xfrm>
          <a:prstGeom prst="ellipse">
            <a:avLst/>
          </a:prstGeom>
          <a:solidFill>
            <a:srgbClr val="C30D2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sp>
        <p:nvSpPr>
          <p:cNvPr id="20" name="椭圆 19"/>
          <p:cNvSpPr/>
          <p:nvPr/>
        </p:nvSpPr>
        <p:spPr>
          <a:xfrm>
            <a:off x="3532192" y="3661811"/>
            <a:ext cx="710139" cy="710139"/>
          </a:xfrm>
          <a:prstGeom prst="ellipse">
            <a:avLst/>
          </a:prstGeom>
          <a:solidFill>
            <a:srgbClr val="C30D2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sp>
        <p:nvSpPr>
          <p:cNvPr id="21" name="椭圆 20"/>
          <p:cNvSpPr/>
          <p:nvPr/>
        </p:nvSpPr>
        <p:spPr>
          <a:xfrm>
            <a:off x="2038835" y="3649111"/>
            <a:ext cx="710139" cy="710139"/>
          </a:xfrm>
          <a:prstGeom prst="ellipse">
            <a:avLst/>
          </a:prstGeom>
          <a:solidFill>
            <a:srgbClr val="C30D2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sp>
        <p:nvSpPr>
          <p:cNvPr id="22" name="TextBox 13"/>
          <p:cNvSpPr txBox="1"/>
          <p:nvPr/>
        </p:nvSpPr>
        <p:spPr>
          <a:xfrm>
            <a:off x="1782167" y="1401616"/>
            <a:ext cx="902811" cy="307777"/>
          </a:xfrm>
          <a:prstGeom prst="rect">
            <a:avLst/>
          </a:prstGeom>
          <a:noFill/>
        </p:spPr>
        <p:txBody>
          <a:bodyPr wrap="none" rtlCol="0">
            <a:spAutoFit/>
          </a:bodyPr>
          <a:lstStyle/>
          <a:p>
            <a:pPr algn="ctr"/>
            <a:r>
              <a:rPr lang="zh-CN" altLang="en-US" sz="1400" b="1" dirty="0">
                <a:solidFill>
                  <a:schemeClr val="tx1">
                    <a:lumMod val="65000"/>
                    <a:lumOff val="35000"/>
                  </a:schemeClr>
                </a:solidFill>
                <a:latin typeface="+mj-ea"/>
                <a:ea typeface="+mj-ea"/>
              </a:rPr>
              <a:t>标题内容</a:t>
            </a:r>
          </a:p>
        </p:txBody>
      </p:sp>
      <p:sp>
        <p:nvSpPr>
          <p:cNvPr id="23" name="TextBox 14"/>
          <p:cNvSpPr txBox="1"/>
          <p:nvPr/>
        </p:nvSpPr>
        <p:spPr>
          <a:xfrm>
            <a:off x="4844876" y="2418122"/>
            <a:ext cx="902811" cy="307777"/>
          </a:xfrm>
          <a:prstGeom prst="rect">
            <a:avLst/>
          </a:prstGeom>
          <a:noFill/>
        </p:spPr>
        <p:txBody>
          <a:bodyPr wrap="none" rtlCol="0">
            <a:spAutoFit/>
          </a:bodyPr>
          <a:lstStyle/>
          <a:p>
            <a:pPr algn="ctr"/>
            <a:r>
              <a:rPr lang="zh-CN" altLang="en-US" sz="1400" b="1" dirty="0">
                <a:solidFill>
                  <a:schemeClr val="tx1">
                    <a:lumMod val="65000"/>
                    <a:lumOff val="35000"/>
                  </a:schemeClr>
                </a:solidFill>
                <a:latin typeface="+mj-ea"/>
                <a:ea typeface="+mj-ea"/>
              </a:rPr>
              <a:t>标题内容</a:t>
            </a:r>
          </a:p>
        </p:txBody>
      </p:sp>
      <p:sp>
        <p:nvSpPr>
          <p:cNvPr id="24" name="TextBox 15"/>
          <p:cNvSpPr txBox="1"/>
          <p:nvPr/>
        </p:nvSpPr>
        <p:spPr>
          <a:xfrm>
            <a:off x="4338218" y="3920157"/>
            <a:ext cx="902811" cy="307777"/>
          </a:xfrm>
          <a:prstGeom prst="rect">
            <a:avLst/>
          </a:prstGeom>
          <a:noFill/>
        </p:spPr>
        <p:txBody>
          <a:bodyPr wrap="none" rtlCol="0">
            <a:spAutoFit/>
          </a:bodyPr>
          <a:lstStyle/>
          <a:p>
            <a:pPr algn="ctr"/>
            <a:r>
              <a:rPr lang="zh-CN" altLang="en-US" sz="1400" b="1" dirty="0">
                <a:solidFill>
                  <a:schemeClr val="tx1">
                    <a:lumMod val="65000"/>
                    <a:lumOff val="35000"/>
                  </a:schemeClr>
                </a:solidFill>
                <a:latin typeface="+mj-ea"/>
                <a:ea typeface="+mj-ea"/>
              </a:rPr>
              <a:t>标题内容</a:t>
            </a:r>
          </a:p>
        </p:txBody>
      </p:sp>
      <p:sp>
        <p:nvSpPr>
          <p:cNvPr id="25" name="TextBox 16"/>
          <p:cNvSpPr txBox="1"/>
          <p:nvPr/>
        </p:nvSpPr>
        <p:spPr>
          <a:xfrm>
            <a:off x="499348" y="2451600"/>
            <a:ext cx="902811" cy="307777"/>
          </a:xfrm>
          <a:prstGeom prst="rect">
            <a:avLst/>
          </a:prstGeom>
          <a:noFill/>
        </p:spPr>
        <p:txBody>
          <a:bodyPr wrap="none" rtlCol="0">
            <a:spAutoFit/>
          </a:bodyPr>
          <a:lstStyle/>
          <a:p>
            <a:pPr algn="ctr"/>
            <a:r>
              <a:rPr lang="zh-CN" altLang="en-US" sz="1400" b="1" dirty="0">
                <a:solidFill>
                  <a:schemeClr val="tx1">
                    <a:lumMod val="65000"/>
                    <a:lumOff val="35000"/>
                  </a:schemeClr>
                </a:solidFill>
                <a:latin typeface="+mj-ea"/>
                <a:ea typeface="+mj-ea"/>
              </a:rPr>
              <a:t>标题内容</a:t>
            </a:r>
          </a:p>
        </p:txBody>
      </p:sp>
      <p:sp>
        <p:nvSpPr>
          <p:cNvPr id="26" name="TextBox 17"/>
          <p:cNvSpPr txBox="1"/>
          <p:nvPr/>
        </p:nvSpPr>
        <p:spPr>
          <a:xfrm>
            <a:off x="1009878" y="3870314"/>
            <a:ext cx="902811" cy="307777"/>
          </a:xfrm>
          <a:prstGeom prst="rect">
            <a:avLst/>
          </a:prstGeom>
          <a:noFill/>
        </p:spPr>
        <p:txBody>
          <a:bodyPr wrap="none" rtlCol="0">
            <a:spAutoFit/>
          </a:bodyPr>
          <a:lstStyle/>
          <a:p>
            <a:pPr algn="ctr"/>
            <a:r>
              <a:rPr lang="zh-CN" altLang="en-US" sz="1400" b="1" dirty="0">
                <a:solidFill>
                  <a:schemeClr val="tx1">
                    <a:lumMod val="65000"/>
                    <a:lumOff val="35000"/>
                  </a:schemeClr>
                </a:solidFill>
                <a:latin typeface="+mj-ea"/>
                <a:ea typeface="+mj-ea"/>
              </a:rPr>
              <a:t>标题内容</a:t>
            </a:r>
          </a:p>
        </p:txBody>
      </p:sp>
      <p:grpSp>
        <p:nvGrpSpPr>
          <p:cNvPr id="27" name="组合 26"/>
          <p:cNvGrpSpPr/>
          <p:nvPr/>
        </p:nvGrpSpPr>
        <p:grpSpPr>
          <a:xfrm>
            <a:off x="6161692" y="1275118"/>
            <a:ext cx="2077200" cy="432536"/>
            <a:chOff x="814328" y="3219334"/>
            <a:chExt cx="2077200" cy="432536"/>
          </a:xfrm>
        </p:grpSpPr>
        <p:grpSp>
          <p:nvGrpSpPr>
            <p:cNvPr id="28" name="组合 27"/>
            <p:cNvGrpSpPr/>
            <p:nvPr/>
          </p:nvGrpSpPr>
          <p:grpSpPr>
            <a:xfrm>
              <a:off x="814328" y="3219334"/>
              <a:ext cx="2077200" cy="432536"/>
              <a:chOff x="4304043" y="1286668"/>
              <a:chExt cx="5877487" cy="2757793"/>
            </a:xfrm>
            <a:effectLst>
              <a:outerShdw blurRad="381000" dist="254000" dir="8100000" algn="tr" rotWithShape="0">
                <a:prstClr val="black">
                  <a:alpha val="40000"/>
                </a:prstClr>
              </a:outerShdw>
            </a:effectLst>
          </p:grpSpPr>
          <p:sp>
            <p:nvSpPr>
              <p:cNvPr id="30" name="圆角矩形 29"/>
              <p:cNvSpPr/>
              <p:nvPr/>
            </p:nvSpPr>
            <p:spPr>
              <a:xfrm>
                <a:off x="4304043" y="1286668"/>
                <a:ext cx="5877487"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30D23"/>
                  </a:solidFill>
                  <a:latin typeface="+mj-ea"/>
                  <a:ea typeface="+mj-ea"/>
                </a:endParaRPr>
              </a:p>
            </p:txBody>
          </p:sp>
          <p:sp>
            <p:nvSpPr>
              <p:cNvPr id="31" name="圆角矩形 30"/>
              <p:cNvSpPr/>
              <p:nvPr/>
            </p:nvSpPr>
            <p:spPr>
              <a:xfrm>
                <a:off x="4351924" y="1373342"/>
                <a:ext cx="5775624"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30D23"/>
                  </a:solidFill>
                  <a:latin typeface="+mj-ea"/>
                  <a:ea typeface="+mj-ea"/>
                </a:endParaRPr>
              </a:p>
            </p:txBody>
          </p:sp>
        </p:grpSp>
        <p:sp>
          <p:nvSpPr>
            <p:cNvPr id="29" name="TextBox 20"/>
            <p:cNvSpPr txBox="1"/>
            <p:nvPr/>
          </p:nvSpPr>
          <p:spPr>
            <a:xfrm>
              <a:off x="831250" y="3331792"/>
              <a:ext cx="1999302" cy="21544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solidFill>
                    <a:srgbClr val="C30D23"/>
                  </a:solidFill>
                  <a:latin typeface="+mj-ea"/>
                  <a:ea typeface="+mj-ea"/>
                </a:rPr>
                <a:t>点击输入标题文本</a:t>
              </a:r>
            </a:p>
          </p:txBody>
        </p:sp>
      </p:grpSp>
      <p:sp>
        <p:nvSpPr>
          <p:cNvPr id="32" name="TextBox 23"/>
          <p:cNvSpPr txBox="1"/>
          <p:nvPr/>
        </p:nvSpPr>
        <p:spPr>
          <a:xfrm>
            <a:off x="5940152" y="2004549"/>
            <a:ext cx="2520281" cy="721288"/>
          </a:xfrm>
          <a:prstGeom prst="rect">
            <a:avLst/>
          </a:prstGeom>
          <a:noFill/>
        </p:spPr>
        <p:txBody>
          <a:bodyPr wrap="square" rtlCol="0">
            <a:spAutoFit/>
          </a:bodyPr>
          <a:lstStyle/>
          <a:p>
            <a:pPr>
              <a:lnSpc>
                <a:spcPct val="130000"/>
              </a:lnSpc>
              <a:defRPr/>
            </a:pPr>
            <a:r>
              <a:rPr lang="en-US" altLang="zh-CN" sz="1100" dirty="0">
                <a:solidFill>
                  <a:schemeClr val="tx1">
                    <a:lumMod val="65000"/>
                    <a:lumOff val="35000"/>
                  </a:schemeClr>
                </a:solidFill>
                <a:latin typeface="+mj-ea"/>
                <a:ea typeface="+mj-ea"/>
              </a:rPr>
              <a:t>01</a:t>
            </a:r>
            <a:r>
              <a:rPr lang="zh-CN" altLang="en-US" sz="1100" dirty="0">
                <a:solidFill>
                  <a:schemeClr val="tx1">
                    <a:lumMod val="65000"/>
                    <a:lumOff val="35000"/>
                  </a:schemeClr>
                </a:solidFill>
                <a:latin typeface="+mj-ea"/>
                <a:ea typeface="+mj-ea"/>
              </a:rPr>
              <a:t>、点击输入简要文字内容，文字内容需概括精炼，不用多余的文字修饰，言简意赅的说明分项内容</a:t>
            </a:r>
            <a:r>
              <a:rPr lang="en-US" altLang="zh-CN" sz="1100" dirty="0">
                <a:solidFill>
                  <a:schemeClr val="tx1">
                    <a:lumMod val="65000"/>
                    <a:lumOff val="35000"/>
                  </a:schemeClr>
                </a:solidFill>
                <a:latin typeface="+mj-ea"/>
                <a:ea typeface="+mj-ea"/>
              </a:rPr>
              <a:t>……</a:t>
            </a:r>
            <a:endParaRPr lang="zh-CN" altLang="en-US" sz="1100" dirty="0">
              <a:solidFill>
                <a:schemeClr val="tx1">
                  <a:lumMod val="65000"/>
                  <a:lumOff val="35000"/>
                </a:schemeClr>
              </a:solidFill>
              <a:latin typeface="+mj-ea"/>
              <a:ea typeface="+mj-ea"/>
            </a:endParaRPr>
          </a:p>
        </p:txBody>
      </p:sp>
      <p:sp>
        <p:nvSpPr>
          <p:cNvPr id="33" name="TextBox 24"/>
          <p:cNvSpPr txBox="1"/>
          <p:nvPr/>
        </p:nvSpPr>
        <p:spPr>
          <a:xfrm>
            <a:off x="5940152" y="2827348"/>
            <a:ext cx="2520281" cy="721288"/>
          </a:xfrm>
          <a:prstGeom prst="rect">
            <a:avLst/>
          </a:prstGeom>
          <a:noFill/>
        </p:spPr>
        <p:txBody>
          <a:bodyPr wrap="square" rtlCol="0">
            <a:spAutoFit/>
          </a:bodyPr>
          <a:lstStyle/>
          <a:p>
            <a:pPr>
              <a:lnSpc>
                <a:spcPct val="130000"/>
              </a:lnSpc>
              <a:defRPr/>
            </a:pPr>
            <a:r>
              <a:rPr lang="en-US" altLang="zh-CN" sz="1100" dirty="0">
                <a:solidFill>
                  <a:schemeClr val="tx1">
                    <a:lumMod val="65000"/>
                    <a:lumOff val="35000"/>
                  </a:schemeClr>
                </a:solidFill>
                <a:latin typeface="+mj-ea"/>
                <a:ea typeface="+mj-ea"/>
              </a:rPr>
              <a:t>02</a:t>
            </a:r>
            <a:r>
              <a:rPr lang="zh-CN" altLang="en-US" sz="1100" dirty="0">
                <a:solidFill>
                  <a:schemeClr val="tx1">
                    <a:lumMod val="65000"/>
                    <a:lumOff val="35000"/>
                  </a:schemeClr>
                </a:solidFill>
                <a:latin typeface="+mj-ea"/>
                <a:ea typeface="+mj-ea"/>
              </a:rPr>
              <a:t>、点击输入简要文字内容，文字内容需概括精炼，不用多余的文字修饰，言简意赅的说明分项内容</a:t>
            </a:r>
            <a:r>
              <a:rPr lang="en-US" altLang="zh-CN" sz="1100" dirty="0">
                <a:solidFill>
                  <a:schemeClr val="tx1">
                    <a:lumMod val="65000"/>
                    <a:lumOff val="35000"/>
                  </a:schemeClr>
                </a:solidFill>
                <a:latin typeface="+mj-ea"/>
                <a:ea typeface="+mj-ea"/>
              </a:rPr>
              <a:t>……</a:t>
            </a:r>
            <a:endParaRPr lang="zh-CN" altLang="en-US" sz="1100" dirty="0">
              <a:solidFill>
                <a:schemeClr val="tx1">
                  <a:lumMod val="65000"/>
                  <a:lumOff val="35000"/>
                </a:schemeClr>
              </a:solidFill>
              <a:latin typeface="+mj-ea"/>
              <a:ea typeface="+mj-ea"/>
            </a:endParaRPr>
          </a:p>
        </p:txBody>
      </p:sp>
      <p:sp>
        <p:nvSpPr>
          <p:cNvPr id="34" name="TextBox 25"/>
          <p:cNvSpPr txBox="1"/>
          <p:nvPr/>
        </p:nvSpPr>
        <p:spPr>
          <a:xfrm>
            <a:off x="5940152" y="3691444"/>
            <a:ext cx="2520281" cy="721288"/>
          </a:xfrm>
          <a:prstGeom prst="rect">
            <a:avLst/>
          </a:prstGeom>
          <a:noFill/>
        </p:spPr>
        <p:txBody>
          <a:bodyPr wrap="square" rtlCol="0">
            <a:spAutoFit/>
          </a:bodyPr>
          <a:lstStyle/>
          <a:p>
            <a:pPr>
              <a:lnSpc>
                <a:spcPct val="130000"/>
              </a:lnSpc>
              <a:defRPr/>
            </a:pPr>
            <a:r>
              <a:rPr lang="en-US" altLang="zh-CN" sz="1100" dirty="0">
                <a:solidFill>
                  <a:schemeClr val="tx1">
                    <a:lumMod val="65000"/>
                    <a:lumOff val="35000"/>
                  </a:schemeClr>
                </a:solidFill>
                <a:latin typeface="+mj-ea"/>
                <a:ea typeface="+mj-ea"/>
              </a:rPr>
              <a:t>03</a:t>
            </a:r>
            <a:r>
              <a:rPr lang="zh-CN" altLang="en-US" sz="1100" dirty="0">
                <a:solidFill>
                  <a:schemeClr val="tx1">
                    <a:lumMod val="65000"/>
                    <a:lumOff val="35000"/>
                  </a:schemeClr>
                </a:solidFill>
                <a:latin typeface="+mj-ea"/>
                <a:ea typeface="+mj-ea"/>
              </a:rPr>
              <a:t>、点击输入简要文字内容，文字内容需概括精炼，不用多余的文字修饰，言简意赅的说明分项内容</a:t>
            </a:r>
            <a:r>
              <a:rPr lang="en-US" altLang="zh-CN" sz="1100" dirty="0">
                <a:solidFill>
                  <a:schemeClr val="tx1">
                    <a:lumMod val="65000"/>
                    <a:lumOff val="35000"/>
                  </a:schemeClr>
                </a:solidFill>
                <a:latin typeface="+mj-ea"/>
                <a:ea typeface="+mj-ea"/>
              </a:rPr>
              <a:t>……</a:t>
            </a:r>
            <a:endParaRPr lang="zh-CN" altLang="en-US" sz="1100" dirty="0">
              <a:solidFill>
                <a:schemeClr val="tx1">
                  <a:lumMod val="65000"/>
                  <a:lumOff val="35000"/>
                </a:schemeClr>
              </a:solidFill>
              <a:latin typeface="+mj-ea"/>
              <a:ea typeface="+mj-ea"/>
            </a:endParaRPr>
          </a:p>
        </p:txBody>
      </p:sp>
      <p:sp>
        <p:nvSpPr>
          <p:cNvPr id="35" name="TextBox 26"/>
          <p:cNvSpPr txBox="1"/>
          <p:nvPr/>
        </p:nvSpPr>
        <p:spPr>
          <a:xfrm>
            <a:off x="2799460" y="1451298"/>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mj-ea"/>
                <a:ea typeface="+mj-ea"/>
              </a:rPr>
              <a:t>20%</a:t>
            </a:r>
            <a:endParaRPr lang="zh-CN" altLang="en-US" sz="1600" b="1" dirty="0">
              <a:solidFill>
                <a:schemeClr val="bg1"/>
              </a:solidFill>
              <a:latin typeface="+mj-ea"/>
              <a:ea typeface="+mj-ea"/>
            </a:endParaRPr>
          </a:p>
        </p:txBody>
      </p:sp>
      <p:sp>
        <p:nvSpPr>
          <p:cNvPr id="36" name="TextBox 27"/>
          <p:cNvSpPr txBox="1"/>
          <p:nvPr/>
        </p:nvSpPr>
        <p:spPr>
          <a:xfrm>
            <a:off x="1562212" y="2453379"/>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mj-ea"/>
                <a:ea typeface="+mj-ea"/>
              </a:rPr>
              <a:t>15%</a:t>
            </a:r>
            <a:endParaRPr lang="zh-CN" altLang="en-US" sz="1600" b="1" dirty="0">
              <a:solidFill>
                <a:schemeClr val="bg1"/>
              </a:solidFill>
              <a:latin typeface="+mj-ea"/>
              <a:ea typeface="+mj-ea"/>
            </a:endParaRPr>
          </a:p>
        </p:txBody>
      </p:sp>
      <p:sp>
        <p:nvSpPr>
          <p:cNvPr id="37" name="TextBox 28"/>
          <p:cNvSpPr txBox="1"/>
          <p:nvPr/>
        </p:nvSpPr>
        <p:spPr>
          <a:xfrm>
            <a:off x="4043175" y="2453379"/>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mj-ea"/>
                <a:ea typeface="+mj-ea"/>
              </a:rPr>
              <a:t>10%</a:t>
            </a:r>
            <a:endParaRPr lang="zh-CN" altLang="en-US" sz="1600" b="1" dirty="0">
              <a:solidFill>
                <a:schemeClr val="bg1"/>
              </a:solidFill>
              <a:latin typeface="+mj-ea"/>
              <a:ea typeface="+mj-ea"/>
            </a:endParaRPr>
          </a:p>
        </p:txBody>
      </p:sp>
      <p:sp>
        <p:nvSpPr>
          <p:cNvPr id="38" name="TextBox 29"/>
          <p:cNvSpPr txBox="1"/>
          <p:nvPr/>
        </p:nvSpPr>
        <p:spPr>
          <a:xfrm>
            <a:off x="2058224" y="3893769"/>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mj-ea"/>
                <a:ea typeface="+mj-ea"/>
              </a:rPr>
              <a:t>35%</a:t>
            </a:r>
            <a:endParaRPr lang="zh-CN" altLang="en-US" sz="1600" b="1" dirty="0">
              <a:solidFill>
                <a:schemeClr val="bg1"/>
              </a:solidFill>
              <a:latin typeface="+mj-ea"/>
              <a:ea typeface="+mj-ea"/>
            </a:endParaRPr>
          </a:p>
        </p:txBody>
      </p:sp>
      <p:sp>
        <p:nvSpPr>
          <p:cNvPr id="39" name="TextBox 30"/>
          <p:cNvSpPr txBox="1"/>
          <p:nvPr/>
        </p:nvSpPr>
        <p:spPr>
          <a:xfrm>
            <a:off x="3545572" y="3901091"/>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mj-ea"/>
                <a:ea typeface="+mj-ea"/>
              </a:rPr>
              <a:t>20%</a:t>
            </a:r>
            <a:endParaRPr lang="zh-CN" altLang="en-US" sz="1600" b="1" dirty="0">
              <a:solidFill>
                <a:schemeClr val="bg1"/>
              </a:solidFill>
              <a:latin typeface="+mj-ea"/>
              <a:ea typeface="+mj-ea"/>
            </a:endParaRPr>
          </a:p>
        </p:txBody>
      </p:sp>
    </p:spTree>
    <p:extLst>
      <p:ext uri="{BB962C8B-B14F-4D97-AF65-F5344CB8AC3E}">
        <p14:creationId xmlns:p14="http://schemas.microsoft.com/office/powerpoint/2010/main" val="80878967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 presetClass="entr" presetSubtype="4" accel="42000" fill="hold" nodeType="afterEffect" p14:presetBounceEnd="46000">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14:bounceEnd="46000">
                                          <p:cBhvr additive="base">
                                            <p:cTn id="22" dur="1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23" dur="1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4500"/>
                                </p:stCondLst>
                                <p:childTnLst>
                                  <p:par>
                                    <p:cTn id="31" presetID="53" presetClass="entr" presetSubtype="16"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30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childTnLst>
                              </p:cTn>
                            </p:par>
                            <p:par>
                              <p:cTn id="56" fill="hold">
                                <p:stCondLst>
                                  <p:cond delay="5400"/>
                                </p:stCondLst>
                                <p:childTnLst>
                                  <p:par>
                                    <p:cTn id="57" presetID="10"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childTnLst>
                              </p:cTn>
                            </p:par>
                            <p:par>
                              <p:cTn id="72" fill="hold">
                                <p:stCondLst>
                                  <p:cond delay="5900"/>
                                </p:stCondLst>
                                <p:childTnLst>
                                  <p:par>
                                    <p:cTn id="73" presetID="12" presetClass="entr" presetSubtype="2"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p:tgtEl>
                                              <p:spTgt spid="22"/>
                                            </p:tgtEl>
                                            <p:attrNameLst>
                                              <p:attrName>ppt_x</p:attrName>
                                            </p:attrNameLst>
                                          </p:cBhvr>
                                          <p:tavLst>
                                            <p:tav tm="0">
                                              <p:val>
                                                <p:strVal val="#ppt_x+#ppt_w*1.125000"/>
                                              </p:val>
                                            </p:tav>
                                            <p:tav tm="100000">
                                              <p:val>
                                                <p:strVal val="#ppt_x"/>
                                              </p:val>
                                            </p:tav>
                                          </p:tavLst>
                                        </p:anim>
                                        <p:animEffect transition="in" filter="wipe(left)">
                                          <p:cBhvr>
                                            <p:cTn id="76" dur="500"/>
                                            <p:tgtEl>
                                              <p:spTgt spid="22"/>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p:tgtEl>
                                              <p:spTgt spid="25"/>
                                            </p:tgtEl>
                                            <p:attrNameLst>
                                              <p:attrName>ppt_x</p:attrName>
                                            </p:attrNameLst>
                                          </p:cBhvr>
                                          <p:tavLst>
                                            <p:tav tm="0">
                                              <p:val>
                                                <p:strVal val="#ppt_x+#ppt_w*1.125000"/>
                                              </p:val>
                                            </p:tav>
                                            <p:tav tm="100000">
                                              <p:val>
                                                <p:strVal val="#ppt_x"/>
                                              </p:val>
                                            </p:tav>
                                          </p:tavLst>
                                        </p:anim>
                                        <p:animEffect transition="in" filter="wipe(left)">
                                          <p:cBhvr>
                                            <p:cTn id="80" dur="500"/>
                                            <p:tgtEl>
                                              <p:spTgt spid="25"/>
                                            </p:tgtEl>
                                          </p:cBhvr>
                                        </p:animEffect>
                                      </p:childTnLst>
                                    </p:cTn>
                                  </p:par>
                                  <p:par>
                                    <p:cTn id="81" presetID="12" presetClass="entr" presetSubtype="2"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p:tgtEl>
                                              <p:spTgt spid="26"/>
                                            </p:tgtEl>
                                            <p:attrNameLst>
                                              <p:attrName>ppt_x</p:attrName>
                                            </p:attrNameLst>
                                          </p:cBhvr>
                                          <p:tavLst>
                                            <p:tav tm="0">
                                              <p:val>
                                                <p:strVal val="#ppt_x+#ppt_w*1.125000"/>
                                              </p:val>
                                            </p:tav>
                                            <p:tav tm="100000">
                                              <p:val>
                                                <p:strVal val="#ppt_x"/>
                                              </p:val>
                                            </p:tav>
                                          </p:tavLst>
                                        </p:anim>
                                        <p:animEffect transition="in" filter="wipe(left)">
                                          <p:cBhvr>
                                            <p:cTn id="84" dur="500"/>
                                            <p:tgtEl>
                                              <p:spTgt spid="26"/>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p:tgtEl>
                                              <p:spTgt spid="23"/>
                                            </p:tgtEl>
                                            <p:attrNameLst>
                                              <p:attrName>ppt_x</p:attrName>
                                            </p:attrNameLst>
                                          </p:cBhvr>
                                          <p:tavLst>
                                            <p:tav tm="0">
                                              <p:val>
                                                <p:strVal val="#ppt_x-#ppt_w*1.125000"/>
                                              </p:val>
                                            </p:tav>
                                            <p:tav tm="100000">
                                              <p:val>
                                                <p:strVal val="#ppt_x"/>
                                              </p:val>
                                            </p:tav>
                                          </p:tavLst>
                                        </p:anim>
                                        <p:animEffect transition="in" filter="wipe(right)">
                                          <p:cBhvr>
                                            <p:cTn id="88" dur="500"/>
                                            <p:tgtEl>
                                              <p:spTgt spid="23"/>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p:tgtEl>
                                              <p:spTgt spid="24"/>
                                            </p:tgtEl>
                                            <p:attrNameLst>
                                              <p:attrName>ppt_x</p:attrName>
                                            </p:attrNameLst>
                                          </p:cBhvr>
                                          <p:tavLst>
                                            <p:tav tm="0">
                                              <p:val>
                                                <p:strVal val="#ppt_x-#ppt_w*1.125000"/>
                                              </p:val>
                                            </p:tav>
                                            <p:tav tm="100000">
                                              <p:val>
                                                <p:strVal val="#ppt_x"/>
                                              </p:val>
                                            </p:tav>
                                          </p:tavLst>
                                        </p:anim>
                                        <p:animEffect transition="in" filter="wipe(right)">
                                          <p:cBhvr>
                                            <p:cTn id="92" dur="500"/>
                                            <p:tgtEl>
                                              <p:spTgt spid="24"/>
                                            </p:tgtEl>
                                          </p:cBhvr>
                                        </p:animEffect>
                                      </p:childTnLst>
                                    </p:cTn>
                                  </p:par>
                                </p:childTnLst>
                              </p:cTn>
                            </p:par>
                            <p:par>
                              <p:cTn id="93" fill="hold">
                                <p:stCondLst>
                                  <p:cond delay="6400"/>
                                </p:stCondLst>
                                <p:childTnLst>
                                  <p:par>
                                    <p:cTn id="94" presetID="42" presetClass="entr" presetSubtype="0" fill="hold"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anim calcmode="lin" valueType="num">
                                          <p:cBhvr>
                                            <p:cTn id="97" dur="500" fill="hold"/>
                                            <p:tgtEl>
                                              <p:spTgt spid="27"/>
                                            </p:tgtEl>
                                            <p:attrNameLst>
                                              <p:attrName>ppt_x</p:attrName>
                                            </p:attrNameLst>
                                          </p:cBhvr>
                                          <p:tavLst>
                                            <p:tav tm="0">
                                              <p:val>
                                                <p:strVal val="#ppt_x"/>
                                              </p:val>
                                            </p:tav>
                                            <p:tav tm="100000">
                                              <p:val>
                                                <p:strVal val="#ppt_x"/>
                                              </p:val>
                                            </p:tav>
                                          </p:tavLst>
                                        </p:anim>
                                        <p:anim calcmode="lin" valueType="num">
                                          <p:cBhvr>
                                            <p:cTn id="98" dur="500" fill="hold"/>
                                            <p:tgtEl>
                                              <p:spTgt spid="27"/>
                                            </p:tgtEl>
                                            <p:attrNameLst>
                                              <p:attrName>ppt_y</p:attrName>
                                            </p:attrNameLst>
                                          </p:cBhvr>
                                          <p:tavLst>
                                            <p:tav tm="0">
                                              <p:val>
                                                <p:strVal val="#ppt_y+.1"/>
                                              </p:val>
                                            </p:tav>
                                            <p:tav tm="100000">
                                              <p:val>
                                                <p:strVal val="#ppt_y"/>
                                              </p:val>
                                            </p:tav>
                                          </p:tavLst>
                                        </p:anim>
                                      </p:childTnLst>
                                    </p:cTn>
                                  </p:par>
                                </p:childTnLst>
                              </p:cTn>
                            </p:par>
                            <p:par>
                              <p:cTn id="99" fill="hold">
                                <p:stCondLst>
                                  <p:cond delay="6900"/>
                                </p:stCondLst>
                                <p:childTnLst>
                                  <p:par>
                                    <p:cTn id="100" presetID="22" presetClass="entr" presetSubtype="1" fill="hold" grpId="0" nodeType="after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wipe(up)">
                                          <p:cBhvr>
                                            <p:cTn id="102" dur="500"/>
                                            <p:tgtEl>
                                              <p:spTgt spid="32"/>
                                            </p:tgtEl>
                                          </p:cBhvr>
                                        </p:animEffect>
                                      </p:childTnLst>
                                    </p:cTn>
                                  </p:par>
                                  <p:par>
                                    <p:cTn id="103" presetID="22" presetClass="entr" presetSubtype="1" fill="hold" grpId="0" nodeType="withEffect">
                                      <p:stCondLst>
                                        <p:cond delay="100"/>
                                      </p:stCondLst>
                                      <p:childTnLst>
                                        <p:set>
                                          <p:cBhvr>
                                            <p:cTn id="104" dur="1" fill="hold">
                                              <p:stCondLst>
                                                <p:cond delay="0"/>
                                              </p:stCondLst>
                                            </p:cTn>
                                            <p:tgtEl>
                                              <p:spTgt spid="33"/>
                                            </p:tgtEl>
                                            <p:attrNameLst>
                                              <p:attrName>style.visibility</p:attrName>
                                            </p:attrNameLst>
                                          </p:cBhvr>
                                          <p:to>
                                            <p:strVal val="visible"/>
                                          </p:to>
                                        </p:set>
                                        <p:animEffect transition="in" filter="wipe(up)">
                                          <p:cBhvr>
                                            <p:cTn id="105" dur="500"/>
                                            <p:tgtEl>
                                              <p:spTgt spid="33"/>
                                            </p:tgtEl>
                                          </p:cBhvr>
                                        </p:animEffect>
                                      </p:childTnLst>
                                    </p:cTn>
                                  </p:par>
                                  <p:par>
                                    <p:cTn id="106" presetID="22" presetClass="entr" presetSubtype="1" fill="hold" grpId="0" nodeType="withEffect">
                                      <p:stCondLst>
                                        <p:cond delay="200"/>
                                      </p:stCondLst>
                                      <p:childTnLst>
                                        <p:set>
                                          <p:cBhvr>
                                            <p:cTn id="107" dur="1" fill="hold">
                                              <p:stCondLst>
                                                <p:cond delay="0"/>
                                              </p:stCondLst>
                                            </p:cTn>
                                            <p:tgtEl>
                                              <p:spTgt spid="34"/>
                                            </p:tgtEl>
                                            <p:attrNameLst>
                                              <p:attrName>style.visibility</p:attrName>
                                            </p:attrNameLst>
                                          </p:cBhvr>
                                          <p:to>
                                            <p:strVal val="visible"/>
                                          </p:to>
                                        </p:set>
                                        <p:animEffect transition="in" filter="wipe(up)">
                                          <p:cBhvr>
                                            <p:cTn id="10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7" grpId="0" animBg="1"/>
          <p:bldP spid="18" grpId="0" animBg="1"/>
          <p:bldP spid="19" grpId="0" animBg="1"/>
          <p:bldP spid="20" grpId="0" animBg="1"/>
          <p:bldP spid="21" grpId="0" animBg="1"/>
          <p:bldP spid="22" grpId="0"/>
          <p:bldP spid="23" grpId="0"/>
          <p:bldP spid="24" grpId="0"/>
          <p:bldP spid="25" grpId="0"/>
          <p:bldP spid="26" grpId="0"/>
          <p:bldP spid="32" grpId="0"/>
          <p:bldP spid="33" grpId="0"/>
          <p:bldP spid="34" grpId="0"/>
          <p:bldP spid="35" grpId="0"/>
          <p:bldP spid="36" grpId="0"/>
          <p:bldP spid="37" grpId="0"/>
          <p:bldP spid="38"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 presetClass="entr" presetSubtype="4" accel="42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1500" fill="hold"/>
                                            <p:tgtEl>
                                              <p:spTgt spid="12"/>
                                            </p:tgtEl>
                                            <p:attrNameLst>
                                              <p:attrName>ppt_x</p:attrName>
                                            </p:attrNameLst>
                                          </p:cBhvr>
                                          <p:tavLst>
                                            <p:tav tm="0">
                                              <p:val>
                                                <p:strVal val="#ppt_x"/>
                                              </p:val>
                                            </p:tav>
                                            <p:tav tm="100000">
                                              <p:val>
                                                <p:strVal val="#ppt_x"/>
                                              </p:val>
                                            </p:tav>
                                          </p:tavLst>
                                        </p:anim>
                                        <p:anim calcmode="lin" valueType="num">
                                          <p:cBhvr additive="base">
                                            <p:cTn id="23" dur="1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4500"/>
                                </p:stCondLst>
                                <p:childTnLst>
                                  <p:par>
                                    <p:cTn id="31" presetID="53" presetClass="entr" presetSubtype="16"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30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childTnLst>
                              </p:cTn>
                            </p:par>
                            <p:par>
                              <p:cTn id="56" fill="hold">
                                <p:stCondLst>
                                  <p:cond delay="5400"/>
                                </p:stCondLst>
                                <p:childTnLst>
                                  <p:par>
                                    <p:cTn id="57" presetID="10"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childTnLst>
                              </p:cTn>
                            </p:par>
                            <p:par>
                              <p:cTn id="72" fill="hold">
                                <p:stCondLst>
                                  <p:cond delay="5900"/>
                                </p:stCondLst>
                                <p:childTnLst>
                                  <p:par>
                                    <p:cTn id="73" presetID="12" presetClass="entr" presetSubtype="2"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p:tgtEl>
                                              <p:spTgt spid="22"/>
                                            </p:tgtEl>
                                            <p:attrNameLst>
                                              <p:attrName>ppt_x</p:attrName>
                                            </p:attrNameLst>
                                          </p:cBhvr>
                                          <p:tavLst>
                                            <p:tav tm="0">
                                              <p:val>
                                                <p:strVal val="#ppt_x+#ppt_w*1.125000"/>
                                              </p:val>
                                            </p:tav>
                                            <p:tav tm="100000">
                                              <p:val>
                                                <p:strVal val="#ppt_x"/>
                                              </p:val>
                                            </p:tav>
                                          </p:tavLst>
                                        </p:anim>
                                        <p:animEffect transition="in" filter="wipe(left)">
                                          <p:cBhvr>
                                            <p:cTn id="76" dur="500"/>
                                            <p:tgtEl>
                                              <p:spTgt spid="22"/>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p:tgtEl>
                                              <p:spTgt spid="25"/>
                                            </p:tgtEl>
                                            <p:attrNameLst>
                                              <p:attrName>ppt_x</p:attrName>
                                            </p:attrNameLst>
                                          </p:cBhvr>
                                          <p:tavLst>
                                            <p:tav tm="0">
                                              <p:val>
                                                <p:strVal val="#ppt_x+#ppt_w*1.125000"/>
                                              </p:val>
                                            </p:tav>
                                            <p:tav tm="100000">
                                              <p:val>
                                                <p:strVal val="#ppt_x"/>
                                              </p:val>
                                            </p:tav>
                                          </p:tavLst>
                                        </p:anim>
                                        <p:animEffect transition="in" filter="wipe(left)">
                                          <p:cBhvr>
                                            <p:cTn id="80" dur="500"/>
                                            <p:tgtEl>
                                              <p:spTgt spid="25"/>
                                            </p:tgtEl>
                                          </p:cBhvr>
                                        </p:animEffect>
                                      </p:childTnLst>
                                    </p:cTn>
                                  </p:par>
                                  <p:par>
                                    <p:cTn id="81" presetID="12" presetClass="entr" presetSubtype="2"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p:tgtEl>
                                              <p:spTgt spid="26"/>
                                            </p:tgtEl>
                                            <p:attrNameLst>
                                              <p:attrName>ppt_x</p:attrName>
                                            </p:attrNameLst>
                                          </p:cBhvr>
                                          <p:tavLst>
                                            <p:tav tm="0">
                                              <p:val>
                                                <p:strVal val="#ppt_x+#ppt_w*1.125000"/>
                                              </p:val>
                                            </p:tav>
                                            <p:tav tm="100000">
                                              <p:val>
                                                <p:strVal val="#ppt_x"/>
                                              </p:val>
                                            </p:tav>
                                          </p:tavLst>
                                        </p:anim>
                                        <p:animEffect transition="in" filter="wipe(left)">
                                          <p:cBhvr>
                                            <p:cTn id="84" dur="500"/>
                                            <p:tgtEl>
                                              <p:spTgt spid="26"/>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p:tgtEl>
                                              <p:spTgt spid="23"/>
                                            </p:tgtEl>
                                            <p:attrNameLst>
                                              <p:attrName>ppt_x</p:attrName>
                                            </p:attrNameLst>
                                          </p:cBhvr>
                                          <p:tavLst>
                                            <p:tav tm="0">
                                              <p:val>
                                                <p:strVal val="#ppt_x-#ppt_w*1.125000"/>
                                              </p:val>
                                            </p:tav>
                                            <p:tav tm="100000">
                                              <p:val>
                                                <p:strVal val="#ppt_x"/>
                                              </p:val>
                                            </p:tav>
                                          </p:tavLst>
                                        </p:anim>
                                        <p:animEffect transition="in" filter="wipe(right)">
                                          <p:cBhvr>
                                            <p:cTn id="88" dur="500"/>
                                            <p:tgtEl>
                                              <p:spTgt spid="23"/>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p:tgtEl>
                                              <p:spTgt spid="24"/>
                                            </p:tgtEl>
                                            <p:attrNameLst>
                                              <p:attrName>ppt_x</p:attrName>
                                            </p:attrNameLst>
                                          </p:cBhvr>
                                          <p:tavLst>
                                            <p:tav tm="0">
                                              <p:val>
                                                <p:strVal val="#ppt_x-#ppt_w*1.125000"/>
                                              </p:val>
                                            </p:tav>
                                            <p:tav tm="100000">
                                              <p:val>
                                                <p:strVal val="#ppt_x"/>
                                              </p:val>
                                            </p:tav>
                                          </p:tavLst>
                                        </p:anim>
                                        <p:animEffect transition="in" filter="wipe(right)">
                                          <p:cBhvr>
                                            <p:cTn id="92" dur="500"/>
                                            <p:tgtEl>
                                              <p:spTgt spid="24"/>
                                            </p:tgtEl>
                                          </p:cBhvr>
                                        </p:animEffect>
                                      </p:childTnLst>
                                    </p:cTn>
                                  </p:par>
                                </p:childTnLst>
                              </p:cTn>
                            </p:par>
                            <p:par>
                              <p:cTn id="93" fill="hold">
                                <p:stCondLst>
                                  <p:cond delay="6400"/>
                                </p:stCondLst>
                                <p:childTnLst>
                                  <p:par>
                                    <p:cTn id="94" presetID="42" presetClass="entr" presetSubtype="0" fill="hold"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anim calcmode="lin" valueType="num">
                                          <p:cBhvr>
                                            <p:cTn id="97" dur="500" fill="hold"/>
                                            <p:tgtEl>
                                              <p:spTgt spid="27"/>
                                            </p:tgtEl>
                                            <p:attrNameLst>
                                              <p:attrName>ppt_x</p:attrName>
                                            </p:attrNameLst>
                                          </p:cBhvr>
                                          <p:tavLst>
                                            <p:tav tm="0">
                                              <p:val>
                                                <p:strVal val="#ppt_x"/>
                                              </p:val>
                                            </p:tav>
                                            <p:tav tm="100000">
                                              <p:val>
                                                <p:strVal val="#ppt_x"/>
                                              </p:val>
                                            </p:tav>
                                          </p:tavLst>
                                        </p:anim>
                                        <p:anim calcmode="lin" valueType="num">
                                          <p:cBhvr>
                                            <p:cTn id="98" dur="500" fill="hold"/>
                                            <p:tgtEl>
                                              <p:spTgt spid="27"/>
                                            </p:tgtEl>
                                            <p:attrNameLst>
                                              <p:attrName>ppt_y</p:attrName>
                                            </p:attrNameLst>
                                          </p:cBhvr>
                                          <p:tavLst>
                                            <p:tav tm="0">
                                              <p:val>
                                                <p:strVal val="#ppt_y+.1"/>
                                              </p:val>
                                            </p:tav>
                                            <p:tav tm="100000">
                                              <p:val>
                                                <p:strVal val="#ppt_y"/>
                                              </p:val>
                                            </p:tav>
                                          </p:tavLst>
                                        </p:anim>
                                      </p:childTnLst>
                                    </p:cTn>
                                  </p:par>
                                </p:childTnLst>
                              </p:cTn>
                            </p:par>
                            <p:par>
                              <p:cTn id="99" fill="hold">
                                <p:stCondLst>
                                  <p:cond delay="6900"/>
                                </p:stCondLst>
                                <p:childTnLst>
                                  <p:par>
                                    <p:cTn id="100" presetID="22" presetClass="entr" presetSubtype="1" fill="hold" grpId="0" nodeType="after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wipe(up)">
                                          <p:cBhvr>
                                            <p:cTn id="102" dur="500"/>
                                            <p:tgtEl>
                                              <p:spTgt spid="32"/>
                                            </p:tgtEl>
                                          </p:cBhvr>
                                        </p:animEffect>
                                      </p:childTnLst>
                                    </p:cTn>
                                  </p:par>
                                  <p:par>
                                    <p:cTn id="103" presetID="22" presetClass="entr" presetSubtype="1" fill="hold" grpId="0" nodeType="withEffect">
                                      <p:stCondLst>
                                        <p:cond delay="100"/>
                                      </p:stCondLst>
                                      <p:childTnLst>
                                        <p:set>
                                          <p:cBhvr>
                                            <p:cTn id="104" dur="1" fill="hold">
                                              <p:stCondLst>
                                                <p:cond delay="0"/>
                                              </p:stCondLst>
                                            </p:cTn>
                                            <p:tgtEl>
                                              <p:spTgt spid="33"/>
                                            </p:tgtEl>
                                            <p:attrNameLst>
                                              <p:attrName>style.visibility</p:attrName>
                                            </p:attrNameLst>
                                          </p:cBhvr>
                                          <p:to>
                                            <p:strVal val="visible"/>
                                          </p:to>
                                        </p:set>
                                        <p:animEffect transition="in" filter="wipe(up)">
                                          <p:cBhvr>
                                            <p:cTn id="105" dur="500"/>
                                            <p:tgtEl>
                                              <p:spTgt spid="33"/>
                                            </p:tgtEl>
                                          </p:cBhvr>
                                        </p:animEffect>
                                      </p:childTnLst>
                                    </p:cTn>
                                  </p:par>
                                  <p:par>
                                    <p:cTn id="106" presetID="22" presetClass="entr" presetSubtype="1" fill="hold" grpId="0" nodeType="withEffect">
                                      <p:stCondLst>
                                        <p:cond delay="200"/>
                                      </p:stCondLst>
                                      <p:childTnLst>
                                        <p:set>
                                          <p:cBhvr>
                                            <p:cTn id="107" dur="1" fill="hold">
                                              <p:stCondLst>
                                                <p:cond delay="0"/>
                                              </p:stCondLst>
                                            </p:cTn>
                                            <p:tgtEl>
                                              <p:spTgt spid="34"/>
                                            </p:tgtEl>
                                            <p:attrNameLst>
                                              <p:attrName>style.visibility</p:attrName>
                                            </p:attrNameLst>
                                          </p:cBhvr>
                                          <p:to>
                                            <p:strVal val="visible"/>
                                          </p:to>
                                        </p:set>
                                        <p:animEffect transition="in" filter="wipe(up)">
                                          <p:cBhvr>
                                            <p:cTn id="10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7" grpId="0" animBg="1"/>
          <p:bldP spid="18" grpId="0" animBg="1"/>
          <p:bldP spid="19" grpId="0" animBg="1"/>
          <p:bldP spid="20" grpId="0" animBg="1"/>
          <p:bldP spid="21" grpId="0" animBg="1"/>
          <p:bldP spid="22" grpId="0"/>
          <p:bldP spid="23" grpId="0"/>
          <p:bldP spid="24" grpId="0"/>
          <p:bldP spid="25" grpId="0"/>
          <p:bldP spid="26" grpId="0"/>
          <p:bldP spid="32" grpId="0"/>
          <p:bldP spid="33" grpId="0"/>
          <p:bldP spid="34" grpId="0"/>
          <p:bldP spid="35" grpId="0"/>
          <p:bldP spid="36" grpId="0"/>
          <p:bldP spid="37" grpId="0"/>
          <p:bldP spid="38" grpId="0"/>
          <p:bldP spid="3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746738">
            <a:off x="2109966" y="2972133"/>
            <a:ext cx="1069200" cy="1067828"/>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grpSp>
        <p:nvGrpSpPr>
          <p:cNvPr id="9" name="组合 8"/>
          <p:cNvGrpSpPr/>
          <p:nvPr/>
        </p:nvGrpSpPr>
        <p:grpSpPr>
          <a:xfrm rot="2746738">
            <a:off x="3153333" y="1971008"/>
            <a:ext cx="1069200" cy="1067828"/>
            <a:chOff x="4819176" y="1662676"/>
            <a:chExt cx="2993523" cy="2989680"/>
          </a:xfrm>
        </p:grpSpPr>
        <p:grpSp>
          <p:nvGrpSpPr>
            <p:cNvPr id="10" name="组合 9"/>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12" name="矩形 11"/>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13" name="矩形 12"/>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11" name="矩形 10"/>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grpSp>
        <p:nvGrpSpPr>
          <p:cNvPr id="14" name="组合 13"/>
          <p:cNvGrpSpPr/>
          <p:nvPr/>
        </p:nvGrpSpPr>
        <p:grpSpPr>
          <a:xfrm rot="2746738">
            <a:off x="3975981" y="3039471"/>
            <a:ext cx="1069200" cy="1067828"/>
            <a:chOff x="4819176" y="1662676"/>
            <a:chExt cx="2993523" cy="2989680"/>
          </a:xfrm>
        </p:grpSpPr>
        <p:grpSp>
          <p:nvGrpSpPr>
            <p:cNvPr id="15" name="组合 1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17" name="矩形 1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18" name="矩形 1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16" name="矩形 1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grpSp>
        <p:nvGrpSpPr>
          <p:cNvPr id="19" name="组合 18"/>
          <p:cNvGrpSpPr/>
          <p:nvPr/>
        </p:nvGrpSpPr>
        <p:grpSpPr>
          <a:xfrm rot="2746738">
            <a:off x="4824960" y="2004676"/>
            <a:ext cx="1069200" cy="1067828"/>
            <a:chOff x="4819176" y="1662676"/>
            <a:chExt cx="2993523" cy="2989680"/>
          </a:xfrm>
        </p:grpSpPr>
        <p:grpSp>
          <p:nvGrpSpPr>
            <p:cNvPr id="20" name="组合 19"/>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22" name="矩形 21"/>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23" name="矩形 22"/>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21" name="矩形 20"/>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grpSp>
        <p:nvGrpSpPr>
          <p:cNvPr id="24" name="组合 23"/>
          <p:cNvGrpSpPr/>
          <p:nvPr/>
        </p:nvGrpSpPr>
        <p:grpSpPr>
          <a:xfrm rot="2746738">
            <a:off x="5741110" y="3039473"/>
            <a:ext cx="1069200" cy="1067828"/>
            <a:chOff x="4819176" y="1662676"/>
            <a:chExt cx="2993523" cy="2989680"/>
          </a:xfrm>
        </p:grpSpPr>
        <p:grpSp>
          <p:nvGrpSpPr>
            <p:cNvPr id="25" name="组合 2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27" name="矩形 2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28" name="矩形 2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26" name="矩形 2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29" name="MH_Others_1"/>
          <p:cNvSpPr txBox="1"/>
          <p:nvPr/>
        </p:nvSpPr>
        <p:spPr>
          <a:xfrm>
            <a:off x="3496149" y="1063371"/>
            <a:ext cx="2207993" cy="399981"/>
          </a:xfrm>
          <a:prstGeom prst="rect">
            <a:avLst/>
          </a:prstGeom>
          <a:noFill/>
        </p:spPr>
        <p:txBody>
          <a:bodyPr wrap="square">
            <a:spAutoFit/>
          </a:bodyPr>
          <a:lstStyle/>
          <a:p>
            <a:pPr algn="ctr">
              <a:defRPr/>
            </a:pPr>
            <a:r>
              <a:rPr lang="en-US" altLang="zh-CN" sz="1999" spc="300" dirty="0">
                <a:solidFill>
                  <a:srgbClr val="C40001"/>
                </a:solidFill>
                <a:latin typeface="方正大黑简体" panose="03000509000000000000" pitchFamily="65" charset="-122"/>
                <a:ea typeface="方正大黑简体" panose="03000509000000000000" pitchFamily="65" charset="-122"/>
              </a:rPr>
              <a:t>Contents</a:t>
            </a:r>
            <a:endParaRPr lang="zh-CN" altLang="en-US" sz="1999" spc="300" dirty="0">
              <a:solidFill>
                <a:srgbClr val="C40001"/>
              </a:solidFill>
              <a:latin typeface="方正大黑简体" panose="03000509000000000000" pitchFamily="65" charset="-122"/>
              <a:ea typeface="方正大黑简体" panose="03000509000000000000" pitchFamily="65" charset="-122"/>
            </a:endParaRPr>
          </a:p>
        </p:txBody>
      </p:sp>
      <p:sp>
        <p:nvSpPr>
          <p:cNvPr id="30" name="MH_Others_2"/>
          <p:cNvSpPr txBox="1">
            <a:spLocks noChangeArrowheads="1"/>
          </p:cNvSpPr>
          <p:nvPr/>
        </p:nvSpPr>
        <p:spPr bwMode="auto">
          <a:xfrm>
            <a:off x="3191644" y="330163"/>
            <a:ext cx="2780493" cy="65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4050">
                <a:solidFill>
                  <a:srgbClr val="AE0001"/>
                </a:solidFill>
                <a:latin typeface="方正大黑简体" panose="03000509000000000000" pitchFamily="65" charset="-122"/>
                <a:ea typeface="方正大黑简体" panose="03000509000000000000" pitchFamily="65" charset="-122"/>
              </a:rPr>
              <a:t>目录</a:t>
            </a:r>
            <a:endParaRPr lang="zh-CN" altLang="en-US" sz="4050" dirty="0">
              <a:solidFill>
                <a:srgbClr val="AE0001"/>
              </a:solidFill>
              <a:latin typeface="方正大黑简体" panose="03000509000000000000" pitchFamily="65" charset="-122"/>
              <a:ea typeface="方正大黑简体" panose="03000509000000000000" pitchFamily="65" charset="-122"/>
            </a:endParaRPr>
          </a:p>
        </p:txBody>
      </p:sp>
      <p:cxnSp>
        <p:nvCxnSpPr>
          <p:cNvPr id="31" name="直接连接符 30"/>
          <p:cNvCxnSpPr/>
          <p:nvPr/>
        </p:nvCxnSpPr>
        <p:spPr>
          <a:xfrm>
            <a:off x="-9525" y="1269206"/>
            <a:ext cx="3795713"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a:off x="5358765" y="1269206"/>
            <a:ext cx="3789045"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33" name="文本框 32"/>
          <p:cNvSpPr txBox="1"/>
          <p:nvPr/>
        </p:nvSpPr>
        <p:spPr>
          <a:xfrm>
            <a:off x="2410133" y="2942323"/>
            <a:ext cx="823288" cy="438582"/>
          </a:xfrm>
          <a:prstGeom prst="rect">
            <a:avLst/>
          </a:prstGeom>
          <a:noFill/>
        </p:spPr>
        <p:txBody>
          <a:bodyPr wrap="square" rtlCol="0">
            <a:spAutoFit/>
          </a:bodyPr>
          <a:lstStyle/>
          <a:p>
            <a:r>
              <a:rPr lang="en-US" altLang="zh-CN" sz="2250" b="1">
                <a:solidFill>
                  <a:schemeClr val="bg1"/>
                </a:solidFill>
                <a:latin typeface="Roboto Black" panose="02000000000000000000" pitchFamily="2" charset="0"/>
                <a:ea typeface="Roboto Black" panose="02000000000000000000" pitchFamily="2" charset="0"/>
              </a:rPr>
              <a:t>01</a:t>
            </a:r>
            <a:endParaRPr lang="zh-CN" altLang="en-US" sz="2250" b="1">
              <a:solidFill>
                <a:schemeClr val="bg1"/>
              </a:solidFill>
              <a:latin typeface="Roboto Black" panose="02000000000000000000" pitchFamily="2" charset="0"/>
            </a:endParaRPr>
          </a:p>
        </p:txBody>
      </p:sp>
      <p:sp>
        <p:nvSpPr>
          <p:cNvPr id="34" name="矩形 33"/>
          <p:cNvSpPr/>
          <p:nvPr/>
        </p:nvSpPr>
        <p:spPr>
          <a:xfrm>
            <a:off x="2055944" y="3357822"/>
            <a:ext cx="963725" cy="248209"/>
          </a:xfrm>
          <a:prstGeom prst="rect">
            <a:avLst/>
          </a:prstGeom>
        </p:spPr>
        <p:txBody>
          <a:bodyPr wrap="none">
            <a:spAutoFit/>
          </a:bodyPr>
          <a:lstStyle/>
          <a:p>
            <a:r>
              <a:rPr lang="zh-CN" altLang="en-US" sz="1013" b="1">
                <a:solidFill>
                  <a:schemeClr val="bg1"/>
                </a:solidFill>
                <a:latin typeface="微软雅黑" panose="020B0503020204020204" pitchFamily="34" charset="-122"/>
                <a:ea typeface="微软雅黑" panose="020B0503020204020204" pitchFamily="34" charset="-122"/>
              </a:rPr>
              <a:t>年度工作概述</a:t>
            </a:r>
          </a:p>
        </p:txBody>
      </p:sp>
      <p:sp>
        <p:nvSpPr>
          <p:cNvPr id="35" name="文本框 34"/>
          <p:cNvSpPr txBox="1"/>
          <p:nvPr/>
        </p:nvSpPr>
        <p:spPr>
          <a:xfrm>
            <a:off x="3453789" y="1947253"/>
            <a:ext cx="823288" cy="438582"/>
          </a:xfrm>
          <a:prstGeom prst="rect">
            <a:avLst/>
          </a:prstGeom>
          <a:noFill/>
        </p:spPr>
        <p:txBody>
          <a:bodyPr wrap="square" rtlCol="0">
            <a:spAutoFit/>
          </a:bodyPr>
          <a:lstStyle/>
          <a:p>
            <a:r>
              <a:rPr lang="en-US" altLang="zh-CN" sz="2250" b="1">
                <a:solidFill>
                  <a:schemeClr val="bg1"/>
                </a:solidFill>
                <a:latin typeface="Roboto Black" panose="02000000000000000000" pitchFamily="2" charset="0"/>
                <a:ea typeface="Roboto Black" panose="02000000000000000000" pitchFamily="2" charset="0"/>
              </a:rPr>
              <a:t>02</a:t>
            </a:r>
            <a:endParaRPr lang="zh-CN" altLang="en-US" sz="2250" b="1">
              <a:solidFill>
                <a:schemeClr val="bg1"/>
              </a:solidFill>
              <a:latin typeface="Roboto Black" panose="02000000000000000000" pitchFamily="2" charset="0"/>
            </a:endParaRPr>
          </a:p>
        </p:txBody>
      </p:sp>
      <p:sp>
        <p:nvSpPr>
          <p:cNvPr id="36" name="文本框 35"/>
          <p:cNvSpPr txBox="1"/>
          <p:nvPr/>
        </p:nvSpPr>
        <p:spPr>
          <a:xfrm>
            <a:off x="4280611" y="3021235"/>
            <a:ext cx="823288" cy="438582"/>
          </a:xfrm>
          <a:prstGeom prst="rect">
            <a:avLst/>
          </a:prstGeom>
          <a:noFill/>
        </p:spPr>
        <p:txBody>
          <a:bodyPr wrap="square" rtlCol="0">
            <a:spAutoFit/>
          </a:bodyPr>
          <a:lstStyle/>
          <a:p>
            <a:r>
              <a:rPr lang="en-US" altLang="zh-CN" sz="2250" b="1">
                <a:solidFill>
                  <a:schemeClr val="bg1"/>
                </a:solidFill>
                <a:latin typeface="Roboto Black" panose="02000000000000000000" pitchFamily="2" charset="0"/>
                <a:ea typeface="Roboto Black" panose="02000000000000000000" pitchFamily="2" charset="0"/>
              </a:rPr>
              <a:t>03</a:t>
            </a:r>
            <a:endParaRPr lang="zh-CN" altLang="en-US" sz="2250" b="1">
              <a:solidFill>
                <a:schemeClr val="bg1"/>
              </a:solidFill>
              <a:latin typeface="Roboto Black" panose="02000000000000000000" pitchFamily="2" charset="0"/>
            </a:endParaRPr>
          </a:p>
        </p:txBody>
      </p:sp>
      <p:sp>
        <p:nvSpPr>
          <p:cNvPr id="37" name="文本框 36"/>
          <p:cNvSpPr txBox="1"/>
          <p:nvPr/>
        </p:nvSpPr>
        <p:spPr>
          <a:xfrm>
            <a:off x="5142238" y="1992864"/>
            <a:ext cx="823288" cy="438582"/>
          </a:xfrm>
          <a:prstGeom prst="rect">
            <a:avLst/>
          </a:prstGeom>
          <a:noFill/>
        </p:spPr>
        <p:txBody>
          <a:bodyPr wrap="square" rtlCol="0">
            <a:spAutoFit/>
          </a:bodyPr>
          <a:lstStyle/>
          <a:p>
            <a:r>
              <a:rPr lang="en-US" altLang="zh-CN" sz="2250" b="1">
                <a:solidFill>
                  <a:schemeClr val="bg1"/>
                </a:solidFill>
                <a:latin typeface="Roboto Black" panose="02000000000000000000" pitchFamily="2" charset="0"/>
                <a:ea typeface="Roboto Black" panose="02000000000000000000" pitchFamily="2" charset="0"/>
              </a:rPr>
              <a:t>04</a:t>
            </a:r>
            <a:endParaRPr lang="zh-CN" altLang="en-US" sz="2250" b="1">
              <a:solidFill>
                <a:schemeClr val="bg1"/>
              </a:solidFill>
              <a:latin typeface="Roboto Black" panose="02000000000000000000" pitchFamily="2" charset="0"/>
            </a:endParaRPr>
          </a:p>
        </p:txBody>
      </p:sp>
      <p:sp>
        <p:nvSpPr>
          <p:cNvPr id="38" name="文本框 37"/>
          <p:cNvSpPr txBox="1"/>
          <p:nvPr/>
        </p:nvSpPr>
        <p:spPr>
          <a:xfrm>
            <a:off x="6049609" y="3018994"/>
            <a:ext cx="823288" cy="438582"/>
          </a:xfrm>
          <a:prstGeom prst="rect">
            <a:avLst/>
          </a:prstGeom>
          <a:noFill/>
        </p:spPr>
        <p:txBody>
          <a:bodyPr wrap="square" rtlCol="0">
            <a:spAutoFit/>
          </a:bodyPr>
          <a:lstStyle/>
          <a:p>
            <a:r>
              <a:rPr lang="en-US" altLang="zh-CN" sz="2250" b="1">
                <a:solidFill>
                  <a:schemeClr val="bg1"/>
                </a:solidFill>
                <a:latin typeface="Roboto Black" panose="02000000000000000000" pitchFamily="2" charset="0"/>
                <a:ea typeface="Roboto Black" panose="02000000000000000000" pitchFamily="2" charset="0"/>
              </a:rPr>
              <a:t>05</a:t>
            </a:r>
            <a:endParaRPr lang="zh-CN" altLang="en-US" sz="2250" b="1">
              <a:solidFill>
                <a:schemeClr val="bg1"/>
              </a:solidFill>
              <a:latin typeface="Roboto Black" panose="02000000000000000000" pitchFamily="2" charset="0"/>
            </a:endParaRPr>
          </a:p>
        </p:txBody>
      </p:sp>
      <p:sp>
        <p:nvSpPr>
          <p:cNvPr id="39" name="矩形 38"/>
          <p:cNvSpPr/>
          <p:nvPr/>
        </p:nvSpPr>
        <p:spPr>
          <a:xfrm>
            <a:off x="3080620" y="2369541"/>
            <a:ext cx="963725" cy="248209"/>
          </a:xfrm>
          <a:prstGeom prst="rect">
            <a:avLst/>
          </a:prstGeom>
        </p:spPr>
        <p:txBody>
          <a:bodyPr wrap="none">
            <a:spAutoFit/>
          </a:bodyPr>
          <a:lstStyle/>
          <a:p>
            <a:r>
              <a:rPr lang="zh-CN" altLang="en-US" sz="1013" b="1">
                <a:solidFill>
                  <a:schemeClr val="bg1"/>
                </a:solidFill>
                <a:latin typeface="微软雅黑" panose="020B0503020204020204" pitchFamily="34" charset="-122"/>
                <a:ea typeface="微软雅黑" panose="020B0503020204020204" pitchFamily="34" charset="-122"/>
              </a:rPr>
              <a:t>工作完成情况</a:t>
            </a:r>
          </a:p>
        </p:txBody>
      </p:sp>
      <p:sp>
        <p:nvSpPr>
          <p:cNvPr id="40" name="矩形 39"/>
          <p:cNvSpPr/>
          <p:nvPr/>
        </p:nvSpPr>
        <p:spPr>
          <a:xfrm>
            <a:off x="3921959" y="3419498"/>
            <a:ext cx="963725" cy="248209"/>
          </a:xfrm>
          <a:prstGeom prst="rect">
            <a:avLst/>
          </a:prstGeom>
        </p:spPr>
        <p:txBody>
          <a:bodyPr wrap="none">
            <a:spAutoFit/>
          </a:bodyPr>
          <a:lstStyle/>
          <a:p>
            <a:r>
              <a:rPr lang="zh-CN" altLang="en-US" sz="1013" b="1">
                <a:solidFill>
                  <a:schemeClr val="bg1"/>
                </a:solidFill>
                <a:latin typeface="微软雅黑" panose="020B0503020204020204" pitchFamily="34" charset="-122"/>
                <a:ea typeface="微软雅黑" panose="020B0503020204020204" pitchFamily="34" charset="-122"/>
              </a:rPr>
              <a:t>工作成果展示</a:t>
            </a:r>
          </a:p>
        </p:txBody>
      </p:sp>
      <p:sp>
        <p:nvSpPr>
          <p:cNvPr id="41" name="矩形 40"/>
          <p:cNvSpPr/>
          <p:nvPr/>
        </p:nvSpPr>
        <p:spPr>
          <a:xfrm>
            <a:off x="4788281" y="2380553"/>
            <a:ext cx="963725" cy="248209"/>
          </a:xfrm>
          <a:prstGeom prst="rect">
            <a:avLst/>
          </a:prstGeom>
        </p:spPr>
        <p:txBody>
          <a:bodyPr wrap="none">
            <a:spAutoFit/>
          </a:bodyPr>
          <a:lstStyle/>
          <a:p>
            <a:r>
              <a:rPr lang="zh-CN" altLang="en-US" sz="1013" b="1">
                <a:solidFill>
                  <a:schemeClr val="bg1"/>
                </a:solidFill>
                <a:latin typeface="微软雅黑" panose="020B0503020204020204" pitchFamily="34" charset="-122"/>
                <a:ea typeface="微软雅黑" panose="020B0503020204020204" pitchFamily="34" charset="-122"/>
              </a:rPr>
              <a:t>工作不足之处</a:t>
            </a:r>
          </a:p>
        </p:txBody>
      </p:sp>
      <p:sp>
        <p:nvSpPr>
          <p:cNvPr id="42" name="矩形 41"/>
          <p:cNvSpPr/>
          <p:nvPr/>
        </p:nvSpPr>
        <p:spPr>
          <a:xfrm>
            <a:off x="5681052" y="3434493"/>
            <a:ext cx="963725" cy="248209"/>
          </a:xfrm>
          <a:prstGeom prst="rect">
            <a:avLst/>
          </a:prstGeom>
        </p:spPr>
        <p:txBody>
          <a:bodyPr wrap="none">
            <a:spAutoFit/>
          </a:bodyPr>
          <a:lstStyle/>
          <a:p>
            <a:r>
              <a:rPr lang="zh-CN" altLang="en-US" sz="1013" b="1">
                <a:solidFill>
                  <a:schemeClr val="bg1"/>
                </a:solidFill>
                <a:latin typeface="微软雅黑" panose="020B0503020204020204" pitchFamily="34" charset="-122"/>
                <a:ea typeface="微软雅黑" panose="020B0503020204020204" pitchFamily="34" charset="-122"/>
              </a:rPr>
              <a:t>明年工作计划</a:t>
            </a:r>
          </a:p>
        </p:txBody>
      </p:sp>
    </p:spTree>
    <p:extLst>
      <p:ext uri="{BB962C8B-B14F-4D97-AF65-F5344CB8AC3E}">
        <p14:creationId xmlns:p14="http://schemas.microsoft.com/office/powerpoint/2010/main" val="152995199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22" presetClass="entr" presetSubtype="2"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1500"/>
                            </p:stCondLst>
                            <p:childTnLst>
                              <p:par>
                                <p:cTn id="36" presetID="53" presetClass="entr" presetSubtype="16"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par>
                          <p:cTn id="47" fill="hold">
                            <p:stCondLst>
                              <p:cond delay="2500"/>
                            </p:stCondLst>
                            <p:childTnLst>
                              <p:par>
                                <p:cTn id="48" presetID="53" presetClass="entr" presetSubtype="16"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childTnLst>
                          </p:cTn>
                        </p:par>
                        <p:par>
                          <p:cTn id="53" fill="hold">
                            <p:stCondLst>
                              <p:cond delay="30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33"/>
                                        </p:tgtEl>
                                        <p:attrNameLst>
                                          <p:attrName>ppt_y</p:attrName>
                                        </p:attrNameLst>
                                      </p:cBhvr>
                                      <p:tavLst>
                                        <p:tav tm="0">
                                          <p:val>
                                            <p:strVal val="#ppt_y"/>
                                          </p:val>
                                        </p:tav>
                                        <p:tav tm="100000">
                                          <p:val>
                                            <p:strVal val="#ppt_y"/>
                                          </p:val>
                                        </p:tav>
                                      </p:tavLst>
                                    </p:anim>
                                    <p:anim calcmode="lin" valueType="num">
                                      <p:cBhvr>
                                        <p:cTn id="58"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33"/>
                                        </p:tgtEl>
                                      </p:cBhvr>
                                    </p:animEffect>
                                  </p:childTnLst>
                                </p:cTn>
                              </p:par>
                            </p:childTnLst>
                          </p:cTn>
                        </p:par>
                        <p:par>
                          <p:cTn id="61" fill="hold">
                            <p:stCondLst>
                              <p:cond delay="3550"/>
                            </p:stCondLst>
                            <p:childTnLst>
                              <p:par>
                                <p:cTn id="62" presetID="42" presetClass="entr" presetSubtype="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childTnLst>
                          </p:cTn>
                        </p:par>
                        <p:par>
                          <p:cTn id="67" fill="hold">
                            <p:stCondLst>
                              <p:cond delay="4550"/>
                            </p:stCondLst>
                            <p:childTnLst>
                              <p:par>
                                <p:cTn id="68" presetID="41" presetClass="entr" presetSubtype="0" fill="hold" grpId="0" nodeType="afterEffect">
                                  <p:stCondLst>
                                    <p:cond delay="0"/>
                                  </p:stCondLst>
                                  <p:iterate type="lt">
                                    <p:tmPct val="10000"/>
                                  </p:iterate>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5"/>
                                        </p:tgtEl>
                                        <p:attrNameLst>
                                          <p:attrName>ppt_y</p:attrName>
                                        </p:attrNameLst>
                                      </p:cBhvr>
                                      <p:tavLst>
                                        <p:tav tm="0">
                                          <p:val>
                                            <p:strVal val="#ppt_y"/>
                                          </p:val>
                                        </p:tav>
                                        <p:tav tm="100000">
                                          <p:val>
                                            <p:strVal val="#ppt_y"/>
                                          </p:val>
                                        </p:tav>
                                      </p:tavLst>
                                    </p:anim>
                                    <p:anim calcmode="lin" valueType="num">
                                      <p:cBhvr>
                                        <p:cTn id="72"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5"/>
                                        </p:tgtEl>
                                      </p:cBhvr>
                                    </p:animEffect>
                                  </p:childTnLst>
                                </p:cTn>
                              </p:par>
                            </p:childTnLst>
                          </p:cTn>
                        </p:par>
                        <p:par>
                          <p:cTn id="75" fill="hold">
                            <p:stCondLst>
                              <p:cond delay="5100"/>
                            </p:stCondLst>
                            <p:childTnLst>
                              <p:par>
                                <p:cTn id="76" presetID="42" presetClass="entr" presetSubtype="0"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1000"/>
                                        <p:tgtEl>
                                          <p:spTgt spid="39"/>
                                        </p:tgtEl>
                                      </p:cBhvr>
                                    </p:animEffect>
                                    <p:anim calcmode="lin" valueType="num">
                                      <p:cBhvr>
                                        <p:cTn id="79" dur="1000" fill="hold"/>
                                        <p:tgtEl>
                                          <p:spTgt spid="39"/>
                                        </p:tgtEl>
                                        <p:attrNameLst>
                                          <p:attrName>ppt_x</p:attrName>
                                        </p:attrNameLst>
                                      </p:cBhvr>
                                      <p:tavLst>
                                        <p:tav tm="0">
                                          <p:val>
                                            <p:strVal val="#ppt_x"/>
                                          </p:val>
                                        </p:tav>
                                        <p:tav tm="100000">
                                          <p:val>
                                            <p:strVal val="#ppt_x"/>
                                          </p:val>
                                        </p:tav>
                                      </p:tavLst>
                                    </p:anim>
                                    <p:anim calcmode="lin" valueType="num">
                                      <p:cBhvr>
                                        <p:cTn id="80" dur="1000" fill="hold"/>
                                        <p:tgtEl>
                                          <p:spTgt spid="39"/>
                                        </p:tgtEl>
                                        <p:attrNameLst>
                                          <p:attrName>ppt_y</p:attrName>
                                        </p:attrNameLst>
                                      </p:cBhvr>
                                      <p:tavLst>
                                        <p:tav tm="0">
                                          <p:val>
                                            <p:strVal val="#ppt_y+.1"/>
                                          </p:val>
                                        </p:tav>
                                        <p:tav tm="100000">
                                          <p:val>
                                            <p:strVal val="#ppt_y"/>
                                          </p:val>
                                        </p:tav>
                                      </p:tavLst>
                                    </p:anim>
                                  </p:childTnLst>
                                </p:cTn>
                              </p:par>
                            </p:childTnLst>
                          </p:cTn>
                        </p:par>
                        <p:par>
                          <p:cTn id="81" fill="hold">
                            <p:stCondLst>
                              <p:cond delay="6100"/>
                            </p:stCondLst>
                            <p:childTnLst>
                              <p:par>
                                <p:cTn id="82" presetID="41" presetClass="entr" presetSubtype="0" fill="hold" grpId="0" nodeType="afterEffect">
                                  <p:stCondLst>
                                    <p:cond delay="0"/>
                                  </p:stCondLst>
                                  <p:iterate type="lt">
                                    <p:tmPct val="10000"/>
                                  </p:iterate>
                                  <p:childTnLst>
                                    <p:set>
                                      <p:cBhvr>
                                        <p:cTn id="83" dur="1" fill="hold">
                                          <p:stCondLst>
                                            <p:cond delay="0"/>
                                          </p:stCondLst>
                                        </p:cTn>
                                        <p:tgtEl>
                                          <p:spTgt spid="36"/>
                                        </p:tgtEl>
                                        <p:attrNameLst>
                                          <p:attrName>style.visibility</p:attrName>
                                        </p:attrNameLst>
                                      </p:cBhvr>
                                      <p:to>
                                        <p:strVal val="visible"/>
                                      </p:to>
                                    </p:set>
                                    <p:anim calcmode="lin" valueType="num">
                                      <p:cBhvr>
                                        <p:cTn id="84"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36"/>
                                        </p:tgtEl>
                                        <p:attrNameLst>
                                          <p:attrName>ppt_y</p:attrName>
                                        </p:attrNameLst>
                                      </p:cBhvr>
                                      <p:tavLst>
                                        <p:tav tm="0">
                                          <p:val>
                                            <p:strVal val="#ppt_y"/>
                                          </p:val>
                                        </p:tav>
                                        <p:tav tm="100000">
                                          <p:val>
                                            <p:strVal val="#ppt_y"/>
                                          </p:val>
                                        </p:tav>
                                      </p:tavLst>
                                    </p:anim>
                                    <p:anim calcmode="lin" valueType="num">
                                      <p:cBhvr>
                                        <p:cTn id="86"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36"/>
                                        </p:tgtEl>
                                      </p:cBhvr>
                                    </p:animEffect>
                                  </p:childTnLst>
                                </p:cTn>
                              </p:par>
                            </p:childTnLst>
                          </p:cTn>
                        </p:par>
                        <p:par>
                          <p:cTn id="89" fill="hold">
                            <p:stCondLst>
                              <p:cond delay="6650"/>
                            </p:stCondLst>
                            <p:childTnLst>
                              <p:par>
                                <p:cTn id="90" presetID="42"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1000"/>
                                        <p:tgtEl>
                                          <p:spTgt spid="40"/>
                                        </p:tgtEl>
                                      </p:cBhvr>
                                    </p:animEffect>
                                    <p:anim calcmode="lin" valueType="num">
                                      <p:cBhvr>
                                        <p:cTn id="93" dur="1000" fill="hold"/>
                                        <p:tgtEl>
                                          <p:spTgt spid="40"/>
                                        </p:tgtEl>
                                        <p:attrNameLst>
                                          <p:attrName>ppt_x</p:attrName>
                                        </p:attrNameLst>
                                      </p:cBhvr>
                                      <p:tavLst>
                                        <p:tav tm="0">
                                          <p:val>
                                            <p:strVal val="#ppt_x"/>
                                          </p:val>
                                        </p:tav>
                                        <p:tav tm="100000">
                                          <p:val>
                                            <p:strVal val="#ppt_x"/>
                                          </p:val>
                                        </p:tav>
                                      </p:tavLst>
                                    </p:anim>
                                    <p:anim calcmode="lin" valueType="num">
                                      <p:cBhvr>
                                        <p:cTn id="94" dur="1000" fill="hold"/>
                                        <p:tgtEl>
                                          <p:spTgt spid="40"/>
                                        </p:tgtEl>
                                        <p:attrNameLst>
                                          <p:attrName>ppt_y</p:attrName>
                                        </p:attrNameLst>
                                      </p:cBhvr>
                                      <p:tavLst>
                                        <p:tav tm="0">
                                          <p:val>
                                            <p:strVal val="#ppt_y+.1"/>
                                          </p:val>
                                        </p:tav>
                                        <p:tav tm="100000">
                                          <p:val>
                                            <p:strVal val="#ppt_y"/>
                                          </p:val>
                                        </p:tav>
                                      </p:tavLst>
                                    </p:anim>
                                  </p:childTnLst>
                                </p:cTn>
                              </p:par>
                            </p:childTnLst>
                          </p:cTn>
                        </p:par>
                        <p:par>
                          <p:cTn id="95" fill="hold">
                            <p:stCondLst>
                              <p:cond delay="7650"/>
                            </p:stCondLst>
                            <p:childTnLst>
                              <p:par>
                                <p:cTn id="96" presetID="41" presetClass="entr" presetSubtype="0" fill="hold" grpId="0" nodeType="afterEffect">
                                  <p:stCondLst>
                                    <p:cond delay="0"/>
                                  </p:stCondLst>
                                  <p:iterate type="lt">
                                    <p:tmPct val="10000"/>
                                  </p:iterate>
                                  <p:childTnLst>
                                    <p:set>
                                      <p:cBhvr>
                                        <p:cTn id="97" dur="1" fill="hold">
                                          <p:stCondLst>
                                            <p:cond delay="0"/>
                                          </p:stCondLst>
                                        </p:cTn>
                                        <p:tgtEl>
                                          <p:spTgt spid="37"/>
                                        </p:tgtEl>
                                        <p:attrNameLst>
                                          <p:attrName>style.visibility</p:attrName>
                                        </p:attrNameLst>
                                      </p:cBhvr>
                                      <p:to>
                                        <p:strVal val="visible"/>
                                      </p:to>
                                    </p:set>
                                    <p:anim calcmode="lin" valueType="num">
                                      <p:cBhvr>
                                        <p:cTn id="9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99" dur="500" fill="hold"/>
                                        <p:tgtEl>
                                          <p:spTgt spid="37"/>
                                        </p:tgtEl>
                                        <p:attrNameLst>
                                          <p:attrName>ppt_y</p:attrName>
                                        </p:attrNameLst>
                                      </p:cBhvr>
                                      <p:tavLst>
                                        <p:tav tm="0">
                                          <p:val>
                                            <p:strVal val="#ppt_y"/>
                                          </p:val>
                                        </p:tav>
                                        <p:tav tm="100000">
                                          <p:val>
                                            <p:strVal val="#ppt_y"/>
                                          </p:val>
                                        </p:tav>
                                      </p:tavLst>
                                    </p:anim>
                                    <p:anim calcmode="lin" valueType="num">
                                      <p:cBhvr>
                                        <p:cTn id="10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500" tmFilter="0,0; .5, 1; 1, 1"/>
                                        <p:tgtEl>
                                          <p:spTgt spid="37"/>
                                        </p:tgtEl>
                                      </p:cBhvr>
                                    </p:animEffect>
                                  </p:childTnLst>
                                </p:cTn>
                              </p:par>
                            </p:childTnLst>
                          </p:cTn>
                        </p:par>
                        <p:par>
                          <p:cTn id="103" fill="hold">
                            <p:stCondLst>
                              <p:cond delay="8200"/>
                            </p:stCondLst>
                            <p:childTnLst>
                              <p:par>
                                <p:cTn id="104" presetID="42" presetClass="entr" presetSubtype="0" fill="hold" grpId="0" nodeType="after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fade">
                                      <p:cBhvr>
                                        <p:cTn id="106" dur="1000"/>
                                        <p:tgtEl>
                                          <p:spTgt spid="41"/>
                                        </p:tgtEl>
                                      </p:cBhvr>
                                    </p:animEffect>
                                    <p:anim calcmode="lin" valueType="num">
                                      <p:cBhvr>
                                        <p:cTn id="107" dur="1000" fill="hold"/>
                                        <p:tgtEl>
                                          <p:spTgt spid="41"/>
                                        </p:tgtEl>
                                        <p:attrNameLst>
                                          <p:attrName>ppt_x</p:attrName>
                                        </p:attrNameLst>
                                      </p:cBhvr>
                                      <p:tavLst>
                                        <p:tav tm="0">
                                          <p:val>
                                            <p:strVal val="#ppt_x"/>
                                          </p:val>
                                        </p:tav>
                                        <p:tav tm="100000">
                                          <p:val>
                                            <p:strVal val="#ppt_x"/>
                                          </p:val>
                                        </p:tav>
                                      </p:tavLst>
                                    </p:anim>
                                    <p:anim calcmode="lin" valueType="num">
                                      <p:cBhvr>
                                        <p:cTn id="108" dur="1000" fill="hold"/>
                                        <p:tgtEl>
                                          <p:spTgt spid="41"/>
                                        </p:tgtEl>
                                        <p:attrNameLst>
                                          <p:attrName>ppt_y</p:attrName>
                                        </p:attrNameLst>
                                      </p:cBhvr>
                                      <p:tavLst>
                                        <p:tav tm="0">
                                          <p:val>
                                            <p:strVal val="#ppt_y+.1"/>
                                          </p:val>
                                        </p:tav>
                                        <p:tav tm="100000">
                                          <p:val>
                                            <p:strVal val="#ppt_y"/>
                                          </p:val>
                                        </p:tav>
                                      </p:tavLst>
                                    </p:anim>
                                  </p:childTnLst>
                                </p:cTn>
                              </p:par>
                            </p:childTnLst>
                          </p:cTn>
                        </p:par>
                        <p:par>
                          <p:cTn id="109" fill="hold">
                            <p:stCondLst>
                              <p:cond delay="9200"/>
                            </p:stCondLst>
                            <p:childTnLst>
                              <p:par>
                                <p:cTn id="110" presetID="41" presetClass="entr" presetSubtype="0" fill="hold" grpId="0" nodeType="afterEffect">
                                  <p:stCondLst>
                                    <p:cond delay="0"/>
                                  </p:stCondLst>
                                  <p:iterate type="lt">
                                    <p:tmPct val="10000"/>
                                  </p:iterate>
                                  <p:childTnLst>
                                    <p:set>
                                      <p:cBhvr>
                                        <p:cTn id="111" dur="1" fill="hold">
                                          <p:stCondLst>
                                            <p:cond delay="0"/>
                                          </p:stCondLst>
                                        </p:cTn>
                                        <p:tgtEl>
                                          <p:spTgt spid="38"/>
                                        </p:tgtEl>
                                        <p:attrNameLst>
                                          <p:attrName>style.visibility</p:attrName>
                                        </p:attrNameLst>
                                      </p:cBhvr>
                                      <p:to>
                                        <p:strVal val="visible"/>
                                      </p:to>
                                    </p:set>
                                    <p:anim calcmode="lin" valueType="num">
                                      <p:cBhvr>
                                        <p:cTn id="11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13" dur="500" fill="hold"/>
                                        <p:tgtEl>
                                          <p:spTgt spid="38"/>
                                        </p:tgtEl>
                                        <p:attrNameLst>
                                          <p:attrName>ppt_y</p:attrName>
                                        </p:attrNameLst>
                                      </p:cBhvr>
                                      <p:tavLst>
                                        <p:tav tm="0">
                                          <p:val>
                                            <p:strVal val="#ppt_y"/>
                                          </p:val>
                                        </p:tav>
                                        <p:tav tm="100000">
                                          <p:val>
                                            <p:strVal val="#ppt_y"/>
                                          </p:val>
                                        </p:tav>
                                      </p:tavLst>
                                    </p:anim>
                                    <p:anim calcmode="lin" valueType="num">
                                      <p:cBhvr>
                                        <p:cTn id="11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1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6" dur="500" tmFilter="0,0; .5, 1; 1, 1"/>
                                        <p:tgtEl>
                                          <p:spTgt spid="38"/>
                                        </p:tgtEl>
                                      </p:cBhvr>
                                    </p:animEffect>
                                  </p:childTnLst>
                                </p:cTn>
                              </p:par>
                            </p:childTnLst>
                          </p:cTn>
                        </p:par>
                        <p:par>
                          <p:cTn id="117" fill="hold">
                            <p:stCondLst>
                              <p:cond delay="9750"/>
                            </p:stCondLst>
                            <p:childTnLst>
                              <p:par>
                                <p:cTn id="118" presetID="42"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1000"/>
                                        <p:tgtEl>
                                          <p:spTgt spid="42"/>
                                        </p:tgtEl>
                                      </p:cBhvr>
                                    </p:animEffect>
                                    <p:anim calcmode="lin" valueType="num">
                                      <p:cBhvr>
                                        <p:cTn id="121" dur="1000" fill="hold"/>
                                        <p:tgtEl>
                                          <p:spTgt spid="42"/>
                                        </p:tgtEl>
                                        <p:attrNameLst>
                                          <p:attrName>ppt_x</p:attrName>
                                        </p:attrNameLst>
                                      </p:cBhvr>
                                      <p:tavLst>
                                        <p:tav tm="0">
                                          <p:val>
                                            <p:strVal val="#ppt_x"/>
                                          </p:val>
                                        </p:tav>
                                        <p:tav tm="100000">
                                          <p:val>
                                            <p:strVal val="#ppt_x"/>
                                          </p:val>
                                        </p:tav>
                                      </p:tavLst>
                                    </p:anim>
                                    <p:anim calcmode="lin" valueType="num">
                                      <p:cBhvr>
                                        <p:cTn id="122"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3" grpId="0"/>
      <p:bldP spid="34" grpId="0"/>
      <p:bldP spid="35" grpId="0"/>
      <p:bldP spid="36" grpId="0"/>
      <p:bldP spid="37" grpId="0"/>
      <p:bldP spid="38"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grpSp>
        <p:nvGrpSpPr>
          <p:cNvPr id="11" name="组合 10"/>
          <p:cNvGrpSpPr/>
          <p:nvPr/>
        </p:nvGrpSpPr>
        <p:grpSpPr>
          <a:xfrm>
            <a:off x="3274220" y="1481138"/>
            <a:ext cx="2595561" cy="2595561"/>
            <a:chOff x="4179570" y="1588770"/>
            <a:chExt cx="2735580" cy="2735580"/>
          </a:xfrm>
        </p:grpSpPr>
        <p:sp>
          <p:nvSpPr>
            <p:cNvPr id="12" name="椭圆 11"/>
            <p:cNvSpPr/>
            <p:nvPr/>
          </p:nvSpPr>
          <p:spPr>
            <a:xfrm>
              <a:off x="4179570" y="1588770"/>
              <a:ext cx="2735580" cy="2735580"/>
            </a:xfrm>
            <a:prstGeom prst="ellipse">
              <a:avLst/>
            </a:prstGeom>
            <a:solidFill>
              <a:schemeClr val="bg1">
                <a:lumMod val="95000"/>
              </a:schemeClr>
            </a:solidFill>
            <a:ln w="28575">
              <a:gradFill flip="none" rotWithShape="1">
                <a:gsLst>
                  <a:gs pos="0">
                    <a:schemeClr val="bg1">
                      <a:lumMod val="75000"/>
                    </a:schemeClr>
                  </a:gs>
                  <a:gs pos="100000">
                    <a:schemeClr val="bg1">
                      <a:lumMod val="99000"/>
                    </a:schemeClr>
                  </a:gs>
                </a:gsLst>
                <a:lin ang="2700000" scaled="1"/>
                <a:tileRect/>
              </a:gradFill>
            </a:ln>
            <a:effectLst>
              <a:innerShdw blurRad="215900" dist="889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椭圆 12"/>
            <p:cNvSpPr/>
            <p:nvPr/>
          </p:nvSpPr>
          <p:spPr>
            <a:xfrm>
              <a:off x="4368227" y="1777427"/>
              <a:ext cx="2358266" cy="2358266"/>
            </a:xfrm>
            <a:prstGeom prst="ellipse">
              <a:avLst/>
            </a:prstGeom>
            <a:solidFill>
              <a:schemeClr val="bg1">
                <a:lumMod val="95000"/>
              </a:schemeClr>
            </a:solidFill>
            <a:ln w="25400">
              <a:gradFill flip="none" rotWithShape="1">
                <a:gsLst>
                  <a:gs pos="0">
                    <a:schemeClr val="bg1"/>
                  </a:gs>
                  <a:gs pos="100000">
                    <a:schemeClr val="bg1">
                      <a:lumMod val="75000"/>
                    </a:schemeClr>
                  </a:gs>
                </a:gsLst>
                <a:lin ang="2700000" scaled="1"/>
                <a:tileRect/>
              </a:gradFill>
            </a:ln>
            <a:effectLst>
              <a:outerShdw blurRad="203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4" name="组合 13"/>
          <p:cNvGrpSpPr/>
          <p:nvPr/>
        </p:nvGrpSpPr>
        <p:grpSpPr>
          <a:xfrm>
            <a:off x="4134458" y="1045976"/>
            <a:ext cx="875086" cy="875086"/>
            <a:chOff x="5512610" y="1118409"/>
            <a:chExt cx="1166781" cy="1166781"/>
          </a:xfrm>
        </p:grpSpPr>
        <p:grpSp>
          <p:nvGrpSpPr>
            <p:cNvPr id="15" name="组合 14"/>
            <p:cNvGrpSpPr/>
            <p:nvPr/>
          </p:nvGrpSpPr>
          <p:grpSpPr>
            <a:xfrm>
              <a:off x="5512610" y="1118409"/>
              <a:ext cx="1166781" cy="1166781"/>
              <a:chOff x="4881965" y="2278250"/>
              <a:chExt cx="2169764" cy="2169764"/>
            </a:xfrm>
          </p:grpSpPr>
          <p:sp>
            <p:nvSpPr>
              <p:cNvPr id="21" name="椭圆 20"/>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椭圆 21"/>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3" name="椭圆 22"/>
              <p:cNvSpPr/>
              <p:nvPr/>
            </p:nvSpPr>
            <p:spPr>
              <a:xfrm>
                <a:off x="5279713" y="2675998"/>
                <a:ext cx="1374270" cy="1374270"/>
              </a:xfrm>
              <a:prstGeom prst="ellipse">
                <a:avLst/>
              </a:prstGeom>
              <a:solidFill>
                <a:srgbClr val="C30D23"/>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6" name="Group 4"/>
            <p:cNvGrpSpPr>
              <a:grpSpLocks noChangeAspect="1"/>
            </p:cNvGrpSpPr>
            <p:nvPr/>
          </p:nvGrpSpPr>
          <p:grpSpPr bwMode="auto">
            <a:xfrm>
              <a:off x="5952367" y="1530305"/>
              <a:ext cx="287266" cy="336642"/>
              <a:chOff x="1776" y="1776"/>
              <a:chExt cx="64" cy="75"/>
            </a:xfrm>
            <a:solidFill>
              <a:schemeClr val="bg1"/>
            </a:solidFill>
            <a:effectLst/>
          </p:grpSpPr>
          <p:sp>
            <p:nvSpPr>
              <p:cNvPr id="17"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9"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0"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24" name="组合 23"/>
          <p:cNvGrpSpPr/>
          <p:nvPr/>
        </p:nvGrpSpPr>
        <p:grpSpPr>
          <a:xfrm>
            <a:off x="5420332" y="2331851"/>
            <a:ext cx="875086" cy="875086"/>
            <a:chOff x="7227109" y="2832909"/>
            <a:chExt cx="1166781" cy="1166781"/>
          </a:xfrm>
        </p:grpSpPr>
        <p:grpSp>
          <p:nvGrpSpPr>
            <p:cNvPr id="25" name="组合 24"/>
            <p:cNvGrpSpPr/>
            <p:nvPr/>
          </p:nvGrpSpPr>
          <p:grpSpPr>
            <a:xfrm>
              <a:off x="7227109" y="2832909"/>
              <a:ext cx="1166781" cy="1166781"/>
              <a:chOff x="4881965" y="2278250"/>
              <a:chExt cx="2169764" cy="2169764"/>
            </a:xfrm>
          </p:grpSpPr>
          <p:sp>
            <p:nvSpPr>
              <p:cNvPr id="32" name="椭圆 31"/>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3" name="椭圆 32"/>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4" name="椭圆 33"/>
              <p:cNvSpPr/>
              <p:nvPr/>
            </p:nvSpPr>
            <p:spPr>
              <a:xfrm>
                <a:off x="5279713" y="2675998"/>
                <a:ext cx="1374270" cy="1374270"/>
              </a:xfrm>
              <a:prstGeom prst="ellipse">
                <a:avLst/>
              </a:prstGeom>
              <a:solidFill>
                <a:srgbClr val="C30D23"/>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6" name="Group 18"/>
            <p:cNvGrpSpPr>
              <a:grpSpLocks noChangeAspect="1"/>
            </p:cNvGrpSpPr>
            <p:nvPr/>
          </p:nvGrpSpPr>
          <p:grpSpPr bwMode="auto">
            <a:xfrm>
              <a:off x="7645844" y="3247027"/>
              <a:ext cx="320918" cy="299035"/>
              <a:chOff x="3802" y="2858"/>
              <a:chExt cx="616" cy="574"/>
            </a:xfrm>
            <a:solidFill>
              <a:schemeClr val="bg1"/>
            </a:solidFill>
            <a:effectLst/>
          </p:grpSpPr>
          <p:sp>
            <p:nvSpPr>
              <p:cNvPr id="27"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9"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0"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35" name="组合 34"/>
          <p:cNvGrpSpPr/>
          <p:nvPr/>
        </p:nvGrpSpPr>
        <p:grpSpPr>
          <a:xfrm>
            <a:off x="2848583" y="2331851"/>
            <a:ext cx="875086" cy="875086"/>
            <a:chOff x="3798110" y="2832909"/>
            <a:chExt cx="1166781" cy="1166781"/>
          </a:xfrm>
        </p:grpSpPr>
        <p:grpSp>
          <p:nvGrpSpPr>
            <p:cNvPr id="36" name="组合 35"/>
            <p:cNvGrpSpPr/>
            <p:nvPr/>
          </p:nvGrpSpPr>
          <p:grpSpPr>
            <a:xfrm>
              <a:off x="3798110" y="2832909"/>
              <a:ext cx="1166781" cy="1166781"/>
              <a:chOff x="4881965" y="2278250"/>
              <a:chExt cx="2169764" cy="2169764"/>
            </a:xfrm>
          </p:grpSpPr>
          <p:sp>
            <p:nvSpPr>
              <p:cNvPr id="40" name="椭圆 39"/>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1" name="椭圆 40"/>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2" name="椭圆 41"/>
              <p:cNvSpPr/>
              <p:nvPr/>
            </p:nvSpPr>
            <p:spPr>
              <a:xfrm>
                <a:off x="5279713" y="2675998"/>
                <a:ext cx="1374270" cy="1374270"/>
              </a:xfrm>
              <a:prstGeom prst="ellipse">
                <a:avLst/>
              </a:prstGeom>
              <a:solidFill>
                <a:srgbClr val="C30D23"/>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7" name="Group 13"/>
            <p:cNvGrpSpPr>
              <a:grpSpLocks noChangeAspect="1"/>
            </p:cNvGrpSpPr>
            <p:nvPr/>
          </p:nvGrpSpPr>
          <p:grpSpPr bwMode="auto">
            <a:xfrm>
              <a:off x="4206344" y="3251776"/>
              <a:ext cx="350311" cy="354447"/>
              <a:chOff x="2426" y="2781"/>
              <a:chExt cx="593" cy="600"/>
            </a:xfrm>
            <a:solidFill>
              <a:schemeClr val="bg1"/>
            </a:solidFill>
            <a:effectLst/>
          </p:grpSpPr>
          <p:sp>
            <p:nvSpPr>
              <p:cNvPr id="38"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43" name="组合 42"/>
          <p:cNvGrpSpPr/>
          <p:nvPr/>
        </p:nvGrpSpPr>
        <p:grpSpPr>
          <a:xfrm>
            <a:off x="4134458" y="3617727"/>
            <a:ext cx="875086" cy="875086"/>
            <a:chOff x="5512610" y="4547410"/>
            <a:chExt cx="1166781" cy="1166781"/>
          </a:xfrm>
        </p:grpSpPr>
        <p:grpSp>
          <p:nvGrpSpPr>
            <p:cNvPr id="44" name="组合 43"/>
            <p:cNvGrpSpPr/>
            <p:nvPr/>
          </p:nvGrpSpPr>
          <p:grpSpPr>
            <a:xfrm>
              <a:off x="5512610" y="4547410"/>
              <a:ext cx="1166781" cy="1166781"/>
              <a:chOff x="4881965" y="2278250"/>
              <a:chExt cx="2169764" cy="2169764"/>
            </a:xfrm>
          </p:grpSpPr>
          <p:sp>
            <p:nvSpPr>
              <p:cNvPr id="50" name="椭圆 49"/>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1" name="椭圆 50"/>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2" name="椭圆 51"/>
              <p:cNvSpPr/>
              <p:nvPr/>
            </p:nvSpPr>
            <p:spPr>
              <a:xfrm>
                <a:off x="5279713" y="2675998"/>
                <a:ext cx="1374270" cy="1374270"/>
              </a:xfrm>
              <a:prstGeom prst="ellipse">
                <a:avLst/>
              </a:prstGeom>
              <a:solidFill>
                <a:srgbClr val="C30D23"/>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5" name="组合 44"/>
            <p:cNvGrpSpPr/>
            <p:nvPr/>
          </p:nvGrpSpPr>
          <p:grpSpPr>
            <a:xfrm>
              <a:off x="5930425" y="4950620"/>
              <a:ext cx="331151" cy="360360"/>
              <a:chOff x="4873620" y="1965325"/>
              <a:chExt cx="269882" cy="293688"/>
            </a:xfrm>
            <a:solidFill>
              <a:schemeClr val="bg1"/>
            </a:solidFill>
            <a:effectLst/>
          </p:grpSpPr>
          <p:sp>
            <p:nvSpPr>
              <p:cNvPr id="46"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8"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3" name="组合 52"/>
          <p:cNvGrpSpPr/>
          <p:nvPr/>
        </p:nvGrpSpPr>
        <p:grpSpPr>
          <a:xfrm>
            <a:off x="1251028" y="3063850"/>
            <a:ext cx="1604774" cy="807852"/>
            <a:chOff x="1258030" y="3593783"/>
            <a:chExt cx="2139699" cy="1077136"/>
          </a:xfrm>
        </p:grpSpPr>
        <p:sp>
          <p:nvSpPr>
            <p:cNvPr id="54" name="文本框 53"/>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C30D23"/>
                  </a:solidFill>
                  <a:latin typeface="Impact" panose="020B0806030902050204" pitchFamily="34" charset="0"/>
                </a:rPr>
                <a:t>04</a:t>
              </a:r>
              <a:endParaRPr lang="zh-CN" altLang="en-US" sz="2100" dirty="0">
                <a:solidFill>
                  <a:srgbClr val="C30D23"/>
                </a:solidFill>
                <a:latin typeface="Impact" panose="020B0806030902050204" pitchFamily="34" charset="0"/>
              </a:endParaRPr>
            </a:p>
          </p:txBody>
        </p:sp>
        <p:sp>
          <p:nvSpPr>
            <p:cNvPr id="55" name="文本框 54"/>
            <p:cNvSpPr txBox="1"/>
            <p:nvPr/>
          </p:nvSpPr>
          <p:spPr>
            <a:xfrm>
              <a:off x="1799069" y="3696239"/>
              <a:ext cx="1598660" cy="330945"/>
            </a:xfrm>
            <a:prstGeom prst="rect">
              <a:avLst/>
            </a:prstGeom>
            <a:noFill/>
          </p:spPr>
          <p:txBody>
            <a:bodyPr wrap="square" rtlCol="0">
              <a:spAutoFit/>
            </a:bodyPr>
            <a:lstStyle/>
            <a:p>
              <a:r>
                <a:rPr lang="zh-CN" altLang="en-US" sz="1013" dirty="0">
                  <a:solidFill>
                    <a:srgbClr val="C30D23"/>
                  </a:solidFill>
                  <a:latin typeface="时尚中黑简体" panose="01010104010101010101" pitchFamily="2" charset="-122"/>
                  <a:ea typeface="时尚中黑简体" panose="01010104010101010101" pitchFamily="2" charset="-122"/>
                </a:rPr>
                <a:t>在此添加标题</a:t>
              </a:r>
            </a:p>
          </p:txBody>
        </p:sp>
        <p:sp>
          <p:nvSpPr>
            <p:cNvPr id="56" name="文本框 55"/>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57" name="组合 56"/>
          <p:cNvGrpSpPr/>
          <p:nvPr/>
        </p:nvGrpSpPr>
        <p:grpSpPr>
          <a:xfrm>
            <a:off x="6135004" y="1869576"/>
            <a:ext cx="1604774" cy="807852"/>
            <a:chOff x="1258030" y="3593783"/>
            <a:chExt cx="2139699" cy="1077136"/>
          </a:xfrm>
        </p:grpSpPr>
        <p:sp>
          <p:nvSpPr>
            <p:cNvPr id="58" name="文本框 57"/>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C30D23"/>
                  </a:solidFill>
                  <a:latin typeface="Impact" panose="020B0806030902050204" pitchFamily="34" charset="0"/>
                </a:rPr>
                <a:t>02</a:t>
              </a:r>
              <a:endParaRPr lang="zh-CN" altLang="en-US" sz="2100" dirty="0">
                <a:solidFill>
                  <a:srgbClr val="C30D23"/>
                </a:solidFill>
                <a:latin typeface="Impact" panose="020B0806030902050204" pitchFamily="34" charset="0"/>
              </a:endParaRPr>
            </a:p>
          </p:txBody>
        </p:sp>
        <p:sp>
          <p:nvSpPr>
            <p:cNvPr id="59" name="文本框 58"/>
            <p:cNvSpPr txBox="1"/>
            <p:nvPr/>
          </p:nvSpPr>
          <p:spPr>
            <a:xfrm>
              <a:off x="1799069" y="3696239"/>
              <a:ext cx="1598660" cy="330945"/>
            </a:xfrm>
            <a:prstGeom prst="rect">
              <a:avLst/>
            </a:prstGeom>
            <a:noFill/>
          </p:spPr>
          <p:txBody>
            <a:bodyPr wrap="square" rtlCol="0">
              <a:spAutoFit/>
            </a:bodyPr>
            <a:lstStyle/>
            <a:p>
              <a:r>
                <a:rPr lang="zh-CN" altLang="en-US" sz="1013" dirty="0">
                  <a:solidFill>
                    <a:srgbClr val="C30D23"/>
                  </a:solidFill>
                  <a:latin typeface="时尚中黑简体" panose="01010104010101010101" pitchFamily="2" charset="-122"/>
                  <a:ea typeface="时尚中黑简体" panose="01010104010101010101" pitchFamily="2" charset="-122"/>
                </a:rPr>
                <a:t>在此添加标题</a:t>
              </a:r>
            </a:p>
          </p:txBody>
        </p:sp>
        <p:sp>
          <p:nvSpPr>
            <p:cNvPr id="60" name="文本框 59"/>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61" name="组合 60"/>
          <p:cNvGrpSpPr/>
          <p:nvPr/>
        </p:nvGrpSpPr>
        <p:grpSpPr>
          <a:xfrm>
            <a:off x="2308922" y="1012056"/>
            <a:ext cx="1604774" cy="807852"/>
            <a:chOff x="1258030" y="3593783"/>
            <a:chExt cx="2139699" cy="1077136"/>
          </a:xfrm>
        </p:grpSpPr>
        <p:sp>
          <p:nvSpPr>
            <p:cNvPr id="62" name="文本框 61"/>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C30D23"/>
                  </a:solidFill>
                  <a:latin typeface="Impact" panose="020B0806030902050204" pitchFamily="34" charset="0"/>
                </a:rPr>
                <a:t>01</a:t>
              </a:r>
              <a:endParaRPr lang="zh-CN" altLang="en-US" sz="2100" dirty="0">
                <a:solidFill>
                  <a:srgbClr val="C30D23"/>
                </a:solidFill>
                <a:latin typeface="Impact" panose="020B0806030902050204" pitchFamily="34" charset="0"/>
              </a:endParaRPr>
            </a:p>
          </p:txBody>
        </p:sp>
        <p:sp>
          <p:nvSpPr>
            <p:cNvPr id="63" name="文本框 62"/>
            <p:cNvSpPr txBox="1"/>
            <p:nvPr/>
          </p:nvSpPr>
          <p:spPr>
            <a:xfrm>
              <a:off x="1799069" y="3696239"/>
              <a:ext cx="1598660" cy="330945"/>
            </a:xfrm>
            <a:prstGeom prst="rect">
              <a:avLst/>
            </a:prstGeom>
            <a:noFill/>
          </p:spPr>
          <p:txBody>
            <a:bodyPr wrap="square" rtlCol="0">
              <a:spAutoFit/>
            </a:bodyPr>
            <a:lstStyle/>
            <a:p>
              <a:r>
                <a:rPr lang="zh-CN" altLang="en-US" sz="1013" dirty="0">
                  <a:solidFill>
                    <a:srgbClr val="C30D23"/>
                  </a:solidFill>
                  <a:latin typeface="时尚中黑简体" panose="01010104010101010101" pitchFamily="2" charset="-122"/>
                  <a:ea typeface="时尚中黑简体" panose="01010104010101010101" pitchFamily="2" charset="-122"/>
                </a:rPr>
                <a:t>在此添加标题</a:t>
              </a:r>
            </a:p>
          </p:txBody>
        </p:sp>
        <p:sp>
          <p:nvSpPr>
            <p:cNvPr id="64" name="文本框 63"/>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65" name="组合 64"/>
          <p:cNvGrpSpPr/>
          <p:nvPr/>
        </p:nvGrpSpPr>
        <p:grpSpPr>
          <a:xfrm>
            <a:off x="5055420" y="4039587"/>
            <a:ext cx="1604774" cy="807852"/>
            <a:chOff x="1258030" y="3593783"/>
            <a:chExt cx="2139699" cy="1077136"/>
          </a:xfrm>
        </p:grpSpPr>
        <p:sp>
          <p:nvSpPr>
            <p:cNvPr id="66" name="文本框 65"/>
            <p:cNvSpPr txBox="1"/>
            <p:nvPr/>
          </p:nvSpPr>
          <p:spPr>
            <a:xfrm>
              <a:off x="1258030" y="3593783"/>
              <a:ext cx="870789" cy="553997"/>
            </a:xfrm>
            <a:prstGeom prst="rect">
              <a:avLst/>
            </a:prstGeom>
            <a:noFill/>
          </p:spPr>
          <p:txBody>
            <a:bodyPr wrap="square" rtlCol="0">
              <a:spAutoFit/>
            </a:bodyPr>
            <a:lstStyle/>
            <a:p>
              <a:pPr algn="ctr"/>
              <a:r>
                <a:rPr lang="en-US" altLang="zh-CN" sz="2100" dirty="0">
                  <a:solidFill>
                    <a:srgbClr val="C30D23"/>
                  </a:solidFill>
                  <a:latin typeface="Impact" panose="020B0806030902050204" pitchFamily="34" charset="0"/>
                </a:rPr>
                <a:t>03</a:t>
              </a:r>
              <a:endParaRPr lang="zh-CN" altLang="en-US" sz="2100" dirty="0">
                <a:solidFill>
                  <a:srgbClr val="C30D23"/>
                </a:solidFill>
                <a:latin typeface="Impact" panose="020B0806030902050204" pitchFamily="34" charset="0"/>
              </a:endParaRPr>
            </a:p>
          </p:txBody>
        </p:sp>
        <p:sp>
          <p:nvSpPr>
            <p:cNvPr id="67" name="文本框 66"/>
            <p:cNvSpPr txBox="1"/>
            <p:nvPr/>
          </p:nvSpPr>
          <p:spPr>
            <a:xfrm>
              <a:off x="1799069" y="3696239"/>
              <a:ext cx="1598660" cy="330945"/>
            </a:xfrm>
            <a:prstGeom prst="rect">
              <a:avLst/>
            </a:prstGeom>
            <a:noFill/>
          </p:spPr>
          <p:txBody>
            <a:bodyPr wrap="square" rtlCol="0">
              <a:spAutoFit/>
            </a:bodyPr>
            <a:lstStyle/>
            <a:p>
              <a:r>
                <a:rPr lang="zh-CN" altLang="en-US" sz="1013" dirty="0">
                  <a:solidFill>
                    <a:srgbClr val="C30D23"/>
                  </a:solidFill>
                  <a:latin typeface="时尚中黑简体" panose="01010104010101010101" pitchFamily="2" charset="-122"/>
                  <a:ea typeface="时尚中黑简体" panose="01010104010101010101" pitchFamily="2" charset="-122"/>
                </a:rPr>
                <a:t>在此添加标题</a:t>
              </a:r>
            </a:p>
          </p:txBody>
        </p:sp>
        <p:sp>
          <p:nvSpPr>
            <p:cNvPr id="68" name="文本框 67"/>
            <p:cNvSpPr txBox="1"/>
            <p:nvPr/>
          </p:nvSpPr>
          <p:spPr>
            <a:xfrm>
              <a:off x="1438395" y="3993811"/>
              <a:ext cx="1915200" cy="677108"/>
            </a:xfrm>
            <a:prstGeom prst="rect">
              <a:avLst/>
            </a:prstGeom>
            <a:noFill/>
          </p:spPr>
          <p:txBody>
            <a:bodyPr wrap="square" rtlCol="0">
              <a:spAutoFit/>
            </a:bodyPr>
            <a:lstStyle/>
            <a:p>
              <a:pPr algn="just"/>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sp>
        <p:nvSpPr>
          <p:cNvPr id="69" name="文本框 68"/>
          <p:cNvSpPr txBox="1"/>
          <p:nvPr/>
        </p:nvSpPr>
        <p:spPr>
          <a:xfrm>
            <a:off x="4043363" y="2700457"/>
            <a:ext cx="1057275" cy="346249"/>
          </a:xfrm>
          <a:prstGeom prst="rect">
            <a:avLst/>
          </a:prstGeom>
          <a:noFill/>
        </p:spPr>
        <p:txBody>
          <a:bodyPr wrap="square" rtlCol="0">
            <a:spAutoFit/>
          </a:bodyPr>
          <a:lstStyle/>
          <a:p>
            <a:pPr algn="ctr"/>
            <a:r>
              <a:rPr lang="zh-CN" altLang="en-US" sz="1650" u="sng" dirty="0">
                <a:solidFill>
                  <a:schemeClr val="tx1">
                    <a:lumMod val="50000"/>
                    <a:lumOff val="50000"/>
                  </a:schemeClr>
                </a:solidFill>
                <a:effectLst>
                  <a:innerShdw blurRad="63500" dist="50800" dir="13500000">
                    <a:prstClr val="black">
                      <a:alpha val="50000"/>
                    </a:prstClr>
                  </a:innerShdw>
                </a:effectLst>
                <a:latin typeface="LiHei Pro" panose="020B0500000000000000" pitchFamily="34" charset="-122"/>
                <a:ea typeface="LiHei Pro" panose="020B0500000000000000" pitchFamily="34" charset="-122"/>
              </a:rPr>
              <a:t>添加标题</a:t>
            </a:r>
          </a:p>
        </p:txBody>
      </p:sp>
      <p:sp>
        <p:nvSpPr>
          <p:cNvPr id="70" name="Freeform 48"/>
          <p:cNvSpPr>
            <a:spLocks noEditPoints="1"/>
          </p:cNvSpPr>
          <p:nvPr/>
        </p:nvSpPr>
        <p:spPr bwMode="auto">
          <a:xfrm>
            <a:off x="4371893" y="2249754"/>
            <a:ext cx="410314" cy="446258"/>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Tree>
    <p:extLst>
      <p:ext uri="{BB962C8B-B14F-4D97-AF65-F5344CB8AC3E}">
        <p14:creationId xmlns:p14="http://schemas.microsoft.com/office/powerpoint/2010/main" val="374946442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 fill="hold"/>
                                            <p:tgtEl>
                                              <p:spTgt spid="11"/>
                                            </p:tgtEl>
                                            <p:attrNameLst>
                                              <p:attrName>ppt_w</p:attrName>
                                            </p:attrNameLst>
                                          </p:cBhvr>
                                          <p:tavLst>
                                            <p:tav tm="0">
                                              <p:val>
                                                <p:fltVal val="0"/>
                                              </p:val>
                                            </p:tav>
                                            <p:tav tm="100000">
                                              <p:val>
                                                <p:strVal val="#ppt_w"/>
                                              </p:val>
                                            </p:tav>
                                          </p:tavLst>
                                        </p:anim>
                                        <p:anim calcmode="lin" valueType="num">
                                          <p:cBhvr>
                                            <p:cTn id="23" dur="100" fill="hold"/>
                                            <p:tgtEl>
                                              <p:spTgt spid="11"/>
                                            </p:tgtEl>
                                            <p:attrNameLst>
                                              <p:attrName>ppt_h</p:attrName>
                                            </p:attrNameLst>
                                          </p:cBhvr>
                                          <p:tavLst>
                                            <p:tav tm="0">
                                              <p:val>
                                                <p:fltVal val="0"/>
                                              </p:val>
                                            </p:tav>
                                            <p:tav tm="100000">
                                              <p:val>
                                                <p:strVal val="#ppt_h"/>
                                              </p:val>
                                            </p:tav>
                                          </p:tavLst>
                                        </p:anim>
                                        <p:animEffect transition="in" filter="fade">
                                          <p:cBhvr>
                                            <p:cTn id="24" dur="100"/>
                                            <p:tgtEl>
                                              <p:spTgt spid="11"/>
                                            </p:tgtEl>
                                          </p:cBhvr>
                                        </p:animEffect>
                                      </p:childTnLst>
                                    </p:cTn>
                                  </p:par>
                                  <p:par>
                                    <p:cTn id="25" presetID="6" presetClass="emph" presetSubtype="0" fill="hold" nodeType="withEffect">
                                      <p:stCondLst>
                                        <p:cond delay="100"/>
                                      </p:stCondLst>
                                      <p:childTnLst>
                                        <p:animScale>
                                          <p:cBhvr>
                                            <p:cTn id="26" dur="100" fill="hold"/>
                                            <p:tgtEl>
                                              <p:spTgt spid="11"/>
                                            </p:tgtEl>
                                          </p:cBhvr>
                                          <p:by x="110000" y="110000"/>
                                        </p:animScale>
                                      </p:childTnLst>
                                    </p:cTn>
                                  </p:par>
                                  <p:par>
                                    <p:cTn id="27" presetID="6" presetClass="emph" presetSubtype="0" fill="hold" nodeType="withEffect">
                                      <p:stCondLst>
                                        <p:cond delay="200"/>
                                      </p:stCondLst>
                                      <p:childTnLst>
                                        <p:animScale>
                                          <p:cBhvr>
                                            <p:cTn id="28" dur="200" fill="hold"/>
                                            <p:tgtEl>
                                              <p:spTgt spid="11"/>
                                            </p:tgtEl>
                                          </p:cBhvr>
                                          <p:by x="90000" y="90000"/>
                                        </p:animScale>
                                      </p:childTnLst>
                                    </p:cTn>
                                  </p:par>
                                  <p:par>
                                    <p:cTn id="29" presetID="6" presetClass="emph" presetSubtype="0" fill="hold" nodeType="withEffect">
                                      <p:stCondLst>
                                        <p:cond delay="400"/>
                                      </p:stCondLst>
                                      <p:childTnLst>
                                        <p:animScale>
                                          <p:cBhvr>
                                            <p:cTn id="30" dur="100" fill="hold"/>
                                            <p:tgtEl>
                                              <p:spTgt spid="11"/>
                                            </p:tgtEl>
                                          </p:cBhvr>
                                          <p:by x="105000" y="105000"/>
                                        </p:animScale>
                                      </p:childTnLst>
                                    </p:cTn>
                                  </p:par>
                                  <p:par>
                                    <p:cTn id="31" presetID="6" presetClass="emph" presetSubtype="0" fill="hold" nodeType="withEffect">
                                      <p:stCondLst>
                                        <p:cond delay="500"/>
                                      </p:stCondLst>
                                      <p:childTnLst>
                                        <p:animScale>
                                          <p:cBhvr>
                                            <p:cTn id="32" dur="200" fill="hold"/>
                                            <p:tgtEl>
                                              <p:spTgt spid="11"/>
                                            </p:tgtEl>
                                          </p:cBhvr>
                                          <p:by x="95000" y="95000"/>
                                        </p:animScale>
                                      </p:childTnLst>
                                    </p:cTn>
                                  </p:par>
                                </p:childTnLst>
                              </p:cTn>
                            </p:par>
                            <p:par>
                              <p:cTn id="33" fill="hold">
                                <p:stCondLst>
                                  <p:cond delay="3200"/>
                                </p:stCondLst>
                                <p:childTnLst>
                                  <p:par>
                                    <p:cTn id="34" presetID="14" presetClass="entr" presetSubtype="10" fill="hold" grpId="0" nodeType="after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randombar(horizontal)">
                                          <p:cBhvr>
                                            <p:cTn id="36" dur="500"/>
                                            <p:tgtEl>
                                              <p:spTgt spid="70"/>
                                            </p:tgtEl>
                                          </p:cBhvr>
                                        </p:animEffect>
                                      </p:childTnLst>
                                    </p:cTn>
                                  </p:par>
                                </p:childTnLst>
                              </p:cTn>
                            </p:par>
                            <p:par>
                              <p:cTn id="37" fill="hold">
                                <p:stCondLst>
                                  <p:cond delay="3700"/>
                                </p:stCondLst>
                                <p:childTnLst>
                                  <p:par>
                                    <p:cTn id="38" presetID="52" presetClass="entr" presetSubtype="0" fill="hold" grpId="0" nodeType="afterEffect">
                                      <p:stCondLst>
                                        <p:cond delay="0"/>
                                      </p:stCondLst>
                                      <p:iterate type="lt">
                                        <p:tmPct val="10000"/>
                                      </p:iterate>
                                      <p:childTnLst>
                                        <p:set>
                                          <p:cBhvr>
                                            <p:cTn id="39" dur="1" fill="hold">
                                              <p:stCondLst>
                                                <p:cond delay="0"/>
                                              </p:stCondLst>
                                            </p:cTn>
                                            <p:tgtEl>
                                              <p:spTgt spid="69"/>
                                            </p:tgtEl>
                                            <p:attrNameLst>
                                              <p:attrName>style.visibility</p:attrName>
                                            </p:attrNameLst>
                                          </p:cBhvr>
                                          <p:to>
                                            <p:strVal val="visible"/>
                                          </p:to>
                                        </p:set>
                                        <p:animScale>
                                          <p:cBhvr>
                                            <p:cTn id="40" dur="1000" decel="50000" fill="hold">
                                              <p:stCondLst>
                                                <p:cond delay="0"/>
                                              </p:stCondLst>
                                            </p:cTn>
                                            <p:tgtEl>
                                              <p:spTgt spid="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69"/>
                                            </p:tgtEl>
                                            <p:attrNameLst>
                                              <p:attrName>ppt_x</p:attrName>
                                              <p:attrName>ppt_y</p:attrName>
                                            </p:attrNameLst>
                                          </p:cBhvr>
                                        </p:animMotion>
                                        <p:animEffect transition="in" filter="fade">
                                          <p:cBhvr>
                                            <p:cTn id="42" dur="1000"/>
                                            <p:tgtEl>
                                              <p:spTgt spid="69"/>
                                            </p:tgtEl>
                                          </p:cBhvr>
                                        </p:animEffec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childTnLst>
                                    </p:cTn>
                                  </p:par>
                                  <p:par>
                                    <p:cTn id="47"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48" dur="2000" fill="hold"/>
                                            <p:tgtEl>
                                              <p:spTgt spid="14"/>
                                            </p:tgtEl>
                                            <p:attrNameLst>
                                              <p:attrName>ppt_x</p:attrName>
                                              <p:attrName>ppt_y</p:attrName>
                                            </p:attrNameLst>
                                          </p:cBhvr>
                                          <p:rCtr x="13" y="23889"/>
                                        </p:animMotion>
                                      </p:childTnLst>
                                    </p:cTn>
                                  </p:par>
                                </p:childTnLst>
                              </p:cTn>
                            </p:par>
                            <p:par>
                              <p:cTn id="49" fill="hold">
                                <p:stCondLst>
                                  <p:cond delay="7000"/>
                                </p:stCondLst>
                                <p:childTnLst>
                                  <p:par>
                                    <p:cTn id="50" presetID="2" presetClass="entr" presetSubtype="8" accel="40000" fill="hold" nodeType="afterEffect" p14:presetBounceEnd="40000">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14:bounceEnd="40000">
                                          <p:cBhvr additive="base">
                                            <p:cTn id="52" dur="750" fill="hold"/>
                                            <p:tgtEl>
                                              <p:spTgt spid="61"/>
                                            </p:tgtEl>
                                            <p:attrNameLst>
                                              <p:attrName>ppt_x</p:attrName>
                                            </p:attrNameLst>
                                          </p:cBhvr>
                                          <p:tavLst>
                                            <p:tav tm="0">
                                              <p:val>
                                                <p:strVal val="0-#ppt_w/2"/>
                                              </p:val>
                                            </p:tav>
                                            <p:tav tm="100000">
                                              <p:val>
                                                <p:strVal val="#ppt_x"/>
                                              </p:val>
                                            </p:tav>
                                          </p:tavLst>
                                        </p:anim>
                                        <p:anim calcmode="lin" valueType="num" p14:bounceEnd="40000">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77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childTnLst>
                                    </p:cTn>
                                  </p:par>
                                  <p:par>
                                    <p:cTn id="58"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92" ptsTypes="fffff">
                                          <p:cBhvr>
                                            <p:cTn id="59" dur="2000" fill="hold"/>
                                            <p:tgtEl>
                                              <p:spTgt spid="24"/>
                                            </p:tgtEl>
                                            <p:attrNameLst>
                                              <p:attrName>ppt_x</p:attrName>
                                              <p:attrName>ppt_y</p:attrName>
                                            </p:attrNameLst>
                                          </p:cBhvr>
                                          <p:rCtr x="-13411" y="1620"/>
                                        </p:animMotion>
                                      </p:childTnLst>
                                    </p:cTn>
                                  </p:par>
                                </p:childTnLst>
                              </p:cTn>
                            </p:par>
                            <p:par>
                              <p:cTn id="60" fill="hold">
                                <p:stCondLst>
                                  <p:cond delay="9750"/>
                                </p:stCondLst>
                                <p:childTnLst>
                                  <p:par>
                                    <p:cTn id="61" presetID="2" presetClass="entr" presetSubtype="2" accel="40000" fill="hold" nodeType="afterEffect" p14:presetBounceEnd="40000">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14:bounceEnd="40000">
                                          <p:cBhvr additive="base">
                                            <p:cTn id="63" dur="750" fill="hold"/>
                                            <p:tgtEl>
                                              <p:spTgt spid="57"/>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57"/>
                                            </p:tgtEl>
                                            <p:attrNameLst>
                                              <p:attrName>ppt_y</p:attrName>
                                            </p:attrNameLst>
                                          </p:cBhvr>
                                          <p:tavLst>
                                            <p:tav tm="0">
                                              <p:val>
                                                <p:strVal val="#ppt_y"/>
                                              </p:val>
                                            </p:tav>
                                            <p:tav tm="100000">
                                              <p:val>
                                                <p:strVal val="#ppt_y"/>
                                              </p:val>
                                            </p:tav>
                                          </p:tavLst>
                                        </p:anim>
                                      </p:childTnLst>
                                    </p:cTn>
                                  </p:par>
                                </p:childTnLst>
                              </p:cTn>
                            </p:par>
                            <p:par>
                              <p:cTn id="65" fill="hold">
                                <p:stCondLst>
                                  <p:cond delay="10500"/>
                                </p:stCondLst>
                                <p:childTnLst>
                                  <p:par>
                                    <p:cTn id="66" presetID="10" presetClass="entr" presetSubtype="0" fill="hold"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1000"/>
                                            <p:tgtEl>
                                              <p:spTgt spid="43"/>
                                            </p:tgtEl>
                                          </p:cBhvr>
                                        </p:animEffect>
                                      </p:childTnLst>
                                    </p:cTn>
                                  </p:par>
                                  <p:par>
                                    <p:cTn id="69"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70" dur="2000" fill="hold"/>
                                            <p:tgtEl>
                                              <p:spTgt spid="43"/>
                                            </p:tgtEl>
                                            <p:attrNameLst>
                                              <p:attrName>ppt_x</p:attrName>
                                              <p:attrName>ppt_y</p:attrName>
                                            </p:attrNameLst>
                                          </p:cBhvr>
                                          <p:rCtr x="-13" y="-23889"/>
                                        </p:animMotion>
                                      </p:childTnLst>
                                    </p:cTn>
                                  </p:par>
                                </p:childTnLst>
                              </p:cTn>
                            </p:par>
                            <p:par>
                              <p:cTn id="71" fill="hold">
                                <p:stCondLst>
                                  <p:cond delay="12500"/>
                                </p:stCondLst>
                                <p:childTnLst>
                                  <p:par>
                                    <p:cTn id="72" presetID="2" presetClass="entr" presetSubtype="2" accel="40000" fill="hold" nodeType="afterEffect" p14:presetBounceEnd="40000">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14:bounceEnd="40000">
                                          <p:cBhvr additive="base">
                                            <p:cTn id="74" dur="750" fill="hold"/>
                                            <p:tgtEl>
                                              <p:spTgt spid="65"/>
                                            </p:tgtEl>
                                            <p:attrNameLst>
                                              <p:attrName>ppt_x</p:attrName>
                                            </p:attrNameLst>
                                          </p:cBhvr>
                                          <p:tavLst>
                                            <p:tav tm="0">
                                              <p:val>
                                                <p:strVal val="1+#ppt_w/2"/>
                                              </p:val>
                                            </p:tav>
                                            <p:tav tm="100000">
                                              <p:val>
                                                <p:strVal val="#ppt_x"/>
                                              </p:val>
                                            </p:tav>
                                          </p:tavLst>
                                        </p:anim>
                                        <p:anim calcmode="lin" valueType="num" p14:bounceEnd="40000">
                                          <p:cBhvr additive="base">
                                            <p:cTn id="75" dur="750" fill="hold"/>
                                            <p:tgtEl>
                                              <p:spTgt spid="65"/>
                                            </p:tgtEl>
                                            <p:attrNameLst>
                                              <p:attrName>ppt_y</p:attrName>
                                            </p:attrNameLst>
                                          </p:cBhvr>
                                          <p:tavLst>
                                            <p:tav tm="0">
                                              <p:val>
                                                <p:strVal val="#ppt_y"/>
                                              </p:val>
                                            </p:tav>
                                            <p:tav tm="100000">
                                              <p:val>
                                                <p:strVal val="#ppt_y"/>
                                              </p:val>
                                            </p:tav>
                                          </p:tavLst>
                                        </p:anim>
                                      </p:childTnLst>
                                    </p:cTn>
                                  </p:par>
                                </p:childTnLst>
                              </p:cTn>
                            </p:par>
                            <p:par>
                              <p:cTn id="76" fill="hold">
                                <p:stCondLst>
                                  <p:cond delay="13250"/>
                                </p:stCondLst>
                                <p:childTnLst>
                                  <p:par>
                                    <p:cTn id="77" presetID="10" presetClass="entr" presetSubtype="0" fill="hold"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1000"/>
                                            <p:tgtEl>
                                              <p:spTgt spid="35"/>
                                            </p:tgtEl>
                                          </p:cBhvr>
                                        </p:animEffect>
                                      </p:childTnLst>
                                    </p:cTn>
                                  </p:par>
                                  <p:par>
                                    <p:cTn id="80"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81" dur="2000" fill="hold"/>
                                            <p:tgtEl>
                                              <p:spTgt spid="35"/>
                                            </p:tgtEl>
                                            <p:attrNameLst>
                                              <p:attrName>ppt_x</p:attrName>
                                              <p:attrName>ppt_y</p:attrName>
                                            </p:attrNameLst>
                                          </p:cBhvr>
                                          <p:rCtr x="13438" y="-23"/>
                                        </p:animMotion>
                                      </p:childTnLst>
                                    </p:cTn>
                                  </p:par>
                                </p:childTnLst>
                              </p:cTn>
                            </p:par>
                            <p:par>
                              <p:cTn id="82" fill="hold">
                                <p:stCondLst>
                                  <p:cond delay="15250"/>
                                </p:stCondLst>
                                <p:childTnLst>
                                  <p:par>
                                    <p:cTn id="83" presetID="2" presetClass="entr" presetSubtype="8" accel="40000" fill="hold" nodeType="afterEffect" p14:presetBounceEnd="40000">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14:bounceEnd="40000">
                                          <p:cBhvr additive="base">
                                            <p:cTn id="85" dur="750" fill="hold"/>
                                            <p:tgtEl>
                                              <p:spTgt spid="53"/>
                                            </p:tgtEl>
                                            <p:attrNameLst>
                                              <p:attrName>ppt_x</p:attrName>
                                            </p:attrNameLst>
                                          </p:cBhvr>
                                          <p:tavLst>
                                            <p:tav tm="0">
                                              <p:val>
                                                <p:strVal val="0-#ppt_w/2"/>
                                              </p:val>
                                            </p:tav>
                                            <p:tav tm="100000">
                                              <p:val>
                                                <p:strVal val="#ppt_x"/>
                                              </p:val>
                                            </p:tav>
                                          </p:tavLst>
                                        </p:anim>
                                        <p:anim calcmode="lin" valueType="num" p14:bounceEnd="40000">
                                          <p:cBhvr additive="base">
                                            <p:cTn id="86" dur="75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9" grpId="0"/>
          <p:bldP spid="7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 fill="hold"/>
                                            <p:tgtEl>
                                              <p:spTgt spid="11"/>
                                            </p:tgtEl>
                                            <p:attrNameLst>
                                              <p:attrName>ppt_w</p:attrName>
                                            </p:attrNameLst>
                                          </p:cBhvr>
                                          <p:tavLst>
                                            <p:tav tm="0">
                                              <p:val>
                                                <p:fltVal val="0"/>
                                              </p:val>
                                            </p:tav>
                                            <p:tav tm="100000">
                                              <p:val>
                                                <p:strVal val="#ppt_w"/>
                                              </p:val>
                                            </p:tav>
                                          </p:tavLst>
                                        </p:anim>
                                        <p:anim calcmode="lin" valueType="num">
                                          <p:cBhvr>
                                            <p:cTn id="23" dur="100" fill="hold"/>
                                            <p:tgtEl>
                                              <p:spTgt spid="11"/>
                                            </p:tgtEl>
                                            <p:attrNameLst>
                                              <p:attrName>ppt_h</p:attrName>
                                            </p:attrNameLst>
                                          </p:cBhvr>
                                          <p:tavLst>
                                            <p:tav tm="0">
                                              <p:val>
                                                <p:fltVal val="0"/>
                                              </p:val>
                                            </p:tav>
                                            <p:tav tm="100000">
                                              <p:val>
                                                <p:strVal val="#ppt_h"/>
                                              </p:val>
                                            </p:tav>
                                          </p:tavLst>
                                        </p:anim>
                                        <p:animEffect transition="in" filter="fade">
                                          <p:cBhvr>
                                            <p:cTn id="24" dur="100"/>
                                            <p:tgtEl>
                                              <p:spTgt spid="11"/>
                                            </p:tgtEl>
                                          </p:cBhvr>
                                        </p:animEffect>
                                      </p:childTnLst>
                                    </p:cTn>
                                  </p:par>
                                  <p:par>
                                    <p:cTn id="25" presetID="6" presetClass="emph" presetSubtype="0" fill="hold" nodeType="withEffect">
                                      <p:stCondLst>
                                        <p:cond delay="100"/>
                                      </p:stCondLst>
                                      <p:childTnLst>
                                        <p:animScale>
                                          <p:cBhvr>
                                            <p:cTn id="26" dur="100" fill="hold"/>
                                            <p:tgtEl>
                                              <p:spTgt spid="11"/>
                                            </p:tgtEl>
                                          </p:cBhvr>
                                          <p:by x="110000" y="110000"/>
                                        </p:animScale>
                                      </p:childTnLst>
                                    </p:cTn>
                                  </p:par>
                                  <p:par>
                                    <p:cTn id="27" presetID="6" presetClass="emph" presetSubtype="0" fill="hold" nodeType="withEffect">
                                      <p:stCondLst>
                                        <p:cond delay="200"/>
                                      </p:stCondLst>
                                      <p:childTnLst>
                                        <p:animScale>
                                          <p:cBhvr>
                                            <p:cTn id="28" dur="200" fill="hold"/>
                                            <p:tgtEl>
                                              <p:spTgt spid="11"/>
                                            </p:tgtEl>
                                          </p:cBhvr>
                                          <p:by x="90000" y="90000"/>
                                        </p:animScale>
                                      </p:childTnLst>
                                    </p:cTn>
                                  </p:par>
                                  <p:par>
                                    <p:cTn id="29" presetID="6" presetClass="emph" presetSubtype="0" fill="hold" nodeType="withEffect">
                                      <p:stCondLst>
                                        <p:cond delay="400"/>
                                      </p:stCondLst>
                                      <p:childTnLst>
                                        <p:animScale>
                                          <p:cBhvr>
                                            <p:cTn id="30" dur="100" fill="hold"/>
                                            <p:tgtEl>
                                              <p:spTgt spid="11"/>
                                            </p:tgtEl>
                                          </p:cBhvr>
                                          <p:by x="105000" y="105000"/>
                                        </p:animScale>
                                      </p:childTnLst>
                                    </p:cTn>
                                  </p:par>
                                  <p:par>
                                    <p:cTn id="31" presetID="6" presetClass="emph" presetSubtype="0" fill="hold" nodeType="withEffect">
                                      <p:stCondLst>
                                        <p:cond delay="500"/>
                                      </p:stCondLst>
                                      <p:childTnLst>
                                        <p:animScale>
                                          <p:cBhvr>
                                            <p:cTn id="32" dur="200" fill="hold"/>
                                            <p:tgtEl>
                                              <p:spTgt spid="11"/>
                                            </p:tgtEl>
                                          </p:cBhvr>
                                          <p:by x="95000" y="95000"/>
                                        </p:animScale>
                                      </p:childTnLst>
                                    </p:cTn>
                                  </p:par>
                                </p:childTnLst>
                              </p:cTn>
                            </p:par>
                            <p:par>
                              <p:cTn id="33" fill="hold">
                                <p:stCondLst>
                                  <p:cond delay="3200"/>
                                </p:stCondLst>
                                <p:childTnLst>
                                  <p:par>
                                    <p:cTn id="34" presetID="14" presetClass="entr" presetSubtype="10" fill="hold" grpId="0" nodeType="after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randombar(horizontal)">
                                          <p:cBhvr>
                                            <p:cTn id="36" dur="500"/>
                                            <p:tgtEl>
                                              <p:spTgt spid="70"/>
                                            </p:tgtEl>
                                          </p:cBhvr>
                                        </p:animEffect>
                                      </p:childTnLst>
                                    </p:cTn>
                                  </p:par>
                                </p:childTnLst>
                              </p:cTn>
                            </p:par>
                            <p:par>
                              <p:cTn id="37" fill="hold">
                                <p:stCondLst>
                                  <p:cond delay="3700"/>
                                </p:stCondLst>
                                <p:childTnLst>
                                  <p:par>
                                    <p:cTn id="38" presetID="52" presetClass="entr" presetSubtype="0" fill="hold" grpId="0" nodeType="afterEffect">
                                      <p:stCondLst>
                                        <p:cond delay="0"/>
                                      </p:stCondLst>
                                      <p:iterate type="lt">
                                        <p:tmPct val="10000"/>
                                      </p:iterate>
                                      <p:childTnLst>
                                        <p:set>
                                          <p:cBhvr>
                                            <p:cTn id="39" dur="1" fill="hold">
                                              <p:stCondLst>
                                                <p:cond delay="0"/>
                                              </p:stCondLst>
                                            </p:cTn>
                                            <p:tgtEl>
                                              <p:spTgt spid="69"/>
                                            </p:tgtEl>
                                            <p:attrNameLst>
                                              <p:attrName>style.visibility</p:attrName>
                                            </p:attrNameLst>
                                          </p:cBhvr>
                                          <p:to>
                                            <p:strVal val="visible"/>
                                          </p:to>
                                        </p:set>
                                        <p:animScale>
                                          <p:cBhvr>
                                            <p:cTn id="40" dur="1000" decel="50000" fill="hold">
                                              <p:stCondLst>
                                                <p:cond delay="0"/>
                                              </p:stCondLst>
                                            </p:cTn>
                                            <p:tgtEl>
                                              <p:spTgt spid="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69"/>
                                            </p:tgtEl>
                                            <p:attrNameLst>
                                              <p:attrName>ppt_x</p:attrName>
                                              <p:attrName>ppt_y</p:attrName>
                                            </p:attrNameLst>
                                          </p:cBhvr>
                                        </p:animMotion>
                                        <p:animEffect transition="in" filter="fade">
                                          <p:cBhvr>
                                            <p:cTn id="42" dur="1000"/>
                                            <p:tgtEl>
                                              <p:spTgt spid="69"/>
                                            </p:tgtEl>
                                          </p:cBhvr>
                                        </p:animEffec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childTnLst>
                                    </p:cTn>
                                  </p:par>
                                  <p:par>
                                    <p:cTn id="47"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48" dur="2000" fill="hold"/>
                                            <p:tgtEl>
                                              <p:spTgt spid="14"/>
                                            </p:tgtEl>
                                            <p:attrNameLst>
                                              <p:attrName>ppt_x</p:attrName>
                                              <p:attrName>ppt_y</p:attrName>
                                            </p:attrNameLst>
                                          </p:cBhvr>
                                          <p:rCtr x="13" y="23889"/>
                                        </p:animMotion>
                                      </p:childTnLst>
                                    </p:cTn>
                                  </p:par>
                                </p:childTnLst>
                              </p:cTn>
                            </p:par>
                            <p:par>
                              <p:cTn id="49" fill="hold">
                                <p:stCondLst>
                                  <p:cond delay="7000"/>
                                </p:stCondLst>
                                <p:childTnLst>
                                  <p:par>
                                    <p:cTn id="50" presetID="2" presetClass="entr" presetSubtype="8" accel="40000"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0-#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77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childTnLst>
                                    </p:cTn>
                                  </p:par>
                                  <p:par>
                                    <p:cTn id="58"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92" ptsTypes="fffff">
                                          <p:cBhvr>
                                            <p:cTn id="59" dur="2000" fill="hold"/>
                                            <p:tgtEl>
                                              <p:spTgt spid="24"/>
                                            </p:tgtEl>
                                            <p:attrNameLst>
                                              <p:attrName>ppt_x</p:attrName>
                                              <p:attrName>ppt_y</p:attrName>
                                            </p:attrNameLst>
                                          </p:cBhvr>
                                          <p:rCtr x="-13411" y="1620"/>
                                        </p:animMotion>
                                      </p:childTnLst>
                                    </p:cTn>
                                  </p:par>
                                </p:childTnLst>
                              </p:cTn>
                            </p:par>
                            <p:par>
                              <p:cTn id="60" fill="hold">
                                <p:stCondLst>
                                  <p:cond delay="9750"/>
                                </p:stCondLst>
                                <p:childTnLst>
                                  <p:par>
                                    <p:cTn id="61" presetID="2" presetClass="entr" presetSubtype="2" accel="40000" fill="hold" nodeType="afterEffect">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750" fill="hold"/>
                                            <p:tgtEl>
                                              <p:spTgt spid="57"/>
                                            </p:tgtEl>
                                            <p:attrNameLst>
                                              <p:attrName>ppt_x</p:attrName>
                                            </p:attrNameLst>
                                          </p:cBhvr>
                                          <p:tavLst>
                                            <p:tav tm="0">
                                              <p:val>
                                                <p:strVal val="1+#ppt_w/2"/>
                                              </p:val>
                                            </p:tav>
                                            <p:tav tm="100000">
                                              <p:val>
                                                <p:strVal val="#ppt_x"/>
                                              </p:val>
                                            </p:tav>
                                          </p:tavLst>
                                        </p:anim>
                                        <p:anim calcmode="lin" valueType="num">
                                          <p:cBhvr additive="base">
                                            <p:cTn id="64" dur="750" fill="hold"/>
                                            <p:tgtEl>
                                              <p:spTgt spid="57"/>
                                            </p:tgtEl>
                                            <p:attrNameLst>
                                              <p:attrName>ppt_y</p:attrName>
                                            </p:attrNameLst>
                                          </p:cBhvr>
                                          <p:tavLst>
                                            <p:tav tm="0">
                                              <p:val>
                                                <p:strVal val="#ppt_y"/>
                                              </p:val>
                                            </p:tav>
                                            <p:tav tm="100000">
                                              <p:val>
                                                <p:strVal val="#ppt_y"/>
                                              </p:val>
                                            </p:tav>
                                          </p:tavLst>
                                        </p:anim>
                                      </p:childTnLst>
                                    </p:cTn>
                                  </p:par>
                                </p:childTnLst>
                              </p:cTn>
                            </p:par>
                            <p:par>
                              <p:cTn id="65" fill="hold">
                                <p:stCondLst>
                                  <p:cond delay="10500"/>
                                </p:stCondLst>
                                <p:childTnLst>
                                  <p:par>
                                    <p:cTn id="66" presetID="10" presetClass="entr" presetSubtype="0" fill="hold"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1000"/>
                                            <p:tgtEl>
                                              <p:spTgt spid="43"/>
                                            </p:tgtEl>
                                          </p:cBhvr>
                                        </p:animEffect>
                                      </p:childTnLst>
                                    </p:cTn>
                                  </p:par>
                                  <p:par>
                                    <p:cTn id="69"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70" dur="2000" fill="hold"/>
                                            <p:tgtEl>
                                              <p:spTgt spid="43"/>
                                            </p:tgtEl>
                                            <p:attrNameLst>
                                              <p:attrName>ppt_x</p:attrName>
                                              <p:attrName>ppt_y</p:attrName>
                                            </p:attrNameLst>
                                          </p:cBhvr>
                                          <p:rCtr x="-13" y="-23889"/>
                                        </p:animMotion>
                                      </p:childTnLst>
                                    </p:cTn>
                                  </p:par>
                                </p:childTnLst>
                              </p:cTn>
                            </p:par>
                            <p:par>
                              <p:cTn id="71" fill="hold">
                                <p:stCondLst>
                                  <p:cond delay="12500"/>
                                </p:stCondLst>
                                <p:childTnLst>
                                  <p:par>
                                    <p:cTn id="72" presetID="2" presetClass="entr" presetSubtype="2" accel="40000" fill="hold" nodeType="after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750" fill="hold"/>
                                            <p:tgtEl>
                                              <p:spTgt spid="65"/>
                                            </p:tgtEl>
                                            <p:attrNameLst>
                                              <p:attrName>ppt_x</p:attrName>
                                            </p:attrNameLst>
                                          </p:cBhvr>
                                          <p:tavLst>
                                            <p:tav tm="0">
                                              <p:val>
                                                <p:strVal val="1+#ppt_w/2"/>
                                              </p:val>
                                            </p:tav>
                                            <p:tav tm="100000">
                                              <p:val>
                                                <p:strVal val="#ppt_x"/>
                                              </p:val>
                                            </p:tav>
                                          </p:tavLst>
                                        </p:anim>
                                        <p:anim calcmode="lin" valueType="num">
                                          <p:cBhvr additive="base">
                                            <p:cTn id="75" dur="750" fill="hold"/>
                                            <p:tgtEl>
                                              <p:spTgt spid="65"/>
                                            </p:tgtEl>
                                            <p:attrNameLst>
                                              <p:attrName>ppt_y</p:attrName>
                                            </p:attrNameLst>
                                          </p:cBhvr>
                                          <p:tavLst>
                                            <p:tav tm="0">
                                              <p:val>
                                                <p:strVal val="#ppt_y"/>
                                              </p:val>
                                            </p:tav>
                                            <p:tav tm="100000">
                                              <p:val>
                                                <p:strVal val="#ppt_y"/>
                                              </p:val>
                                            </p:tav>
                                          </p:tavLst>
                                        </p:anim>
                                      </p:childTnLst>
                                    </p:cTn>
                                  </p:par>
                                </p:childTnLst>
                              </p:cTn>
                            </p:par>
                            <p:par>
                              <p:cTn id="76" fill="hold">
                                <p:stCondLst>
                                  <p:cond delay="13250"/>
                                </p:stCondLst>
                                <p:childTnLst>
                                  <p:par>
                                    <p:cTn id="77" presetID="10" presetClass="entr" presetSubtype="0" fill="hold"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1000"/>
                                            <p:tgtEl>
                                              <p:spTgt spid="35"/>
                                            </p:tgtEl>
                                          </p:cBhvr>
                                        </p:animEffect>
                                      </p:childTnLst>
                                    </p:cTn>
                                  </p:par>
                                  <p:par>
                                    <p:cTn id="80"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81" dur="2000" fill="hold"/>
                                            <p:tgtEl>
                                              <p:spTgt spid="35"/>
                                            </p:tgtEl>
                                            <p:attrNameLst>
                                              <p:attrName>ppt_x</p:attrName>
                                              <p:attrName>ppt_y</p:attrName>
                                            </p:attrNameLst>
                                          </p:cBhvr>
                                          <p:rCtr x="13438" y="-23"/>
                                        </p:animMotion>
                                      </p:childTnLst>
                                    </p:cTn>
                                  </p:par>
                                </p:childTnLst>
                              </p:cTn>
                            </p:par>
                            <p:par>
                              <p:cTn id="82" fill="hold">
                                <p:stCondLst>
                                  <p:cond delay="15250"/>
                                </p:stCondLst>
                                <p:childTnLst>
                                  <p:par>
                                    <p:cTn id="83" presetID="2" presetClass="entr" presetSubtype="8" accel="40000" fill="hold" nodeType="after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750" fill="hold"/>
                                            <p:tgtEl>
                                              <p:spTgt spid="53"/>
                                            </p:tgtEl>
                                            <p:attrNameLst>
                                              <p:attrName>ppt_x</p:attrName>
                                            </p:attrNameLst>
                                          </p:cBhvr>
                                          <p:tavLst>
                                            <p:tav tm="0">
                                              <p:val>
                                                <p:strVal val="0-#ppt_w/2"/>
                                              </p:val>
                                            </p:tav>
                                            <p:tav tm="100000">
                                              <p:val>
                                                <p:strVal val="#ppt_x"/>
                                              </p:val>
                                            </p:tav>
                                          </p:tavLst>
                                        </p:anim>
                                        <p:anim calcmode="lin" valueType="num">
                                          <p:cBhvr additive="base">
                                            <p:cTn id="86" dur="75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9" grpId="0"/>
          <p:bldP spid="70"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1805815" y="1811419"/>
            <a:ext cx="1069200" cy="1067828"/>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1928771" y="1964459"/>
            <a:ext cx="823288" cy="784830"/>
          </a:xfrm>
          <a:prstGeom prst="rect">
            <a:avLst/>
          </a:prstGeom>
          <a:noFill/>
        </p:spPr>
        <p:txBody>
          <a:bodyPr wrap="square" rtlCol="0">
            <a:spAutoFit/>
          </a:bodyPr>
          <a:lstStyle/>
          <a:p>
            <a:r>
              <a:rPr lang="en-US" altLang="zh-CN" sz="4500" b="1" dirty="0">
                <a:solidFill>
                  <a:schemeClr val="bg1"/>
                </a:solidFill>
                <a:latin typeface="Roboto Black" panose="02000000000000000000" pitchFamily="2" charset="0"/>
                <a:ea typeface="Roboto Black" panose="02000000000000000000" pitchFamily="2" charset="0"/>
              </a:rPr>
              <a:t>05</a:t>
            </a:r>
            <a:endParaRPr lang="zh-CN" altLang="en-US" sz="4500" b="1" dirty="0">
              <a:solidFill>
                <a:schemeClr val="bg1"/>
              </a:solidFill>
              <a:latin typeface="Roboto Black" panose="02000000000000000000" pitchFamily="2" charset="0"/>
            </a:endParaRPr>
          </a:p>
        </p:txBody>
      </p:sp>
      <p:sp>
        <p:nvSpPr>
          <p:cNvPr id="10" name="文本框 9"/>
          <p:cNvSpPr txBox="1"/>
          <p:nvPr/>
        </p:nvSpPr>
        <p:spPr>
          <a:xfrm>
            <a:off x="3390046" y="1739546"/>
            <a:ext cx="3500303" cy="600164"/>
          </a:xfrm>
          <a:prstGeom prst="rect">
            <a:avLst/>
          </a:prstGeom>
          <a:noFill/>
        </p:spPr>
        <p:txBody>
          <a:bodyPr wrap="square" rtlCol="0">
            <a:spAutoFit/>
          </a:bodyPr>
          <a:lstStyle/>
          <a:p>
            <a:r>
              <a:rPr lang="zh-CN" altLang="en-US" sz="3300" b="1" dirty="0">
                <a:blipFill>
                  <a:blip r:embed="rId3"/>
                  <a:stretch>
                    <a:fillRect/>
                  </a:stretch>
                </a:blipFill>
                <a:latin typeface="微软雅黑" panose="020B0503020204020204" pitchFamily="34" charset="-122"/>
                <a:ea typeface="微软雅黑" panose="020B0503020204020204" pitchFamily="34" charset="-122"/>
              </a:rPr>
              <a:t>单击添加标题</a:t>
            </a:r>
          </a:p>
        </p:txBody>
      </p:sp>
      <p:cxnSp>
        <p:nvCxnSpPr>
          <p:cNvPr id="11" name="直接连接符 10"/>
          <p:cNvCxnSpPr/>
          <p:nvPr/>
        </p:nvCxnSpPr>
        <p:spPr>
          <a:xfrm>
            <a:off x="3183148" y="2374421"/>
            <a:ext cx="3513107"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2" name="文本占位符 5"/>
          <p:cNvSpPr txBox="1">
            <a:spLocks/>
          </p:cNvSpPr>
          <p:nvPr/>
        </p:nvSpPr>
        <p:spPr>
          <a:xfrm>
            <a:off x="3587692"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3" name="文本占位符 5"/>
          <p:cNvSpPr txBox="1">
            <a:spLocks/>
          </p:cNvSpPr>
          <p:nvPr/>
        </p:nvSpPr>
        <p:spPr>
          <a:xfrm>
            <a:off x="4418358"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4" name="文本占位符 5"/>
          <p:cNvSpPr txBox="1">
            <a:spLocks/>
          </p:cNvSpPr>
          <p:nvPr/>
        </p:nvSpPr>
        <p:spPr>
          <a:xfrm>
            <a:off x="5249024"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5" name="文本占位符 5"/>
          <p:cNvSpPr txBox="1">
            <a:spLocks/>
          </p:cNvSpPr>
          <p:nvPr/>
        </p:nvSpPr>
        <p:spPr>
          <a:xfrm>
            <a:off x="3587692"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6" name="文本占位符 5"/>
          <p:cNvSpPr txBox="1">
            <a:spLocks/>
          </p:cNvSpPr>
          <p:nvPr/>
        </p:nvSpPr>
        <p:spPr>
          <a:xfrm>
            <a:off x="4415055"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7" name="文本占位符 5"/>
          <p:cNvSpPr txBox="1">
            <a:spLocks/>
          </p:cNvSpPr>
          <p:nvPr/>
        </p:nvSpPr>
        <p:spPr>
          <a:xfrm>
            <a:off x="5249024"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Tree>
    <p:extLst>
      <p:ext uri="{BB962C8B-B14F-4D97-AF65-F5344CB8AC3E}">
        <p14:creationId xmlns:p14="http://schemas.microsoft.com/office/powerpoint/2010/main" val="101603315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400"/>
                                        <p:tgtEl>
                                          <p:spTgt spid="12"/>
                                        </p:tgtEl>
                                      </p:cBhvr>
                                    </p:animEffect>
                                  </p:childTnLst>
                                </p:cTn>
                              </p:par>
                              <p:par>
                                <p:cTn id="29" presetID="22" presetClass="entr" presetSubtype="8"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400"/>
                                        <p:tgtEl>
                                          <p:spTgt spid="13"/>
                                        </p:tgtEl>
                                      </p:cBhvr>
                                    </p:animEffect>
                                  </p:childTnLst>
                                </p:cTn>
                              </p:par>
                              <p:par>
                                <p:cTn id="32" presetID="2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400"/>
                                        <p:tgtEl>
                                          <p:spTgt spid="14"/>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400"/>
                                        <p:tgtEl>
                                          <p:spTgt spid="15"/>
                                        </p:tgtEl>
                                      </p:cBhvr>
                                    </p:animEffect>
                                  </p:childTnLst>
                                </p:cTn>
                              </p:par>
                              <p:par>
                                <p:cTn id="38" presetID="22" presetClass="entr" presetSubtype="8" fill="hold" grpId="0" nodeType="withEffect">
                                  <p:stCondLst>
                                    <p:cond delay="30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400"/>
                                        <p:tgtEl>
                                          <p:spTgt spid="16"/>
                                        </p:tgtEl>
                                      </p:cBhvr>
                                    </p:animEffect>
                                  </p:childTnLst>
                                </p:cTn>
                              </p:par>
                              <p:par>
                                <p:cTn id="41" presetID="22" presetClass="entr" presetSubtype="8" fill="hold" grpId="0" nodeType="withEffect">
                                  <p:stCondLst>
                                    <p:cond delay="3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pic>
        <p:nvPicPr>
          <p:cNvPr id="11" name="图片 10"/>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9240" y="2270107"/>
            <a:ext cx="1410856" cy="2893931"/>
          </a:xfrm>
          <a:prstGeom prst="rect">
            <a:avLst/>
          </a:prstGeom>
        </p:spPr>
      </p:pic>
      <p:pic>
        <p:nvPicPr>
          <p:cNvPr id="12" name="图片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574309" y="2285665"/>
            <a:ext cx="1123884" cy="2865056"/>
          </a:xfrm>
          <a:prstGeom prst="rect">
            <a:avLst/>
          </a:prstGeom>
        </p:spPr>
      </p:pic>
      <p:sp>
        <p:nvSpPr>
          <p:cNvPr id="13" name="TextBox 14"/>
          <p:cNvSpPr txBox="1"/>
          <p:nvPr/>
        </p:nvSpPr>
        <p:spPr>
          <a:xfrm>
            <a:off x="1388887" y="3639126"/>
            <a:ext cx="1203296" cy="300082"/>
          </a:xfrm>
          <a:prstGeom prst="rect">
            <a:avLst/>
          </a:prstGeom>
          <a:noFill/>
        </p:spPr>
        <p:txBody>
          <a:bodyPr vert="horz" wrap="square" rtlCol="0">
            <a:spAutoFit/>
          </a:bodyPr>
          <a:lstStyle/>
          <a:p>
            <a:pPr algn="ctr"/>
            <a:r>
              <a:rPr lang="zh-CN" altLang="en-US" sz="1350" dirty="0">
                <a:solidFill>
                  <a:schemeClr val="tx1">
                    <a:lumMod val="65000"/>
                    <a:lumOff val="35000"/>
                  </a:schemeClr>
                </a:solidFill>
                <a:latin typeface="微软雅黑" pitchFamily="34" charset="-122"/>
                <a:ea typeface="微软雅黑" pitchFamily="34" charset="-122"/>
              </a:rPr>
              <a:t>项目名称一</a:t>
            </a:r>
          </a:p>
        </p:txBody>
      </p:sp>
      <p:sp>
        <p:nvSpPr>
          <p:cNvPr id="14" name="TextBox 15"/>
          <p:cNvSpPr txBox="1"/>
          <p:nvPr/>
        </p:nvSpPr>
        <p:spPr>
          <a:xfrm>
            <a:off x="2592183" y="3054770"/>
            <a:ext cx="1202131" cy="300082"/>
          </a:xfrm>
          <a:prstGeom prst="rect">
            <a:avLst/>
          </a:prstGeom>
          <a:noFill/>
        </p:spPr>
        <p:txBody>
          <a:bodyPr vert="horz" wrap="square" rtlCol="0">
            <a:spAutoFit/>
          </a:bodyPr>
          <a:lstStyle/>
          <a:p>
            <a:pPr algn="ctr"/>
            <a:r>
              <a:rPr lang="zh-CN" altLang="en-US" sz="1350" dirty="0">
                <a:solidFill>
                  <a:schemeClr val="tx1">
                    <a:lumMod val="65000"/>
                    <a:lumOff val="35000"/>
                  </a:schemeClr>
                </a:solidFill>
                <a:latin typeface="微软雅黑" pitchFamily="34" charset="-122"/>
                <a:ea typeface="微软雅黑" pitchFamily="34" charset="-122"/>
              </a:rPr>
              <a:t>项目名称二</a:t>
            </a:r>
          </a:p>
        </p:txBody>
      </p:sp>
      <p:sp>
        <p:nvSpPr>
          <p:cNvPr id="15" name="TextBox 16"/>
          <p:cNvSpPr txBox="1"/>
          <p:nvPr/>
        </p:nvSpPr>
        <p:spPr>
          <a:xfrm>
            <a:off x="4003633" y="2907183"/>
            <a:ext cx="1123754" cy="300082"/>
          </a:xfrm>
          <a:prstGeom prst="rect">
            <a:avLst/>
          </a:prstGeom>
          <a:noFill/>
        </p:spPr>
        <p:txBody>
          <a:bodyPr vert="horz" wrap="square" rtlCol="0">
            <a:spAutoFit/>
          </a:bodyPr>
          <a:lstStyle/>
          <a:p>
            <a:pPr algn="ctr"/>
            <a:r>
              <a:rPr lang="zh-CN" altLang="en-US" sz="1350" dirty="0">
                <a:solidFill>
                  <a:schemeClr val="tx1">
                    <a:lumMod val="65000"/>
                    <a:lumOff val="35000"/>
                  </a:schemeClr>
                </a:solidFill>
                <a:latin typeface="微软雅黑" pitchFamily="34" charset="-122"/>
                <a:ea typeface="微软雅黑" pitchFamily="34" charset="-122"/>
              </a:rPr>
              <a:t>项目名称三</a:t>
            </a:r>
          </a:p>
        </p:txBody>
      </p:sp>
      <p:sp>
        <p:nvSpPr>
          <p:cNvPr id="16" name="TextBox 17"/>
          <p:cNvSpPr txBox="1"/>
          <p:nvPr/>
        </p:nvSpPr>
        <p:spPr>
          <a:xfrm>
            <a:off x="5349686" y="3015878"/>
            <a:ext cx="1231337" cy="300082"/>
          </a:xfrm>
          <a:prstGeom prst="rect">
            <a:avLst/>
          </a:prstGeom>
          <a:noFill/>
        </p:spPr>
        <p:txBody>
          <a:bodyPr vert="horz" wrap="square" rtlCol="0">
            <a:spAutoFit/>
          </a:bodyPr>
          <a:lstStyle/>
          <a:p>
            <a:pPr algn="ctr"/>
            <a:r>
              <a:rPr lang="zh-CN" altLang="en-US" sz="1350" dirty="0">
                <a:solidFill>
                  <a:schemeClr val="tx1">
                    <a:lumMod val="65000"/>
                    <a:lumOff val="35000"/>
                  </a:schemeClr>
                </a:solidFill>
                <a:latin typeface="微软雅黑" pitchFamily="34" charset="-122"/>
                <a:ea typeface="微软雅黑" pitchFamily="34" charset="-122"/>
              </a:rPr>
              <a:t>项目名称四</a:t>
            </a:r>
          </a:p>
        </p:txBody>
      </p:sp>
      <p:sp>
        <p:nvSpPr>
          <p:cNvPr id="17" name="TextBox 18"/>
          <p:cNvSpPr txBox="1"/>
          <p:nvPr/>
        </p:nvSpPr>
        <p:spPr>
          <a:xfrm>
            <a:off x="6645830" y="3575114"/>
            <a:ext cx="1231337" cy="300082"/>
          </a:xfrm>
          <a:prstGeom prst="rect">
            <a:avLst/>
          </a:prstGeom>
          <a:noFill/>
        </p:spPr>
        <p:txBody>
          <a:bodyPr vert="horz" wrap="square" rtlCol="0">
            <a:spAutoFit/>
          </a:bodyPr>
          <a:lstStyle/>
          <a:p>
            <a:pPr algn="ctr"/>
            <a:r>
              <a:rPr lang="zh-CN" altLang="en-US" sz="1350" dirty="0">
                <a:solidFill>
                  <a:schemeClr val="tx1">
                    <a:lumMod val="65000"/>
                    <a:lumOff val="35000"/>
                  </a:schemeClr>
                </a:solidFill>
                <a:latin typeface="微软雅黑" pitchFamily="34" charset="-122"/>
                <a:ea typeface="微软雅黑" pitchFamily="34" charset="-122"/>
              </a:rPr>
              <a:t>项目名称五</a:t>
            </a:r>
          </a:p>
        </p:txBody>
      </p:sp>
      <p:sp>
        <p:nvSpPr>
          <p:cNvPr id="18" name="TextBox 19"/>
          <p:cNvSpPr txBox="1"/>
          <p:nvPr/>
        </p:nvSpPr>
        <p:spPr>
          <a:xfrm>
            <a:off x="2548425" y="4106897"/>
            <a:ext cx="4038880" cy="598754"/>
          </a:xfrm>
          <a:prstGeom prst="rect">
            <a:avLst/>
          </a:prstGeom>
          <a:noFill/>
        </p:spPr>
        <p:txBody>
          <a:bodyPr wrap="square" lIns="0" tIns="0" rIns="0" bIns="0" rtlCol="0">
            <a:spAutoFit/>
          </a:bodyPr>
          <a:lstStyle/>
          <a:p>
            <a:pPr algn="just">
              <a:lnSpc>
                <a:spcPct val="150000"/>
              </a:lnSpc>
            </a:pPr>
            <a:r>
              <a:rPr lang="zh-CN" altLang="en-US" sz="900" dirty="0">
                <a:solidFill>
                  <a:schemeClr val="tx1">
                    <a:lumMod val="65000"/>
                    <a:lumOff val="35000"/>
                  </a:schemeClr>
                </a:solidFill>
                <a:latin typeface="微软雅黑 Light" pitchFamily="34" charset="-122"/>
                <a:ea typeface="微软雅黑 Light" pitchFamily="34" charset="-122"/>
              </a:rPr>
              <a:t>点击输入简要文字内容，文字内容需概括精炼，不用多余的文字修饰，言简意赅的说明分项内容。点击输入简要文字内容，文字内容需概括精炼，不用多余的文字修饰，言简意赅的说明分项内容</a:t>
            </a:r>
            <a:r>
              <a:rPr lang="en-US" altLang="zh-CN" sz="900" dirty="0">
                <a:solidFill>
                  <a:schemeClr val="tx1">
                    <a:lumMod val="65000"/>
                    <a:lumOff val="35000"/>
                  </a:schemeClr>
                </a:solidFill>
                <a:latin typeface="微软雅黑 Light" pitchFamily="34" charset="-122"/>
                <a:ea typeface="微软雅黑 Light" pitchFamily="34" charset="-122"/>
              </a:rPr>
              <a:t>……</a:t>
            </a:r>
          </a:p>
        </p:txBody>
      </p:sp>
      <p:sp>
        <p:nvSpPr>
          <p:cNvPr id="19" name="Freeform 5"/>
          <p:cNvSpPr>
            <a:spLocks/>
          </p:cNvSpPr>
          <p:nvPr/>
        </p:nvSpPr>
        <p:spPr bwMode="auto">
          <a:xfrm>
            <a:off x="2273414" y="4111069"/>
            <a:ext cx="159948" cy="65643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ysClr val="windowText" lastClr="000000"/>
          </a:solidFill>
          <a:ln>
            <a:noFill/>
          </a:ln>
        </p:spPr>
        <p:txBody>
          <a:bodyPr vert="horz" wrap="square" lIns="82296" tIns="41148" rIns="82296" bIns="41148" numCol="1" anchor="t" anchorCtr="0" compatLnSpc="1">
            <a:prstTxWarp prst="textNoShape">
              <a:avLst/>
            </a:prstTxWarp>
          </a:bodyPr>
          <a:lstStyle/>
          <a:p>
            <a:pPr defTabSz="822960">
              <a:defRPr/>
            </a:pPr>
            <a:endParaRPr lang="zh-CN" altLang="en-US" sz="1620" kern="0" dirty="0">
              <a:solidFill>
                <a:schemeClr val="tx1">
                  <a:lumMod val="65000"/>
                  <a:lumOff val="35000"/>
                </a:schemeClr>
              </a:solidFill>
              <a:ea typeface="微软雅黑" pitchFamily="34" charset="-122"/>
            </a:endParaRPr>
          </a:p>
        </p:txBody>
      </p:sp>
      <p:sp>
        <p:nvSpPr>
          <p:cNvPr id="20" name="Freeform 5"/>
          <p:cNvSpPr>
            <a:spLocks/>
          </p:cNvSpPr>
          <p:nvPr/>
        </p:nvSpPr>
        <p:spPr bwMode="auto">
          <a:xfrm flipH="1">
            <a:off x="6718752" y="4073713"/>
            <a:ext cx="159948" cy="65643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ysClr val="windowText" lastClr="000000"/>
          </a:solidFill>
          <a:ln>
            <a:noFill/>
          </a:ln>
        </p:spPr>
        <p:txBody>
          <a:bodyPr vert="horz" wrap="square" lIns="82296" tIns="41148" rIns="82296" bIns="41148" numCol="1" anchor="t" anchorCtr="0" compatLnSpc="1">
            <a:prstTxWarp prst="textNoShape">
              <a:avLst/>
            </a:prstTxWarp>
          </a:bodyPr>
          <a:lstStyle/>
          <a:p>
            <a:pPr defTabSz="822960">
              <a:defRPr/>
            </a:pPr>
            <a:endParaRPr lang="zh-CN" altLang="en-US" sz="1620" kern="0" dirty="0">
              <a:solidFill>
                <a:schemeClr val="tx1">
                  <a:lumMod val="65000"/>
                  <a:lumOff val="35000"/>
                </a:schemeClr>
              </a:solidFill>
              <a:ea typeface="微软雅黑" pitchFamily="34" charset="-122"/>
            </a:endParaRPr>
          </a:p>
        </p:txBody>
      </p:sp>
      <p:grpSp>
        <p:nvGrpSpPr>
          <p:cNvPr id="21" name="组合 20"/>
          <p:cNvGrpSpPr/>
          <p:nvPr/>
        </p:nvGrpSpPr>
        <p:grpSpPr>
          <a:xfrm>
            <a:off x="1365819" y="2304001"/>
            <a:ext cx="1182607" cy="1182607"/>
            <a:chOff x="792868" y="618113"/>
            <a:chExt cx="1314008" cy="1314008"/>
          </a:xfrm>
        </p:grpSpPr>
        <p:grpSp>
          <p:nvGrpSpPr>
            <p:cNvPr id="22" name="组合 21"/>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sp>
          <p:nvSpPr>
            <p:cNvPr id="23" name="椭圆 22"/>
            <p:cNvSpPr/>
            <p:nvPr/>
          </p:nvSpPr>
          <p:spPr>
            <a:xfrm>
              <a:off x="859391" y="680166"/>
              <a:ext cx="1188000" cy="1188000"/>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grpSp>
        <p:nvGrpSpPr>
          <p:cNvPr id="26" name="组合 25"/>
          <p:cNvGrpSpPr/>
          <p:nvPr/>
        </p:nvGrpSpPr>
        <p:grpSpPr>
          <a:xfrm>
            <a:off x="2611707" y="1659768"/>
            <a:ext cx="1182607" cy="1182607"/>
            <a:chOff x="792868" y="618113"/>
            <a:chExt cx="1314008" cy="1314008"/>
          </a:xfrm>
        </p:grpSpPr>
        <p:grpSp>
          <p:nvGrpSpPr>
            <p:cNvPr id="27" name="组合 26"/>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sp>
          <p:nvSpPr>
            <p:cNvPr id="28" name="椭圆 27"/>
            <p:cNvSpPr/>
            <p:nvPr/>
          </p:nvSpPr>
          <p:spPr>
            <a:xfrm>
              <a:off x="859391" y="680166"/>
              <a:ext cx="1188000" cy="1188000"/>
            </a:xfrm>
            <a:prstGeom prst="ellipse">
              <a:avLst/>
            </a:prstGeom>
            <a:blipFill dpi="0" rotWithShape="1">
              <a:blip r:embed="rId8"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grpSp>
        <p:nvGrpSpPr>
          <p:cNvPr id="31" name="组合 30"/>
          <p:cNvGrpSpPr/>
          <p:nvPr/>
        </p:nvGrpSpPr>
        <p:grpSpPr>
          <a:xfrm>
            <a:off x="4037465" y="1481424"/>
            <a:ext cx="1182607" cy="1182607"/>
            <a:chOff x="792868" y="618113"/>
            <a:chExt cx="1314008" cy="1314008"/>
          </a:xfrm>
        </p:grpSpPr>
        <p:grpSp>
          <p:nvGrpSpPr>
            <p:cNvPr id="32" name="组合 31"/>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sp>
            <p:nvSpPr>
              <p:cNvPr id="35" name="椭圆 3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sp>
          <p:nvSpPr>
            <p:cNvPr id="33" name="椭圆 32"/>
            <p:cNvSpPr/>
            <p:nvPr/>
          </p:nvSpPr>
          <p:spPr>
            <a:xfrm>
              <a:off x="859391" y="680166"/>
              <a:ext cx="1188000" cy="1188000"/>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grpSp>
        <p:nvGrpSpPr>
          <p:cNvPr id="36" name="组合 35"/>
          <p:cNvGrpSpPr/>
          <p:nvPr/>
        </p:nvGrpSpPr>
        <p:grpSpPr>
          <a:xfrm>
            <a:off x="5421841" y="1659768"/>
            <a:ext cx="1182607" cy="1182607"/>
            <a:chOff x="792868" y="618113"/>
            <a:chExt cx="1314008" cy="1314008"/>
          </a:xfrm>
        </p:grpSpPr>
        <p:grpSp>
          <p:nvGrpSpPr>
            <p:cNvPr id="37" name="组合 36"/>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sp>
            <p:nvSpPr>
              <p:cNvPr id="40" name="椭圆 3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sp>
          <p:nvSpPr>
            <p:cNvPr id="38" name="椭圆 37"/>
            <p:cNvSpPr/>
            <p:nvPr/>
          </p:nvSpPr>
          <p:spPr>
            <a:xfrm>
              <a:off x="859391" y="680166"/>
              <a:ext cx="1188000" cy="1188000"/>
            </a:xfrm>
            <a:prstGeom prst="ellipse">
              <a:avLst/>
            </a:prstGeom>
            <a:blipFill dpi="0" rotWithShape="1">
              <a:blip r:embed="rId10"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grpSp>
        <p:nvGrpSpPr>
          <p:cNvPr id="41" name="组合 40"/>
          <p:cNvGrpSpPr/>
          <p:nvPr/>
        </p:nvGrpSpPr>
        <p:grpSpPr>
          <a:xfrm>
            <a:off x="6678420" y="2307840"/>
            <a:ext cx="1182607" cy="1182607"/>
            <a:chOff x="792868" y="618113"/>
            <a:chExt cx="1314008" cy="1314008"/>
          </a:xfrm>
        </p:grpSpPr>
        <p:grpSp>
          <p:nvGrpSpPr>
            <p:cNvPr id="42" name="组合 41"/>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sp>
            <p:nvSpPr>
              <p:cNvPr id="45" name="椭圆 4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sp>
          <p:nvSpPr>
            <p:cNvPr id="43" name="椭圆 42"/>
            <p:cNvSpPr/>
            <p:nvPr/>
          </p:nvSpPr>
          <p:spPr>
            <a:xfrm>
              <a:off x="859391" y="680166"/>
              <a:ext cx="1188000" cy="1188000"/>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22960">
                <a:defRPr/>
              </a:pPr>
              <a:endParaRPr lang="zh-CN" altLang="en-US" sz="1620" kern="0">
                <a:solidFill>
                  <a:schemeClr val="tx1">
                    <a:lumMod val="65000"/>
                    <a:lumOff val="35000"/>
                  </a:schemeClr>
                </a:solidFill>
                <a:latin typeface="Calibri"/>
                <a:ea typeface="宋体"/>
              </a:endParaRPr>
            </a:p>
          </p:txBody>
        </p:sp>
      </p:grpSp>
    </p:spTree>
    <p:extLst>
      <p:ext uri="{BB962C8B-B14F-4D97-AF65-F5344CB8AC3E}">
        <p14:creationId xmlns:p14="http://schemas.microsoft.com/office/powerpoint/2010/main" val="390241779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63" presetClass="path" presetSubtype="0" accel="50000" decel="50000" fill="hold" nodeType="withEffect">
                                      <p:stCondLst>
                                        <p:cond delay="0"/>
                                      </p:stCondLst>
                                      <p:childTnLst>
                                        <p:animMotion origin="layout" path="M 0 0 L 0.25 0 E" pathEditMode="relative" ptsTypes="">
                                          <p:cBhvr>
                                            <p:cTn id="24" dur="2000" spd="-100000" fill="hold"/>
                                            <p:tgtEl>
                                              <p:spTgt spid="11"/>
                                            </p:tgtEl>
                                            <p:attrNameLst>
                                              <p:attrName>ppt_x</p:attrName>
                                              <p:attrName>ppt_y</p:attrName>
                                            </p:attrNameLst>
                                          </p:cBhvr>
                                        </p:animMotion>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63" presetClass="path" presetSubtype="0" accel="50000" decel="50000" fill="hold" nodeType="withEffect">
                                      <p:stCondLst>
                                        <p:cond delay="0"/>
                                      </p:stCondLst>
                                      <p:childTnLst>
                                        <p:animMotion origin="layout" path="M 4.41264E-6 3.7037E-6 L -0.2862 -0.00324 " pathEditMode="relative" rAng="0" ptsTypes="AA">
                                          <p:cBhvr>
                                            <p:cTn id="29" dur="2000" spd="-100000" fill="hold"/>
                                            <p:tgtEl>
                                              <p:spTgt spid="12"/>
                                            </p:tgtEl>
                                            <p:attrNameLst>
                                              <p:attrName>ppt_x</p:attrName>
                                              <p:attrName>ppt_y</p:attrName>
                                            </p:attrNameLst>
                                          </p:cBhvr>
                                          <p:rCtr x="-14310" y="-162"/>
                                        </p:animMotion>
                                      </p:childTnLst>
                                    </p:cTn>
                                  </p:par>
                                </p:childTnLst>
                              </p:cTn>
                            </p:par>
                            <p:par>
                              <p:cTn id="30" fill="hold">
                                <p:stCondLst>
                                  <p:cond delay="4500"/>
                                </p:stCondLst>
                                <p:childTnLst>
                                  <p:par>
                                    <p:cTn id="31" presetID="1"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49" presetClass="path" presetSubtype="0" accel="50000" fill="hold" nodeType="withEffect">
                                      <p:stCondLst>
                                        <p:cond delay="0"/>
                                      </p:stCondLst>
                                      <p:childTnLst>
                                        <p:animMotion origin="layout" path="M -1.66667E-6 -1.95619E-6 L 0.31771 0.73033 " pathEditMode="relative" rAng="0" ptsTypes="AA">
                                          <p:cBhvr>
                                            <p:cTn id="34" dur="600" spd="-100000" fill="hold"/>
                                            <p:tgtEl>
                                              <p:spTgt spid="21"/>
                                            </p:tgtEl>
                                            <p:attrNameLst>
                                              <p:attrName>ppt_x</p:attrName>
                                              <p:attrName>ppt_y</p:attrName>
                                            </p:attrNameLst>
                                          </p:cBhvr>
                                          <p:rCtr x="15885" y="36501"/>
                                        </p:animMotion>
                                      </p:childTnLst>
                                    </p:cTn>
                                  </p:par>
                                  <p:par>
                                    <p:cTn id="35" presetID="1" presetClass="entr" presetSubtype="0" fill="hold" nodeType="withEffect">
                                      <p:stCondLst>
                                        <p:cond delay="200"/>
                                      </p:stCondLst>
                                      <p:childTnLst>
                                        <p:set>
                                          <p:cBhvr>
                                            <p:cTn id="36" dur="1" fill="hold">
                                              <p:stCondLst>
                                                <p:cond delay="0"/>
                                              </p:stCondLst>
                                            </p:cTn>
                                            <p:tgtEl>
                                              <p:spTgt spid="26"/>
                                            </p:tgtEl>
                                            <p:attrNameLst>
                                              <p:attrName>style.visibility</p:attrName>
                                            </p:attrNameLst>
                                          </p:cBhvr>
                                          <p:to>
                                            <p:strVal val="visible"/>
                                          </p:to>
                                        </p:set>
                                      </p:childTnLst>
                                    </p:cTn>
                                  </p:par>
                                  <p:par>
                                    <p:cTn id="37" presetID="49" presetClass="path" presetSubtype="0" accel="50000" fill="hold" nodeType="withEffect">
                                      <p:stCondLst>
                                        <p:cond delay="200"/>
                                      </p:stCondLst>
                                      <p:childTnLst>
                                        <p:animMotion origin="layout" path="M 1.38889E-6 3.45679E-6 L 0.17066 0.86913 " pathEditMode="relative" rAng="0" ptsTypes="AA">
                                          <p:cBhvr>
                                            <p:cTn id="38" dur="600" spd="-100000" fill="hold"/>
                                            <p:tgtEl>
                                              <p:spTgt spid="26"/>
                                            </p:tgtEl>
                                            <p:attrNameLst>
                                              <p:attrName>ppt_x</p:attrName>
                                              <p:attrName>ppt_y</p:attrName>
                                            </p:attrNameLst>
                                          </p:cBhvr>
                                          <p:rCtr x="8524" y="43457"/>
                                        </p:animMotion>
                                      </p:childTnLst>
                                    </p:cTn>
                                  </p:par>
                                  <p:par>
                                    <p:cTn id="39" presetID="1" presetClass="entr" presetSubtype="0" fill="hold" nodeType="withEffect">
                                      <p:stCondLst>
                                        <p:cond delay="400"/>
                                      </p:stCondLst>
                                      <p:childTnLst>
                                        <p:set>
                                          <p:cBhvr>
                                            <p:cTn id="40" dur="1" fill="hold">
                                              <p:stCondLst>
                                                <p:cond delay="0"/>
                                              </p:stCondLst>
                                            </p:cTn>
                                            <p:tgtEl>
                                              <p:spTgt spid="31"/>
                                            </p:tgtEl>
                                            <p:attrNameLst>
                                              <p:attrName>style.visibility</p:attrName>
                                            </p:attrNameLst>
                                          </p:cBhvr>
                                          <p:to>
                                            <p:strVal val="visible"/>
                                          </p:to>
                                        </p:set>
                                      </p:childTnLst>
                                    </p:cTn>
                                  </p:par>
                                  <p:par>
                                    <p:cTn id="41" presetID="49" presetClass="path" presetSubtype="0" accel="50000" fill="hold" nodeType="withEffect">
                                      <p:stCondLst>
                                        <p:cond delay="400"/>
                                      </p:stCondLst>
                                      <p:childTnLst>
                                        <p:animMotion origin="layout" path="M 0 2.00555E-6 L 0 0.88121 " pathEditMode="relative" rAng="0" ptsTypes="AA">
                                          <p:cBhvr>
                                            <p:cTn id="42" dur="600" spd="-100000" fill="hold"/>
                                            <p:tgtEl>
                                              <p:spTgt spid="31"/>
                                            </p:tgtEl>
                                            <p:attrNameLst>
                                              <p:attrName>ppt_x</p:attrName>
                                              <p:attrName>ppt_y</p:attrName>
                                            </p:attrNameLst>
                                          </p:cBhvr>
                                          <p:rCtr x="0" y="44060"/>
                                        </p:animMotion>
                                      </p:childTnLst>
                                    </p:cTn>
                                  </p:par>
                                  <p:par>
                                    <p:cTn id="43" presetID="1" presetClass="entr" presetSubtype="0"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childTnLst>
                                    </p:cTn>
                                  </p:par>
                                  <p:par>
                                    <p:cTn id="45" presetID="49" presetClass="path" presetSubtype="0" accel="50000" fill="hold" nodeType="withEffect">
                                      <p:stCondLst>
                                        <p:cond delay="600"/>
                                      </p:stCondLst>
                                      <p:childTnLst>
                                        <p:animMotion origin="layout" path="M 3.88889E-6 -4.29497E-6 L -0.17049 0.86671 " pathEditMode="relative" rAng="0" ptsTypes="AA">
                                          <p:cBhvr>
                                            <p:cTn id="46" dur="600" spd="-100000" fill="hold"/>
                                            <p:tgtEl>
                                              <p:spTgt spid="36"/>
                                            </p:tgtEl>
                                            <p:attrNameLst>
                                              <p:attrName>ppt_x</p:attrName>
                                              <p:attrName>ppt_y</p:attrName>
                                            </p:attrNameLst>
                                          </p:cBhvr>
                                          <p:rCtr x="-8524" y="43320"/>
                                        </p:animMotion>
                                      </p:childTnLst>
                                    </p:cTn>
                                  </p:par>
                                  <p:par>
                                    <p:cTn id="47" presetID="1" presetClass="entr" presetSubtype="0" fill="hold" nodeType="withEffect">
                                      <p:stCondLst>
                                        <p:cond delay="800"/>
                                      </p:stCondLst>
                                      <p:childTnLst>
                                        <p:set>
                                          <p:cBhvr>
                                            <p:cTn id="48" dur="1" fill="hold">
                                              <p:stCondLst>
                                                <p:cond delay="0"/>
                                              </p:stCondLst>
                                            </p:cTn>
                                            <p:tgtEl>
                                              <p:spTgt spid="41"/>
                                            </p:tgtEl>
                                            <p:attrNameLst>
                                              <p:attrName>style.visibility</p:attrName>
                                            </p:attrNameLst>
                                          </p:cBhvr>
                                          <p:to>
                                            <p:strVal val="visible"/>
                                          </p:to>
                                        </p:set>
                                      </p:childTnLst>
                                    </p:cTn>
                                  </p:par>
                                  <p:par>
                                    <p:cTn id="49" presetID="49" presetClass="path" presetSubtype="0" accel="50000" fill="hold" nodeType="withEffect">
                                      <p:stCondLst>
                                        <p:cond delay="800"/>
                                      </p:stCondLst>
                                      <p:childTnLst>
                                        <p:animMotion origin="layout" path="M 2.22222E-6 2.89108E-6 L -0.32778 0.75902 " pathEditMode="relative" rAng="0" ptsTypes="AA">
                                          <p:cBhvr>
                                            <p:cTn id="50" dur="600" spd="-100000" fill="hold"/>
                                            <p:tgtEl>
                                              <p:spTgt spid="41"/>
                                            </p:tgtEl>
                                            <p:attrNameLst>
                                              <p:attrName>ppt_x</p:attrName>
                                              <p:attrName>ppt_y</p:attrName>
                                            </p:attrNameLst>
                                          </p:cBhvr>
                                          <p:rCtr x="-16389" y="37951"/>
                                        </p:animMotion>
                                      </p:childTnLst>
                                    </p:cTn>
                                  </p:par>
                                </p:childTnLst>
                              </p:cTn>
                            </p:par>
                            <p:par>
                              <p:cTn id="51" fill="hold">
                                <p:stCondLst>
                                  <p:cond delay="5900"/>
                                </p:stCondLst>
                                <p:childTnLst>
                                  <p:par>
                                    <p:cTn id="52" presetID="2" presetClass="entr" presetSubtype="4" fill="hold" grpId="0" nodeType="afterEffect" p14:presetBounceEnd="20000">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14:bounceEnd="20000">
                                          <p:cBhvr additive="base">
                                            <p:cTn id="54" dur="500" fill="hold"/>
                                            <p:tgtEl>
                                              <p:spTgt spid="13"/>
                                            </p:tgtEl>
                                            <p:attrNameLst>
                                              <p:attrName>ppt_x</p:attrName>
                                            </p:attrNameLst>
                                          </p:cBhvr>
                                          <p:tavLst>
                                            <p:tav tm="0">
                                              <p:val>
                                                <p:strVal val="#ppt_x"/>
                                              </p:val>
                                            </p:tav>
                                            <p:tav tm="100000">
                                              <p:val>
                                                <p:strVal val="#ppt_x"/>
                                              </p:val>
                                            </p:tav>
                                          </p:tavLst>
                                        </p:anim>
                                        <p:anim calcmode="lin" valueType="num" p14:bounceEnd="20000">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par>
                              <p:cTn id="56" fill="hold">
                                <p:stCondLst>
                                  <p:cond delay="6400"/>
                                </p:stCondLst>
                                <p:childTnLst>
                                  <p:par>
                                    <p:cTn id="57" presetID="2" presetClass="entr" presetSubtype="4" fill="hold" grpId="0" nodeType="afterEffect" p14:presetBounceEnd="20000">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14:bounceEnd="20000">
                                          <p:cBhvr additive="base">
                                            <p:cTn id="59" dur="500" fill="hold"/>
                                            <p:tgtEl>
                                              <p:spTgt spid="14"/>
                                            </p:tgtEl>
                                            <p:attrNameLst>
                                              <p:attrName>ppt_x</p:attrName>
                                            </p:attrNameLst>
                                          </p:cBhvr>
                                          <p:tavLst>
                                            <p:tav tm="0">
                                              <p:val>
                                                <p:strVal val="#ppt_x"/>
                                              </p:val>
                                            </p:tav>
                                            <p:tav tm="100000">
                                              <p:val>
                                                <p:strVal val="#ppt_x"/>
                                              </p:val>
                                            </p:tav>
                                          </p:tavLst>
                                        </p:anim>
                                        <p:anim calcmode="lin" valueType="num" p14:bounceEnd="20000">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par>
                              <p:cTn id="61" fill="hold">
                                <p:stCondLst>
                                  <p:cond delay="6900"/>
                                </p:stCondLst>
                                <p:childTnLst>
                                  <p:par>
                                    <p:cTn id="62" presetID="2" presetClass="entr" presetSubtype="4" fill="hold" grpId="0" nodeType="afterEffect" p14:presetBounceEnd="20000">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14:bounceEnd="20000">
                                          <p:cBhvr additive="base">
                                            <p:cTn id="64" dur="500" fill="hold"/>
                                            <p:tgtEl>
                                              <p:spTgt spid="15"/>
                                            </p:tgtEl>
                                            <p:attrNameLst>
                                              <p:attrName>ppt_x</p:attrName>
                                            </p:attrNameLst>
                                          </p:cBhvr>
                                          <p:tavLst>
                                            <p:tav tm="0">
                                              <p:val>
                                                <p:strVal val="#ppt_x"/>
                                              </p:val>
                                            </p:tav>
                                            <p:tav tm="100000">
                                              <p:val>
                                                <p:strVal val="#ppt_x"/>
                                              </p:val>
                                            </p:tav>
                                          </p:tavLst>
                                        </p:anim>
                                        <p:anim calcmode="lin" valueType="num" p14:bounceEnd="20000">
                                          <p:cBhvr additive="base">
                                            <p:cTn id="65" dur="500" fill="hold"/>
                                            <p:tgtEl>
                                              <p:spTgt spid="15"/>
                                            </p:tgtEl>
                                            <p:attrNameLst>
                                              <p:attrName>ppt_y</p:attrName>
                                            </p:attrNameLst>
                                          </p:cBhvr>
                                          <p:tavLst>
                                            <p:tav tm="0">
                                              <p:val>
                                                <p:strVal val="1+#ppt_h/2"/>
                                              </p:val>
                                            </p:tav>
                                            <p:tav tm="100000">
                                              <p:val>
                                                <p:strVal val="#ppt_y"/>
                                              </p:val>
                                            </p:tav>
                                          </p:tavLst>
                                        </p:anim>
                                      </p:childTnLst>
                                    </p:cTn>
                                  </p:par>
                                </p:childTnLst>
                              </p:cTn>
                            </p:par>
                            <p:par>
                              <p:cTn id="66" fill="hold">
                                <p:stCondLst>
                                  <p:cond delay="7400"/>
                                </p:stCondLst>
                                <p:childTnLst>
                                  <p:par>
                                    <p:cTn id="67" presetID="2" presetClass="entr" presetSubtype="4" fill="hold" grpId="0" nodeType="afterEffect" p14:presetBounceEnd="20000">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14:bounceEnd="20000">
                                          <p:cBhvr additive="base">
                                            <p:cTn id="69" dur="500" fill="hold"/>
                                            <p:tgtEl>
                                              <p:spTgt spid="16"/>
                                            </p:tgtEl>
                                            <p:attrNameLst>
                                              <p:attrName>ppt_x</p:attrName>
                                            </p:attrNameLst>
                                          </p:cBhvr>
                                          <p:tavLst>
                                            <p:tav tm="0">
                                              <p:val>
                                                <p:strVal val="#ppt_x"/>
                                              </p:val>
                                            </p:tav>
                                            <p:tav tm="100000">
                                              <p:val>
                                                <p:strVal val="#ppt_x"/>
                                              </p:val>
                                            </p:tav>
                                          </p:tavLst>
                                        </p:anim>
                                        <p:anim calcmode="lin" valueType="num" p14:bounceEnd="20000">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par>
                              <p:cTn id="71" fill="hold">
                                <p:stCondLst>
                                  <p:cond delay="7900"/>
                                </p:stCondLst>
                                <p:childTnLst>
                                  <p:par>
                                    <p:cTn id="72" presetID="2" presetClass="entr" presetSubtype="4" fill="hold" grpId="0" nodeType="afterEffect" p14:presetBounceEnd="20000">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14:bounceEnd="20000">
                                          <p:cBhvr additive="base">
                                            <p:cTn id="74" dur="500" fill="hold"/>
                                            <p:tgtEl>
                                              <p:spTgt spid="17"/>
                                            </p:tgtEl>
                                            <p:attrNameLst>
                                              <p:attrName>ppt_x</p:attrName>
                                            </p:attrNameLst>
                                          </p:cBhvr>
                                          <p:tavLst>
                                            <p:tav tm="0">
                                              <p:val>
                                                <p:strVal val="#ppt_x"/>
                                              </p:val>
                                            </p:tav>
                                            <p:tav tm="100000">
                                              <p:val>
                                                <p:strVal val="#ppt_x"/>
                                              </p:val>
                                            </p:tav>
                                          </p:tavLst>
                                        </p:anim>
                                        <p:anim calcmode="lin" valueType="num" p14:bounceEnd="20000">
                                          <p:cBhvr additive="base">
                                            <p:cTn id="75" dur="500" fill="hold"/>
                                            <p:tgtEl>
                                              <p:spTgt spid="17"/>
                                            </p:tgtEl>
                                            <p:attrNameLst>
                                              <p:attrName>ppt_y</p:attrName>
                                            </p:attrNameLst>
                                          </p:cBhvr>
                                          <p:tavLst>
                                            <p:tav tm="0">
                                              <p:val>
                                                <p:strVal val="1+#ppt_h/2"/>
                                              </p:val>
                                            </p:tav>
                                            <p:tav tm="100000">
                                              <p:val>
                                                <p:strVal val="#ppt_y"/>
                                              </p:val>
                                            </p:tav>
                                          </p:tavLst>
                                        </p:anim>
                                      </p:childTnLst>
                                    </p:cTn>
                                  </p:par>
                                </p:childTnLst>
                              </p:cTn>
                            </p:par>
                            <p:par>
                              <p:cTn id="76" fill="hold">
                                <p:stCondLst>
                                  <p:cond delay="8400"/>
                                </p:stCondLst>
                                <p:childTnLst>
                                  <p:par>
                                    <p:cTn id="77" presetID="2" presetClass="entr" presetSubtype="2"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0-#ppt_w/2"/>
                                              </p:val>
                                            </p:tav>
                                            <p:tav tm="100000">
                                              <p:val>
                                                <p:strVal val="#ppt_x"/>
                                              </p:val>
                                            </p:tav>
                                          </p:tavLst>
                                        </p:anim>
                                        <p:anim calcmode="lin" valueType="num">
                                          <p:cBhvr additive="base">
                                            <p:cTn id="84" dur="500" fill="hold"/>
                                            <p:tgtEl>
                                              <p:spTgt spid="20"/>
                                            </p:tgtEl>
                                            <p:attrNameLst>
                                              <p:attrName>ppt_y</p:attrName>
                                            </p:attrNameLst>
                                          </p:cBhvr>
                                          <p:tavLst>
                                            <p:tav tm="0">
                                              <p:val>
                                                <p:strVal val="#ppt_y"/>
                                              </p:val>
                                            </p:tav>
                                            <p:tav tm="100000">
                                              <p:val>
                                                <p:strVal val="#ppt_y"/>
                                              </p:val>
                                            </p:tav>
                                          </p:tavLst>
                                        </p:anim>
                                      </p:childTnLst>
                                    </p:cTn>
                                  </p:par>
                                  <p:par>
                                    <p:cTn id="85" presetID="16" presetClass="entr" presetSubtype="21"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barn(inVertical)">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P spid="17" grpId="0"/>
          <p:bldP spid="18" grpId="0"/>
          <p:bldP spid="19" grpId="0" animBg="1"/>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63" presetClass="path" presetSubtype="0" accel="50000" decel="50000" fill="hold" nodeType="withEffect">
                                      <p:stCondLst>
                                        <p:cond delay="0"/>
                                      </p:stCondLst>
                                      <p:childTnLst>
                                        <p:animMotion origin="layout" path="M 0 0 L 0.25 0 E" pathEditMode="relative" ptsTypes="">
                                          <p:cBhvr>
                                            <p:cTn id="24" dur="2000" spd="-100000" fill="hold"/>
                                            <p:tgtEl>
                                              <p:spTgt spid="11"/>
                                            </p:tgtEl>
                                            <p:attrNameLst>
                                              <p:attrName>ppt_x</p:attrName>
                                              <p:attrName>ppt_y</p:attrName>
                                            </p:attrNameLst>
                                          </p:cBhvr>
                                        </p:animMotion>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63" presetClass="path" presetSubtype="0" accel="50000" decel="50000" fill="hold" nodeType="withEffect">
                                      <p:stCondLst>
                                        <p:cond delay="0"/>
                                      </p:stCondLst>
                                      <p:childTnLst>
                                        <p:animMotion origin="layout" path="M 4.41264E-6 3.7037E-6 L -0.2862 -0.00324 " pathEditMode="relative" rAng="0" ptsTypes="AA">
                                          <p:cBhvr>
                                            <p:cTn id="29" dur="2000" spd="-100000" fill="hold"/>
                                            <p:tgtEl>
                                              <p:spTgt spid="12"/>
                                            </p:tgtEl>
                                            <p:attrNameLst>
                                              <p:attrName>ppt_x</p:attrName>
                                              <p:attrName>ppt_y</p:attrName>
                                            </p:attrNameLst>
                                          </p:cBhvr>
                                          <p:rCtr x="-14310" y="-162"/>
                                        </p:animMotion>
                                      </p:childTnLst>
                                    </p:cTn>
                                  </p:par>
                                </p:childTnLst>
                              </p:cTn>
                            </p:par>
                            <p:par>
                              <p:cTn id="30" fill="hold">
                                <p:stCondLst>
                                  <p:cond delay="4500"/>
                                </p:stCondLst>
                                <p:childTnLst>
                                  <p:par>
                                    <p:cTn id="31" presetID="1"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49" presetClass="path" presetSubtype="0" accel="50000" fill="hold" nodeType="withEffect">
                                      <p:stCondLst>
                                        <p:cond delay="0"/>
                                      </p:stCondLst>
                                      <p:childTnLst>
                                        <p:animMotion origin="layout" path="M -1.66667E-6 -1.95619E-6 L 0.31771 0.73033 " pathEditMode="relative" rAng="0" ptsTypes="AA">
                                          <p:cBhvr>
                                            <p:cTn id="34" dur="600" spd="-100000" fill="hold"/>
                                            <p:tgtEl>
                                              <p:spTgt spid="21"/>
                                            </p:tgtEl>
                                            <p:attrNameLst>
                                              <p:attrName>ppt_x</p:attrName>
                                              <p:attrName>ppt_y</p:attrName>
                                            </p:attrNameLst>
                                          </p:cBhvr>
                                          <p:rCtr x="15885" y="36501"/>
                                        </p:animMotion>
                                      </p:childTnLst>
                                    </p:cTn>
                                  </p:par>
                                  <p:par>
                                    <p:cTn id="35" presetID="1" presetClass="entr" presetSubtype="0" fill="hold" nodeType="withEffect">
                                      <p:stCondLst>
                                        <p:cond delay="200"/>
                                      </p:stCondLst>
                                      <p:childTnLst>
                                        <p:set>
                                          <p:cBhvr>
                                            <p:cTn id="36" dur="1" fill="hold">
                                              <p:stCondLst>
                                                <p:cond delay="0"/>
                                              </p:stCondLst>
                                            </p:cTn>
                                            <p:tgtEl>
                                              <p:spTgt spid="26"/>
                                            </p:tgtEl>
                                            <p:attrNameLst>
                                              <p:attrName>style.visibility</p:attrName>
                                            </p:attrNameLst>
                                          </p:cBhvr>
                                          <p:to>
                                            <p:strVal val="visible"/>
                                          </p:to>
                                        </p:set>
                                      </p:childTnLst>
                                    </p:cTn>
                                  </p:par>
                                  <p:par>
                                    <p:cTn id="37" presetID="49" presetClass="path" presetSubtype="0" accel="50000" fill="hold" nodeType="withEffect">
                                      <p:stCondLst>
                                        <p:cond delay="200"/>
                                      </p:stCondLst>
                                      <p:childTnLst>
                                        <p:animMotion origin="layout" path="M 1.38889E-6 3.45679E-6 L 0.17066 0.86913 " pathEditMode="relative" rAng="0" ptsTypes="AA">
                                          <p:cBhvr>
                                            <p:cTn id="38" dur="600" spd="-100000" fill="hold"/>
                                            <p:tgtEl>
                                              <p:spTgt spid="26"/>
                                            </p:tgtEl>
                                            <p:attrNameLst>
                                              <p:attrName>ppt_x</p:attrName>
                                              <p:attrName>ppt_y</p:attrName>
                                            </p:attrNameLst>
                                          </p:cBhvr>
                                          <p:rCtr x="8524" y="43457"/>
                                        </p:animMotion>
                                      </p:childTnLst>
                                    </p:cTn>
                                  </p:par>
                                  <p:par>
                                    <p:cTn id="39" presetID="1" presetClass="entr" presetSubtype="0" fill="hold" nodeType="withEffect">
                                      <p:stCondLst>
                                        <p:cond delay="400"/>
                                      </p:stCondLst>
                                      <p:childTnLst>
                                        <p:set>
                                          <p:cBhvr>
                                            <p:cTn id="40" dur="1" fill="hold">
                                              <p:stCondLst>
                                                <p:cond delay="0"/>
                                              </p:stCondLst>
                                            </p:cTn>
                                            <p:tgtEl>
                                              <p:spTgt spid="31"/>
                                            </p:tgtEl>
                                            <p:attrNameLst>
                                              <p:attrName>style.visibility</p:attrName>
                                            </p:attrNameLst>
                                          </p:cBhvr>
                                          <p:to>
                                            <p:strVal val="visible"/>
                                          </p:to>
                                        </p:set>
                                      </p:childTnLst>
                                    </p:cTn>
                                  </p:par>
                                  <p:par>
                                    <p:cTn id="41" presetID="49" presetClass="path" presetSubtype="0" accel="50000" fill="hold" nodeType="withEffect">
                                      <p:stCondLst>
                                        <p:cond delay="400"/>
                                      </p:stCondLst>
                                      <p:childTnLst>
                                        <p:animMotion origin="layout" path="M 0 2.00555E-6 L 0 0.88121 " pathEditMode="relative" rAng="0" ptsTypes="AA">
                                          <p:cBhvr>
                                            <p:cTn id="42" dur="600" spd="-100000" fill="hold"/>
                                            <p:tgtEl>
                                              <p:spTgt spid="31"/>
                                            </p:tgtEl>
                                            <p:attrNameLst>
                                              <p:attrName>ppt_x</p:attrName>
                                              <p:attrName>ppt_y</p:attrName>
                                            </p:attrNameLst>
                                          </p:cBhvr>
                                          <p:rCtr x="0" y="44060"/>
                                        </p:animMotion>
                                      </p:childTnLst>
                                    </p:cTn>
                                  </p:par>
                                  <p:par>
                                    <p:cTn id="43" presetID="1" presetClass="entr" presetSubtype="0"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childTnLst>
                                    </p:cTn>
                                  </p:par>
                                  <p:par>
                                    <p:cTn id="45" presetID="49" presetClass="path" presetSubtype="0" accel="50000" fill="hold" nodeType="withEffect">
                                      <p:stCondLst>
                                        <p:cond delay="600"/>
                                      </p:stCondLst>
                                      <p:childTnLst>
                                        <p:animMotion origin="layout" path="M 3.88889E-6 -4.29497E-6 L -0.17049 0.86671 " pathEditMode="relative" rAng="0" ptsTypes="AA">
                                          <p:cBhvr>
                                            <p:cTn id="46" dur="600" spd="-100000" fill="hold"/>
                                            <p:tgtEl>
                                              <p:spTgt spid="36"/>
                                            </p:tgtEl>
                                            <p:attrNameLst>
                                              <p:attrName>ppt_x</p:attrName>
                                              <p:attrName>ppt_y</p:attrName>
                                            </p:attrNameLst>
                                          </p:cBhvr>
                                          <p:rCtr x="-8524" y="43320"/>
                                        </p:animMotion>
                                      </p:childTnLst>
                                    </p:cTn>
                                  </p:par>
                                  <p:par>
                                    <p:cTn id="47" presetID="1" presetClass="entr" presetSubtype="0" fill="hold" nodeType="withEffect">
                                      <p:stCondLst>
                                        <p:cond delay="800"/>
                                      </p:stCondLst>
                                      <p:childTnLst>
                                        <p:set>
                                          <p:cBhvr>
                                            <p:cTn id="48" dur="1" fill="hold">
                                              <p:stCondLst>
                                                <p:cond delay="0"/>
                                              </p:stCondLst>
                                            </p:cTn>
                                            <p:tgtEl>
                                              <p:spTgt spid="41"/>
                                            </p:tgtEl>
                                            <p:attrNameLst>
                                              <p:attrName>style.visibility</p:attrName>
                                            </p:attrNameLst>
                                          </p:cBhvr>
                                          <p:to>
                                            <p:strVal val="visible"/>
                                          </p:to>
                                        </p:set>
                                      </p:childTnLst>
                                    </p:cTn>
                                  </p:par>
                                  <p:par>
                                    <p:cTn id="49" presetID="49" presetClass="path" presetSubtype="0" accel="50000" fill="hold" nodeType="withEffect">
                                      <p:stCondLst>
                                        <p:cond delay="800"/>
                                      </p:stCondLst>
                                      <p:childTnLst>
                                        <p:animMotion origin="layout" path="M 2.22222E-6 2.89108E-6 L -0.32778 0.75902 " pathEditMode="relative" rAng="0" ptsTypes="AA">
                                          <p:cBhvr>
                                            <p:cTn id="50" dur="600" spd="-100000" fill="hold"/>
                                            <p:tgtEl>
                                              <p:spTgt spid="41"/>
                                            </p:tgtEl>
                                            <p:attrNameLst>
                                              <p:attrName>ppt_x</p:attrName>
                                              <p:attrName>ppt_y</p:attrName>
                                            </p:attrNameLst>
                                          </p:cBhvr>
                                          <p:rCtr x="-16389" y="37951"/>
                                        </p:animMotion>
                                      </p:childTnLst>
                                    </p:cTn>
                                  </p:par>
                                </p:childTnLst>
                              </p:cTn>
                            </p:par>
                            <p:par>
                              <p:cTn id="51" fill="hold">
                                <p:stCondLst>
                                  <p:cond delay="5900"/>
                                </p:stCondLst>
                                <p:childTnLst>
                                  <p:par>
                                    <p:cTn id="52" presetID="2" presetClass="entr" presetSubtype="4"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par>
                              <p:cTn id="56" fill="hold">
                                <p:stCondLst>
                                  <p:cond delay="6400"/>
                                </p:stCondLst>
                                <p:childTnLst>
                                  <p:par>
                                    <p:cTn id="57" presetID="2" presetClass="entr" presetSubtype="4"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par>
                              <p:cTn id="61" fill="hold">
                                <p:stCondLst>
                                  <p:cond delay="6900"/>
                                </p:stCondLst>
                                <p:childTnLst>
                                  <p:par>
                                    <p:cTn id="62" presetID="2" presetClass="entr" presetSubtype="4"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childTnLst>
                              </p:cTn>
                            </p:par>
                            <p:par>
                              <p:cTn id="66" fill="hold">
                                <p:stCondLst>
                                  <p:cond delay="7400"/>
                                </p:stCondLst>
                                <p:childTnLst>
                                  <p:par>
                                    <p:cTn id="67" presetID="2" presetClass="entr" presetSubtype="4"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par>
                              <p:cTn id="71" fill="hold">
                                <p:stCondLst>
                                  <p:cond delay="7900"/>
                                </p:stCondLst>
                                <p:childTnLst>
                                  <p:par>
                                    <p:cTn id="72" presetID="2" presetClass="entr" presetSubtype="4"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500" fill="hold"/>
                                            <p:tgtEl>
                                              <p:spTgt spid="17"/>
                                            </p:tgtEl>
                                            <p:attrNameLst>
                                              <p:attrName>ppt_x</p:attrName>
                                            </p:attrNameLst>
                                          </p:cBhvr>
                                          <p:tavLst>
                                            <p:tav tm="0">
                                              <p:val>
                                                <p:strVal val="#ppt_x"/>
                                              </p:val>
                                            </p:tav>
                                            <p:tav tm="100000">
                                              <p:val>
                                                <p:strVal val="#ppt_x"/>
                                              </p:val>
                                            </p:tav>
                                          </p:tavLst>
                                        </p:anim>
                                        <p:anim calcmode="lin" valueType="num">
                                          <p:cBhvr additive="base">
                                            <p:cTn id="75" dur="500" fill="hold"/>
                                            <p:tgtEl>
                                              <p:spTgt spid="17"/>
                                            </p:tgtEl>
                                            <p:attrNameLst>
                                              <p:attrName>ppt_y</p:attrName>
                                            </p:attrNameLst>
                                          </p:cBhvr>
                                          <p:tavLst>
                                            <p:tav tm="0">
                                              <p:val>
                                                <p:strVal val="1+#ppt_h/2"/>
                                              </p:val>
                                            </p:tav>
                                            <p:tav tm="100000">
                                              <p:val>
                                                <p:strVal val="#ppt_y"/>
                                              </p:val>
                                            </p:tav>
                                          </p:tavLst>
                                        </p:anim>
                                      </p:childTnLst>
                                    </p:cTn>
                                  </p:par>
                                </p:childTnLst>
                              </p:cTn>
                            </p:par>
                            <p:par>
                              <p:cTn id="76" fill="hold">
                                <p:stCondLst>
                                  <p:cond delay="8400"/>
                                </p:stCondLst>
                                <p:childTnLst>
                                  <p:par>
                                    <p:cTn id="77" presetID="2" presetClass="entr" presetSubtype="2"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0-#ppt_w/2"/>
                                              </p:val>
                                            </p:tav>
                                            <p:tav tm="100000">
                                              <p:val>
                                                <p:strVal val="#ppt_x"/>
                                              </p:val>
                                            </p:tav>
                                          </p:tavLst>
                                        </p:anim>
                                        <p:anim calcmode="lin" valueType="num">
                                          <p:cBhvr additive="base">
                                            <p:cTn id="84" dur="500" fill="hold"/>
                                            <p:tgtEl>
                                              <p:spTgt spid="20"/>
                                            </p:tgtEl>
                                            <p:attrNameLst>
                                              <p:attrName>ppt_y</p:attrName>
                                            </p:attrNameLst>
                                          </p:cBhvr>
                                          <p:tavLst>
                                            <p:tav tm="0">
                                              <p:val>
                                                <p:strVal val="#ppt_y"/>
                                              </p:val>
                                            </p:tav>
                                            <p:tav tm="100000">
                                              <p:val>
                                                <p:strVal val="#ppt_y"/>
                                              </p:val>
                                            </p:tav>
                                          </p:tavLst>
                                        </p:anim>
                                      </p:childTnLst>
                                    </p:cTn>
                                  </p:par>
                                  <p:par>
                                    <p:cTn id="85" presetID="16" presetClass="entr" presetSubtype="21"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barn(inVertical)">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P spid="17" grpId="0"/>
          <p:bldP spid="18" grpId="0"/>
          <p:bldP spid="19" grpId="0" animBg="1"/>
          <p:bldP spid="20"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graphicFrame>
        <p:nvGraphicFramePr>
          <p:cNvPr id="29" name="图表 28"/>
          <p:cNvGraphicFramePr/>
          <p:nvPr>
            <p:extLst>
              <p:ext uri="{D42A27DB-BD31-4B8C-83A1-F6EECF244321}">
                <p14:modId xmlns:p14="http://schemas.microsoft.com/office/powerpoint/2010/main" val="2856093142"/>
              </p:ext>
            </p:extLst>
          </p:nvPr>
        </p:nvGraphicFramePr>
        <p:xfrm>
          <a:off x="-73525" y="1254707"/>
          <a:ext cx="3561380" cy="20306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0" name="图表 29"/>
          <p:cNvGraphicFramePr/>
          <p:nvPr>
            <p:extLst>
              <p:ext uri="{D42A27DB-BD31-4B8C-83A1-F6EECF244321}">
                <p14:modId xmlns:p14="http://schemas.microsoft.com/office/powerpoint/2010/main" val="2149650630"/>
              </p:ext>
            </p:extLst>
          </p:nvPr>
        </p:nvGraphicFramePr>
        <p:xfrm>
          <a:off x="1960388" y="1254707"/>
          <a:ext cx="3561380" cy="20306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图表 30"/>
          <p:cNvGraphicFramePr/>
          <p:nvPr>
            <p:extLst>
              <p:ext uri="{D42A27DB-BD31-4B8C-83A1-F6EECF244321}">
                <p14:modId xmlns:p14="http://schemas.microsoft.com/office/powerpoint/2010/main" val="2155014352"/>
              </p:ext>
            </p:extLst>
          </p:nvPr>
        </p:nvGraphicFramePr>
        <p:xfrm>
          <a:off x="3994299" y="1254707"/>
          <a:ext cx="3561380" cy="203063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图表 31"/>
          <p:cNvGraphicFramePr/>
          <p:nvPr>
            <p:extLst>
              <p:ext uri="{D42A27DB-BD31-4B8C-83A1-F6EECF244321}">
                <p14:modId xmlns:p14="http://schemas.microsoft.com/office/powerpoint/2010/main" val="2393971841"/>
              </p:ext>
            </p:extLst>
          </p:nvPr>
        </p:nvGraphicFramePr>
        <p:xfrm>
          <a:off x="6028211" y="1254707"/>
          <a:ext cx="3561380" cy="2030635"/>
        </p:xfrm>
        <a:graphic>
          <a:graphicData uri="http://schemas.openxmlformats.org/drawingml/2006/chart">
            <c:chart xmlns:c="http://schemas.openxmlformats.org/drawingml/2006/chart" xmlns:r="http://schemas.openxmlformats.org/officeDocument/2006/relationships" r:id="rId8"/>
          </a:graphicData>
        </a:graphic>
      </p:graphicFrame>
      <p:sp>
        <p:nvSpPr>
          <p:cNvPr id="33" name="文本框 27"/>
          <p:cNvSpPr txBox="1"/>
          <p:nvPr/>
        </p:nvSpPr>
        <p:spPr>
          <a:xfrm>
            <a:off x="1106145" y="2027991"/>
            <a:ext cx="1086110" cy="461665"/>
          </a:xfrm>
          <a:prstGeom prst="rect">
            <a:avLst/>
          </a:prstGeom>
          <a:noFill/>
        </p:spPr>
        <p:txBody>
          <a:bodyPr wrap="square" rtlCol="0">
            <a:spAutoFit/>
          </a:bodyPr>
          <a:lstStyle/>
          <a:p>
            <a:pPr algn="ctr"/>
            <a:r>
              <a:rPr lang="en-US" altLang="zh-CN" sz="2400" dirty="0">
                <a:solidFill>
                  <a:srgbClr val="C30D23"/>
                </a:solidFill>
                <a:latin typeface="Impact" panose="020B0806030902050204" pitchFamily="34" charset="0"/>
              </a:rPr>
              <a:t>30</a:t>
            </a:r>
            <a:r>
              <a:rPr lang="en-US" altLang="zh-CN" sz="1500" dirty="0">
                <a:solidFill>
                  <a:srgbClr val="C30D23"/>
                </a:solidFill>
                <a:latin typeface="Impact" panose="020B0806030902050204" pitchFamily="34" charset="0"/>
              </a:rPr>
              <a:t>%</a:t>
            </a:r>
            <a:endParaRPr lang="zh-CN" altLang="en-US" sz="1500" dirty="0">
              <a:solidFill>
                <a:srgbClr val="C30D23"/>
              </a:solidFill>
              <a:latin typeface="Impact" panose="020B0806030902050204" pitchFamily="34" charset="0"/>
            </a:endParaRPr>
          </a:p>
        </p:txBody>
      </p:sp>
      <p:sp>
        <p:nvSpPr>
          <p:cNvPr id="34" name="文本框 28"/>
          <p:cNvSpPr txBox="1"/>
          <p:nvPr/>
        </p:nvSpPr>
        <p:spPr>
          <a:xfrm>
            <a:off x="3129887" y="2027991"/>
            <a:ext cx="1086110" cy="461665"/>
          </a:xfrm>
          <a:prstGeom prst="rect">
            <a:avLst/>
          </a:prstGeom>
          <a:noFill/>
        </p:spPr>
        <p:txBody>
          <a:bodyPr wrap="square" rtlCol="0">
            <a:spAutoFit/>
          </a:bodyPr>
          <a:lstStyle/>
          <a:p>
            <a:pPr algn="ctr"/>
            <a:r>
              <a:rPr lang="en-US" altLang="zh-CN" sz="2400" dirty="0">
                <a:solidFill>
                  <a:srgbClr val="C30D23"/>
                </a:solidFill>
                <a:latin typeface="Impact" panose="020B0806030902050204" pitchFamily="34" charset="0"/>
              </a:rPr>
              <a:t>50</a:t>
            </a:r>
            <a:r>
              <a:rPr lang="en-US" altLang="zh-CN" sz="1500" dirty="0">
                <a:solidFill>
                  <a:srgbClr val="C30D23"/>
                </a:solidFill>
                <a:latin typeface="Impact" panose="020B0806030902050204" pitchFamily="34" charset="0"/>
              </a:rPr>
              <a:t>%</a:t>
            </a:r>
            <a:endParaRPr lang="zh-CN" altLang="en-US" sz="1500" dirty="0">
              <a:solidFill>
                <a:srgbClr val="C30D23"/>
              </a:solidFill>
              <a:latin typeface="Impact" panose="020B0806030902050204" pitchFamily="34" charset="0"/>
            </a:endParaRPr>
          </a:p>
        </p:txBody>
      </p:sp>
      <p:sp>
        <p:nvSpPr>
          <p:cNvPr id="35" name="文本框 29"/>
          <p:cNvSpPr txBox="1"/>
          <p:nvPr/>
        </p:nvSpPr>
        <p:spPr>
          <a:xfrm>
            <a:off x="5153629" y="2027991"/>
            <a:ext cx="1086110" cy="461665"/>
          </a:xfrm>
          <a:prstGeom prst="rect">
            <a:avLst/>
          </a:prstGeom>
          <a:noFill/>
        </p:spPr>
        <p:txBody>
          <a:bodyPr wrap="square" rtlCol="0">
            <a:spAutoFit/>
          </a:bodyPr>
          <a:lstStyle/>
          <a:p>
            <a:pPr algn="ctr"/>
            <a:r>
              <a:rPr lang="en-US" altLang="zh-CN" sz="2400" dirty="0">
                <a:solidFill>
                  <a:srgbClr val="C30D23"/>
                </a:solidFill>
                <a:latin typeface="Impact" panose="020B0806030902050204" pitchFamily="34" charset="0"/>
              </a:rPr>
              <a:t>80</a:t>
            </a:r>
            <a:r>
              <a:rPr lang="en-US" altLang="zh-CN" sz="1500" dirty="0">
                <a:solidFill>
                  <a:srgbClr val="C30D23"/>
                </a:solidFill>
                <a:latin typeface="Impact" panose="020B0806030902050204" pitchFamily="34" charset="0"/>
              </a:rPr>
              <a:t>%</a:t>
            </a:r>
            <a:endParaRPr lang="zh-CN" altLang="en-US" sz="1500" dirty="0">
              <a:solidFill>
                <a:srgbClr val="C30D23"/>
              </a:solidFill>
              <a:latin typeface="Impact" panose="020B0806030902050204" pitchFamily="34" charset="0"/>
            </a:endParaRPr>
          </a:p>
        </p:txBody>
      </p:sp>
      <p:sp>
        <p:nvSpPr>
          <p:cNvPr id="36" name="文本框 30"/>
          <p:cNvSpPr txBox="1"/>
          <p:nvPr/>
        </p:nvSpPr>
        <p:spPr>
          <a:xfrm>
            <a:off x="7228220" y="2027991"/>
            <a:ext cx="1086110" cy="461665"/>
          </a:xfrm>
          <a:prstGeom prst="rect">
            <a:avLst/>
          </a:prstGeom>
          <a:noFill/>
        </p:spPr>
        <p:txBody>
          <a:bodyPr wrap="square" rtlCol="0">
            <a:spAutoFit/>
          </a:bodyPr>
          <a:lstStyle/>
          <a:p>
            <a:pPr algn="ctr"/>
            <a:r>
              <a:rPr lang="en-US" altLang="zh-CN" sz="2400" dirty="0">
                <a:solidFill>
                  <a:srgbClr val="C30D23"/>
                </a:solidFill>
                <a:latin typeface="Impact" panose="020B0806030902050204" pitchFamily="34" charset="0"/>
              </a:rPr>
              <a:t>100</a:t>
            </a:r>
            <a:r>
              <a:rPr lang="en-US" altLang="zh-CN" sz="1500" dirty="0">
                <a:solidFill>
                  <a:srgbClr val="C30D23"/>
                </a:solidFill>
                <a:latin typeface="Impact" panose="020B0806030902050204" pitchFamily="34" charset="0"/>
              </a:rPr>
              <a:t>%</a:t>
            </a:r>
            <a:endParaRPr lang="zh-CN" altLang="en-US" sz="1500" dirty="0">
              <a:solidFill>
                <a:srgbClr val="C30D23"/>
              </a:solidFill>
              <a:latin typeface="Impact" panose="020B0806030902050204" pitchFamily="34" charset="0"/>
            </a:endParaRPr>
          </a:p>
        </p:txBody>
      </p:sp>
      <p:sp>
        <p:nvSpPr>
          <p:cNvPr id="37" name="文本框 32"/>
          <p:cNvSpPr txBox="1"/>
          <p:nvPr/>
        </p:nvSpPr>
        <p:spPr>
          <a:xfrm>
            <a:off x="1031742" y="3361334"/>
            <a:ext cx="1230408" cy="248209"/>
          </a:xfrm>
          <a:prstGeom prst="rect">
            <a:avLst/>
          </a:prstGeom>
          <a:noFill/>
        </p:spPr>
        <p:txBody>
          <a:bodyPr wrap="square" rtlCol="0">
            <a:spAutoFit/>
          </a:bodyPr>
          <a:lstStyle/>
          <a:p>
            <a:pPr algn="ctr"/>
            <a:r>
              <a:rPr lang="zh-CN" altLang="en-US" sz="1013" dirty="0">
                <a:solidFill>
                  <a:srgbClr val="C30D23"/>
                </a:solidFill>
                <a:latin typeface="Impact" panose="020B0806030902050204" pitchFamily="34" charset="0"/>
              </a:rPr>
              <a:t>添加标题</a:t>
            </a:r>
            <a:endParaRPr lang="zh-CN" altLang="en-US" sz="900" dirty="0">
              <a:solidFill>
                <a:srgbClr val="C30D23"/>
              </a:solidFill>
              <a:latin typeface="Impact" panose="020B0806030902050204" pitchFamily="34" charset="0"/>
            </a:endParaRPr>
          </a:p>
        </p:txBody>
      </p:sp>
      <p:sp>
        <p:nvSpPr>
          <p:cNvPr id="38" name="文本框 32"/>
          <p:cNvSpPr txBox="1"/>
          <p:nvPr/>
        </p:nvSpPr>
        <p:spPr>
          <a:xfrm>
            <a:off x="3075960" y="3354674"/>
            <a:ext cx="1230408" cy="248209"/>
          </a:xfrm>
          <a:prstGeom prst="rect">
            <a:avLst/>
          </a:prstGeom>
          <a:noFill/>
        </p:spPr>
        <p:txBody>
          <a:bodyPr wrap="square" rtlCol="0">
            <a:spAutoFit/>
          </a:bodyPr>
          <a:lstStyle/>
          <a:p>
            <a:pPr algn="ctr"/>
            <a:r>
              <a:rPr lang="zh-CN" altLang="en-US" sz="1013" dirty="0">
                <a:solidFill>
                  <a:srgbClr val="C30D23"/>
                </a:solidFill>
                <a:latin typeface="Impact" panose="020B0806030902050204" pitchFamily="34" charset="0"/>
              </a:rPr>
              <a:t>添加标题</a:t>
            </a:r>
            <a:endParaRPr lang="zh-CN" altLang="en-US" sz="900" dirty="0">
              <a:solidFill>
                <a:srgbClr val="C30D23"/>
              </a:solidFill>
              <a:latin typeface="Impact" panose="020B0806030902050204" pitchFamily="34" charset="0"/>
            </a:endParaRPr>
          </a:p>
        </p:txBody>
      </p:sp>
      <p:sp>
        <p:nvSpPr>
          <p:cNvPr id="39" name="文本框 32"/>
          <p:cNvSpPr txBox="1"/>
          <p:nvPr/>
        </p:nvSpPr>
        <p:spPr>
          <a:xfrm>
            <a:off x="5139586" y="3354674"/>
            <a:ext cx="1230408" cy="248209"/>
          </a:xfrm>
          <a:prstGeom prst="rect">
            <a:avLst/>
          </a:prstGeom>
          <a:noFill/>
        </p:spPr>
        <p:txBody>
          <a:bodyPr wrap="square" rtlCol="0">
            <a:spAutoFit/>
          </a:bodyPr>
          <a:lstStyle/>
          <a:p>
            <a:pPr algn="ctr"/>
            <a:r>
              <a:rPr lang="zh-CN" altLang="en-US" sz="1013" dirty="0">
                <a:solidFill>
                  <a:srgbClr val="C30D23"/>
                </a:solidFill>
                <a:latin typeface="Impact" panose="020B0806030902050204" pitchFamily="34" charset="0"/>
              </a:rPr>
              <a:t>添加标题</a:t>
            </a:r>
            <a:endParaRPr lang="zh-CN" altLang="en-US" sz="900" dirty="0">
              <a:solidFill>
                <a:srgbClr val="C30D23"/>
              </a:solidFill>
              <a:latin typeface="Impact" panose="020B0806030902050204" pitchFamily="34" charset="0"/>
            </a:endParaRPr>
          </a:p>
        </p:txBody>
      </p:sp>
      <p:sp>
        <p:nvSpPr>
          <p:cNvPr id="40" name="文本框 32"/>
          <p:cNvSpPr txBox="1"/>
          <p:nvPr/>
        </p:nvSpPr>
        <p:spPr>
          <a:xfrm>
            <a:off x="7142614" y="3354674"/>
            <a:ext cx="1230408" cy="248209"/>
          </a:xfrm>
          <a:prstGeom prst="rect">
            <a:avLst/>
          </a:prstGeom>
          <a:noFill/>
        </p:spPr>
        <p:txBody>
          <a:bodyPr wrap="square" rtlCol="0">
            <a:spAutoFit/>
          </a:bodyPr>
          <a:lstStyle/>
          <a:p>
            <a:pPr algn="ctr"/>
            <a:r>
              <a:rPr lang="zh-CN" altLang="en-US" sz="1013" dirty="0">
                <a:solidFill>
                  <a:srgbClr val="C30D23"/>
                </a:solidFill>
                <a:latin typeface="Impact" panose="020B0806030902050204" pitchFamily="34" charset="0"/>
              </a:rPr>
              <a:t>添加标题</a:t>
            </a:r>
            <a:endParaRPr lang="zh-CN" altLang="en-US" sz="900" dirty="0">
              <a:solidFill>
                <a:srgbClr val="C30D23"/>
              </a:solidFill>
              <a:latin typeface="Impact" panose="020B0806030902050204" pitchFamily="34" charset="0"/>
            </a:endParaRPr>
          </a:p>
        </p:txBody>
      </p:sp>
      <p:sp>
        <p:nvSpPr>
          <p:cNvPr id="41" name="文本框 129"/>
          <p:cNvSpPr txBox="1"/>
          <p:nvPr/>
        </p:nvSpPr>
        <p:spPr>
          <a:xfrm>
            <a:off x="1076345" y="3747267"/>
            <a:ext cx="1138173" cy="71558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42" name="文本框 129"/>
          <p:cNvSpPr txBox="1"/>
          <p:nvPr/>
        </p:nvSpPr>
        <p:spPr>
          <a:xfrm>
            <a:off x="3122077" y="3747267"/>
            <a:ext cx="1138173" cy="71558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43" name="文本框 129"/>
          <p:cNvSpPr txBox="1"/>
          <p:nvPr/>
        </p:nvSpPr>
        <p:spPr>
          <a:xfrm>
            <a:off x="5185704" y="3747267"/>
            <a:ext cx="1138173" cy="71558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44" name="文本框 129"/>
          <p:cNvSpPr txBox="1"/>
          <p:nvPr/>
        </p:nvSpPr>
        <p:spPr>
          <a:xfrm>
            <a:off x="7188732" y="3747267"/>
            <a:ext cx="1138173" cy="71558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cxnSp>
        <p:nvCxnSpPr>
          <p:cNvPr id="45" name="直接连接符 44"/>
          <p:cNvCxnSpPr/>
          <p:nvPr/>
        </p:nvCxnSpPr>
        <p:spPr>
          <a:xfrm>
            <a:off x="903509" y="3711121"/>
            <a:ext cx="1482491" cy="0"/>
          </a:xfrm>
          <a:prstGeom prst="line">
            <a:avLst/>
          </a:prstGeom>
          <a:ln w="12700">
            <a:solidFill>
              <a:schemeClr val="tx1">
                <a:lumMod val="50000"/>
                <a:lumOff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949919" y="3711121"/>
            <a:ext cx="1482491" cy="0"/>
          </a:xfrm>
          <a:prstGeom prst="line">
            <a:avLst/>
          </a:prstGeom>
          <a:ln w="12700">
            <a:solidFill>
              <a:schemeClr val="tx1">
                <a:lumMod val="50000"/>
                <a:lumOff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3545" y="3711121"/>
            <a:ext cx="1482491" cy="0"/>
          </a:xfrm>
          <a:prstGeom prst="line">
            <a:avLst/>
          </a:prstGeom>
          <a:ln w="12700">
            <a:solidFill>
              <a:schemeClr val="tx1">
                <a:lumMod val="50000"/>
                <a:lumOff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030029" y="3711121"/>
            <a:ext cx="1482491" cy="0"/>
          </a:xfrm>
          <a:prstGeom prst="line">
            <a:avLst/>
          </a:prstGeom>
          <a:ln w="12700">
            <a:solidFill>
              <a:schemeClr val="tx1">
                <a:lumMod val="50000"/>
                <a:lumOff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38057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100" fill="hold"/>
                                        <p:tgtEl>
                                          <p:spTgt spid="29"/>
                                        </p:tgtEl>
                                        <p:attrNameLst>
                                          <p:attrName>ppt_w</p:attrName>
                                        </p:attrNameLst>
                                      </p:cBhvr>
                                      <p:tavLst>
                                        <p:tav tm="0">
                                          <p:val>
                                            <p:fltVal val="0"/>
                                          </p:val>
                                        </p:tav>
                                        <p:tav tm="100000">
                                          <p:val>
                                            <p:strVal val="#ppt_w"/>
                                          </p:val>
                                        </p:tav>
                                      </p:tavLst>
                                    </p:anim>
                                    <p:anim calcmode="lin" valueType="num">
                                      <p:cBhvr>
                                        <p:cTn id="23" dur="100" fill="hold"/>
                                        <p:tgtEl>
                                          <p:spTgt spid="29"/>
                                        </p:tgtEl>
                                        <p:attrNameLst>
                                          <p:attrName>ppt_h</p:attrName>
                                        </p:attrNameLst>
                                      </p:cBhvr>
                                      <p:tavLst>
                                        <p:tav tm="0">
                                          <p:val>
                                            <p:fltVal val="0"/>
                                          </p:val>
                                        </p:tav>
                                        <p:tav tm="100000">
                                          <p:val>
                                            <p:strVal val="#ppt_h"/>
                                          </p:val>
                                        </p:tav>
                                      </p:tavLst>
                                    </p:anim>
                                    <p:animEffect transition="in" filter="fade">
                                      <p:cBhvr>
                                        <p:cTn id="24" dur="100"/>
                                        <p:tgtEl>
                                          <p:spTgt spid="29"/>
                                        </p:tgtEl>
                                      </p:cBhvr>
                                    </p:animEffect>
                                  </p:childTnLst>
                                </p:cTn>
                              </p:par>
                              <p:par>
                                <p:cTn id="25" presetID="6" presetClass="emph" presetSubtype="0" fill="hold" grpId="1" nodeType="withEffect">
                                  <p:stCondLst>
                                    <p:cond delay="100"/>
                                  </p:stCondLst>
                                  <p:childTnLst>
                                    <p:animScale>
                                      <p:cBhvr>
                                        <p:cTn id="26" dur="100" fill="hold"/>
                                        <p:tgtEl>
                                          <p:spTgt spid="29"/>
                                        </p:tgtEl>
                                      </p:cBhvr>
                                      <p:by x="110000" y="110000"/>
                                    </p:animScale>
                                  </p:childTnLst>
                                </p:cTn>
                              </p:par>
                              <p:par>
                                <p:cTn id="27" presetID="6" presetClass="emph" presetSubtype="0" fill="hold" grpId="2" nodeType="withEffect">
                                  <p:stCondLst>
                                    <p:cond delay="200"/>
                                  </p:stCondLst>
                                  <p:childTnLst>
                                    <p:animScale>
                                      <p:cBhvr>
                                        <p:cTn id="28" dur="200" fill="hold"/>
                                        <p:tgtEl>
                                          <p:spTgt spid="29"/>
                                        </p:tgtEl>
                                      </p:cBhvr>
                                      <p:by x="90000" y="90000"/>
                                    </p:animScale>
                                  </p:childTnLst>
                                </p:cTn>
                              </p:par>
                              <p:par>
                                <p:cTn id="29" presetID="6" presetClass="emph" presetSubtype="0" fill="hold" grpId="3" nodeType="withEffect">
                                  <p:stCondLst>
                                    <p:cond delay="400"/>
                                  </p:stCondLst>
                                  <p:childTnLst>
                                    <p:animScale>
                                      <p:cBhvr>
                                        <p:cTn id="30" dur="100" fill="hold"/>
                                        <p:tgtEl>
                                          <p:spTgt spid="29"/>
                                        </p:tgtEl>
                                      </p:cBhvr>
                                      <p:by x="105000" y="105000"/>
                                    </p:animScale>
                                  </p:childTnLst>
                                </p:cTn>
                              </p:par>
                              <p:par>
                                <p:cTn id="31" presetID="6" presetClass="emph" presetSubtype="0" fill="hold" grpId="4" nodeType="withEffect">
                                  <p:stCondLst>
                                    <p:cond delay="500"/>
                                  </p:stCondLst>
                                  <p:childTnLst>
                                    <p:animScale>
                                      <p:cBhvr>
                                        <p:cTn id="32" dur="200" fill="hold"/>
                                        <p:tgtEl>
                                          <p:spTgt spid="29"/>
                                        </p:tgtEl>
                                      </p:cBhvr>
                                      <p:by x="95000" y="95000"/>
                                    </p:animScale>
                                  </p:childTnLst>
                                </p:cTn>
                              </p:par>
                            </p:childTnLst>
                          </p:cTn>
                        </p:par>
                        <p:par>
                          <p:cTn id="33" fill="hold">
                            <p:stCondLst>
                              <p:cond delay="3200"/>
                            </p:stCondLst>
                            <p:childTnLst>
                              <p:par>
                                <p:cTn id="34" presetID="53" presetClass="entr" presetSubtype="16"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100" fill="hold"/>
                                        <p:tgtEl>
                                          <p:spTgt spid="30"/>
                                        </p:tgtEl>
                                        <p:attrNameLst>
                                          <p:attrName>ppt_w</p:attrName>
                                        </p:attrNameLst>
                                      </p:cBhvr>
                                      <p:tavLst>
                                        <p:tav tm="0">
                                          <p:val>
                                            <p:fltVal val="0"/>
                                          </p:val>
                                        </p:tav>
                                        <p:tav tm="100000">
                                          <p:val>
                                            <p:strVal val="#ppt_w"/>
                                          </p:val>
                                        </p:tav>
                                      </p:tavLst>
                                    </p:anim>
                                    <p:anim calcmode="lin" valueType="num">
                                      <p:cBhvr>
                                        <p:cTn id="37" dur="100" fill="hold"/>
                                        <p:tgtEl>
                                          <p:spTgt spid="30"/>
                                        </p:tgtEl>
                                        <p:attrNameLst>
                                          <p:attrName>ppt_h</p:attrName>
                                        </p:attrNameLst>
                                      </p:cBhvr>
                                      <p:tavLst>
                                        <p:tav tm="0">
                                          <p:val>
                                            <p:fltVal val="0"/>
                                          </p:val>
                                        </p:tav>
                                        <p:tav tm="100000">
                                          <p:val>
                                            <p:strVal val="#ppt_h"/>
                                          </p:val>
                                        </p:tav>
                                      </p:tavLst>
                                    </p:anim>
                                    <p:animEffect transition="in" filter="fade">
                                      <p:cBhvr>
                                        <p:cTn id="38" dur="100"/>
                                        <p:tgtEl>
                                          <p:spTgt spid="30"/>
                                        </p:tgtEl>
                                      </p:cBhvr>
                                    </p:animEffect>
                                  </p:childTnLst>
                                </p:cTn>
                              </p:par>
                              <p:par>
                                <p:cTn id="39" presetID="6" presetClass="emph" presetSubtype="0" fill="hold" grpId="1" nodeType="withEffect">
                                  <p:stCondLst>
                                    <p:cond delay="100"/>
                                  </p:stCondLst>
                                  <p:childTnLst>
                                    <p:animScale>
                                      <p:cBhvr>
                                        <p:cTn id="40" dur="100" fill="hold"/>
                                        <p:tgtEl>
                                          <p:spTgt spid="30"/>
                                        </p:tgtEl>
                                      </p:cBhvr>
                                      <p:by x="110000" y="110000"/>
                                    </p:animScale>
                                  </p:childTnLst>
                                </p:cTn>
                              </p:par>
                              <p:par>
                                <p:cTn id="41" presetID="6" presetClass="emph" presetSubtype="0" fill="hold" grpId="2" nodeType="withEffect">
                                  <p:stCondLst>
                                    <p:cond delay="200"/>
                                  </p:stCondLst>
                                  <p:childTnLst>
                                    <p:animScale>
                                      <p:cBhvr>
                                        <p:cTn id="42" dur="200" fill="hold"/>
                                        <p:tgtEl>
                                          <p:spTgt spid="30"/>
                                        </p:tgtEl>
                                      </p:cBhvr>
                                      <p:by x="90000" y="90000"/>
                                    </p:animScale>
                                  </p:childTnLst>
                                </p:cTn>
                              </p:par>
                              <p:par>
                                <p:cTn id="43" presetID="6" presetClass="emph" presetSubtype="0" fill="hold" grpId="3" nodeType="withEffect">
                                  <p:stCondLst>
                                    <p:cond delay="400"/>
                                  </p:stCondLst>
                                  <p:childTnLst>
                                    <p:animScale>
                                      <p:cBhvr>
                                        <p:cTn id="44" dur="100" fill="hold"/>
                                        <p:tgtEl>
                                          <p:spTgt spid="30"/>
                                        </p:tgtEl>
                                      </p:cBhvr>
                                      <p:by x="105000" y="105000"/>
                                    </p:animScale>
                                  </p:childTnLst>
                                </p:cTn>
                              </p:par>
                              <p:par>
                                <p:cTn id="45" presetID="6" presetClass="emph" presetSubtype="0" fill="hold" grpId="4" nodeType="withEffect">
                                  <p:stCondLst>
                                    <p:cond delay="500"/>
                                  </p:stCondLst>
                                  <p:childTnLst>
                                    <p:animScale>
                                      <p:cBhvr>
                                        <p:cTn id="46" dur="200" fill="hold"/>
                                        <p:tgtEl>
                                          <p:spTgt spid="30"/>
                                        </p:tgtEl>
                                      </p:cBhvr>
                                      <p:by x="95000" y="95000"/>
                                    </p:animScale>
                                  </p:childTnLst>
                                </p:cTn>
                              </p:par>
                            </p:childTnLst>
                          </p:cTn>
                        </p:par>
                        <p:par>
                          <p:cTn id="47" fill="hold">
                            <p:stCondLst>
                              <p:cond delay="3900"/>
                            </p:stCondLst>
                            <p:childTnLst>
                              <p:par>
                                <p:cTn id="48" presetID="53" presetClass="entr" presetSubtype="16"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100" fill="hold"/>
                                        <p:tgtEl>
                                          <p:spTgt spid="31"/>
                                        </p:tgtEl>
                                        <p:attrNameLst>
                                          <p:attrName>ppt_w</p:attrName>
                                        </p:attrNameLst>
                                      </p:cBhvr>
                                      <p:tavLst>
                                        <p:tav tm="0">
                                          <p:val>
                                            <p:fltVal val="0"/>
                                          </p:val>
                                        </p:tav>
                                        <p:tav tm="100000">
                                          <p:val>
                                            <p:strVal val="#ppt_w"/>
                                          </p:val>
                                        </p:tav>
                                      </p:tavLst>
                                    </p:anim>
                                    <p:anim calcmode="lin" valueType="num">
                                      <p:cBhvr>
                                        <p:cTn id="51" dur="100" fill="hold"/>
                                        <p:tgtEl>
                                          <p:spTgt spid="31"/>
                                        </p:tgtEl>
                                        <p:attrNameLst>
                                          <p:attrName>ppt_h</p:attrName>
                                        </p:attrNameLst>
                                      </p:cBhvr>
                                      <p:tavLst>
                                        <p:tav tm="0">
                                          <p:val>
                                            <p:fltVal val="0"/>
                                          </p:val>
                                        </p:tav>
                                        <p:tav tm="100000">
                                          <p:val>
                                            <p:strVal val="#ppt_h"/>
                                          </p:val>
                                        </p:tav>
                                      </p:tavLst>
                                    </p:anim>
                                    <p:animEffect transition="in" filter="fade">
                                      <p:cBhvr>
                                        <p:cTn id="52" dur="100"/>
                                        <p:tgtEl>
                                          <p:spTgt spid="31"/>
                                        </p:tgtEl>
                                      </p:cBhvr>
                                    </p:animEffect>
                                  </p:childTnLst>
                                </p:cTn>
                              </p:par>
                              <p:par>
                                <p:cTn id="53" presetID="6" presetClass="emph" presetSubtype="0" fill="hold" grpId="1" nodeType="withEffect">
                                  <p:stCondLst>
                                    <p:cond delay="100"/>
                                  </p:stCondLst>
                                  <p:childTnLst>
                                    <p:animScale>
                                      <p:cBhvr>
                                        <p:cTn id="54" dur="100" fill="hold"/>
                                        <p:tgtEl>
                                          <p:spTgt spid="31"/>
                                        </p:tgtEl>
                                      </p:cBhvr>
                                      <p:by x="110000" y="110000"/>
                                    </p:animScale>
                                  </p:childTnLst>
                                </p:cTn>
                              </p:par>
                              <p:par>
                                <p:cTn id="55" presetID="6" presetClass="emph" presetSubtype="0" fill="hold" grpId="2" nodeType="withEffect">
                                  <p:stCondLst>
                                    <p:cond delay="200"/>
                                  </p:stCondLst>
                                  <p:childTnLst>
                                    <p:animScale>
                                      <p:cBhvr>
                                        <p:cTn id="56" dur="200" fill="hold"/>
                                        <p:tgtEl>
                                          <p:spTgt spid="31"/>
                                        </p:tgtEl>
                                      </p:cBhvr>
                                      <p:by x="90000" y="90000"/>
                                    </p:animScale>
                                  </p:childTnLst>
                                </p:cTn>
                              </p:par>
                              <p:par>
                                <p:cTn id="57" presetID="6" presetClass="emph" presetSubtype="0" fill="hold" grpId="3" nodeType="withEffect">
                                  <p:stCondLst>
                                    <p:cond delay="400"/>
                                  </p:stCondLst>
                                  <p:childTnLst>
                                    <p:animScale>
                                      <p:cBhvr>
                                        <p:cTn id="58" dur="100" fill="hold"/>
                                        <p:tgtEl>
                                          <p:spTgt spid="31"/>
                                        </p:tgtEl>
                                      </p:cBhvr>
                                      <p:by x="105000" y="105000"/>
                                    </p:animScale>
                                  </p:childTnLst>
                                </p:cTn>
                              </p:par>
                              <p:par>
                                <p:cTn id="59" presetID="6" presetClass="emph" presetSubtype="0" fill="hold" grpId="4" nodeType="withEffect">
                                  <p:stCondLst>
                                    <p:cond delay="500"/>
                                  </p:stCondLst>
                                  <p:childTnLst>
                                    <p:animScale>
                                      <p:cBhvr>
                                        <p:cTn id="60" dur="200" fill="hold"/>
                                        <p:tgtEl>
                                          <p:spTgt spid="31"/>
                                        </p:tgtEl>
                                      </p:cBhvr>
                                      <p:by x="95000" y="95000"/>
                                    </p:animScale>
                                  </p:childTnLst>
                                </p:cTn>
                              </p:par>
                            </p:childTnLst>
                          </p:cTn>
                        </p:par>
                        <p:par>
                          <p:cTn id="61" fill="hold">
                            <p:stCondLst>
                              <p:cond delay="4600"/>
                            </p:stCondLst>
                            <p:childTnLst>
                              <p:par>
                                <p:cTn id="62" presetID="53" presetClass="entr" presetSubtype="16"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p:cTn id="64" dur="100" fill="hold"/>
                                        <p:tgtEl>
                                          <p:spTgt spid="32"/>
                                        </p:tgtEl>
                                        <p:attrNameLst>
                                          <p:attrName>ppt_w</p:attrName>
                                        </p:attrNameLst>
                                      </p:cBhvr>
                                      <p:tavLst>
                                        <p:tav tm="0">
                                          <p:val>
                                            <p:fltVal val="0"/>
                                          </p:val>
                                        </p:tav>
                                        <p:tav tm="100000">
                                          <p:val>
                                            <p:strVal val="#ppt_w"/>
                                          </p:val>
                                        </p:tav>
                                      </p:tavLst>
                                    </p:anim>
                                    <p:anim calcmode="lin" valueType="num">
                                      <p:cBhvr>
                                        <p:cTn id="65" dur="100" fill="hold"/>
                                        <p:tgtEl>
                                          <p:spTgt spid="32"/>
                                        </p:tgtEl>
                                        <p:attrNameLst>
                                          <p:attrName>ppt_h</p:attrName>
                                        </p:attrNameLst>
                                      </p:cBhvr>
                                      <p:tavLst>
                                        <p:tav tm="0">
                                          <p:val>
                                            <p:fltVal val="0"/>
                                          </p:val>
                                        </p:tav>
                                        <p:tav tm="100000">
                                          <p:val>
                                            <p:strVal val="#ppt_h"/>
                                          </p:val>
                                        </p:tav>
                                      </p:tavLst>
                                    </p:anim>
                                    <p:animEffect transition="in" filter="fade">
                                      <p:cBhvr>
                                        <p:cTn id="66" dur="100"/>
                                        <p:tgtEl>
                                          <p:spTgt spid="32"/>
                                        </p:tgtEl>
                                      </p:cBhvr>
                                    </p:animEffect>
                                  </p:childTnLst>
                                </p:cTn>
                              </p:par>
                              <p:par>
                                <p:cTn id="67" presetID="6" presetClass="emph" presetSubtype="0" fill="hold" grpId="1" nodeType="withEffect">
                                  <p:stCondLst>
                                    <p:cond delay="100"/>
                                  </p:stCondLst>
                                  <p:childTnLst>
                                    <p:animScale>
                                      <p:cBhvr>
                                        <p:cTn id="68" dur="100" fill="hold"/>
                                        <p:tgtEl>
                                          <p:spTgt spid="32"/>
                                        </p:tgtEl>
                                      </p:cBhvr>
                                      <p:by x="110000" y="110000"/>
                                    </p:animScale>
                                  </p:childTnLst>
                                </p:cTn>
                              </p:par>
                              <p:par>
                                <p:cTn id="69" presetID="6" presetClass="emph" presetSubtype="0" fill="hold" grpId="2" nodeType="withEffect">
                                  <p:stCondLst>
                                    <p:cond delay="200"/>
                                  </p:stCondLst>
                                  <p:childTnLst>
                                    <p:animScale>
                                      <p:cBhvr>
                                        <p:cTn id="70" dur="200" fill="hold"/>
                                        <p:tgtEl>
                                          <p:spTgt spid="32"/>
                                        </p:tgtEl>
                                      </p:cBhvr>
                                      <p:by x="90000" y="90000"/>
                                    </p:animScale>
                                  </p:childTnLst>
                                </p:cTn>
                              </p:par>
                              <p:par>
                                <p:cTn id="71" presetID="6" presetClass="emph" presetSubtype="0" fill="hold" grpId="3" nodeType="withEffect">
                                  <p:stCondLst>
                                    <p:cond delay="400"/>
                                  </p:stCondLst>
                                  <p:childTnLst>
                                    <p:animScale>
                                      <p:cBhvr>
                                        <p:cTn id="72" dur="100" fill="hold"/>
                                        <p:tgtEl>
                                          <p:spTgt spid="32"/>
                                        </p:tgtEl>
                                      </p:cBhvr>
                                      <p:by x="105000" y="105000"/>
                                    </p:animScale>
                                  </p:childTnLst>
                                </p:cTn>
                              </p:par>
                              <p:par>
                                <p:cTn id="73" presetID="6" presetClass="emph" presetSubtype="0" fill="hold" grpId="4" nodeType="withEffect">
                                  <p:stCondLst>
                                    <p:cond delay="500"/>
                                  </p:stCondLst>
                                  <p:childTnLst>
                                    <p:animScale>
                                      <p:cBhvr>
                                        <p:cTn id="74" dur="200" fill="hold"/>
                                        <p:tgtEl>
                                          <p:spTgt spid="32"/>
                                        </p:tgtEl>
                                      </p:cBhvr>
                                      <p:by x="95000" y="95000"/>
                                    </p:animScale>
                                  </p:childTnLst>
                                </p:cTn>
                              </p:par>
                            </p:childTnLst>
                          </p:cTn>
                        </p:par>
                        <p:par>
                          <p:cTn id="75" fill="hold">
                            <p:stCondLst>
                              <p:cond delay="5300"/>
                            </p:stCondLst>
                            <p:childTnLst>
                              <p:par>
                                <p:cTn id="76" presetID="14" presetClass="entr" presetSubtype="10"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randombar(horizontal)">
                                      <p:cBhvr>
                                        <p:cTn id="78" dur="500"/>
                                        <p:tgtEl>
                                          <p:spTgt spid="33"/>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randombar(horizontal)">
                                      <p:cBhvr>
                                        <p:cTn id="81" dur="500"/>
                                        <p:tgtEl>
                                          <p:spTgt spid="34"/>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randombar(horizontal)">
                                      <p:cBhvr>
                                        <p:cTn id="84" dur="500"/>
                                        <p:tgtEl>
                                          <p:spTgt spid="35"/>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randombar(horizontal)">
                                      <p:cBhvr>
                                        <p:cTn id="87" dur="500"/>
                                        <p:tgtEl>
                                          <p:spTgt spid="36"/>
                                        </p:tgtEl>
                                      </p:cBhvr>
                                    </p:animEffect>
                                  </p:childTnLst>
                                </p:cTn>
                              </p:par>
                            </p:childTnLst>
                          </p:cTn>
                        </p:par>
                        <p:par>
                          <p:cTn id="88" fill="hold">
                            <p:stCondLst>
                              <p:cond delay="5800"/>
                            </p:stCondLst>
                            <p:childTnLst>
                              <p:par>
                                <p:cTn id="89" presetID="16" presetClass="entr" presetSubtype="37" fill="hold"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barn(outVertical)">
                                      <p:cBhvr>
                                        <p:cTn id="91" dur="500"/>
                                        <p:tgtEl>
                                          <p:spTgt spid="45"/>
                                        </p:tgtEl>
                                      </p:cBhvr>
                                    </p:animEffect>
                                  </p:childTnLst>
                                </p:cTn>
                              </p:par>
                              <p:par>
                                <p:cTn id="92" presetID="16" presetClass="entr" presetSubtype="37"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barn(outVertical)">
                                      <p:cBhvr>
                                        <p:cTn id="94" dur="500"/>
                                        <p:tgtEl>
                                          <p:spTgt spid="46"/>
                                        </p:tgtEl>
                                      </p:cBhvr>
                                    </p:animEffect>
                                  </p:childTnLst>
                                </p:cTn>
                              </p:par>
                              <p:par>
                                <p:cTn id="95" presetID="16" presetClass="entr" presetSubtype="37"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barn(outVertical)">
                                      <p:cBhvr>
                                        <p:cTn id="97" dur="500"/>
                                        <p:tgtEl>
                                          <p:spTgt spid="47"/>
                                        </p:tgtEl>
                                      </p:cBhvr>
                                    </p:animEffect>
                                  </p:childTnLst>
                                </p:cTn>
                              </p:par>
                              <p:par>
                                <p:cTn id="98" presetID="16" presetClass="entr" presetSubtype="37"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barn(outVertical)">
                                      <p:cBhvr>
                                        <p:cTn id="100" dur="500"/>
                                        <p:tgtEl>
                                          <p:spTgt spid="48"/>
                                        </p:tgtEl>
                                      </p:cBhvr>
                                    </p:animEffect>
                                  </p:childTnLst>
                                </p:cTn>
                              </p:par>
                            </p:childTnLst>
                          </p:cTn>
                        </p:par>
                        <p:par>
                          <p:cTn id="101" fill="hold">
                            <p:stCondLst>
                              <p:cond delay="6300"/>
                            </p:stCondLst>
                            <p:childTnLst>
                              <p:par>
                                <p:cTn id="102" presetID="42" presetClass="entr" presetSubtype="0" fill="hold" grpId="0" nodeType="after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anim calcmode="lin" valueType="num">
                                      <p:cBhvr>
                                        <p:cTn id="105" dur="500" fill="hold"/>
                                        <p:tgtEl>
                                          <p:spTgt spid="37"/>
                                        </p:tgtEl>
                                        <p:attrNameLst>
                                          <p:attrName>ppt_x</p:attrName>
                                        </p:attrNameLst>
                                      </p:cBhvr>
                                      <p:tavLst>
                                        <p:tav tm="0">
                                          <p:val>
                                            <p:strVal val="#ppt_x"/>
                                          </p:val>
                                        </p:tav>
                                        <p:tav tm="100000">
                                          <p:val>
                                            <p:strVal val="#ppt_x"/>
                                          </p:val>
                                        </p:tav>
                                      </p:tavLst>
                                    </p:anim>
                                    <p:anim calcmode="lin" valueType="num">
                                      <p:cBhvr>
                                        <p:cTn id="106" dur="500" fill="hold"/>
                                        <p:tgtEl>
                                          <p:spTgt spid="3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anim calcmode="lin" valueType="num">
                                      <p:cBhvr>
                                        <p:cTn id="110" dur="500" fill="hold"/>
                                        <p:tgtEl>
                                          <p:spTgt spid="38"/>
                                        </p:tgtEl>
                                        <p:attrNameLst>
                                          <p:attrName>ppt_x</p:attrName>
                                        </p:attrNameLst>
                                      </p:cBhvr>
                                      <p:tavLst>
                                        <p:tav tm="0">
                                          <p:val>
                                            <p:strVal val="#ppt_x"/>
                                          </p:val>
                                        </p:tav>
                                        <p:tav tm="100000">
                                          <p:val>
                                            <p:strVal val="#ppt_x"/>
                                          </p:val>
                                        </p:tav>
                                      </p:tavLst>
                                    </p:anim>
                                    <p:anim calcmode="lin" valueType="num">
                                      <p:cBhvr>
                                        <p:cTn id="111" dur="500" fill="hold"/>
                                        <p:tgtEl>
                                          <p:spTgt spid="3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anim calcmode="lin" valueType="num">
                                      <p:cBhvr>
                                        <p:cTn id="115" dur="500" fill="hold"/>
                                        <p:tgtEl>
                                          <p:spTgt spid="39"/>
                                        </p:tgtEl>
                                        <p:attrNameLst>
                                          <p:attrName>ppt_x</p:attrName>
                                        </p:attrNameLst>
                                      </p:cBhvr>
                                      <p:tavLst>
                                        <p:tav tm="0">
                                          <p:val>
                                            <p:strVal val="#ppt_x"/>
                                          </p:val>
                                        </p:tav>
                                        <p:tav tm="100000">
                                          <p:val>
                                            <p:strVal val="#ppt_x"/>
                                          </p:val>
                                        </p:tav>
                                      </p:tavLst>
                                    </p:anim>
                                    <p:anim calcmode="lin" valueType="num">
                                      <p:cBhvr>
                                        <p:cTn id="116" dur="500" fill="hold"/>
                                        <p:tgtEl>
                                          <p:spTgt spid="39"/>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anim calcmode="lin" valueType="num">
                                      <p:cBhvr>
                                        <p:cTn id="120" dur="500" fill="hold"/>
                                        <p:tgtEl>
                                          <p:spTgt spid="40"/>
                                        </p:tgtEl>
                                        <p:attrNameLst>
                                          <p:attrName>ppt_x</p:attrName>
                                        </p:attrNameLst>
                                      </p:cBhvr>
                                      <p:tavLst>
                                        <p:tav tm="0">
                                          <p:val>
                                            <p:strVal val="#ppt_x"/>
                                          </p:val>
                                        </p:tav>
                                        <p:tav tm="100000">
                                          <p:val>
                                            <p:strVal val="#ppt_x"/>
                                          </p:val>
                                        </p:tav>
                                      </p:tavLst>
                                    </p:anim>
                                    <p:anim calcmode="lin" valueType="num">
                                      <p:cBhvr>
                                        <p:cTn id="121" dur="500" fill="hold"/>
                                        <p:tgtEl>
                                          <p:spTgt spid="40"/>
                                        </p:tgtEl>
                                        <p:attrNameLst>
                                          <p:attrName>ppt_y</p:attrName>
                                        </p:attrNameLst>
                                      </p:cBhvr>
                                      <p:tavLst>
                                        <p:tav tm="0">
                                          <p:val>
                                            <p:strVal val="#ppt_y+.1"/>
                                          </p:val>
                                        </p:tav>
                                        <p:tav tm="100000">
                                          <p:val>
                                            <p:strVal val="#ppt_y"/>
                                          </p:val>
                                        </p:tav>
                                      </p:tavLst>
                                    </p:anim>
                                  </p:childTnLst>
                                </p:cTn>
                              </p:par>
                              <p:par>
                                <p:cTn id="122" presetID="47" presetClass="entr" presetSubtype="0"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500"/>
                                        <p:tgtEl>
                                          <p:spTgt spid="44"/>
                                        </p:tgtEl>
                                      </p:cBhvr>
                                    </p:animEffect>
                                    <p:anim calcmode="lin" valueType="num">
                                      <p:cBhvr>
                                        <p:cTn id="125" dur="500" fill="hold"/>
                                        <p:tgtEl>
                                          <p:spTgt spid="44"/>
                                        </p:tgtEl>
                                        <p:attrNameLst>
                                          <p:attrName>ppt_x</p:attrName>
                                        </p:attrNameLst>
                                      </p:cBhvr>
                                      <p:tavLst>
                                        <p:tav tm="0">
                                          <p:val>
                                            <p:strVal val="#ppt_x"/>
                                          </p:val>
                                        </p:tav>
                                        <p:tav tm="100000">
                                          <p:val>
                                            <p:strVal val="#ppt_x"/>
                                          </p:val>
                                        </p:tav>
                                      </p:tavLst>
                                    </p:anim>
                                    <p:anim calcmode="lin" valueType="num">
                                      <p:cBhvr>
                                        <p:cTn id="126" dur="500" fill="hold"/>
                                        <p:tgtEl>
                                          <p:spTgt spid="44"/>
                                        </p:tgtEl>
                                        <p:attrNameLst>
                                          <p:attrName>ppt_y</p:attrName>
                                        </p:attrNameLst>
                                      </p:cBhvr>
                                      <p:tavLst>
                                        <p:tav tm="0">
                                          <p:val>
                                            <p:strVal val="#ppt_y-.1"/>
                                          </p:val>
                                        </p:tav>
                                        <p:tav tm="100000">
                                          <p:val>
                                            <p:strVal val="#ppt_y"/>
                                          </p:val>
                                        </p:tav>
                                      </p:tavLst>
                                    </p:anim>
                                  </p:childTnLst>
                                </p:cTn>
                              </p:par>
                              <p:par>
                                <p:cTn id="127" presetID="47" presetClass="entr" presetSubtype="0" fill="hold" grpId="0"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500"/>
                                        <p:tgtEl>
                                          <p:spTgt spid="43"/>
                                        </p:tgtEl>
                                      </p:cBhvr>
                                    </p:animEffect>
                                    <p:anim calcmode="lin" valueType="num">
                                      <p:cBhvr>
                                        <p:cTn id="130" dur="500" fill="hold"/>
                                        <p:tgtEl>
                                          <p:spTgt spid="43"/>
                                        </p:tgtEl>
                                        <p:attrNameLst>
                                          <p:attrName>ppt_x</p:attrName>
                                        </p:attrNameLst>
                                      </p:cBhvr>
                                      <p:tavLst>
                                        <p:tav tm="0">
                                          <p:val>
                                            <p:strVal val="#ppt_x"/>
                                          </p:val>
                                        </p:tav>
                                        <p:tav tm="100000">
                                          <p:val>
                                            <p:strVal val="#ppt_x"/>
                                          </p:val>
                                        </p:tav>
                                      </p:tavLst>
                                    </p:anim>
                                    <p:anim calcmode="lin" valueType="num">
                                      <p:cBhvr>
                                        <p:cTn id="131" dur="500" fill="hold"/>
                                        <p:tgtEl>
                                          <p:spTgt spid="43"/>
                                        </p:tgtEl>
                                        <p:attrNameLst>
                                          <p:attrName>ppt_y</p:attrName>
                                        </p:attrNameLst>
                                      </p:cBhvr>
                                      <p:tavLst>
                                        <p:tav tm="0">
                                          <p:val>
                                            <p:strVal val="#ppt_y-.1"/>
                                          </p:val>
                                        </p:tav>
                                        <p:tav tm="100000">
                                          <p:val>
                                            <p:strVal val="#ppt_y"/>
                                          </p:val>
                                        </p:tav>
                                      </p:tavLst>
                                    </p:anim>
                                  </p:childTnLst>
                                </p:cTn>
                              </p:par>
                              <p:par>
                                <p:cTn id="132" presetID="47" presetClass="entr" presetSubtype="0" fill="hold" grpId="0" nodeType="with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fade">
                                      <p:cBhvr>
                                        <p:cTn id="134" dur="500"/>
                                        <p:tgtEl>
                                          <p:spTgt spid="42"/>
                                        </p:tgtEl>
                                      </p:cBhvr>
                                    </p:animEffect>
                                    <p:anim calcmode="lin" valueType="num">
                                      <p:cBhvr>
                                        <p:cTn id="135" dur="500" fill="hold"/>
                                        <p:tgtEl>
                                          <p:spTgt spid="42"/>
                                        </p:tgtEl>
                                        <p:attrNameLst>
                                          <p:attrName>ppt_x</p:attrName>
                                        </p:attrNameLst>
                                      </p:cBhvr>
                                      <p:tavLst>
                                        <p:tav tm="0">
                                          <p:val>
                                            <p:strVal val="#ppt_x"/>
                                          </p:val>
                                        </p:tav>
                                        <p:tav tm="100000">
                                          <p:val>
                                            <p:strVal val="#ppt_x"/>
                                          </p:val>
                                        </p:tav>
                                      </p:tavLst>
                                    </p:anim>
                                    <p:anim calcmode="lin" valueType="num">
                                      <p:cBhvr>
                                        <p:cTn id="136" dur="500" fill="hold"/>
                                        <p:tgtEl>
                                          <p:spTgt spid="42"/>
                                        </p:tgtEl>
                                        <p:attrNameLst>
                                          <p:attrName>ppt_y</p:attrName>
                                        </p:attrNameLst>
                                      </p:cBhvr>
                                      <p:tavLst>
                                        <p:tav tm="0">
                                          <p:val>
                                            <p:strVal val="#ppt_y-.1"/>
                                          </p:val>
                                        </p:tav>
                                        <p:tav tm="100000">
                                          <p:val>
                                            <p:strVal val="#ppt_y"/>
                                          </p:val>
                                        </p:tav>
                                      </p:tavLst>
                                    </p:anim>
                                  </p:childTnLst>
                                </p:cTn>
                              </p:par>
                              <p:par>
                                <p:cTn id="137" presetID="47" presetClass="entr" presetSubtype="0" fill="hold" grpId="0" nodeType="withEffect">
                                  <p:stCondLst>
                                    <p:cond delay="0"/>
                                  </p:stCondLst>
                                  <p:childTnLst>
                                    <p:set>
                                      <p:cBhvr>
                                        <p:cTn id="138" dur="1" fill="hold">
                                          <p:stCondLst>
                                            <p:cond delay="0"/>
                                          </p:stCondLst>
                                        </p:cTn>
                                        <p:tgtEl>
                                          <p:spTgt spid="41"/>
                                        </p:tgtEl>
                                        <p:attrNameLst>
                                          <p:attrName>style.visibility</p:attrName>
                                        </p:attrNameLst>
                                      </p:cBhvr>
                                      <p:to>
                                        <p:strVal val="visible"/>
                                      </p:to>
                                    </p:set>
                                    <p:animEffect transition="in" filter="fade">
                                      <p:cBhvr>
                                        <p:cTn id="139" dur="500"/>
                                        <p:tgtEl>
                                          <p:spTgt spid="41"/>
                                        </p:tgtEl>
                                      </p:cBhvr>
                                    </p:animEffect>
                                    <p:anim calcmode="lin" valueType="num">
                                      <p:cBhvr>
                                        <p:cTn id="140" dur="500" fill="hold"/>
                                        <p:tgtEl>
                                          <p:spTgt spid="41"/>
                                        </p:tgtEl>
                                        <p:attrNameLst>
                                          <p:attrName>ppt_x</p:attrName>
                                        </p:attrNameLst>
                                      </p:cBhvr>
                                      <p:tavLst>
                                        <p:tav tm="0">
                                          <p:val>
                                            <p:strVal val="#ppt_x"/>
                                          </p:val>
                                        </p:tav>
                                        <p:tav tm="100000">
                                          <p:val>
                                            <p:strVal val="#ppt_x"/>
                                          </p:val>
                                        </p:tav>
                                      </p:tavLst>
                                    </p:anim>
                                    <p:anim calcmode="lin" valueType="num">
                                      <p:cBhvr>
                                        <p:cTn id="141"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29" grpId="0">
        <p:bldAsOne/>
      </p:bldGraphic>
      <p:bldGraphic spid="29" grpId="1">
        <p:bldAsOne/>
      </p:bldGraphic>
      <p:bldGraphic spid="29" grpId="2">
        <p:bldAsOne/>
      </p:bldGraphic>
      <p:bldGraphic spid="29" grpId="3">
        <p:bldAsOne/>
      </p:bldGraphic>
      <p:bldGraphic spid="29" grpId="4">
        <p:bldAsOne/>
      </p:bldGraphic>
      <p:bldGraphic spid="30" grpId="0">
        <p:bldAsOne/>
      </p:bldGraphic>
      <p:bldGraphic spid="30" grpId="1">
        <p:bldAsOne/>
      </p:bldGraphic>
      <p:bldGraphic spid="30" grpId="2">
        <p:bldAsOne/>
      </p:bldGraphic>
      <p:bldGraphic spid="30" grpId="3">
        <p:bldAsOne/>
      </p:bldGraphic>
      <p:bldGraphic spid="30" grpId="4">
        <p:bldAsOne/>
      </p:bldGraphic>
      <p:bldGraphic spid="31" grpId="0">
        <p:bldAsOne/>
      </p:bldGraphic>
      <p:bldGraphic spid="31" grpId="1">
        <p:bldAsOne/>
      </p:bldGraphic>
      <p:bldGraphic spid="31" grpId="2">
        <p:bldAsOne/>
      </p:bldGraphic>
      <p:bldGraphic spid="31" grpId="3">
        <p:bldAsOne/>
      </p:bldGraphic>
      <p:bldGraphic spid="31" grpId="4">
        <p:bldAsOne/>
      </p:bldGraphic>
      <p:bldGraphic spid="32" grpId="0">
        <p:bldAsOne/>
      </p:bldGraphic>
      <p:bldGraphic spid="32" grpId="1">
        <p:bldAsOne/>
      </p:bldGraphic>
      <p:bldGraphic spid="32" grpId="2">
        <p:bldAsOne/>
      </p:bldGraphic>
      <p:bldGraphic spid="32" grpId="3">
        <p:bldAsOne/>
      </p:bldGraphic>
      <p:bldGraphic spid="32" grpId="4">
        <p:bldAsOne/>
      </p:bldGraphic>
      <p:bldP spid="33" grpId="0"/>
      <p:bldP spid="34" grpId="0"/>
      <p:bldP spid="35" grpId="0"/>
      <p:bldP spid="36" grpId="0"/>
      <p:bldP spid="37" grpId="0"/>
      <p:bldP spid="38" grpId="0"/>
      <p:bldP spid="39" grpId="0"/>
      <p:bldP spid="40" grpId="0"/>
      <p:bldP spid="41" grpId="0"/>
      <p:bldP spid="42" grpId="0"/>
      <p:bldP spid="43" grpId="0"/>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8"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9"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10"/>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10"/>
                  <a:stretch>
                    <a:fillRect/>
                  </a:stretch>
                </a:blipFill>
                <a:latin typeface="微软雅黑" panose="020B0503020204020204" pitchFamily="34" charset="-122"/>
                <a:ea typeface="微软雅黑" panose="020B0503020204020204" pitchFamily="34" charset="-122"/>
              </a:rPr>
              <a:t>单击添加标题</a:t>
            </a:r>
          </a:p>
        </p:txBody>
      </p:sp>
      <p:grpSp>
        <p:nvGrpSpPr>
          <p:cNvPr id="11" name="组合 10"/>
          <p:cNvGrpSpPr/>
          <p:nvPr/>
        </p:nvGrpSpPr>
        <p:grpSpPr>
          <a:xfrm>
            <a:off x="3313915" y="1406588"/>
            <a:ext cx="1523858" cy="1063385"/>
            <a:chOff x="467623" y="1600608"/>
            <a:chExt cx="2257568" cy="1575385"/>
          </a:xfrm>
        </p:grpSpPr>
        <p:sp>
          <p:nvSpPr>
            <p:cNvPr id="12" name="圆角矩形 11"/>
            <p:cNvSpPr/>
            <p:nvPr/>
          </p:nvSpPr>
          <p:spPr>
            <a:xfrm rot="18900000">
              <a:off x="467623" y="1966844"/>
              <a:ext cx="2257568" cy="746074"/>
            </a:xfrm>
            <a:prstGeom prst="roundRect">
              <a:avLst>
                <a:gd name="adj" fmla="val 50000"/>
              </a:avLst>
            </a:prstGeom>
            <a:gradFill flip="none" rotWithShape="1">
              <a:gsLst>
                <a:gs pos="0">
                  <a:sysClr val="window" lastClr="FFFFFF"/>
                </a:gs>
                <a:gs pos="100000">
                  <a:srgbClr val="E0E0E0"/>
                </a:gs>
              </a:gsLst>
              <a:lin ang="5400000" scaled="1"/>
              <a:tileRect/>
            </a:gradFill>
            <a:ln w="12700" cap="flat" cmpd="sng" algn="ctr">
              <a:solidFill>
                <a:sysClr val="window" lastClr="FFFFFF"/>
              </a:solidFill>
              <a:prstDash val="solid"/>
              <a:miter lim="800000"/>
            </a:ln>
            <a:effectLst>
              <a:outerShdw blurRad="279400" dist="254000" dir="8100000" algn="tr" rotWithShape="0">
                <a:prstClr val="black">
                  <a:alpha val="40000"/>
                </a:prstClr>
              </a:outerShdw>
            </a:effectLst>
          </p:spPr>
          <p:txBody>
            <a:bodyPr wrap="square" rtlCol="0" anchor="ctr">
              <a:noAutofit/>
            </a:bodyPr>
            <a:lstStyle/>
            <a:p>
              <a:pPr algn="ctr" defTabSz="822960">
                <a:defRPr/>
              </a:pPr>
              <a:endParaRPr lang="zh-CN" altLang="en-US" sz="1080" kern="0">
                <a:solidFill>
                  <a:schemeClr val="tx1">
                    <a:lumMod val="65000"/>
                    <a:lumOff val="35000"/>
                  </a:schemeClr>
                </a:solidFill>
                <a:latin typeface="Agency FB"/>
              </a:endParaRPr>
            </a:p>
          </p:txBody>
        </p:sp>
        <p:sp>
          <p:nvSpPr>
            <p:cNvPr id="13" name="椭圆 12"/>
            <p:cNvSpPr/>
            <p:nvPr/>
          </p:nvSpPr>
          <p:spPr>
            <a:xfrm flipH="1">
              <a:off x="767738" y="2550806"/>
              <a:ext cx="625187" cy="625187"/>
            </a:xfrm>
            <a:prstGeom prst="ellipse">
              <a:avLst/>
            </a:prstGeom>
            <a:solidFill>
              <a:srgbClr val="C30D23"/>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defTabSz="822960">
                <a:defRPr/>
              </a:pPr>
              <a:endParaRPr lang="zh-CN" altLang="en-US" sz="1080" kern="0">
                <a:solidFill>
                  <a:schemeClr val="tx1">
                    <a:lumMod val="65000"/>
                    <a:lumOff val="35000"/>
                  </a:schemeClr>
                </a:solidFill>
                <a:latin typeface="Agency FB"/>
              </a:endParaRPr>
            </a:p>
          </p:txBody>
        </p:sp>
        <p:sp>
          <p:nvSpPr>
            <p:cNvPr id="14" name="矩形 13"/>
            <p:cNvSpPr/>
            <p:nvPr/>
          </p:nvSpPr>
          <p:spPr>
            <a:xfrm rot="18900000">
              <a:off x="793925" y="2708993"/>
              <a:ext cx="572808" cy="36249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en-US" altLang="zh-CN" sz="990" b="1" kern="0" dirty="0">
                  <a:solidFill>
                    <a:schemeClr val="bg1"/>
                  </a:solidFill>
                  <a:latin typeface="Agency FB" panose="020B0503020202020204" pitchFamily="34" charset="0"/>
                  <a:cs typeface="Arial" pitchFamily="34" charset="0"/>
                </a:rPr>
                <a:t>60%</a:t>
              </a:r>
              <a:endParaRPr lang="zh-CN" altLang="en-US" sz="990" b="1" kern="0" dirty="0">
                <a:solidFill>
                  <a:schemeClr val="bg1"/>
                </a:solidFill>
                <a:latin typeface="Agency FB" panose="020B0503020202020204" pitchFamily="34" charset="0"/>
                <a:cs typeface="Arial" pitchFamily="34" charset="0"/>
              </a:endParaRPr>
            </a:p>
          </p:txBody>
        </p:sp>
        <p:sp>
          <p:nvSpPr>
            <p:cNvPr id="15" name="矩形 14"/>
            <p:cNvSpPr/>
            <p:nvPr/>
          </p:nvSpPr>
          <p:spPr>
            <a:xfrm rot="18900000">
              <a:off x="1088238" y="2126609"/>
              <a:ext cx="1100018" cy="3830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zh-CN" altLang="en-US" sz="1080" b="1" kern="0" dirty="0">
                  <a:solidFill>
                    <a:schemeClr val="tx1">
                      <a:lumMod val="65000"/>
                      <a:lumOff val="35000"/>
                    </a:schemeClr>
                  </a:solidFill>
                  <a:latin typeface="Agency FB" panose="020B0503020202020204" pitchFamily="34" charset="0"/>
                  <a:cs typeface="Arial" pitchFamily="34" charset="0"/>
                </a:rPr>
                <a:t>工作名称</a:t>
              </a:r>
            </a:p>
          </p:txBody>
        </p:sp>
        <p:sp>
          <p:nvSpPr>
            <p:cNvPr id="16" name="KSO_Shape"/>
            <p:cNvSpPr>
              <a:spLocks/>
            </p:cNvSpPr>
            <p:nvPr/>
          </p:nvSpPr>
          <p:spPr bwMode="auto">
            <a:xfrm>
              <a:off x="1972314" y="1600608"/>
              <a:ext cx="364486" cy="350512"/>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solidFill>
              <a:sysClr val="window" lastClr="FFFFFF">
                <a:lumMod val="50000"/>
              </a:sys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822960">
                <a:defRPr/>
              </a:pPr>
              <a:endParaRPr lang="zh-CN" altLang="en-US" sz="1620">
                <a:solidFill>
                  <a:schemeClr val="tx1">
                    <a:lumMod val="65000"/>
                    <a:lumOff val="35000"/>
                  </a:schemeClr>
                </a:solidFill>
              </a:endParaRPr>
            </a:p>
          </p:txBody>
        </p:sp>
      </p:grpSp>
      <p:grpSp>
        <p:nvGrpSpPr>
          <p:cNvPr id="17" name="组合 16"/>
          <p:cNvGrpSpPr/>
          <p:nvPr/>
        </p:nvGrpSpPr>
        <p:grpSpPr>
          <a:xfrm>
            <a:off x="3088490" y="2579077"/>
            <a:ext cx="1523858" cy="1066726"/>
            <a:chOff x="498658" y="3970152"/>
            <a:chExt cx="2257568" cy="1580335"/>
          </a:xfrm>
        </p:grpSpPr>
        <p:sp>
          <p:nvSpPr>
            <p:cNvPr id="18" name="圆角矩形 17"/>
            <p:cNvSpPr/>
            <p:nvPr/>
          </p:nvSpPr>
          <p:spPr>
            <a:xfrm rot="18900000">
              <a:off x="498658" y="4436314"/>
              <a:ext cx="2257568" cy="746074"/>
            </a:xfrm>
            <a:prstGeom prst="roundRect">
              <a:avLst>
                <a:gd name="adj" fmla="val 50000"/>
              </a:avLst>
            </a:prstGeom>
            <a:gradFill flip="none" rotWithShape="1">
              <a:gsLst>
                <a:gs pos="0">
                  <a:sysClr val="window" lastClr="FFFFFF"/>
                </a:gs>
                <a:gs pos="100000">
                  <a:srgbClr val="E0E0E0"/>
                </a:gs>
              </a:gsLst>
              <a:lin ang="5400000" scaled="1"/>
              <a:tileRect/>
            </a:gradFill>
            <a:ln w="12700" cap="flat" cmpd="sng" algn="ctr">
              <a:solidFill>
                <a:sysClr val="window" lastClr="FFFFFF"/>
              </a:solidFill>
              <a:prstDash val="solid"/>
              <a:miter lim="800000"/>
            </a:ln>
            <a:effectLst>
              <a:outerShdw blurRad="279400" dist="254000" dir="8100000" algn="tr" rotWithShape="0">
                <a:prstClr val="black">
                  <a:alpha val="40000"/>
                </a:prstClr>
              </a:outerShdw>
            </a:effectLst>
          </p:spPr>
          <p:txBody>
            <a:bodyPr wrap="square" rtlCol="0" anchor="ctr">
              <a:noAutofit/>
            </a:bodyPr>
            <a:lstStyle/>
            <a:p>
              <a:pPr algn="ctr" defTabSz="822960">
                <a:defRPr/>
              </a:pPr>
              <a:endParaRPr lang="zh-CN" altLang="en-US" sz="1080" kern="0">
                <a:solidFill>
                  <a:schemeClr val="tx1">
                    <a:lumMod val="65000"/>
                    <a:lumOff val="35000"/>
                  </a:schemeClr>
                </a:solidFill>
                <a:latin typeface="Agency FB"/>
              </a:endParaRPr>
            </a:p>
          </p:txBody>
        </p:sp>
        <p:grpSp>
          <p:nvGrpSpPr>
            <p:cNvPr id="19" name="组合 18"/>
            <p:cNvGrpSpPr/>
            <p:nvPr/>
          </p:nvGrpSpPr>
          <p:grpSpPr>
            <a:xfrm>
              <a:off x="1841564" y="3970152"/>
              <a:ext cx="625187" cy="625187"/>
              <a:chOff x="798773" y="5020276"/>
              <a:chExt cx="625187" cy="625187"/>
            </a:xfrm>
          </p:grpSpPr>
          <p:sp>
            <p:nvSpPr>
              <p:cNvPr id="22" name="椭圆 21"/>
              <p:cNvSpPr/>
              <p:nvPr/>
            </p:nvSpPr>
            <p:spPr>
              <a:xfrm flipH="1">
                <a:off x="798773" y="5020276"/>
                <a:ext cx="625187" cy="625187"/>
              </a:xfrm>
              <a:prstGeom prst="ellipse">
                <a:avLst/>
              </a:prstGeom>
              <a:solidFill>
                <a:srgbClr val="C30D23"/>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defTabSz="822960">
                  <a:defRPr/>
                </a:pPr>
                <a:endParaRPr lang="zh-CN" altLang="en-US" sz="1080" kern="0">
                  <a:solidFill>
                    <a:schemeClr val="tx1">
                      <a:lumMod val="65000"/>
                      <a:lumOff val="35000"/>
                    </a:schemeClr>
                  </a:solidFill>
                  <a:latin typeface="Agency FB"/>
                </a:endParaRPr>
              </a:p>
            </p:txBody>
          </p:sp>
          <p:sp>
            <p:nvSpPr>
              <p:cNvPr id="23" name="矩形 22"/>
              <p:cNvSpPr/>
              <p:nvPr/>
            </p:nvSpPr>
            <p:spPr>
              <a:xfrm rot="18900000">
                <a:off x="824961" y="5178464"/>
                <a:ext cx="572808" cy="36249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en-US" altLang="zh-CN" sz="990" b="1" kern="0" dirty="0">
                    <a:solidFill>
                      <a:schemeClr val="bg1"/>
                    </a:solidFill>
                    <a:latin typeface="Agency FB" panose="020B0503020202020204" pitchFamily="34" charset="0"/>
                    <a:cs typeface="Arial" pitchFamily="34" charset="0"/>
                  </a:rPr>
                  <a:t>80%</a:t>
                </a:r>
                <a:endParaRPr lang="zh-CN" altLang="en-US" sz="990" b="1" kern="0" dirty="0">
                  <a:solidFill>
                    <a:schemeClr val="bg1"/>
                  </a:solidFill>
                  <a:latin typeface="Agency FB" panose="020B0503020202020204" pitchFamily="34" charset="0"/>
                  <a:cs typeface="Arial" pitchFamily="34" charset="0"/>
                </a:endParaRPr>
              </a:p>
            </p:txBody>
          </p:sp>
        </p:grpSp>
        <p:sp>
          <p:nvSpPr>
            <p:cNvPr id="20" name="矩形 19"/>
            <p:cNvSpPr/>
            <p:nvPr/>
          </p:nvSpPr>
          <p:spPr>
            <a:xfrm rot="18900000">
              <a:off x="1016947" y="4672998"/>
              <a:ext cx="1100018" cy="3830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zh-CN" altLang="en-US" sz="1080" b="1" kern="0" dirty="0">
                  <a:solidFill>
                    <a:schemeClr val="tx1">
                      <a:lumMod val="65000"/>
                      <a:lumOff val="35000"/>
                    </a:schemeClr>
                  </a:solidFill>
                  <a:latin typeface="Agency FB" panose="020B0503020202020204" pitchFamily="34" charset="0"/>
                  <a:cs typeface="Arial" pitchFamily="34" charset="0"/>
                </a:rPr>
                <a:t>工作名称</a:t>
              </a:r>
            </a:p>
          </p:txBody>
        </p:sp>
        <p:sp>
          <p:nvSpPr>
            <p:cNvPr id="21" name="KSO_Shape"/>
            <p:cNvSpPr>
              <a:spLocks/>
            </p:cNvSpPr>
            <p:nvPr/>
          </p:nvSpPr>
          <p:spPr bwMode="auto">
            <a:xfrm>
              <a:off x="900862" y="5247065"/>
              <a:ext cx="373190" cy="303422"/>
            </a:xfrm>
            <a:custGeom>
              <a:avLst/>
              <a:gdLst>
                <a:gd name="T0" fmla="*/ 651924 w 6442393"/>
                <a:gd name="T1" fmla="*/ 577512 h 5234968"/>
                <a:gd name="T2" fmla="*/ 900199 w 6442393"/>
                <a:gd name="T3" fmla="*/ 1116181 h 5234968"/>
                <a:gd name="T4" fmla="*/ 1148473 w 6442393"/>
                <a:gd name="T5" fmla="*/ 577512 h 5234968"/>
                <a:gd name="T6" fmla="*/ 900199 w 6442393"/>
                <a:gd name="T7" fmla="*/ 618930 h 5234968"/>
                <a:gd name="T8" fmla="*/ 1518895 w 6442393"/>
                <a:gd name="T9" fmla="*/ 516204 h 5234968"/>
                <a:gd name="T10" fmla="*/ 1270621 w 6442393"/>
                <a:gd name="T11" fmla="*/ 556920 h 5234968"/>
                <a:gd name="T12" fmla="*/ 1021879 w 6442393"/>
                <a:gd name="T13" fmla="*/ 1095823 h 5234968"/>
                <a:gd name="T14" fmla="*/ 281502 w 6442393"/>
                <a:gd name="T15" fmla="*/ 516204 h 5234968"/>
                <a:gd name="T16" fmla="*/ 778519 w 6442393"/>
                <a:gd name="T17" fmla="*/ 1095823 h 5234968"/>
                <a:gd name="T18" fmla="*/ 529776 w 6442393"/>
                <a:gd name="T19" fmla="*/ 556920 h 5234968"/>
                <a:gd name="T20" fmla="*/ 900199 w 6442393"/>
                <a:gd name="T21" fmla="*/ 253422 h 5234968"/>
                <a:gd name="T22" fmla="*/ 748098 w 6442393"/>
                <a:gd name="T23" fmla="*/ 481338 h 5234968"/>
                <a:gd name="T24" fmla="*/ 900199 w 6442393"/>
                <a:gd name="T25" fmla="*/ 506142 h 5234968"/>
                <a:gd name="T26" fmla="*/ 1052299 w 6442393"/>
                <a:gd name="T27" fmla="*/ 481338 h 5234968"/>
                <a:gd name="T28" fmla="*/ 1382473 w 6442393"/>
                <a:gd name="T29" fmla="*/ 209196 h 5234968"/>
                <a:gd name="T30" fmla="*/ 1237777 w 6442393"/>
                <a:gd name="T31" fmla="*/ 449966 h 5234968"/>
                <a:gd name="T32" fmla="*/ 1236274 w 6442393"/>
                <a:gd name="T33" fmla="*/ 450216 h 5234968"/>
                <a:gd name="T34" fmla="*/ 1236102 w 6442393"/>
                <a:gd name="T35" fmla="*/ 450216 h 5234968"/>
                <a:gd name="T36" fmla="*/ 1236105 w 6442393"/>
                <a:gd name="T37" fmla="*/ 450245 h 5234968"/>
                <a:gd name="T38" fmla="*/ 1236274 w 6442393"/>
                <a:gd name="T39" fmla="*/ 450216 h 5234968"/>
                <a:gd name="T40" fmla="*/ 1237627 w 6442393"/>
                <a:gd name="T41" fmla="*/ 450216 h 5234968"/>
                <a:gd name="T42" fmla="*/ 1237777 w 6442393"/>
                <a:gd name="T43" fmla="*/ 449966 h 5234968"/>
                <a:gd name="T44" fmla="*/ 1535509 w 6442393"/>
                <a:gd name="T45" fmla="*/ 400374 h 5234968"/>
                <a:gd name="T46" fmla="*/ 418158 w 6442393"/>
                <a:gd name="T47" fmla="*/ 209196 h 5234968"/>
                <a:gd name="T48" fmla="*/ 264888 w 6442393"/>
                <a:gd name="T49" fmla="*/ 400374 h 5234968"/>
                <a:gd name="T50" fmla="*/ 562361 w 6442393"/>
                <a:gd name="T51" fmla="*/ 449923 h 5234968"/>
                <a:gd name="T52" fmla="*/ 562536 w 6442393"/>
                <a:gd name="T53" fmla="*/ 450216 h 5234968"/>
                <a:gd name="T54" fmla="*/ 563962 w 6442393"/>
                <a:gd name="T55" fmla="*/ 450216 h 5234968"/>
                <a:gd name="T56" fmla="*/ 563956 w 6442393"/>
                <a:gd name="T57" fmla="*/ 450189 h 5234968"/>
                <a:gd name="T58" fmla="*/ 562361 w 6442393"/>
                <a:gd name="T59" fmla="*/ 449923 h 5234968"/>
                <a:gd name="T60" fmla="*/ 956592 w 6442393"/>
                <a:gd name="T61" fmla="*/ 168714 h 5234968"/>
                <a:gd name="T62" fmla="*/ 1134199 w 6442393"/>
                <a:gd name="T63" fmla="*/ 435240 h 5234968"/>
                <a:gd name="T64" fmla="*/ 1294021 w 6442393"/>
                <a:gd name="T65" fmla="*/ 168714 h 5234968"/>
                <a:gd name="T66" fmla="*/ 506610 w 6442393"/>
                <a:gd name="T67" fmla="*/ 168714 h 5234968"/>
                <a:gd name="T68" fmla="*/ 666432 w 6442393"/>
                <a:gd name="T69" fmla="*/ 435240 h 5234968"/>
                <a:gd name="T70" fmla="*/ 843805 w 6442393"/>
                <a:gd name="T71" fmla="*/ 168714 h 5234968"/>
                <a:gd name="T72" fmla="*/ 337428 w 6442393"/>
                <a:gd name="T73" fmla="*/ 0 h 5234968"/>
                <a:gd name="T74" fmla="*/ 1463203 w 6442393"/>
                <a:gd name="T75" fmla="*/ 0 h 5234968"/>
                <a:gd name="T76" fmla="*/ 1800397 w 6442393"/>
                <a:gd name="T77" fmla="*/ 450216 h 5234968"/>
                <a:gd name="T78" fmla="*/ 900199 w 6442393"/>
                <a:gd name="T79" fmla="*/ 1462969 h 5234968"/>
                <a:gd name="T80" fmla="*/ 0 w 6442393"/>
                <a:gd name="T81" fmla="*/ 450216 h 52349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42393" h="5234968">
                  <a:moveTo>
                    <a:pt x="2332793" y="2066523"/>
                  </a:moveTo>
                  <a:lnTo>
                    <a:pt x="3221197" y="3994050"/>
                  </a:lnTo>
                  <a:lnTo>
                    <a:pt x="4109600" y="2066523"/>
                  </a:lnTo>
                  <a:lnTo>
                    <a:pt x="3221197" y="2214730"/>
                  </a:lnTo>
                  <a:lnTo>
                    <a:pt x="2332793" y="2066523"/>
                  </a:lnTo>
                  <a:close/>
                  <a:moveTo>
                    <a:pt x="5435089" y="1847143"/>
                  </a:moveTo>
                  <a:lnTo>
                    <a:pt x="4546685" y="1992838"/>
                  </a:lnTo>
                  <a:lnTo>
                    <a:pt x="3656607" y="3921202"/>
                  </a:lnTo>
                  <a:lnTo>
                    <a:pt x="5435089" y="1847143"/>
                  </a:lnTo>
                  <a:close/>
                  <a:moveTo>
                    <a:pt x="1007304" y="1847143"/>
                  </a:moveTo>
                  <a:lnTo>
                    <a:pt x="2785787" y="3921202"/>
                  </a:lnTo>
                  <a:lnTo>
                    <a:pt x="1895708" y="1992838"/>
                  </a:lnTo>
                  <a:lnTo>
                    <a:pt x="1007304" y="1847143"/>
                  </a:lnTo>
                  <a:close/>
                  <a:moveTo>
                    <a:pt x="3221197" y="906825"/>
                  </a:moveTo>
                  <a:lnTo>
                    <a:pt x="2676934" y="1722382"/>
                  </a:lnTo>
                  <a:lnTo>
                    <a:pt x="3221197" y="1811138"/>
                  </a:lnTo>
                  <a:lnTo>
                    <a:pt x="3765459" y="1722382"/>
                  </a:lnTo>
                  <a:lnTo>
                    <a:pt x="3221197" y="906825"/>
                  </a:lnTo>
                  <a:close/>
                  <a:moveTo>
                    <a:pt x="4946927" y="748570"/>
                  </a:moveTo>
                  <a:lnTo>
                    <a:pt x="4429161" y="1610121"/>
                  </a:lnTo>
                  <a:lnTo>
                    <a:pt x="4423781" y="1611017"/>
                  </a:lnTo>
                  <a:lnTo>
                    <a:pt x="4423167" y="1611017"/>
                  </a:lnTo>
                  <a:lnTo>
                    <a:pt x="4423178" y="1611118"/>
                  </a:lnTo>
                  <a:lnTo>
                    <a:pt x="4423781" y="1611017"/>
                  </a:lnTo>
                  <a:lnTo>
                    <a:pt x="4428622" y="1611017"/>
                  </a:lnTo>
                  <a:lnTo>
                    <a:pt x="4429161" y="1610121"/>
                  </a:lnTo>
                  <a:lnTo>
                    <a:pt x="5494539" y="1432667"/>
                  </a:lnTo>
                  <a:lnTo>
                    <a:pt x="4946927" y="748570"/>
                  </a:lnTo>
                  <a:close/>
                  <a:moveTo>
                    <a:pt x="1496303" y="748570"/>
                  </a:moveTo>
                  <a:lnTo>
                    <a:pt x="947854" y="1432667"/>
                  </a:lnTo>
                  <a:lnTo>
                    <a:pt x="2012305" y="1609967"/>
                  </a:lnTo>
                  <a:lnTo>
                    <a:pt x="2012934" y="1611017"/>
                  </a:lnTo>
                  <a:lnTo>
                    <a:pt x="2018036" y="1611017"/>
                  </a:lnTo>
                  <a:lnTo>
                    <a:pt x="2018015" y="1610918"/>
                  </a:lnTo>
                  <a:lnTo>
                    <a:pt x="2012305" y="1609967"/>
                  </a:lnTo>
                  <a:lnTo>
                    <a:pt x="1496303" y="748570"/>
                  </a:lnTo>
                  <a:close/>
                  <a:moveTo>
                    <a:pt x="3422992" y="603713"/>
                  </a:moveTo>
                  <a:lnTo>
                    <a:pt x="4058524" y="1557428"/>
                  </a:lnTo>
                  <a:lnTo>
                    <a:pt x="4630418" y="603713"/>
                  </a:lnTo>
                  <a:lnTo>
                    <a:pt x="3422992" y="603713"/>
                  </a:lnTo>
                  <a:close/>
                  <a:moveTo>
                    <a:pt x="1812813" y="603713"/>
                  </a:moveTo>
                  <a:lnTo>
                    <a:pt x="2384707" y="1557428"/>
                  </a:lnTo>
                  <a:lnTo>
                    <a:pt x="3019401" y="603713"/>
                  </a:lnTo>
                  <a:lnTo>
                    <a:pt x="1812813" y="603713"/>
                  </a:lnTo>
                  <a:close/>
                  <a:moveTo>
                    <a:pt x="1207426" y="0"/>
                  </a:moveTo>
                  <a:lnTo>
                    <a:pt x="5235805" y="0"/>
                  </a:lnTo>
                  <a:lnTo>
                    <a:pt x="6442393" y="1611017"/>
                  </a:lnTo>
                  <a:lnTo>
                    <a:pt x="3221197" y="5234968"/>
                  </a:lnTo>
                  <a:lnTo>
                    <a:pt x="0" y="1611017"/>
                  </a:lnTo>
                  <a:lnTo>
                    <a:pt x="1207426" y="0"/>
                  </a:lnTo>
                  <a:close/>
                </a:path>
              </a:pathLst>
            </a:custGeom>
            <a:solidFill>
              <a:sysClr val="window" lastClr="FFFFFF">
                <a:lumMod val="50000"/>
              </a:sys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defTabSz="822960">
                <a:defRPr/>
              </a:pPr>
              <a:endParaRPr lang="zh-CN" altLang="en-US" sz="1620">
                <a:solidFill>
                  <a:schemeClr val="tx1">
                    <a:lumMod val="65000"/>
                    <a:lumOff val="35000"/>
                  </a:schemeClr>
                </a:solidFill>
              </a:endParaRPr>
            </a:p>
          </p:txBody>
        </p:sp>
      </p:grpSp>
      <p:sp>
        <p:nvSpPr>
          <p:cNvPr id="24" name="任意多边形 23"/>
          <p:cNvSpPr/>
          <p:nvPr/>
        </p:nvSpPr>
        <p:spPr>
          <a:xfrm rot="2250102">
            <a:off x="2493802" y="2596306"/>
            <a:ext cx="3981399" cy="863286"/>
          </a:xfrm>
          <a:custGeom>
            <a:avLst/>
            <a:gdLst>
              <a:gd name="connsiteX0" fmla="*/ 0 w 5390588"/>
              <a:gd name="connsiteY0" fmla="*/ 203650 h 1278942"/>
              <a:gd name="connsiteX1" fmla="*/ 529391 w 5390588"/>
              <a:gd name="connsiteY1" fmla="*/ 203650 h 1278942"/>
              <a:gd name="connsiteX2" fmla="*/ 529391 w 5390588"/>
              <a:gd name="connsiteY2" fmla="*/ 206916 h 1278942"/>
              <a:gd name="connsiteX3" fmla="*/ 666642 w 5390588"/>
              <a:gd name="connsiteY3" fmla="*/ 207797 h 1278942"/>
              <a:gd name="connsiteX4" fmla="*/ 829333 w 5390588"/>
              <a:gd name="connsiteY4" fmla="*/ 372586 h 1278942"/>
              <a:gd name="connsiteX5" fmla="*/ 823477 w 5390588"/>
              <a:gd name="connsiteY5" fmla="*/ 529189 h 1278942"/>
              <a:gd name="connsiteX6" fmla="*/ 1039160 w 5390588"/>
              <a:gd name="connsiteY6" fmla="*/ 892787 h 1278942"/>
              <a:gd name="connsiteX7" fmla="*/ 1590345 w 5390588"/>
              <a:gd name="connsiteY7" fmla="*/ 935139 h 1278942"/>
              <a:gd name="connsiteX8" fmla="*/ 1874201 w 5390588"/>
              <a:gd name="connsiteY8" fmla="*/ 537589 h 1278942"/>
              <a:gd name="connsiteX9" fmla="*/ 1877625 w 5390588"/>
              <a:gd name="connsiteY9" fmla="*/ 489658 h 1278942"/>
              <a:gd name="connsiteX10" fmla="*/ 1876158 w 5390588"/>
              <a:gd name="connsiteY10" fmla="*/ 489476 h 1278942"/>
              <a:gd name="connsiteX11" fmla="*/ 1878497 w 5390588"/>
              <a:gd name="connsiteY11" fmla="*/ 477447 h 1278942"/>
              <a:gd name="connsiteX12" fmla="*/ 1879461 w 5390588"/>
              <a:gd name="connsiteY12" fmla="*/ 463957 h 1278942"/>
              <a:gd name="connsiteX13" fmla="*/ 1881121 w 5390588"/>
              <a:gd name="connsiteY13" fmla="*/ 463960 h 1278942"/>
              <a:gd name="connsiteX14" fmla="*/ 1890813 w 5390588"/>
              <a:gd name="connsiteY14" fmla="*/ 414129 h 1278942"/>
              <a:gd name="connsiteX15" fmla="*/ 2231559 w 5390588"/>
              <a:gd name="connsiteY15" fmla="*/ 36516 h 1278942"/>
              <a:gd name="connsiteX16" fmla="*/ 2798190 w 5390588"/>
              <a:gd name="connsiteY16" fmla="*/ 138559 h 1278942"/>
              <a:gd name="connsiteX17" fmla="*/ 2985795 w 5390588"/>
              <a:gd name="connsiteY17" fmla="*/ 611320 h 1278942"/>
              <a:gd name="connsiteX18" fmla="*/ 2973287 w 5390588"/>
              <a:gd name="connsiteY18" fmla="*/ 686789 h 1278942"/>
              <a:gd name="connsiteX19" fmla="*/ 2971841 w 5390588"/>
              <a:gd name="connsiteY19" fmla="*/ 743454 h 1278942"/>
              <a:gd name="connsiteX20" fmla="*/ 3206765 w 5390588"/>
              <a:gd name="connsiteY20" fmla="*/ 1161349 h 1278942"/>
              <a:gd name="connsiteX21" fmla="*/ 3748785 w 5390588"/>
              <a:gd name="connsiteY21" fmla="*/ 1189539 h 1278942"/>
              <a:gd name="connsiteX22" fmla="*/ 4025791 w 5390588"/>
              <a:gd name="connsiteY22" fmla="*/ 798268 h 1278942"/>
              <a:gd name="connsiteX23" fmla="*/ 4030339 w 5390588"/>
              <a:gd name="connsiteY23" fmla="*/ 740379 h 1278942"/>
              <a:gd name="connsiteX24" fmla="*/ 4025977 w 5390588"/>
              <a:gd name="connsiteY24" fmla="*/ 739554 h 1278942"/>
              <a:gd name="connsiteX25" fmla="*/ 4232166 w 5390588"/>
              <a:gd name="connsiteY25" fmla="*/ 402536 h 1278942"/>
              <a:gd name="connsiteX26" fmla="*/ 4609810 w 5390588"/>
              <a:gd name="connsiteY26" fmla="*/ 286427 h 1278942"/>
              <a:gd name="connsiteX27" fmla="*/ 5115824 w 5390588"/>
              <a:gd name="connsiteY27" fmla="*/ 707333 h 1278942"/>
              <a:gd name="connsiteX28" fmla="*/ 5131067 w 5390588"/>
              <a:gd name="connsiteY28" fmla="*/ 806333 h 1278942"/>
              <a:gd name="connsiteX29" fmla="*/ 5135113 w 5390588"/>
              <a:gd name="connsiteY29" fmla="*/ 806564 h 1278942"/>
              <a:gd name="connsiteX30" fmla="*/ 5126192 w 5390588"/>
              <a:gd name="connsiteY30" fmla="*/ 913040 h 1278942"/>
              <a:gd name="connsiteX31" fmla="*/ 5236410 w 5390588"/>
              <a:gd name="connsiteY31" fmla="*/ 1043417 h 1278942"/>
              <a:gd name="connsiteX32" fmla="*/ 5390588 w 5390588"/>
              <a:gd name="connsiteY32" fmla="*/ 1056335 h 1278942"/>
              <a:gd name="connsiteX33" fmla="*/ 5388416 w 5390588"/>
              <a:gd name="connsiteY33" fmla="*/ 1096439 h 1278942"/>
              <a:gd name="connsiteX34" fmla="*/ 5237261 w 5390588"/>
              <a:gd name="connsiteY34" fmla="*/ 1083708 h 1278942"/>
              <a:gd name="connsiteX35" fmla="*/ 5087837 w 5390588"/>
              <a:gd name="connsiteY35" fmla="*/ 906801 h 1278942"/>
              <a:gd name="connsiteX36" fmla="*/ 5096462 w 5390588"/>
              <a:gd name="connsiteY36" fmla="*/ 804356 h 1278942"/>
              <a:gd name="connsiteX37" fmla="*/ 5098635 w 5390588"/>
              <a:gd name="connsiteY37" fmla="*/ 804481 h 1278942"/>
              <a:gd name="connsiteX38" fmla="*/ 5084876 w 5390588"/>
              <a:gd name="connsiteY38" fmla="*/ 715118 h 1278942"/>
              <a:gd name="connsiteX39" fmla="*/ 4607786 w 5390588"/>
              <a:gd name="connsiteY39" fmla="*/ 318272 h 1278942"/>
              <a:gd name="connsiteX40" fmla="*/ 4084307 w 5390588"/>
              <a:gd name="connsiteY40" fmla="*/ 651549 h 1278942"/>
              <a:gd name="connsiteX41" fmla="*/ 4058397 w 5390588"/>
              <a:gd name="connsiteY41" fmla="*/ 741768 h 1278942"/>
              <a:gd name="connsiteX42" fmla="*/ 4053635 w 5390588"/>
              <a:gd name="connsiteY42" fmla="*/ 802385 h 1278942"/>
              <a:gd name="connsiteX43" fmla="*/ 3761921 w 5390588"/>
              <a:gd name="connsiteY43" fmla="*/ 1214432 h 1278942"/>
              <a:gd name="connsiteX44" fmla="*/ 3191121 w 5390588"/>
              <a:gd name="connsiteY44" fmla="*/ 1184745 h 1278942"/>
              <a:gd name="connsiteX45" fmla="*/ 2945665 w 5390588"/>
              <a:gd name="connsiteY45" fmla="*/ 668562 h 1278942"/>
              <a:gd name="connsiteX46" fmla="*/ 2947591 w 5390588"/>
              <a:gd name="connsiteY46" fmla="*/ 668744 h 1278942"/>
              <a:gd name="connsiteX47" fmla="*/ 2957555 w 5390588"/>
              <a:gd name="connsiteY47" fmla="*/ 608620 h 1278942"/>
              <a:gd name="connsiteX48" fmla="*/ 2779484 w 5390588"/>
              <a:gd name="connsiteY48" fmla="*/ 159884 h 1278942"/>
              <a:gd name="connsiteX49" fmla="*/ 2241650 w 5390588"/>
              <a:gd name="connsiteY49" fmla="*/ 63029 h 1278942"/>
              <a:gd name="connsiteX50" fmla="*/ 1918221 w 5390588"/>
              <a:gd name="connsiteY50" fmla="*/ 421451 h 1278942"/>
              <a:gd name="connsiteX51" fmla="*/ 1906250 w 5390588"/>
              <a:gd name="connsiteY51" fmla="*/ 482996 h 1278942"/>
              <a:gd name="connsiteX52" fmla="*/ 1902067 w 5390588"/>
              <a:gd name="connsiteY52" fmla="*/ 541550 h 1278942"/>
              <a:gd name="connsiteX53" fmla="*/ 1603140 w 5390588"/>
              <a:gd name="connsiteY53" fmla="*/ 960209 h 1278942"/>
              <a:gd name="connsiteX54" fmla="*/ 1022686 w 5390588"/>
              <a:gd name="connsiteY54" fmla="*/ 915607 h 1278942"/>
              <a:gd name="connsiteX55" fmla="*/ 795552 w 5390588"/>
              <a:gd name="connsiteY55" fmla="*/ 532703 h 1278942"/>
              <a:gd name="connsiteX56" fmla="*/ 792356 w 5390588"/>
              <a:gd name="connsiteY56" fmla="*/ 476139 h 1278942"/>
              <a:gd name="connsiteX57" fmla="*/ 789967 w 5390588"/>
              <a:gd name="connsiteY57" fmla="*/ 476188 h 1278942"/>
              <a:gd name="connsiteX58" fmla="*/ 790607 w 5390588"/>
              <a:gd name="connsiteY58" fmla="*/ 369340 h 1278942"/>
              <a:gd name="connsiteX59" fmla="*/ 670615 w 5390588"/>
              <a:gd name="connsiteY59" fmla="*/ 247901 h 1278942"/>
              <a:gd name="connsiteX60" fmla="*/ 529391 w 5390588"/>
              <a:gd name="connsiteY60" fmla="*/ 247056 h 1278942"/>
              <a:gd name="connsiteX61" fmla="*/ 529391 w 5390588"/>
              <a:gd name="connsiteY61" fmla="*/ 252293 h 1278942"/>
              <a:gd name="connsiteX62" fmla="*/ 0 w 5390588"/>
              <a:gd name="connsiteY62" fmla="*/ 252293 h 1278942"/>
              <a:gd name="connsiteX0" fmla="*/ 0 w 5390588"/>
              <a:gd name="connsiteY0" fmla="*/ 203650 h 1278942"/>
              <a:gd name="connsiteX1" fmla="*/ 529391 w 5390588"/>
              <a:gd name="connsiteY1" fmla="*/ 203650 h 1278942"/>
              <a:gd name="connsiteX2" fmla="*/ 529391 w 5390588"/>
              <a:gd name="connsiteY2" fmla="*/ 206916 h 1278942"/>
              <a:gd name="connsiteX3" fmla="*/ 666642 w 5390588"/>
              <a:gd name="connsiteY3" fmla="*/ 207797 h 1278942"/>
              <a:gd name="connsiteX4" fmla="*/ 829333 w 5390588"/>
              <a:gd name="connsiteY4" fmla="*/ 372586 h 1278942"/>
              <a:gd name="connsiteX5" fmla="*/ 823477 w 5390588"/>
              <a:gd name="connsiteY5" fmla="*/ 529189 h 1278942"/>
              <a:gd name="connsiteX6" fmla="*/ 1039160 w 5390588"/>
              <a:gd name="connsiteY6" fmla="*/ 892787 h 1278942"/>
              <a:gd name="connsiteX7" fmla="*/ 1590345 w 5390588"/>
              <a:gd name="connsiteY7" fmla="*/ 935139 h 1278942"/>
              <a:gd name="connsiteX8" fmla="*/ 1874201 w 5390588"/>
              <a:gd name="connsiteY8" fmla="*/ 537589 h 1278942"/>
              <a:gd name="connsiteX9" fmla="*/ 1877625 w 5390588"/>
              <a:gd name="connsiteY9" fmla="*/ 489658 h 1278942"/>
              <a:gd name="connsiteX10" fmla="*/ 1876158 w 5390588"/>
              <a:gd name="connsiteY10" fmla="*/ 489476 h 1278942"/>
              <a:gd name="connsiteX11" fmla="*/ 1878497 w 5390588"/>
              <a:gd name="connsiteY11" fmla="*/ 477447 h 1278942"/>
              <a:gd name="connsiteX12" fmla="*/ 1879461 w 5390588"/>
              <a:gd name="connsiteY12" fmla="*/ 463957 h 1278942"/>
              <a:gd name="connsiteX13" fmla="*/ 1881121 w 5390588"/>
              <a:gd name="connsiteY13" fmla="*/ 463960 h 1278942"/>
              <a:gd name="connsiteX14" fmla="*/ 1890813 w 5390588"/>
              <a:gd name="connsiteY14" fmla="*/ 414129 h 1278942"/>
              <a:gd name="connsiteX15" fmla="*/ 2231559 w 5390588"/>
              <a:gd name="connsiteY15" fmla="*/ 36516 h 1278942"/>
              <a:gd name="connsiteX16" fmla="*/ 2798190 w 5390588"/>
              <a:gd name="connsiteY16" fmla="*/ 138559 h 1278942"/>
              <a:gd name="connsiteX17" fmla="*/ 2985795 w 5390588"/>
              <a:gd name="connsiteY17" fmla="*/ 611320 h 1278942"/>
              <a:gd name="connsiteX18" fmla="*/ 2973287 w 5390588"/>
              <a:gd name="connsiteY18" fmla="*/ 686789 h 1278942"/>
              <a:gd name="connsiteX19" fmla="*/ 2971841 w 5390588"/>
              <a:gd name="connsiteY19" fmla="*/ 743454 h 1278942"/>
              <a:gd name="connsiteX20" fmla="*/ 3206765 w 5390588"/>
              <a:gd name="connsiteY20" fmla="*/ 1161349 h 1278942"/>
              <a:gd name="connsiteX21" fmla="*/ 3748785 w 5390588"/>
              <a:gd name="connsiteY21" fmla="*/ 1189539 h 1278942"/>
              <a:gd name="connsiteX22" fmla="*/ 4025791 w 5390588"/>
              <a:gd name="connsiteY22" fmla="*/ 798268 h 1278942"/>
              <a:gd name="connsiteX23" fmla="*/ 4030339 w 5390588"/>
              <a:gd name="connsiteY23" fmla="*/ 740379 h 1278942"/>
              <a:gd name="connsiteX24" fmla="*/ 4025977 w 5390588"/>
              <a:gd name="connsiteY24" fmla="*/ 739554 h 1278942"/>
              <a:gd name="connsiteX25" fmla="*/ 4232166 w 5390588"/>
              <a:gd name="connsiteY25" fmla="*/ 402536 h 1278942"/>
              <a:gd name="connsiteX26" fmla="*/ 4609810 w 5390588"/>
              <a:gd name="connsiteY26" fmla="*/ 286427 h 1278942"/>
              <a:gd name="connsiteX27" fmla="*/ 5115824 w 5390588"/>
              <a:gd name="connsiteY27" fmla="*/ 707333 h 1278942"/>
              <a:gd name="connsiteX28" fmla="*/ 5131067 w 5390588"/>
              <a:gd name="connsiteY28" fmla="*/ 806333 h 1278942"/>
              <a:gd name="connsiteX29" fmla="*/ 5135113 w 5390588"/>
              <a:gd name="connsiteY29" fmla="*/ 806564 h 1278942"/>
              <a:gd name="connsiteX30" fmla="*/ 5126192 w 5390588"/>
              <a:gd name="connsiteY30" fmla="*/ 913040 h 1278942"/>
              <a:gd name="connsiteX31" fmla="*/ 5236410 w 5390588"/>
              <a:gd name="connsiteY31" fmla="*/ 1043417 h 1278942"/>
              <a:gd name="connsiteX32" fmla="*/ 5390588 w 5390588"/>
              <a:gd name="connsiteY32" fmla="*/ 1056335 h 1278942"/>
              <a:gd name="connsiteX33" fmla="*/ 5388416 w 5390588"/>
              <a:gd name="connsiteY33" fmla="*/ 1096439 h 1278942"/>
              <a:gd name="connsiteX34" fmla="*/ 5237261 w 5390588"/>
              <a:gd name="connsiteY34" fmla="*/ 1083708 h 1278942"/>
              <a:gd name="connsiteX35" fmla="*/ 5087837 w 5390588"/>
              <a:gd name="connsiteY35" fmla="*/ 906801 h 1278942"/>
              <a:gd name="connsiteX36" fmla="*/ 5096462 w 5390588"/>
              <a:gd name="connsiteY36" fmla="*/ 804356 h 1278942"/>
              <a:gd name="connsiteX37" fmla="*/ 5098635 w 5390588"/>
              <a:gd name="connsiteY37" fmla="*/ 804481 h 1278942"/>
              <a:gd name="connsiteX38" fmla="*/ 5084876 w 5390588"/>
              <a:gd name="connsiteY38" fmla="*/ 715118 h 1278942"/>
              <a:gd name="connsiteX39" fmla="*/ 4607786 w 5390588"/>
              <a:gd name="connsiteY39" fmla="*/ 318272 h 1278942"/>
              <a:gd name="connsiteX40" fmla="*/ 4084307 w 5390588"/>
              <a:gd name="connsiteY40" fmla="*/ 651549 h 1278942"/>
              <a:gd name="connsiteX41" fmla="*/ 4058397 w 5390588"/>
              <a:gd name="connsiteY41" fmla="*/ 741768 h 1278942"/>
              <a:gd name="connsiteX42" fmla="*/ 4053635 w 5390588"/>
              <a:gd name="connsiteY42" fmla="*/ 802385 h 1278942"/>
              <a:gd name="connsiteX43" fmla="*/ 3761921 w 5390588"/>
              <a:gd name="connsiteY43" fmla="*/ 1214432 h 1278942"/>
              <a:gd name="connsiteX44" fmla="*/ 3191121 w 5390588"/>
              <a:gd name="connsiteY44" fmla="*/ 1184745 h 1278942"/>
              <a:gd name="connsiteX45" fmla="*/ 2945665 w 5390588"/>
              <a:gd name="connsiteY45" fmla="*/ 668562 h 1278942"/>
              <a:gd name="connsiteX46" fmla="*/ 2947591 w 5390588"/>
              <a:gd name="connsiteY46" fmla="*/ 668744 h 1278942"/>
              <a:gd name="connsiteX47" fmla="*/ 2957555 w 5390588"/>
              <a:gd name="connsiteY47" fmla="*/ 608620 h 1278942"/>
              <a:gd name="connsiteX48" fmla="*/ 2779484 w 5390588"/>
              <a:gd name="connsiteY48" fmla="*/ 159884 h 1278942"/>
              <a:gd name="connsiteX49" fmla="*/ 2241650 w 5390588"/>
              <a:gd name="connsiteY49" fmla="*/ 63029 h 1278942"/>
              <a:gd name="connsiteX50" fmla="*/ 1918221 w 5390588"/>
              <a:gd name="connsiteY50" fmla="*/ 421451 h 1278942"/>
              <a:gd name="connsiteX51" fmla="*/ 1906250 w 5390588"/>
              <a:gd name="connsiteY51" fmla="*/ 482996 h 1278942"/>
              <a:gd name="connsiteX52" fmla="*/ 1902067 w 5390588"/>
              <a:gd name="connsiteY52" fmla="*/ 541550 h 1278942"/>
              <a:gd name="connsiteX53" fmla="*/ 1603140 w 5390588"/>
              <a:gd name="connsiteY53" fmla="*/ 960209 h 1278942"/>
              <a:gd name="connsiteX54" fmla="*/ 1022686 w 5390588"/>
              <a:gd name="connsiteY54" fmla="*/ 915607 h 1278942"/>
              <a:gd name="connsiteX55" fmla="*/ 795552 w 5390588"/>
              <a:gd name="connsiteY55" fmla="*/ 532703 h 1278942"/>
              <a:gd name="connsiteX56" fmla="*/ 792356 w 5390588"/>
              <a:gd name="connsiteY56" fmla="*/ 476139 h 1278942"/>
              <a:gd name="connsiteX57" fmla="*/ 789967 w 5390588"/>
              <a:gd name="connsiteY57" fmla="*/ 476188 h 1278942"/>
              <a:gd name="connsiteX58" fmla="*/ 790607 w 5390588"/>
              <a:gd name="connsiteY58" fmla="*/ 369340 h 1278942"/>
              <a:gd name="connsiteX59" fmla="*/ 670615 w 5390588"/>
              <a:gd name="connsiteY59" fmla="*/ 247901 h 1278942"/>
              <a:gd name="connsiteX60" fmla="*/ 529391 w 5390588"/>
              <a:gd name="connsiteY60" fmla="*/ 247056 h 1278942"/>
              <a:gd name="connsiteX61" fmla="*/ 0 w 5390588"/>
              <a:gd name="connsiteY61" fmla="*/ 252293 h 1278942"/>
              <a:gd name="connsiteX62" fmla="*/ 0 w 5390588"/>
              <a:gd name="connsiteY62" fmla="*/ 203650 h 1278942"/>
              <a:gd name="connsiteX0" fmla="*/ 0 w 5390588"/>
              <a:gd name="connsiteY0" fmla="*/ 203650 h 1278942"/>
              <a:gd name="connsiteX1" fmla="*/ 529391 w 5390588"/>
              <a:gd name="connsiteY1" fmla="*/ 203650 h 1278942"/>
              <a:gd name="connsiteX2" fmla="*/ 529391 w 5390588"/>
              <a:gd name="connsiteY2" fmla="*/ 206916 h 1278942"/>
              <a:gd name="connsiteX3" fmla="*/ 666642 w 5390588"/>
              <a:gd name="connsiteY3" fmla="*/ 207797 h 1278942"/>
              <a:gd name="connsiteX4" fmla="*/ 829333 w 5390588"/>
              <a:gd name="connsiteY4" fmla="*/ 372586 h 1278942"/>
              <a:gd name="connsiteX5" fmla="*/ 823477 w 5390588"/>
              <a:gd name="connsiteY5" fmla="*/ 529189 h 1278942"/>
              <a:gd name="connsiteX6" fmla="*/ 1039160 w 5390588"/>
              <a:gd name="connsiteY6" fmla="*/ 892787 h 1278942"/>
              <a:gd name="connsiteX7" fmla="*/ 1590345 w 5390588"/>
              <a:gd name="connsiteY7" fmla="*/ 935139 h 1278942"/>
              <a:gd name="connsiteX8" fmla="*/ 1874201 w 5390588"/>
              <a:gd name="connsiteY8" fmla="*/ 537589 h 1278942"/>
              <a:gd name="connsiteX9" fmla="*/ 1877625 w 5390588"/>
              <a:gd name="connsiteY9" fmla="*/ 489658 h 1278942"/>
              <a:gd name="connsiteX10" fmla="*/ 1876158 w 5390588"/>
              <a:gd name="connsiteY10" fmla="*/ 489476 h 1278942"/>
              <a:gd name="connsiteX11" fmla="*/ 1878497 w 5390588"/>
              <a:gd name="connsiteY11" fmla="*/ 477447 h 1278942"/>
              <a:gd name="connsiteX12" fmla="*/ 1879461 w 5390588"/>
              <a:gd name="connsiteY12" fmla="*/ 463957 h 1278942"/>
              <a:gd name="connsiteX13" fmla="*/ 1881121 w 5390588"/>
              <a:gd name="connsiteY13" fmla="*/ 463960 h 1278942"/>
              <a:gd name="connsiteX14" fmla="*/ 1890813 w 5390588"/>
              <a:gd name="connsiteY14" fmla="*/ 414129 h 1278942"/>
              <a:gd name="connsiteX15" fmla="*/ 2231559 w 5390588"/>
              <a:gd name="connsiteY15" fmla="*/ 36516 h 1278942"/>
              <a:gd name="connsiteX16" fmla="*/ 2798190 w 5390588"/>
              <a:gd name="connsiteY16" fmla="*/ 138559 h 1278942"/>
              <a:gd name="connsiteX17" fmla="*/ 2985795 w 5390588"/>
              <a:gd name="connsiteY17" fmla="*/ 611320 h 1278942"/>
              <a:gd name="connsiteX18" fmla="*/ 2973287 w 5390588"/>
              <a:gd name="connsiteY18" fmla="*/ 686789 h 1278942"/>
              <a:gd name="connsiteX19" fmla="*/ 2971841 w 5390588"/>
              <a:gd name="connsiteY19" fmla="*/ 743454 h 1278942"/>
              <a:gd name="connsiteX20" fmla="*/ 3206765 w 5390588"/>
              <a:gd name="connsiteY20" fmla="*/ 1161349 h 1278942"/>
              <a:gd name="connsiteX21" fmla="*/ 3748785 w 5390588"/>
              <a:gd name="connsiteY21" fmla="*/ 1189539 h 1278942"/>
              <a:gd name="connsiteX22" fmla="*/ 4025791 w 5390588"/>
              <a:gd name="connsiteY22" fmla="*/ 798268 h 1278942"/>
              <a:gd name="connsiteX23" fmla="*/ 4030339 w 5390588"/>
              <a:gd name="connsiteY23" fmla="*/ 740379 h 1278942"/>
              <a:gd name="connsiteX24" fmla="*/ 4025977 w 5390588"/>
              <a:gd name="connsiteY24" fmla="*/ 739554 h 1278942"/>
              <a:gd name="connsiteX25" fmla="*/ 4232166 w 5390588"/>
              <a:gd name="connsiteY25" fmla="*/ 402536 h 1278942"/>
              <a:gd name="connsiteX26" fmla="*/ 4609810 w 5390588"/>
              <a:gd name="connsiteY26" fmla="*/ 286427 h 1278942"/>
              <a:gd name="connsiteX27" fmla="*/ 5115824 w 5390588"/>
              <a:gd name="connsiteY27" fmla="*/ 707333 h 1278942"/>
              <a:gd name="connsiteX28" fmla="*/ 5131067 w 5390588"/>
              <a:gd name="connsiteY28" fmla="*/ 806333 h 1278942"/>
              <a:gd name="connsiteX29" fmla="*/ 5135113 w 5390588"/>
              <a:gd name="connsiteY29" fmla="*/ 806564 h 1278942"/>
              <a:gd name="connsiteX30" fmla="*/ 5126192 w 5390588"/>
              <a:gd name="connsiteY30" fmla="*/ 913040 h 1278942"/>
              <a:gd name="connsiteX31" fmla="*/ 5236410 w 5390588"/>
              <a:gd name="connsiteY31" fmla="*/ 1043417 h 1278942"/>
              <a:gd name="connsiteX32" fmla="*/ 5390588 w 5390588"/>
              <a:gd name="connsiteY32" fmla="*/ 1056335 h 1278942"/>
              <a:gd name="connsiteX33" fmla="*/ 5388416 w 5390588"/>
              <a:gd name="connsiteY33" fmla="*/ 1096439 h 1278942"/>
              <a:gd name="connsiteX34" fmla="*/ 5237261 w 5390588"/>
              <a:gd name="connsiteY34" fmla="*/ 1083708 h 1278942"/>
              <a:gd name="connsiteX35" fmla="*/ 5087837 w 5390588"/>
              <a:gd name="connsiteY35" fmla="*/ 906801 h 1278942"/>
              <a:gd name="connsiteX36" fmla="*/ 5096462 w 5390588"/>
              <a:gd name="connsiteY36" fmla="*/ 804356 h 1278942"/>
              <a:gd name="connsiteX37" fmla="*/ 5098635 w 5390588"/>
              <a:gd name="connsiteY37" fmla="*/ 804481 h 1278942"/>
              <a:gd name="connsiteX38" fmla="*/ 5084876 w 5390588"/>
              <a:gd name="connsiteY38" fmla="*/ 715118 h 1278942"/>
              <a:gd name="connsiteX39" fmla="*/ 4607786 w 5390588"/>
              <a:gd name="connsiteY39" fmla="*/ 318272 h 1278942"/>
              <a:gd name="connsiteX40" fmla="*/ 4084307 w 5390588"/>
              <a:gd name="connsiteY40" fmla="*/ 651549 h 1278942"/>
              <a:gd name="connsiteX41" fmla="*/ 4058397 w 5390588"/>
              <a:gd name="connsiteY41" fmla="*/ 741768 h 1278942"/>
              <a:gd name="connsiteX42" fmla="*/ 4053635 w 5390588"/>
              <a:gd name="connsiteY42" fmla="*/ 802385 h 1278942"/>
              <a:gd name="connsiteX43" fmla="*/ 3761921 w 5390588"/>
              <a:gd name="connsiteY43" fmla="*/ 1214432 h 1278942"/>
              <a:gd name="connsiteX44" fmla="*/ 3191121 w 5390588"/>
              <a:gd name="connsiteY44" fmla="*/ 1184745 h 1278942"/>
              <a:gd name="connsiteX45" fmla="*/ 2945665 w 5390588"/>
              <a:gd name="connsiteY45" fmla="*/ 668562 h 1278942"/>
              <a:gd name="connsiteX46" fmla="*/ 2947591 w 5390588"/>
              <a:gd name="connsiteY46" fmla="*/ 668744 h 1278942"/>
              <a:gd name="connsiteX47" fmla="*/ 2957555 w 5390588"/>
              <a:gd name="connsiteY47" fmla="*/ 608620 h 1278942"/>
              <a:gd name="connsiteX48" fmla="*/ 2779484 w 5390588"/>
              <a:gd name="connsiteY48" fmla="*/ 159884 h 1278942"/>
              <a:gd name="connsiteX49" fmla="*/ 2241650 w 5390588"/>
              <a:gd name="connsiteY49" fmla="*/ 63029 h 1278942"/>
              <a:gd name="connsiteX50" fmla="*/ 1918221 w 5390588"/>
              <a:gd name="connsiteY50" fmla="*/ 421451 h 1278942"/>
              <a:gd name="connsiteX51" fmla="*/ 1906250 w 5390588"/>
              <a:gd name="connsiteY51" fmla="*/ 482996 h 1278942"/>
              <a:gd name="connsiteX52" fmla="*/ 1902067 w 5390588"/>
              <a:gd name="connsiteY52" fmla="*/ 541550 h 1278942"/>
              <a:gd name="connsiteX53" fmla="*/ 1603140 w 5390588"/>
              <a:gd name="connsiteY53" fmla="*/ 960209 h 1278942"/>
              <a:gd name="connsiteX54" fmla="*/ 1022686 w 5390588"/>
              <a:gd name="connsiteY54" fmla="*/ 915607 h 1278942"/>
              <a:gd name="connsiteX55" fmla="*/ 795552 w 5390588"/>
              <a:gd name="connsiteY55" fmla="*/ 532703 h 1278942"/>
              <a:gd name="connsiteX56" fmla="*/ 792356 w 5390588"/>
              <a:gd name="connsiteY56" fmla="*/ 476139 h 1278942"/>
              <a:gd name="connsiteX57" fmla="*/ 789967 w 5390588"/>
              <a:gd name="connsiteY57" fmla="*/ 476188 h 1278942"/>
              <a:gd name="connsiteX58" fmla="*/ 790607 w 5390588"/>
              <a:gd name="connsiteY58" fmla="*/ 369340 h 1278942"/>
              <a:gd name="connsiteX59" fmla="*/ 670615 w 5390588"/>
              <a:gd name="connsiteY59" fmla="*/ 247901 h 1278942"/>
              <a:gd name="connsiteX60" fmla="*/ 0 w 5390588"/>
              <a:gd name="connsiteY60" fmla="*/ 252293 h 1278942"/>
              <a:gd name="connsiteX61" fmla="*/ 0 w 5390588"/>
              <a:gd name="connsiteY61" fmla="*/ 203650 h 1278942"/>
              <a:gd name="connsiteX0" fmla="*/ 0 w 5390588"/>
              <a:gd name="connsiteY0" fmla="*/ 203650 h 1278942"/>
              <a:gd name="connsiteX1" fmla="*/ 529391 w 5390588"/>
              <a:gd name="connsiteY1" fmla="*/ 203650 h 1278942"/>
              <a:gd name="connsiteX2" fmla="*/ 666642 w 5390588"/>
              <a:gd name="connsiteY2" fmla="*/ 207797 h 1278942"/>
              <a:gd name="connsiteX3" fmla="*/ 829333 w 5390588"/>
              <a:gd name="connsiteY3" fmla="*/ 372586 h 1278942"/>
              <a:gd name="connsiteX4" fmla="*/ 823477 w 5390588"/>
              <a:gd name="connsiteY4" fmla="*/ 529189 h 1278942"/>
              <a:gd name="connsiteX5" fmla="*/ 1039160 w 5390588"/>
              <a:gd name="connsiteY5" fmla="*/ 892787 h 1278942"/>
              <a:gd name="connsiteX6" fmla="*/ 1590345 w 5390588"/>
              <a:gd name="connsiteY6" fmla="*/ 935139 h 1278942"/>
              <a:gd name="connsiteX7" fmla="*/ 1874201 w 5390588"/>
              <a:gd name="connsiteY7" fmla="*/ 537589 h 1278942"/>
              <a:gd name="connsiteX8" fmla="*/ 1877625 w 5390588"/>
              <a:gd name="connsiteY8" fmla="*/ 489658 h 1278942"/>
              <a:gd name="connsiteX9" fmla="*/ 1876158 w 5390588"/>
              <a:gd name="connsiteY9" fmla="*/ 489476 h 1278942"/>
              <a:gd name="connsiteX10" fmla="*/ 1878497 w 5390588"/>
              <a:gd name="connsiteY10" fmla="*/ 477447 h 1278942"/>
              <a:gd name="connsiteX11" fmla="*/ 1879461 w 5390588"/>
              <a:gd name="connsiteY11" fmla="*/ 463957 h 1278942"/>
              <a:gd name="connsiteX12" fmla="*/ 1881121 w 5390588"/>
              <a:gd name="connsiteY12" fmla="*/ 463960 h 1278942"/>
              <a:gd name="connsiteX13" fmla="*/ 1890813 w 5390588"/>
              <a:gd name="connsiteY13" fmla="*/ 414129 h 1278942"/>
              <a:gd name="connsiteX14" fmla="*/ 2231559 w 5390588"/>
              <a:gd name="connsiteY14" fmla="*/ 36516 h 1278942"/>
              <a:gd name="connsiteX15" fmla="*/ 2798190 w 5390588"/>
              <a:gd name="connsiteY15" fmla="*/ 138559 h 1278942"/>
              <a:gd name="connsiteX16" fmla="*/ 2985795 w 5390588"/>
              <a:gd name="connsiteY16" fmla="*/ 611320 h 1278942"/>
              <a:gd name="connsiteX17" fmla="*/ 2973287 w 5390588"/>
              <a:gd name="connsiteY17" fmla="*/ 686789 h 1278942"/>
              <a:gd name="connsiteX18" fmla="*/ 2971841 w 5390588"/>
              <a:gd name="connsiteY18" fmla="*/ 743454 h 1278942"/>
              <a:gd name="connsiteX19" fmla="*/ 3206765 w 5390588"/>
              <a:gd name="connsiteY19" fmla="*/ 1161349 h 1278942"/>
              <a:gd name="connsiteX20" fmla="*/ 3748785 w 5390588"/>
              <a:gd name="connsiteY20" fmla="*/ 1189539 h 1278942"/>
              <a:gd name="connsiteX21" fmla="*/ 4025791 w 5390588"/>
              <a:gd name="connsiteY21" fmla="*/ 798268 h 1278942"/>
              <a:gd name="connsiteX22" fmla="*/ 4030339 w 5390588"/>
              <a:gd name="connsiteY22" fmla="*/ 740379 h 1278942"/>
              <a:gd name="connsiteX23" fmla="*/ 4025977 w 5390588"/>
              <a:gd name="connsiteY23" fmla="*/ 739554 h 1278942"/>
              <a:gd name="connsiteX24" fmla="*/ 4232166 w 5390588"/>
              <a:gd name="connsiteY24" fmla="*/ 402536 h 1278942"/>
              <a:gd name="connsiteX25" fmla="*/ 4609810 w 5390588"/>
              <a:gd name="connsiteY25" fmla="*/ 286427 h 1278942"/>
              <a:gd name="connsiteX26" fmla="*/ 5115824 w 5390588"/>
              <a:gd name="connsiteY26" fmla="*/ 707333 h 1278942"/>
              <a:gd name="connsiteX27" fmla="*/ 5131067 w 5390588"/>
              <a:gd name="connsiteY27" fmla="*/ 806333 h 1278942"/>
              <a:gd name="connsiteX28" fmla="*/ 5135113 w 5390588"/>
              <a:gd name="connsiteY28" fmla="*/ 806564 h 1278942"/>
              <a:gd name="connsiteX29" fmla="*/ 5126192 w 5390588"/>
              <a:gd name="connsiteY29" fmla="*/ 913040 h 1278942"/>
              <a:gd name="connsiteX30" fmla="*/ 5236410 w 5390588"/>
              <a:gd name="connsiteY30" fmla="*/ 1043417 h 1278942"/>
              <a:gd name="connsiteX31" fmla="*/ 5390588 w 5390588"/>
              <a:gd name="connsiteY31" fmla="*/ 1056335 h 1278942"/>
              <a:gd name="connsiteX32" fmla="*/ 5388416 w 5390588"/>
              <a:gd name="connsiteY32" fmla="*/ 1096439 h 1278942"/>
              <a:gd name="connsiteX33" fmla="*/ 5237261 w 5390588"/>
              <a:gd name="connsiteY33" fmla="*/ 1083708 h 1278942"/>
              <a:gd name="connsiteX34" fmla="*/ 5087837 w 5390588"/>
              <a:gd name="connsiteY34" fmla="*/ 906801 h 1278942"/>
              <a:gd name="connsiteX35" fmla="*/ 5096462 w 5390588"/>
              <a:gd name="connsiteY35" fmla="*/ 804356 h 1278942"/>
              <a:gd name="connsiteX36" fmla="*/ 5098635 w 5390588"/>
              <a:gd name="connsiteY36" fmla="*/ 804481 h 1278942"/>
              <a:gd name="connsiteX37" fmla="*/ 5084876 w 5390588"/>
              <a:gd name="connsiteY37" fmla="*/ 715118 h 1278942"/>
              <a:gd name="connsiteX38" fmla="*/ 4607786 w 5390588"/>
              <a:gd name="connsiteY38" fmla="*/ 318272 h 1278942"/>
              <a:gd name="connsiteX39" fmla="*/ 4084307 w 5390588"/>
              <a:gd name="connsiteY39" fmla="*/ 651549 h 1278942"/>
              <a:gd name="connsiteX40" fmla="*/ 4058397 w 5390588"/>
              <a:gd name="connsiteY40" fmla="*/ 741768 h 1278942"/>
              <a:gd name="connsiteX41" fmla="*/ 4053635 w 5390588"/>
              <a:gd name="connsiteY41" fmla="*/ 802385 h 1278942"/>
              <a:gd name="connsiteX42" fmla="*/ 3761921 w 5390588"/>
              <a:gd name="connsiteY42" fmla="*/ 1214432 h 1278942"/>
              <a:gd name="connsiteX43" fmla="*/ 3191121 w 5390588"/>
              <a:gd name="connsiteY43" fmla="*/ 1184745 h 1278942"/>
              <a:gd name="connsiteX44" fmla="*/ 2945665 w 5390588"/>
              <a:gd name="connsiteY44" fmla="*/ 668562 h 1278942"/>
              <a:gd name="connsiteX45" fmla="*/ 2947591 w 5390588"/>
              <a:gd name="connsiteY45" fmla="*/ 668744 h 1278942"/>
              <a:gd name="connsiteX46" fmla="*/ 2957555 w 5390588"/>
              <a:gd name="connsiteY46" fmla="*/ 608620 h 1278942"/>
              <a:gd name="connsiteX47" fmla="*/ 2779484 w 5390588"/>
              <a:gd name="connsiteY47" fmla="*/ 159884 h 1278942"/>
              <a:gd name="connsiteX48" fmla="*/ 2241650 w 5390588"/>
              <a:gd name="connsiteY48" fmla="*/ 63029 h 1278942"/>
              <a:gd name="connsiteX49" fmla="*/ 1918221 w 5390588"/>
              <a:gd name="connsiteY49" fmla="*/ 421451 h 1278942"/>
              <a:gd name="connsiteX50" fmla="*/ 1906250 w 5390588"/>
              <a:gd name="connsiteY50" fmla="*/ 482996 h 1278942"/>
              <a:gd name="connsiteX51" fmla="*/ 1902067 w 5390588"/>
              <a:gd name="connsiteY51" fmla="*/ 541550 h 1278942"/>
              <a:gd name="connsiteX52" fmla="*/ 1603140 w 5390588"/>
              <a:gd name="connsiteY52" fmla="*/ 960209 h 1278942"/>
              <a:gd name="connsiteX53" fmla="*/ 1022686 w 5390588"/>
              <a:gd name="connsiteY53" fmla="*/ 915607 h 1278942"/>
              <a:gd name="connsiteX54" fmla="*/ 795552 w 5390588"/>
              <a:gd name="connsiteY54" fmla="*/ 532703 h 1278942"/>
              <a:gd name="connsiteX55" fmla="*/ 792356 w 5390588"/>
              <a:gd name="connsiteY55" fmla="*/ 476139 h 1278942"/>
              <a:gd name="connsiteX56" fmla="*/ 789967 w 5390588"/>
              <a:gd name="connsiteY56" fmla="*/ 476188 h 1278942"/>
              <a:gd name="connsiteX57" fmla="*/ 790607 w 5390588"/>
              <a:gd name="connsiteY57" fmla="*/ 369340 h 1278942"/>
              <a:gd name="connsiteX58" fmla="*/ 670615 w 5390588"/>
              <a:gd name="connsiteY58" fmla="*/ 247901 h 1278942"/>
              <a:gd name="connsiteX59" fmla="*/ 0 w 5390588"/>
              <a:gd name="connsiteY59" fmla="*/ 252293 h 1278942"/>
              <a:gd name="connsiteX60" fmla="*/ 0 w 5390588"/>
              <a:gd name="connsiteY60" fmla="*/ 203650 h 1278942"/>
              <a:gd name="connsiteX0" fmla="*/ 0 w 5390588"/>
              <a:gd name="connsiteY0" fmla="*/ 203650 h 1278942"/>
              <a:gd name="connsiteX1" fmla="*/ 666642 w 5390588"/>
              <a:gd name="connsiteY1" fmla="*/ 207797 h 1278942"/>
              <a:gd name="connsiteX2" fmla="*/ 829333 w 5390588"/>
              <a:gd name="connsiteY2" fmla="*/ 372586 h 1278942"/>
              <a:gd name="connsiteX3" fmla="*/ 823477 w 5390588"/>
              <a:gd name="connsiteY3" fmla="*/ 529189 h 1278942"/>
              <a:gd name="connsiteX4" fmla="*/ 1039160 w 5390588"/>
              <a:gd name="connsiteY4" fmla="*/ 892787 h 1278942"/>
              <a:gd name="connsiteX5" fmla="*/ 1590345 w 5390588"/>
              <a:gd name="connsiteY5" fmla="*/ 935139 h 1278942"/>
              <a:gd name="connsiteX6" fmla="*/ 1874201 w 5390588"/>
              <a:gd name="connsiteY6" fmla="*/ 537589 h 1278942"/>
              <a:gd name="connsiteX7" fmla="*/ 1877625 w 5390588"/>
              <a:gd name="connsiteY7" fmla="*/ 489658 h 1278942"/>
              <a:gd name="connsiteX8" fmla="*/ 1876158 w 5390588"/>
              <a:gd name="connsiteY8" fmla="*/ 489476 h 1278942"/>
              <a:gd name="connsiteX9" fmla="*/ 1878497 w 5390588"/>
              <a:gd name="connsiteY9" fmla="*/ 477447 h 1278942"/>
              <a:gd name="connsiteX10" fmla="*/ 1879461 w 5390588"/>
              <a:gd name="connsiteY10" fmla="*/ 463957 h 1278942"/>
              <a:gd name="connsiteX11" fmla="*/ 1881121 w 5390588"/>
              <a:gd name="connsiteY11" fmla="*/ 463960 h 1278942"/>
              <a:gd name="connsiteX12" fmla="*/ 1890813 w 5390588"/>
              <a:gd name="connsiteY12" fmla="*/ 414129 h 1278942"/>
              <a:gd name="connsiteX13" fmla="*/ 2231559 w 5390588"/>
              <a:gd name="connsiteY13" fmla="*/ 36516 h 1278942"/>
              <a:gd name="connsiteX14" fmla="*/ 2798190 w 5390588"/>
              <a:gd name="connsiteY14" fmla="*/ 138559 h 1278942"/>
              <a:gd name="connsiteX15" fmla="*/ 2985795 w 5390588"/>
              <a:gd name="connsiteY15" fmla="*/ 611320 h 1278942"/>
              <a:gd name="connsiteX16" fmla="*/ 2973287 w 5390588"/>
              <a:gd name="connsiteY16" fmla="*/ 686789 h 1278942"/>
              <a:gd name="connsiteX17" fmla="*/ 2971841 w 5390588"/>
              <a:gd name="connsiteY17" fmla="*/ 743454 h 1278942"/>
              <a:gd name="connsiteX18" fmla="*/ 3206765 w 5390588"/>
              <a:gd name="connsiteY18" fmla="*/ 1161349 h 1278942"/>
              <a:gd name="connsiteX19" fmla="*/ 3748785 w 5390588"/>
              <a:gd name="connsiteY19" fmla="*/ 1189539 h 1278942"/>
              <a:gd name="connsiteX20" fmla="*/ 4025791 w 5390588"/>
              <a:gd name="connsiteY20" fmla="*/ 798268 h 1278942"/>
              <a:gd name="connsiteX21" fmla="*/ 4030339 w 5390588"/>
              <a:gd name="connsiteY21" fmla="*/ 740379 h 1278942"/>
              <a:gd name="connsiteX22" fmla="*/ 4025977 w 5390588"/>
              <a:gd name="connsiteY22" fmla="*/ 739554 h 1278942"/>
              <a:gd name="connsiteX23" fmla="*/ 4232166 w 5390588"/>
              <a:gd name="connsiteY23" fmla="*/ 402536 h 1278942"/>
              <a:gd name="connsiteX24" fmla="*/ 4609810 w 5390588"/>
              <a:gd name="connsiteY24" fmla="*/ 286427 h 1278942"/>
              <a:gd name="connsiteX25" fmla="*/ 5115824 w 5390588"/>
              <a:gd name="connsiteY25" fmla="*/ 707333 h 1278942"/>
              <a:gd name="connsiteX26" fmla="*/ 5131067 w 5390588"/>
              <a:gd name="connsiteY26" fmla="*/ 806333 h 1278942"/>
              <a:gd name="connsiteX27" fmla="*/ 5135113 w 5390588"/>
              <a:gd name="connsiteY27" fmla="*/ 806564 h 1278942"/>
              <a:gd name="connsiteX28" fmla="*/ 5126192 w 5390588"/>
              <a:gd name="connsiteY28" fmla="*/ 913040 h 1278942"/>
              <a:gd name="connsiteX29" fmla="*/ 5236410 w 5390588"/>
              <a:gd name="connsiteY29" fmla="*/ 1043417 h 1278942"/>
              <a:gd name="connsiteX30" fmla="*/ 5390588 w 5390588"/>
              <a:gd name="connsiteY30" fmla="*/ 1056335 h 1278942"/>
              <a:gd name="connsiteX31" fmla="*/ 5388416 w 5390588"/>
              <a:gd name="connsiteY31" fmla="*/ 1096439 h 1278942"/>
              <a:gd name="connsiteX32" fmla="*/ 5237261 w 5390588"/>
              <a:gd name="connsiteY32" fmla="*/ 1083708 h 1278942"/>
              <a:gd name="connsiteX33" fmla="*/ 5087837 w 5390588"/>
              <a:gd name="connsiteY33" fmla="*/ 906801 h 1278942"/>
              <a:gd name="connsiteX34" fmla="*/ 5096462 w 5390588"/>
              <a:gd name="connsiteY34" fmla="*/ 804356 h 1278942"/>
              <a:gd name="connsiteX35" fmla="*/ 5098635 w 5390588"/>
              <a:gd name="connsiteY35" fmla="*/ 804481 h 1278942"/>
              <a:gd name="connsiteX36" fmla="*/ 5084876 w 5390588"/>
              <a:gd name="connsiteY36" fmla="*/ 715118 h 1278942"/>
              <a:gd name="connsiteX37" fmla="*/ 4607786 w 5390588"/>
              <a:gd name="connsiteY37" fmla="*/ 318272 h 1278942"/>
              <a:gd name="connsiteX38" fmla="*/ 4084307 w 5390588"/>
              <a:gd name="connsiteY38" fmla="*/ 651549 h 1278942"/>
              <a:gd name="connsiteX39" fmla="*/ 4058397 w 5390588"/>
              <a:gd name="connsiteY39" fmla="*/ 741768 h 1278942"/>
              <a:gd name="connsiteX40" fmla="*/ 4053635 w 5390588"/>
              <a:gd name="connsiteY40" fmla="*/ 802385 h 1278942"/>
              <a:gd name="connsiteX41" fmla="*/ 3761921 w 5390588"/>
              <a:gd name="connsiteY41" fmla="*/ 1214432 h 1278942"/>
              <a:gd name="connsiteX42" fmla="*/ 3191121 w 5390588"/>
              <a:gd name="connsiteY42" fmla="*/ 1184745 h 1278942"/>
              <a:gd name="connsiteX43" fmla="*/ 2945665 w 5390588"/>
              <a:gd name="connsiteY43" fmla="*/ 668562 h 1278942"/>
              <a:gd name="connsiteX44" fmla="*/ 2947591 w 5390588"/>
              <a:gd name="connsiteY44" fmla="*/ 668744 h 1278942"/>
              <a:gd name="connsiteX45" fmla="*/ 2957555 w 5390588"/>
              <a:gd name="connsiteY45" fmla="*/ 608620 h 1278942"/>
              <a:gd name="connsiteX46" fmla="*/ 2779484 w 5390588"/>
              <a:gd name="connsiteY46" fmla="*/ 159884 h 1278942"/>
              <a:gd name="connsiteX47" fmla="*/ 2241650 w 5390588"/>
              <a:gd name="connsiteY47" fmla="*/ 63029 h 1278942"/>
              <a:gd name="connsiteX48" fmla="*/ 1918221 w 5390588"/>
              <a:gd name="connsiteY48" fmla="*/ 421451 h 1278942"/>
              <a:gd name="connsiteX49" fmla="*/ 1906250 w 5390588"/>
              <a:gd name="connsiteY49" fmla="*/ 482996 h 1278942"/>
              <a:gd name="connsiteX50" fmla="*/ 1902067 w 5390588"/>
              <a:gd name="connsiteY50" fmla="*/ 541550 h 1278942"/>
              <a:gd name="connsiteX51" fmla="*/ 1603140 w 5390588"/>
              <a:gd name="connsiteY51" fmla="*/ 960209 h 1278942"/>
              <a:gd name="connsiteX52" fmla="*/ 1022686 w 5390588"/>
              <a:gd name="connsiteY52" fmla="*/ 915607 h 1278942"/>
              <a:gd name="connsiteX53" fmla="*/ 795552 w 5390588"/>
              <a:gd name="connsiteY53" fmla="*/ 532703 h 1278942"/>
              <a:gd name="connsiteX54" fmla="*/ 792356 w 5390588"/>
              <a:gd name="connsiteY54" fmla="*/ 476139 h 1278942"/>
              <a:gd name="connsiteX55" fmla="*/ 789967 w 5390588"/>
              <a:gd name="connsiteY55" fmla="*/ 476188 h 1278942"/>
              <a:gd name="connsiteX56" fmla="*/ 790607 w 5390588"/>
              <a:gd name="connsiteY56" fmla="*/ 369340 h 1278942"/>
              <a:gd name="connsiteX57" fmla="*/ 670615 w 5390588"/>
              <a:gd name="connsiteY57" fmla="*/ 247901 h 1278942"/>
              <a:gd name="connsiteX58" fmla="*/ 0 w 5390588"/>
              <a:gd name="connsiteY58" fmla="*/ 252293 h 1278942"/>
              <a:gd name="connsiteX59" fmla="*/ 0 w 5390588"/>
              <a:gd name="connsiteY59" fmla="*/ 203650 h 1278942"/>
              <a:gd name="connsiteX0" fmla="*/ 0 w 5898369"/>
              <a:gd name="connsiteY0" fmla="*/ 203650 h 1278942"/>
              <a:gd name="connsiteX1" fmla="*/ 666642 w 5898369"/>
              <a:gd name="connsiteY1" fmla="*/ 207797 h 1278942"/>
              <a:gd name="connsiteX2" fmla="*/ 829333 w 5898369"/>
              <a:gd name="connsiteY2" fmla="*/ 372586 h 1278942"/>
              <a:gd name="connsiteX3" fmla="*/ 823477 w 5898369"/>
              <a:gd name="connsiteY3" fmla="*/ 529189 h 1278942"/>
              <a:gd name="connsiteX4" fmla="*/ 1039160 w 5898369"/>
              <a:gd name="connsiteY4" fmla="*/ 892787 h 1278942"/>
              <a:gd name="connsiteX5" fmla="*/ 1590345 w 5898369"/>
              <a:gd name="connsiteY5" fmla="*/ 935139 h 1278942"/>
              <a:gd name="connsiteX6" fmla="*/ 1874201 w 5898369"/>
              <a:gd name="connsiteY6" fmla="*/ 537589 h 1278942"/>
              <a:gd name="connsiteX7" fmla="*/ 1877625 w 5898369"/>
              <a:gd name="connsiteY7" fmla="*/ 489658 h 1278942"/>
              <a:gd name="connsiteX8" fmla="*/ 1876158 w 5898369"/>
              <a:gd name="connsiteY8" fmla="*/ 489476 h 1278942"/>
              <a:gd name="connsiteX9" fmla="*/ 1878497 w 5898369"/>
              <a:gd name="connsiteY9" fmla="*/ 477447 h 1278942"/>
              <a:gd name="connsiteX10" fmla="*/ 1879461 w 5898369"/>
              <a:gd name="connsiteY10" fmla="*/ 463957 h 1278942"/>
              <a:gd name="connsiteX11" fmla="*/ 1881121 w 5898369"/>
              <a:gd name="connsiteY11" fmla="*/ 463960 h 1278942"/>
              <a:gd name="connsiteX12" fmla="*/ 1890813 w 5898369"/>
              <a:gd name="connsiteY12" fmla="*/ 414129 h 1278942"/>
              <a:gd name="connsiteX13" fmla="*/ 2231559 w 5898369"/>
              <a:gd name="connsiteY13" fmla="*/ 36516 h 1278942"/>
              <a:gd name="connsiteX14" fmla="*/ 2798190 w 5898369"/>
              <a:gd name="connsiteY14" fmla="*/ 138559 h 1278942"/>
              <a:gd name="connsiteX15" fmla="*/ 2985795 w 5898369"/>
              <a:gd name="connsiteY15" fmla="*/ 611320 h 1278942"/>
              <a:gd name="connsiteX16" fmla="*/ 2973287 w 5898369"/>
              <a:gd name="connsiteY16" fmla="*/ 686789 h 1278942"/>
              <a:gd name="connsiteX17" fmla="*/ 2971841 w 5898369"/>
              <a:gd name="connsiteY17" fmla="*/ 743454 h 1278942"/>
              <a:gd name="connsiteX18" fmla="*/ 3206765 w 5898369"/>
              <a:gd name="connsiteY18" fmla="*/ 1161349 h 1278942"/>
              <a:gd name="connsiteX19" fmla="*/ 3748785 w 5898369"/>
              <a:gd name="connsiteY19" fmla="*/ 1189539 h 1278942"/>
              <a:gd name="connsiteX20" fmla="*/ 4025791 w 5898369"/>
              <a:gd name="connsiteY20" fmla="*/ 798268 h 1278942"/>
              <a:gd name="connsiteX21" fmla="*/ 4030339 w 5898369"/>
              <a:gd name="connsiteY21" fmla="*/ 740379 h 1278942"/>
              <a:gd name="connsiteX22" fmla="*/ 4025977 w 5898369"/>
              <a:gd name="connsiteY22" fmla="*/ 739554 h 1278942"/>
              <a:gd name="connsiteX23" fmla="*/ 4232166 w 5898369"/>
              <a:gd name="connsiteY23" fmla="*/ 402536 h 1278942"/>
              <a:gd name="connsiteX24" fmla="*/ 4609810 w 5898369"/>
              <a:gd name="connsiteY24" fmla="*/ 286427 h 1278942"/>
              <a:gd name="connsiteX25" fmla="*/ 5115824 w 5898369"/>
              <a:gd name="connsiteY25" fmla="*/ 707333 h 1278942"/>
              <a:gd name="connsiteX26" fmla="*/ 5131067 w 5898369"/>
              <a:gd name="connsiteY26" fmla="*/ 806333 h 1278942"/>
              <a:gd name="connsiteX27" fmla="*/ 5135113 w 5898369"/>
              <a:gd name="connsiteY27" fmla="*/ 806564 h 1278942"/>
              <a:gd name="connsiteX28" fmla="*/ 5126192 w 5898369"/>
              <a:gd name="connsiteY28" fmla="*/ 913040 h 1278942"/>
              <a:gd name="connsiteX29" fmla="*/ 5236410 w 5898369"/>
              <a:gd name="connsiteY29" fmla="*/ 1043417 h 1278942"/>
              <a:gd name="connsiteX30" fmla="*/ 5898369 w 5898369"/>
              <a:gd name="connsiteY30" fmla="*/ 1079693 h 1278942"/>
              <a:gd name="connsiteX31" fmla="*/ 5388416 w 5898369"/>
              <a:gd name="connsiteY31" fmla="*/ 1096439 h 1278942"/>
              <a:gd name="connsiteX32" fmla="*/ 5237261 w 5898369"/>
              <a:gd name="connsiteY32" fmla="*/ 1083708 h 1278942"/>
              <a:gd name="connsiteX33" fmla="*/ 5087837 w 5898369"/>
              <a:gd name="connsiteY33" fmla="*/ 906801 h 1278942"/>
              <a:gd name="connsiteX34" fmla="*/ 5096462 w 5898369"/>
              <a:gd name="connsiteY34" fmla="*/ 804356 h 1278942"/>
              <a:gd name="connsiteX35" fmla="*/ 5098635 w 5898369"/>
              <a:gd name="connsiteY35" fmla="*/ 804481 h 1278942"/>
              <a:gd name="connsiteX36" fmla="*/ 5084876 w 5898369"/>
              <a:gd name="connsiteY36" fmla="*/ 715118 h 1278942"/>
              <a:gd name="connsiteX37" fmla="*/ 4607786 w 5898369"/>
              <a:gd name="connsiteY37" fmla="*/ 318272 h 1278942"/>
              <a:gd name="connsiteX38" fmla="*/ 4084307 w 5898369"/>
              <a:gd name="connsiteY38" fmla="*/ 651549 h 1278942"/>
              <a:gd name="connsiteX39" fmla="*/ 4058397 w 5898369"/>
              <a:gd name="connsiteY39" fmla="*/ 741768 h 1278942"/>
              <a:gd name="connsiteX40" fmla="*/ 4053635 w 5898369"/>
              <a:gd name="connsiteY40" fmla="*/ 802385 h 1278942"/>
              <a:gd name="connsiteX41" fmla="*/ 3761921 w 5898369"/>
              <a:gd name="connsiteY41" fmla="*/ 1214432 h 1278942"/>
              <a:gd name="connsiteX42" fmla="*/ 3191121 w 5898369"/>
              <a:gd name="connsiteY42" fmla="*/ 1184745 h 1278942"/>
              <a:gd name="connsiteX43" fmla="*/ 2945665 w 5898369"/>
              <a:gd name="connsiteY43" fmla="*/ 668562 h 1278942"/>
              <a:gd name="connsiteX44" fmla="*/ 2947591 w 5898369"/>
              <a:gd name="connsiteY44" fmla="*/ 668744 h 1278942"/>
              <a:gd name="connsiteX45" fmla="*/ 2957555 w 5898369"/>
              <a:gd name="connsiteY45" fmla="*/ 608620 h 1278942"/>
              <a:gd name="connsiteX46" fmla="*/ 2779484 w 5898369"/>
              <a:gd name="connsiteY46" fmla="*/ 159884 h 1278942"/>
              <a:gd name="connsiteX47" fmla="*/ 2241650 w 5898369"/>
              <a:gd name="connsiteY47" fmla="*/ 63029 h 1278942"/>
              <a:gd name="connsiteX48" fmla="*/ 1918221 w 5898369"/>
              <a:gd name="connsiteY48" fmla="*/ 421451 h 1278942"/>
              <a:gd name="connsiteX49" fmla="*/ 1906250 w 5898369"/>
              <a:gd name="connsiteY49" fmla="*/ 482996 h 1278942"/>
              <a:gd name="connsiteX50" fmla="*/ 1902067 w 5898369"/>
              <a:gd name="connsiteY50" fmla="*/ 541550 h 1278942"/>
              <a:gd name="connsiteX51" fmla="*/ 1603140 w 5898369"/>
              <a:gd name="connsiteY51" fmla="*/ 960209 h 1278942"/>
              <a:gd name="connsiteX52" fmla="*/ 1022686 w 5898369"/>
              <a:gd name="connsiteY52" fmla="*/ 915607 h 1278942"/>
              <a:gd name="connsiteX53" fmla="*/ 795552 w 5898369"/>
              <a:gd name="connsiteY53" fmla="*/ 532703 h 1278942"/>
              <a:gd name="connsiteX54" fmla="*/ 792356 w 5898369"/>
              <a:gd name="connsiteY54" fmla="*/ 476139 h 1278942"/>
              <a:gd name="connsiteX55" fmla="*/ 789967 w 5898369"/>
              <a:gd name="connsiteY55" fmla="*/ 476188 h 1278942"/>
              <a:gd name="connsiteX56" fmla="*/ 790607 w 5898369"/>
              <a:gd name="connsiteY56" fmla="*/ 369340 h 1278942"/>
              <a:gd name="connsiteX57" fmla="*/ 670615 w 5898369"/>
              <a:gd name="connsiteY57" fmla="*/ 247901 h 1278942"/>
              <a:gd name="connsiteX58" fmla="*/ 0 w 5898369"/>
              <a:gd name="connsiteY58" fmla="*/ 252293 h 1278942"/>
              <a:gd name="connsiteX59" fmla="*/ 0 w 5898369"/>
              <a:gd name="connsiteY59" fmla="*/ 203650 h 1278942"/>
              <a:gd name="connsiteX0" fmla="*/ 0 w 5898369"/>
              <a:gd name="connsiteY0" fmla="*/ 203650 h 1278942"/>
              <a:gd name="connsiteX1" fmla="*/ 666642 w 5898369"/>
              <a:gd name="connsiteY1" fmla="*/ 207797 h 1278942"/>
              <a:gd name="connsiteX2" fmla="*/ 829333 w 5898369"/>
              <a:gd name="connsiteY2" fmla="*/ 372586 h 1278942"/>
              <a:gd name="connsiteX3" fmla="*/ 823477 w 5898369"/>
              <a:gd name="connsiteY3" fmla="*/ 529189 h 1278942"/>
              <a:gd name="connsiteX4" fmla="*/ 1039160 w 5898369"/>
              <a:gd name="connsiteY4" fmla="*/ 892787 h 1278942"/>
              <a:gd name="connsiteX5" fmla="*/ 1590345 w 5898369"/>
              <a:gd name="connsiteY5" fmla="*/ 935139 h 1278942"/>
              <a:gd name="connsiteX6" fmla="*/ 1874201 w 5898369"/>
              <a:gd name="connsiteY6" fmla="*/ 537589 h 1278942"/>
              <a:gd name="connsiteX7" fmla="*/ 1877625 w 5898369"/>
              <a:gd name="connsiteY7" fmla="*/ 489658 h 1278942"/>
              <a:gd name="connsiteX8" fmla="*/ 1876158 w 5898369"/>
              <a:gd name="connsiteY8" fmla="*/ 489476 h 1278942"/>
              <a:gd name="connsiteX9" fmla="*/ 1878497 w 5898369"/>
              <a:gd name="connsiteY9" fmla="*/ 477447 h 1278942"/>
              <a:gd name="connsiteX10" fmla="*/ 1879461 w 5898369"/>
              <a:gd name="connsiteY10" fmla="*/ 463957 h 1278942"/>
              <a:gd name="connsiteX11" fmla="*/ 1881121 w 5898369"/>
              <a:gd name="connsiteY11" fmla="*/ 463960 h 1278942"/>
              <a:gd name="connsiteX12" fmla="*/ 1890813 w 5898369"/>
              <a:gd name="connsiteY12" fmla="*/ 414129 h 1278942"/>
              <a:gd name="connsiteX13" fmla="*/ 2231559 w 5898369"/>
              <a:gd name="connsiteY13" fmla="*/ 36516 h 1278942"/>
              <a:gd name="connsiteX14" fmla="*/ 2798190 w 5898369"/>
              <a:gd name="connsiteY14" fmla="*/ 138559 h 1278942"/>
              <a:gd name="connsiteX15" fmla="*/ 2985795 w 5898369"/>
              <a:gd name="connsiteY15" fmla="*/ 611320 h 1278942"/>
              <a:gd name="connsiteX16" fmla="*/ 2973287 w 5898369"/>
              <a:gd name="connsiteY16" fmla="*/ 686789 h 1278942"/>
              <a:gd name="connsiteX17" fmla="*/ 2971841 w 5898369"/>
              <a:gd name="connsiteY17" fmla="*/ 743454 h 1278942"/>
              <a:gd name="connsiteX18" fmla="*/ 3206765 w 5898369"/>
              <a:gd name="connsiteY18" fmla="*/ 1161349 h 1278942"/>
              <a:gd name="connsiteX19" fmla="*/ 3748785 w 5898369"/>
              <a:gd name="connsiteY19" fmla="*/ 1189539 h 1278942"/>
              <a:gd name="connsiteX20" fmla="*/ 4025791 w 5898369"/>
              <a:gd name="connsiteY20" fmla="*/ 798268 h 1278942"/>
              <a:gd name="connsiteX21" fmla="*/ 4030339 w 5898369"/>
              <a:gd name="connsiteY21" fmla="*/ 740379 h 1278942"/>
              <a:gd name="connsiteX22" fmla="*/ 4025977 w 5898369"/>
              <a:gd name="connsiteY22" fmla="*/ 739554 h 1278942"/>
              <a:gd name="connsiteX23" fmla="*/ 4232166 w 5898369"/>
              <a:gd name="connsiteY23" fmla="*/ 402536 h 1278942"/>
              <a:gd name="connsiteX24" fmla="*/ 4609810 w 5898369"/>
              <a:gd name="connsiteY24" fmla="*/ 286427 h 1278942"/>
              <a:gd name="connsiteX25" fmla="*/ 5115824 w 5898369"/>
              <a:gd name="connsiteY25" fmla="*/ 707333 h 1278942"/>
              <a:gd name="connsiteX26" fmla="*/ 5131067 w 5898369"/>
              <a:gd name="connsiteY26" fmla="*/ 806333 h 1278942"/>
              <a:gd name="connsiteX27" fmla="*/ 5135113 w 5898369"/>
              <a:gd name="connsiteY27" fmla="*/ 806564 h 1278942"/>
              <a:gd name="connsiteX28" fmla="*/ 5126192 w 5898369"/>
              <a:gd name="connsiteY28" fmla="*/ 913040 h 1278942"/>
              <a:gd name="connsiteX29" fmla="*/ 5236410 w 5898369"/>
              <a:gd name="connsiteY29" fmla="*/ 1043417 h 1278942"/>
              <a:gd name="connsiteX30" fmla="*/ 5898369 w 5898369"/>
              <a:gd name="connsiteY30" fmla="*/ 1079693 h 1278942"/>
              <a:gd name="connsiteX31" fmla="*/ 5891039 w 5898369"/>
              <a:gd name="connsiteY31" fmla="*/ 1109947 h 1278942"/>
              <a:gd name="connsiteX32" fmla="*/ 5237261 w 5898369"/>
              <a:gd name="connsiteY32" fmla="*/ 1083708 h 1278942"/>
              <a:gd name="connsiteX33" fmla="*/ 5087837 w 5898369"/>
              <a:gd name="connsiteY33" fmla="*/ 906801 h 1278942"/>
              <a:gd name="connsiteX34" fmla="*/ 5096462 w 5898369"/>
              <a:gd name="connsiteY34" fmla="*/ 804356 h 1278942"/>
              <a:gd name="connsiteX35" fmla="*/ 5098635 w 5898369"/>
              <a:gd name="connsiteY35" fmla="*/ 804481 h 1278942"/>
              <a:gd name="connsiteX36" fmla="*/ 5084876 w 5898369"/>
              <a:gd name="connsiteY36" fmla="*/ 715118 h 1278942"/>
              <a:gd name="connsiteX37" fmla="*/ 4607786 w 5898369"/>
              <a:gd name="connsiteY37" fmla="*/ 318272 h 1278942"/>
              <a:gd name="connsiteX38" fmla="*/ 4084307 w 5898369"/>
              <a:gd name="connsiteY38" fmla="*/ 651549 h 1278942"/>
              <a:gd name="connsiteX39" fmla="*/ 4058397 w 5898369"/>
              <a:gd name="connsiteY39" fmla="*/ 741768 h 1278942"/>
              <a:gd name="connsiteX40" fmla="*/ 4053635 w 5898369"/>
              <a:gd name="connsiteY40" fmla="*/ 802385 h 1278942"/>
              <a:gd name="connsiteX41" fmla="*/ 3761921 w 5898369"/>
              <a:gd name="connsiteY41" fmla="*/ 1214432 h 1278942"/>
              <a:gd name="connsiteX42" fmla="*/ 3191121 w 5898369"/>
              <a:gd name="connsiteY42" fmla="*/ 1184745 h 1278942"/>
              <a:gd name="connsiteX43" fmla="*/ 2945665 w 5898369"/>
              <a:gd name="connsiteY43" fmla="*/ 668562 h 1278942"/>
              <a:gd name="connsiteX44" fmla="*/ 2947591 w 5898369"/>
              <a:gd name="connsiteY44" fmla="*/ 668744 h 1278942"/>
              <a:gd name="connsiteX45" fmla="*/ 2957555 w 5898369"/>
              <a:gd name="connsiteY45" fmla="*/ 608620 h 1278942"/>
              <a:gd name="connsiteX46" fmla="*/ 2779484 w 5898369"/>
              <a:gd name="connsiteY46" fmla="*/ 159884 h 1278942"/>
              <a:gd name="connsiteX47" fmla="*/ 2241650 w 5898369"/>
              <a:gd name="connsiteY47" fmla="*/ 63029 h 1278942"/>
              <a:gd name="connsiteX48" fmla="*/ 1918221 w 5898369"/>
              <a:gd name="connsiteY48" fmla="*/ 421451 h 1278942"/>
              <a:gd name="connsiteX49" fmla="*/ 1906250 w 5898369"/>
              <a:gd name="connsiteY49" fmla="*/ 482996 h 1278942"/>
              <a:gd name="connsiteX50" fmla="*/ 1902067 w 5898369"/>
              <a:gd name="connsiteY50" fmla="*/ 541550 h 1278942"/>
              <a:gd name="connsiteX51" fmla="*/ 1603140 w 5898369"/>
              <a:gd name="connsiteY51" fmla="*/ 960209 h 1278942"/>
              <a:gd name="connsiteX52" fmla="*/ 1022686 w 5898369"/>
              <a:gd name="connsiteY52" fmla="*/ 915607 h 1278942"/>
              <a:gd name="connsiteX53" fmla="*/ 795552 w 5898369"/>
              <a:gd name="connsiteY53" fmla="*/ 532703 h 1278942"/>
              <a:gd name="connsiteX54" fmla="*/ 792356 w 5898369"/>
              <a:gd name="connsiteY54" fmla="*/ 476139 h 1278942"/>
              <a:gd name="connsiteX55" fmla="*/ 789967 w 5898369"/>
              <a:gd name="connsiteY55" fmla="*/ 476188 h 1278942"/>
              <a:gd name="connsiteX56" fmla="*/ 790607 w 5898369"/>
              <a:gd name="connsiteY56" fmla="*/ 369340 h 1278942"/>
              <a:gd name="connsiteX57" fmla="*/ 670615 w 5898369"/>
              <a:gd name="connsiteY57" fmla="*/ 247901 h 1278942"/>
              <a:gd name="connsiteX58" fmla="*/ 0 w 5898369"/>
              <a:gd name="connsiteY58" fmla="*/ 252293 h 1278942"/>
              <a:gd name="connsiteX59" fmla="*/ 0 w 5898369"/>
              <a:gd name="connsiteY59" fmla="*/ 203650 h 12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898369" h="1278942">
                <a:moveTo>
                  <a:pt x="0" y="203650"/>
                </a:moveTo>
                <a:lnTo>
                  <a:pt x="666642" y="207797"/>
                </a:lnTo>
                <a:cubicBezTo>
                  <a:pt x="757073" y="208376"/>
                  <a:pt x="829912" y="282156"/>
                  <a:pt x="829333" y="372586"/>
                </a:cubicBezTo>
                <a:lnTo>
                  <a:pt x="823477" y="529189"/>
                </a:lnTo>
                <a:cubicBezTo>
                  <a:pt x="841578" y="672941"/>
                  <a:pt x="918231" y="805492"/>
                  <a:pt x="1039160" y="892787"/>
                </a:cubicBezTo>
                <a:cubicBezTo>
                  <a:pt x="1200398" y="1009179"/>
                  <a:pt x="1413218" y="1025532"/>
                  <a:pt x="1590345" y="935139"/>
                </a:cubicBezTo>
                <a:cubicBezTo>
                  <a:pt x="1745332" y="856044"/>
                  <a:pt x="1850173" y="706867"/>
                  <a:pt x="1874201" y="537589"/>
                </a:cubicBezTo>
                <a:lnTo>
                  <a:pt x="1877625" y="489658"/>
                </a:lnTo>
                <a:lnTo>
                  <a:pt x="1876158" y="489476"/>
                </a:lnTo>
                <a:lnTo>
                  <a:pt x="1878497" y="477447"/>
                </a:lnTo>
                <a:cubicBezTo>
                  <a:pt x="1878818" y="472950"/>
                  <a:pt x="1879140" y="468454"/>
                  <a:pt x="1879461" y="463957"/>
                </a:cubicBezTo>
                <a:lnTo>
                  <a:pt x="1881121" y="463960"/>
                </a:lnTo>
                <a:lnTo>
                  <a:pt x="1890813" y="414129"/>
                </a:lnTo>
                <a:cubicBezTo>
                  <a:pt x="1936682" y="242333"/>
                  <a:pt x="2062509" y="100856"/>
                  <a:pt x="2231559" y="36516"/>
                </a:cubicBezTo>
                <a:cubicBezTo>
                  <a:pt x="2424760" y="-37015"/>
                  <a:pt x="2642778" y="2247"/>
                  <a:pt x="2798190" y="138559"/>
                </a:cubicBezTo>
                <a:cubicBezTo>
                  <a:pt x="2934174" y="257831"/>
                  <a:pt x="3002741" y="434314"/>
                  <a:pt x="2985795" y="611320"/>
                </a:cubicBezTo>
                <a:lnTo>
                  <a:pt x="2973287" y="686789"/>
                </a:lnTo>
                <a:lnTo>
                  <a:pt x="2971841" y="743454"/>
                </a:lnTo>
                <a:cubicBezTo>
                  <a:pt x="2978991" y="910773"/>
                  <a:pt x="3065197" y="1066676"/>
                  <a:pt x="3206765" y="1161349"/>
                </a:cubicBezTo>
                <a:cubicBezTo>
                  <a:pt x="3368559" y="1269550"/>
                  <a:pt x="3576639" y="1280372"/>
                  <a:pt x="3748785" y="1189539"/>
                </a:cubicBezTo>
                <a:cubicBezTo>
                  <a:pt x="3899411" y="1110062"/>
                  <a:pt x="4001322" y="963942"/>
                  <a:pt x="4025791" y="798268"/>
                </a:cubicBezTo>
                <a:lnTo>
                  <a:pt x="4030339" y="740379"/>
                </a:lnTo>
                <a:lnTo>
                  <a:pt x="4025977" y="739554"/>
                </a:lnTo>
                <a:cubicBezTo>
                  <a:pt x="4052200" y="601208"/>
                  <a:pt x="4127895" y="483462"/>
                  <a:pt x="4232166" y="402536"/>
                </a:cubicBezTo>
                <a:cubicBezTo>
                  <a:pt x="4336437" y="321608"/>
                  <a:pt x="4469284" y="277499"/>
                  <a:pt x="4609810" y="286427"/>
                </a:cubicBezTo>
                <a:cubicBezTo>
                  <a:pt x="4855728" y="302052"/>
                  <a:pt x="5057764" y="475820"/>
                  <a:pt x="5115824" y="707333"/>
                </a:cubicBezTo>
                <a:lnTo>
                  <a:pt x="5131067" y="806333"/>
                </a:lnTo>
                <a:lnTo>
                  <a:pt x="5135113" y="806564"/>
                </a:lnTo>
                <a:lnTo>
                  <a:pt x="5126192" y="913040"/>
                </a:lnTo>
                <a:cubicBezTo>
                  <a:pt x="5120625" y="979477"/>
                  <a:pt x="5169972" y="1037850"/>
                  <a:pt x="5236410" y="1043417"/>
                </a:cubicBezTo>
                <a:lnTo>
                  <a:pt x="5898369" y="1079693"/>
                </a:lnTo>
                <a:lnTo>
                  <a:pt x="5891039" y="1109947"/>
                </a:lnTo>
                <a:lnTo>
                  <a:pt x="5237261" y="1083708"/>
                </a:lnTo>
                <a:cubicBezTo>
                  <a:pt x="5147147" y="1076120"/>
                  <a:pt x="5080247" y="996917"/>
                  <a:pt x="5087837" y="906801"/>
                </a:cubicBezTo>
                <a:lnTo>
                  <a:pt x="5096462" y="804356"/>
                </a:lnTo>
                <a:lnTo>
                  <a:pt x="5098635" y="804481"/>
                </a:lnTo>
                <a:lnTo>
                  <a:pt x="5084876" y="715118"/>
                </a:lnTo>
                <a:cubicBezTo>
                  <a:pt x="5030135" y="496837"/>
                  <a:pt x="4839647" y="333001"/>
                  <a:pt x="4607786" y="318272"/>
                </a:cubicBezTo>
                <a:cubicBezTo>
                  <a:pt x="4375925" y="303539"/>
                  <a:pt x="4166234" y="441950"/>
                  <a:pt x="4084307" y="651549"/>
                </a:cubicBezTo>
                <a:lnTo>
                  <a:pt x="4058397" y="741768"/>
                </a:lnTo>
                <a:lnTo>
                  <a:pt x="4053635" y="802385"/>
                </a:lnTo>
                <a:cubicBezTo>
                  <a:pt x="4027867" y="976856"/>
                  <a:pt x="3920545" y="1130733"/>
                  <a:pt x="3761921" y="1214432"/>
                </a:cubicBezTo>
                <a:cubicBezTo>
                  <a:pt x="3580635" y="1310086"/>
                  <a:pt x="3361506" y="1298691"/>
                  <a:pt x="3191121" y="1184745"/>
                </a:cubicBezTo>
                <a:cubicBezTo>
                  <a:pt x="3020736" y="1070801"/>
                  <a:pt x="2926505" y="872639"/>
                  <a:pt x="2945665" y="668562"/>
                </a:cubicBezTo>
                <a:lnTo>
                  <a:pt x="2947591" y="668744"/>
                </a:lnTo>
                <a:lnTo>
                  <a:pt x="2957555" y="608620"/>
                </a:lnTo>
                <a:cubicBezTo>
                  <a:pt x="2973639" y="440610"/>
                  <a:pt x="2908558" y="273096"/>
                  <a:pt x="2779484" y="159884"/>
                </a:cubicBezTo>
                <a:cubicBezTo>
                  <a:pt x="2631971" y="30501"/>
                  <a:pt x="2425032" y="-6765"/>
                  <a:pt x="2241650" y="63029"/>
                </a:cubicBezTo>
                <a:cubicBezTo>
                  <a:pt x="2081191" y="124098"/>
                  <a:pt x="1961759" y="258385"/>
                  <a:pt x="1918221" y="421451"/>
                </a:cubicBezTo>
                <a:lnTo>
                  <a:pt x="1906250" y="482996"/>
                </a:lnTo>
                <a:lnTo>
                  <a:pt x="1902067" y="541550"/>
                </a:lnTo>
                <a:cubicBezTo>
                  <a:pt x="1876764" y="719818"/>
                  <a:pt x="1766355" y="876915"/>
                  <a:pt x="1603140" y="960209"/>
                </a:cubicBezTo>
                <a:cubicBezTo>
                  <a:pt x="1416607" y="1055401"/>
                  <a:pt x="1192485" y="1038180"/>
                  <a:pt x="1022686" y="915607"/>
                </a:cubicBezTo>
                <a:cubicBezTo>
                  <a:pt x="895336" y="823677"/>
                  <a:pt x="814613" y="684087"/>
                  <a:pt x="795552" y="532703"/>
                </a:cubicBezTo>
                <a:lnTo>
                  <a:pt x="792356" y="476139"/>
                </a:lnTo>
                <a:lnTo>
                  <a:pt x="789967" y="476188"/>
                </a:lnTo>
                <a:cubicBezTo>
                  <a:pt x="790180" y="440572"/>
                  <a:pt x="790394" y="404956"/>
                  <a:pt x="790607" y="369340"/>
                </a:cubicBezTo>
                <a:cubicBezTo>
                  <a:pt x="791008" y="302671"/>
                  <a:pt x="737284" y="248300"/>
                  <a:pt x="670615" y="247901"/>
                </a:cubicBezTo>
                <a:lnTo>
                  <a:pt x="0" y="252293"/>
                </a:lnTo>
                <a:lnTo>
                  <a:pt x="0" y="203650"/>
                </a:lnTo>
                <a:close/>
              </a:path>
            </a:pathLst>
          </a:custGeom>
          <a:solidFill>
            <a:sysClr val="window" lastClr="FFFFFF">
              <a:lumMod val="65000"/>
            </a:sysClr>
          </a:solidFill>
          <a:ln w="25400" cap="flat" cmpd="sng" algn="ctr">
            <a:noFill/>
            <a:prstDash val="solid"/>
          </a:ln>
          <a:effectLst/>
        </p:spPr>
        <p:txBody>
          <a:bodyPr wrap="square" lIns="61722" tIns="30861" rIns="61722" bIns="30861" anchor="ctr">
            <a:noAutofit/>
          </a:bodyPr>
          <a:lstStyle/>
          <a:p>
            <a:pPr algn="ctr" defTabSz="822960">
              <a:defRPr/>
            </a:pPr>
            <a:endParaRPr lang="zh-CN" altLang="en-US" sz="900" kern="0">
              <a:solidFill>
                <a:schemeClr val="tx1">
                  <a:lumMod val="65000"/>
                  <a:lumOff val="35000"/>
                </a:schemeClr>
              </a:solidFill>
              <a:latin typeface="Calibri"/>
            </a:endParaRPr>
          </a:p>
        </p:txBody>
      </p:sp>
      <p:pic>
        <p:nvPicPr>
          <p:cNvPr id="25" name="MH_Other_2"/>
          <p:cNvPicPr>
            <a:picLocks/>
          </p:cNvPicPr>
          <p:nvPr>
            <p:custDataLst>
              <p:tags r:id="rId1"/>
            </p:custDataLst>
          </p:nvPr>
        </p:nvPicPr>
        <p:blipFill>
          <a:blip r:embed="rId11" cstate="screen">
            <a:duotone>
              <a:srgbClr val="E7E6E6">
                <a:shade val="45000"/>
                <a:satMod val="135000"/>
              </a:srgbClr>
              <a:prstClr val="white"/>
            </a:duotone>
            <a:extLst>
              <a:ext uri="{28A0092B-C50C-407E-A947-70E740481C1C}">
                <a14:useLocalDpi xmlns:a14="http://schemas.microsoft.com/office/drawing/2010/main"/>
              </a:ext>
            </a:extLst>
          </a:blip>
          <a:srcRect/>
          <a:stretch>
            <a:fillRect/>
          </a:stretch>
        </p:blipFill>
        <p:spPr bwMode="auto">
          <a:xfrm rot="2337959">
            <a:off x="3049438" y="1236690"/>
            <a:ext cx="83984" cy="78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MH_Other_2"/>
          <p:cNvPicPr>
            <a:picLocks/>
          </p:cNvPicPr>
          <p:nvPr>
            <p:custDataLst>
              <p:tags r:id="rId2"/>
            </p:custDataLst>
          </p:nvPr>
        </p:nvPicPr>
        <p:blipFill>
          <a:blip r:embed="rId11" cstate="screen">
            <a:duotone>
              <a:srgbClr val="E7E6E6">
                <a:shade val="45000"/>
                <a:satMod val="135000"/>
              </a:srgbClr>
              <a:prstClr val="white"/>
            </a:duotone>
            <a:extLst>
              <a:ext uri="{28A0092B-C50C-407E-A947-70E740481C1C}">
                <a14:useLocalDpi xmlns:a14="http://schemas.microsoft.com/office/drawing/2010/main"/>
              </a:ext>
            </a:extLst>
          </a:blip>
          <a:srcRect/>
          <a:stretch>
            <a:fillRect/>
          </a:stretch>
        </p:blipFill>
        <p:spPr bwMode="auto">
          <a:xfrm rot="13386646" flipV="1">
            <a:off x="5799819" y="4071193"/>
            <a:ext cx="83984" cy="78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a:xfrm>
            <a:off x="4369626" y="2407302"/>
            <a:ext cx="1523858" cy="1084804"/>
            <a:chOff x="5796187" y="2936124"/>
            <a:chExt cx="2257568" cy="1607117"/>
          </a:xfrm>
        </p:grpSpPr>
        <p:sp>
          <p:nvSpPr>
            <p:cNvPr id="28" name="圆角矩形 27"/>
            <p:cNvSpPr/>
            <p:nvPr/>
          </p:nvSpPr>
          <p:spPr>
            <a:xfrm rot="18900000">
              <a:off x="5796187" y="3334092"/>
              <a:ext cx="2257568" cy="746074"/>
            </a:xfrm>
            <a:prstGeom prst="roundRect">
              <a:avLst>
                <a:gd name="adj" fmla="val 50000"/>
              </a:avLst>
            </a:prstGeom>
            <a:gradFill flip="none" rotWithShape="1">
              <a:gsLst>
                <a:gs pos="0">
                  <a:sysClr val="window" lastClr="FFFFFF"/>
                </a:gs>
                <a:gs pos="100000">
                  <a:srgbClr val="E0E0E0"/>
                </a:gs>
              </a:gsLst>
              <a:lin ang="5400000" scaled="1"/>
              <a:tileRect/>
            </a:gradFill>
            <a:ln w="12700" cap="flat" cmpd="sng" algn="ctr">
              <a:solidFill>
                <a:sysClr val="window" lastClr="FFFFFF"/>
              </a:solidFill>
              <a:prstDash val="solid"/>
              <a:miter lim="800000"/>
            </a:ln>
            <a:effectLst>
              <a:outerShdw blurRad="279400" dist="254000" dir="8100000" algn="tr" rotWithShape="0">
                <a:prstClr val="black">
                  <a:alpha val="40000"/>
                </a:prstClr>
              </a:outerShdw>
            </a:effectLst>
          </p:spPr>
          <p:txBody>
            <a:bodyPr wrap="square" rtlCol="0" anchor="ctr">
              <a:noAutofit/>
            </a:bodyPr>
            <a:lstStyle/>
            <a:p>
              <a:pPr algn="ctr" defTabSz="822960">
                <a:defRPr/>
              </a:pPr>
              <a:endParaRPr lang="zh-CN" altLang="en-US" sz="1080" kern="0">
                <a:solidFill>
                  <a:schemeClr val="tx1">
                    <a:lumMod val="65000"/>
                    <a:lumOff val="35000"/>
                  </a:schemeClr>
                </a:solidFill>
                <a:latin typeface="Agency FB"/>
              </a:endParaRPr>
            </a:p>
          </p:txBody>
        </p:sp>
        <p:sp>
          <p:nvSpPr>
            <p:cNvPr id="29" name="椭圆 28"/>
            <p:cNvSpPr/>
            <p:nvPr/>
          </p:nvSpPr>
          <p:spPr>
            <a:xfrm flipH="1">
              <a:off x="6096302" y="3918054"/>
              <a:ext cx="625187" cy="625187"/>
            </a:xfrm>
            <a:prstGeom prst="ellipse">
              <a:avLst/>
            </a:prstGeom>
            <a:solidFill>
              <a:srgbClr val="C30D23"/>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defTabSz="822960">
                <a:defRPr/>
              </a:pPr>
              <a:endParaRPr lang="zh-CN" altLang="en-US" sz="1080" kern="0">
                <a:solidFill>
                  <a:schemeClr val="tx1">
                    <a:lumMod val="65000"/>
                    <a:lumOff val="35000"/>
                  </a:schemeClr>
                </a:solidFill>
                <a:latin typeface="Agency FB"/>
              </a:endParaRPr>
            </a:p>
          </p:txBody>
        </p:sp>
        <p:sp>
          <p:nvSpPr>
            <p:cNvPr id="30" name="矩形 29"/>
            <p:cNvSpPr/>
            <p:nvPr/>
          </p:nvSpPr>
          <p:spPr>
            <a:xfrm rot="18900000">
              <a:off x="6126055" y="4076241"/>
              <a:ext cx="565683" cy="36249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en-US" altLang="zh-CN" sz="990" b="1" kern="0" dirty="0">
                  <a:solidFill>
                    <a:schemeClr val="bg1"/>
                  </a:solidFill>
                  <a:latin typeface="Agency FB" panose="020B0503020202020204" pitchFamily="34" charset="0"/>
                  <a:cs typeface="Arial" pitchFamily="34" charset="0"/>
                </a:rPr>
                <a:t>70%</a:t>
              </a:r>
              <a:endParaRPr lang="zh-CN" altLang="en-US" sz="990" b="1" kern="0" dirty="0">
                <a:solidFill>
                  <a:schemeClr val="bg1"/>
                </a:solidFill>
                <a:latin typeface="Agency FB" panose="020B0503020202020204" pitchFamily="34" charset="0"/>
                <a:cs typeface="Arial" pitchFamily="34" charset="0"/>
              </a:endParaRPr>
            </a:p>
          </p:txBody>
        </p:sp>
        <p:sp>
          <p:nvSpPr>
            <p:cNvPr id="31" name="矩形 30"/>
            <p:cNvSpPr/>
            <p:nvPr/>
          </p:nvSpPr>
          <p:spPr>
            <a:xfrm rot="18900000">
              <a:off x="6416802" y="3493857"/>
              <a:ext cx="1100018" cy="3830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zh-CN" altLang="en-US" sz="1080" b="1" kern="0" dirty="0">
                  <a:solidFill>
                    <a:schemeClr val="tx1">
                      <a:lumMod val="65000"/>
                      <a:lumOff val="35000"/>
                    </a:schemeClr>
                  </a:solidFill>
                  <a:latin typeface="Agency FB" panose="020B0503020202020204" pitchFamily="34" charset="0"/>
                  <a:cs typeface="Arial" pitchFamily="34" charset="0"/>
                </a:rPr>
                <a:t>工作名称</a:t>
              </a:r>
            </a:p>
          </p:txBody>
        </p:sp>
        <p:sp>
          <p:nvSpPr>
            <p:cNvPr id="32" name="KSO_Shape"/>
            <p:cNvSpPr>
              <a:spLocks/>
            </p:cNvSpPr>
            <p:nvPr/>
          </p:nvSpPr>
          <p:spPr bwMode="auto">
            <a:xfrm>
              <a:off x="7348819" y="2936124"/>
              <a:ext cx="298250" cy="378330"/>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ysClr val="window" lastClr="FFFFFF">
                <a:lumMod val="50000"/>
              </a:sys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822960">
                <a:defRPr/>
              </a:pPr>
              <a:endParaRPr lang="zh-CN" altLang="en-US" sz="1620">
                <a:solidFill>
                  <a:schemeClr val="tx1">
                    <a:lumMod val="65000"/>
                    <a:lumOff val="35000"/>
                  </a:schemeClr>
                </a:solidFill>
              </a:endParaRPr>
            </a:p>
          </p:txBody>
        </p:sp>
      </p:grpSp>
      <p:grpSp>
        <p:nvGrpSpPr>
          <p:cNvPr id="33" name="组合 32"/>
          <p:cNvGrpSpPr/>
          <p:nvPr/>
        </p:nvGrpSpPr>
        <p:grpSpPr>
          <a:xfrm>
            <a:off x="4180016" y="3592780"/>
            <a:ext cx="1523858" cy="1043179"/>
            <a:chOff x="5515282" y="4692388"/>
            <a:chExt cx="2257568" cy="1545450"/>
          </a:xfrm>
        </p:grpSpPr>
        <p:sp>
          <p:nvSpPr>
            <p:cNvPr id="34" name="圆角矩形 33"/>
            <p:cNvSpPr/>
            <p:nvPr/>
          </p:nvSpPr>
          <p:spPr>
            <a:xfrm rot="18900000">
              <a:off x="5515282" y="5158550"/>
              <a:ext cx="2257568" cy="746074"/>
            </a:xfrm>
            <a:prstGeom prst="roundRect">
              <a:avLst>
                <a:gd name="adj" fmla="val 50000"/>
              </a:avLst>
            </a:prstGeom>
            <a:gradFill flip="none" rotWithShape="1">
              <a:gsLst>
                <a:gs pos="0">
                  <a:sysClr val="window" lastClr="FFFFFF"/>
                </a:gs>
                <a:gs pos="100000">
                  <a:srgbClr val="E0E0E0"/>
                </a:gs>
              </a:gsLst>
              <a:lin ang="5400000" scaled="1"/>
              <a:tileRect/>
            </a:gradFill>
            <a:ln w="12700" cap="flat" cmpd="sng" algn="ctr">
              <a:solidFill>
                <a:sysClr val="window" lastClr="FFFFFF"/>
              </a:solidFill>
              <a:prstDash val="solid"/>
              <a:miter lim="800000"/>
            </a:ln>
            <a:effectLst>
              <a:outerShdw blurRad="279400" dist="254000" dir="8100000" algn="tr" rotWithShape="0">
                <a:prstClr val="black">
                  <a:alpha val="40000"/>
                </a:prstClr>
              </a:outerShdw>
            </a:effectLst>
          </p:spPr>
          <p:txBody>
            <a:bodyPr wrap="square" rtlCol="0" anchor="ctr">
              <a:noAutofit/>
            </a:bodyPr>
            <a:lstStyle/>
            <a:p>
              <a:pPr algn="ctr" defTabSz="822960">
                <a:defRPr/>
              </a:pPr>
              <a:endParaRPr lang="zh-CN" altLang="en-US" sz="1080" kern="0">
                <a:solidFill>
                  <a:schemeClr val="tx1">
                    <a:lumMod val="65000"/>
                    <a:lumOff val="35000"/>
                  </a:schemeClr>
                </a:solidFill>
                <a:latin typeface="Agency FB"/>
              </a:endParaRPr>
            </a:p>
          </p:txBody>
        </p:sp>
        <p:grpSp>
          <p:nvGrpSpPr>
            <p:cNvPr id="35" name="组合 34"/>
            <p:cNvGrpSpPr/>
            <p:nvPr/>
          </p:nvGrpSpPr>
          <p:grpSpPr>
            <a:xfrm>
              <a:off x="6858188" y="4692388"/>
              <a:ext cx="625187" cy="625187"/>
              <a:chOff x="798773" y="5020276"/>
              <a:chExt cx="625187" cy="625187"/>
            </a:xfrm>
          </p:grpSpPr>
          <p:sp>
            <p:nvSpPr>
              <p:cNvPr id="38" name="椭圆 37"/>
              <p:cNvSpPr/>
              <p:nvPr/>
            </p:nvSpPr>
            <p:spPr>
              <a:xfrm flipH="1">
                <a:off x="798773" y="5020276"/>
                <a:ext cx="625187" cy="625187"/>
              </a:xfrm>
              <a:prstGeom prst="ellipse">
                <a:avLst/>
              </a:prstGeom>
              <a:solidFill>
                <a:srgbClr val="C30D23"/>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defTabSz="822960">
                  <a:defRPr/>
                </a:pPr>
                <a:endParaRPr lang="zh-CN" altLang="en-US" sz="1080" kern="0">
                  <a:solidFill>
                    <a:schemeClr val="bg1"/>
                  </a:solidFill>
                  <a:latin typeface="Agency FB"/>
                </a:endParaRPr>
              </a:p>
            </p:txBody>
          </p:sp>
          <p:sp>
            <p:nvSpPr>
              <p:cNvPr id="39" name="矩形 38"/>
              <p:cNvSpPr/>
              <p:nvPr/>
            </p:nvSpPr>
            <p:spPr>
              <a:xfrm rot="18900000">
                <a:off x="824961" y="5178464"/>
                <a:ext cx="572808" cy="36249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en-US" altLang="zh-CN" sz="990" b="1" kern="0" dirty="0">
                    <a:solidFill>
                      <a:schemeClr val="bg1"/>
                    </a:solidFill>
                    <a:latin typeface="Agency FB" panose="020B0503020202020204" pitchFamily="34" charset="0"/>
                    <a:cs typeface="Arial" pitchFamily="34" charset="0"/>
                  </a:rPr>
                  <a:t>90%</a:t>
                </a:r>
                <a:endParaRPr lang="zh-CN" altLang="en-US" sz="990" b="1" kern="0" dirty="0">
                  <a:solidFill>
                    <a:schemeClr val="bg1"/>
                  </a:solidFill>
                  <a:latin typeface="Agency FB" panose="020B0503020202020204" pitchFamily="34" charset="0"/>
                  <a:cs typeface="Arial" pitchFamily="34" charset="0"/>
                </a:endParaRPr>
              </a:p>
            </p:txBody>
          </p:sp>
        </p:grpSp>
        <p:sp>
          <p:nvSpPr>
            <p:cNvPr id="36" name="矩形 35"/>
            <p:cNvSpPr/>
            <p:nvPr/>
          </p:nvSpPr>
          <p:spPr>
            <a:xfrm rot="18900000">
              <a:off x="6056756" y="5411637"/>
              <a:ext cx="1100018" cy="3830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17220">
                <a:defRPr/>
              </a:pPr>
              <a:r>
                <a:rPr lang="zh-CN" altLang="en-US" sz="1080" b="1" kern="0" dirty="0">
                  <a:solidFill>
                    <a:schemeClr val="tx1">
                      <a:lumMod val="65000"/>
                      <a:lumOff val="35000"/>
                    </a:schemeClr>
                  </a:solidFill>
                  <a:latin typeface="Agency FB" panose="020B0503020202020204" pitchFamily="34" charset="0"/>
                  <a:cs typeface="Arial" pitchFamily="34" charset="0"/>
                </a:rPr>
                <a:t>工作名称</a:t>
              </a:r>
            </a:p>
          </p:txBody>
        </p:sp>
        <p:sp>
          <p:nvSpPr>
            <p:cNvPr id="37" name="KSO_Shape"/>
            <p:cNvSpPr>
              <a:spLocks/>
            </p:cNvSpPr>
            <p:nvPr/>
          </p:nvSpPr>
          <p:spPr bwMode="auto">
            <a:xfrm>
              <a:off x="5913305" y="5835542"/>
              <a:ext cx="405678" cy="402296"/>
            </a:xfrm>
            <a:custGeom>
              <a:avLst/>
              <a:gdLst>
                <a:gd name="T0" fmla="*/ 435344 w 2268537"/>
                <a:gd name="T1" fmla="*/ 1538932 h 2247901"/>
                <a:gd name="T2" fmla="*/ 495462 w 2268537"/>
                <a:gd name="T3" fmla="*/ 1635063 h 2247901"/>
                <a:gd name="T4" fmla="*/ 599590 w 2268537"/>
                <a:gd name="T5" fmla="*/ 1589945 h 2247901"/>
                <a:gd name="T6" fmla="*/ 569645 w 2268537"/>
                <a:gd name="T7" fmla="*/ 1480210 h 2247901"/>
                <a:gd name="T8" fmla="*/ 1569477 w 2268537"/>
                <a:gd name="T9" fmla="*/ 1473664 h 2247901"/>
                <a:gd name="T10" fmla="*/ 1631626 w 2268537"/>
                <a:gd name="T11" fmla="*/ 1599219 h 2247901"/>
                <a:gd name="T12" fmla="*/ 1169820 w 2268537"/>
                <a:gd name="T13" fmla="*/ 1679820 h 2247901"/>
                <a:gd name="T14" fmla="*/ 2218183 w 2268537"/>
                <a:gd name="T15" fmla="*/ 1620107 h 2247901"/>
                <a:gd name="T16" fmla="*/ 2265361 w 2268537"/>
                <a:gd name="T17" fmla="*/ 1739305 h 2247901"/>
                <a:gd name="T18" fmla="*/ 1398682 w 2268537"/>
                <a:gd name="T19" fmla="*/ 2039003 h 2247901"/>
                <a:gd name="T20" fmla="*/ 0 w 2268537"/>
                <a:gd name="T21" fmla="*/ 1401763 h 2247901"/>
                <a:gd name="T22" fmla="*/ 1802845 w 2268537"/>
                <a:gd name="T23" fmla="*/ 1254543 h 2247901"/>
                <a:gd name="T24" fmla="*/ 1896694 w 2268537"/>
                <a:gd name="T25" fmla="*/ 1346722 h 2247901"/>
                <a:gd name="T26" fmla="*/ 1801262 w 2268537"/>
                <a:gd name="T27" fmla="*/ 1343544 h 2247901"/>
                <a:gd name="T28" fmla="*/ 1952551 w 2268537"/>
                <a:gd name="T29" fmla="*/ 1373286 h 2247901"/>
                <a:gd name="T30" fmla="*/ 1959109 w 2268537"/>
                <a:gd name="T31" fmla="*/ 1284967 h 2247901"/>
                <a:gd name="T32" fmla="*/ 1883577 w 2268537"/>
                <a:gd name="T33" fmla="*/ 1210951 h 2247901"/>
                <a:gd name="T34" fmla="*/ 1924735 w 2268537"/>
                <a:gd name="T35" fmla="*/ 1183705 h 2247901"/>
                <a:gd name="T36" fmla="*/ 2066527 w 2268537"/>
                <a:gd name="T37" fmla="*/ 1199371 h 2247901"/>
                <a:gd name="T38" fmla="*/ 1998232 w 2268537"/>
                <a:gd name="T39" fmla="*/ 1451844 h 2247901"/>
                <a:gd name="T40" fmla="*/ 1739299 w 2268537"/>
                <a:gd name="T41" fmla="*/ 1420285 h 2247901"/>
                <a:gd name="T42" fmla="*/ 1733193 w 2268537"/>
                <a:gd name="T43" fmla="*/ 1158731 h 2247901"/>
                <a:gd name="T44" fmla="*/ 1233862 w 2268537"/>
                <a:gd name="T45" fmla="*/ 780369 h 2247901"/>
                <a:gd name="T46" fmla="*/ 1208472 w 2268537"/>
                <a:gd name="T47" fmla="*/ 887639 h 2247901"/>
                <a:gd name="T48" fmla="*/ 1337010 w 2268537"/>
                <a:gd name="T49" fmla="*/ 1007835 h 2247901"/>
                <a:gd name="T50" fmla="*/ 1297791 w 2268537"/>
                <a:gd name="T51" fmla="*/ 959984 h 2247901"/>
                <a:gd name="T52" fmla="*/ 1297791 w 2268537"/>
                <a:gd name="T53" fmla="*/ 1067934 h 2247901"/>
                <a:gd name="T54" fmla="*/ 1447865 w 2268537"/>
                <a:gd name="T55" fmla="*/ 1005568 h 2247901"/>
                <a:gd name="T56" fmla="*/ 1326808 w 2268537"/>
                <a:gd name="T57" fmla="*/ 866548 h 2247901"/>
                <a:gd name="T58" fmla="*/ 1320234 w 2268537"/>
                <a:gd name="T59" fmla="*/ 810532 h 2247901"/>
                <a:gd name="T60" fmla="*/ 1427235 w 2268537"/>
                <a:gd name="T61" fmla="*/ 798966 h 2247901"/>
                <a:gd name="T62" fmla="*/ 1388017 w 2268537"/>
                <a:gd name="T63" fmla="*/ 636134 h 2247901"/>
                <a:gd name="T64" fmla="*/ 1555092 w 2268537"/>
                <a:gd name="T65" fmla="*/ 745444 h 2247901"/>
                <a:gd name="T66" fmla="*/ 1611993 w 2268537"/>
                <a:gd name="T67" fmla="*/ 941614 h 2247901"/>
                <a:gd name="T68" fmla="*/ 1527662 w 2268537"/>
                <a:gd name="T69" fmla="*/ 1124630 h 2247901"/>
                <a:gd name="T70" fmla="*/ 1344717 w 2268537"/>
                <a:gd name="T71" fmla="*/ 1208994 h 2247901"/>
                <a:gd name="T72" fmla="*/ 1148398 w 2268537"/>
                <a:gd name="T73" fmla="*/ 1151844 h 2247901"/>
                <a:gd name="T74" fmla="*/ 1039356 w 2268537"/>
                <a:gd name="T75" fmla="*/ 984930 h 2247901"/>
                <a:gd name="T76" fmla="*/ 1067013 w 2268537"/>
                <a:gd name="T77" fmla="*/ 780823 h 2247901"/>
                <a:gd name="T78" fmla="*/ 1215727 w 2268537"/>
                <a:gd name="T79" fmla="*/ 648834 h 2247901"/>
                <a:gd name="T80" fmla="*/ 1814840 w 2268537"/>
                <a:gd name="T81" fmla="*/ 491075 h 2247901"/>
                <a:gd name="T82" fmla="*/ 1888564 w 2268537"/>
                <a:gd name="T83" fmla="*/ 577139 h 2247901"/>
                <a:gd name="T84" fmla="*/ 1872408 w 2268537"/>
                <a:gd name="T85" fmla="*/ 577818 h 2247901"/>
                <a:gd name="T86" fmla="*/ 1907905 w 2268537"/>
                <a:gd name="T87" fmla="*/ 640554 h 2247901"/>
                <a:gd name="T88" fmla="*/ 1942719 w 2268537"/>
                <a:gd name="T89" fmla="*/ 548375 h 2247901"/>
                <a:gd name="T90" fmla="*/ 1892432 w 2268537"/>
                <a:gd name="T91" fmla="*/ 493113 h 2247901"/>
                <a:gd name="T92" fmla="*/ 1895390 w 2268537"/>
                <a:gd name="T93" fmla="*/ 384401 h 2247901"/>
                <a:gd name="T94" fmla="*/ 2056717 w 2268537"/>
                <a:gd name="T95" fmla="*/ 536598 h 2247901"/>
                <a:gd name="T96" fmla="*/ 1929294 w 2268537"/>
                <a:gd name="T97" fmla="*/ 718464 h 2247901"/>
                <a:gd name="T98" fmla="*/ 1729512 w 2268537"/>
                <a:gd name="T99" fmla="*/ 619944 h 2247901"/>
                <a:gd name="T100" fmla="*/ 1798230 w 2268537"/>
                <a:gd name="T101" fmla="*/ 408635 h 2247901"/>
                <a:gd name="T102" fmla="*/ 1438439 w 2268537"/>
                <a:gd name="T103" fmla="*/ 111042 h 2247901"/>
                <a:gd name="T104" fmla="*/ 1512769 w 2268537"/>
                <a:gd name="T105" fmla="*/ 199876 h 2247901"/>
                <a:gd name="T106" fmla="*/ 1448183 w 2268537"/>
                <a:gd name="T107" fmla="*/ 210980 h 2247901"/>
                <a:gd name="T108" fmla="*/ 1572596 w 2268537"/>
                <a:gd name="T109" fmla="*/ 192171 h 2247901"/>
                <a:gd name="T110" fmla="*/ 1493506 w 2268537"/>
                <a:gd name="T111" fmla="*/ 107869 h 2247901"/>
                <a:gd name="T112" fmla="*/ 1558092 w 2268537"/>
                <a:gd name="T113" fmla="*/ 86114 h 2247901"/>
                <a:gd name="T114" fmla="*/ 1618146 w 2268537"/>
                <a:gd name="T115" fmla="*/ 49629 h 2247901"/>
                <a:gd name="T116" fmla="*/ 1622905 w 2268537"/>
                <a:gd name="T117" fmla="*/ 248145 h 2247901"/>
                <a:gd name="T118" fmla="*/ 1427334 w 2268537"/>
                <a:gd name="T119" fmla="*/ 281231 h 2247901"/>
                <a:gd name="T120" fmla="*/ 1366148 w 2268537"/>
                <a:gd name="T121" fmla="*/ 92686 h 224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8537" h="2247901">
                  <a:moveTo>
                    <a:pt x="516787" y="1465473"/>
                  </a:moveTo>
                  <a:lnTo>
                    <a:pt x="512476" y="1465700"/>
                  </a:lnTo>
                  <a:lnTo>
                    <a:pt x="507939" y="1466607"/>
                  </a:lnTo>
                  <a:lnTo>
                    <a:pt x="503629" y="1467060"/>
                  </a:lnTo>
                  <a:lnTo>
                    <a:pt x="499545" y="1468194"/>
                  </a:lnTo>
                  <a:lnTo>
                    <a:pt x="495462" y="1469327"/>
                  </a:lnTo>
                  <a:lnTo>
                    <a:pt x="491151" y="1470688"/>
                  </a:lnTo>
                  <a:lnTo>
                    <a:pt x="487295" y="1472275"/>
                  </a:lnTo>
                  <a:lnTo>
                    <a:pt x="483438" y="1474089"/>
                  </a:lnTo>
                  <a:lnTo>
                    <a:pt x="479582" y="1475902"/>
                  </a:lnTo>
                  <a:lnTo>
                    <a:pt x="475952" y="1477943"/>
                  </a:lnTo>
                  <a:lnTo>
                    <a:pt x="472776" y="1480210"/>
                  </a:lnTo>
                  <a:lnTo>
                    <a:pt x="469146" y="1482704"/>
                  </a:lnTo>
                  <a:lnTo>
                    <a:pt x="465970" y="1485425"/>
                  </a:lnTo>
                  <a:lnTo>
                    <a:pt x="462794" y="1487919"/>
                  </a:lnTo>
                  <a:lnTo>
                    <a:pt x="459845" y="1490866"/>
                  </a:lnTo>
                  <a:lnTo>
                    <a:pt x="456896" y="1493814"/>
                  </a:lnTo>
                  <a:lnTo>
                    <a:pt x="454173" y="1496988"/>
                  </a:lnTo>
                  <a:lnTo>
                    <a:pt x="451451" y="1500389"/>
                  </a:lnTo>
                  <a:lnTo>
                    <a:pt x="449182" y="1503563"/>
                  </a:lnTo>
                  <a:lnTo>
                    <a:pt x="446914" y="1507190"/>
                  </a:lnTo>
                  <a:lnTo>
                    <a:pt x="444872" y="1510818"/>
                  </a:lnTo>
                  <a:lnTo>
                    <a:pt x="442830" y="1514446"/>
                  </a:lnTo>
                  <a:lnTo>
                    <a:pt x="441242" y="1518300"/>
                  </a:lnTo>
                  <a:lnTo>
                    <a:pt x="439654" y="1522381"/>
                  </a:lnTo>
                  <a:lnTo>
                    <a:pt x="438066" y="1526462"/>
                  </a:lnTo>
                  <a:lnTo>
                    <a:pt x="437159" y="1530543"/>
                  </a:lnTo>
                  <a:lnTo>
                    <a:pt x="436025" y="1534851"/>
                  </a:lnTo>
                  <a:lnTo>
                    <a:pt x="435344" y="1538932"/>
                  </a:lnTo>
                  <a:lnTo>
                    <a:pt x="434663" y="1543466"/>
                  </a:lnTo>
                  <a:lnTo>
                    <a:pt x="434437" y="1547774"/>
                  </a:lnTo>
                  <a:lnTo>
                    <a:pt x="434210" y="1552309"/>
                  </a:lnTo>
                  <a:lnTo>
                    <a:pt x="434437" y="1556843"/>
                  </a:lnTo>
                  <a:lnTo>
                    <a:pt x="434663" y="1561151"/>
                  </a:lnTo>
                  <a:lnTo>
                    <a:pt x="435344" y="1565459"/>
                  </a:lnTo>
                  <a:lnTo>
                    <a:pt x="436025" y="1569767"/>
                  </a:lnTo>
                  <a:lnTo>
                    <a:pt x="437159" y="1574074"/>
                  </a:lnTo>
                  <a:lnTo>
                    <a:pt x="438066" y="1578155"/>
                  </a:lnTo>
                  <a:lnTo>
                    <a:pt x="439654" y="1582010"/>
                  </a:lnTo>
                  <a:lnTo>
                    <a:pt x="441242" y="1586091"/>
                  </a:lnTo>
                  <a:lnTo>
                    <a:pt x="442830" y="1589945"/>
                  </a:lnTo>
                  <a:lnTo>
                    <a:pt x="444872" y="1593573"/>
                  </a:lnTo>
                  <a:lnTo>
                    <a:pt x="446914" y="1597200"/>
                  </a:lnTo>
                  <a:lnTo>
                    <a:pt x="449182" y="1600828"/>
                  </a:lnTo>
                  <a:lnTo>
                    <a:pt x="451451" y="1604229"/>
                  </a:lnTo>
                  <a:lnTo>
                    <a:pt x="454173" y="1607630"/>
                  </a:lnTo>
                  <a:lnTo>
                    <a:pt x="456896" y="1610577"/>
                  </a:lnTo>
                  <a:lnTo>
                    <a:pt x="459845" y="1613751"/>
                  </a:lnTo>
                  <a:lnTo>
                    <a:pt x="462794" y="1616472"/>
                  </a:lnTo>
                  <a:lnTo>
                    <a:pt x="465970" y="1619193"/>
                  </a:lnTo>
                  <a:lnTo>
                    <a:pt x="469146" y="1621687"/>
                  </a:lnTo>
                  <a:lnTo>
                    <a:pt x="472776" y="1624407"/>
                  </a:lnTo>
                  <a:lnTo>
                    <a:pt x="475952" y="1626675"/>
                  </a:lnTo>
                  <a:lnTo>
                    <a:pt x="479582" y="1628715"/>
                  </a:lnTo>
                  <a:lnTo>
                    <a:pt x="483438" y="1630529"/>
                  </a:lnTo>
                  <a:lnTo>
                    <a:pt x="487295" y="1632343"/>
                  </a:lnTo>
                  <a:lnTo>
                    <a:pt x="491151" y="1633930"/>
                  </a:lnTo>
                  <a:lnTo>
                    <a:pt x="495462" y="1635063"/>
                  </a:lnTo>
                  <a:lnTo>
                    <a:pt x="499545" y="1636424"/>
                  </a:lnTo>
                  <a:lnTo>
                    <a:pt x="503629" y="1637557"/>
                  </a:lnTo>
                  <a:lnTo>
                    <a:pt x="507939" y="1638011"/>
                  </a:lnTo>
                  <a:lnTo>
                    <a:pt x="512476" y="1638691"/>
                  </a:lnTo>
                  <a:lnTo>
                    <a:pt x="516787" y="1638918"/>
                  </a:lnTo>
                  <a:lnTo>
                    <a:pt x="521097" y="1638918"/>
                  </a:lnTo>
                  <a:lnTo>
                    <a:pt x="525634" y="1638918"/>
                  </a:lnTo>
                  <a:lnTo>
                    <a:pt x="529944" y="1638691"/>
                  </a:lnTo>
                  <a:lnTo>
                    <a:pt x="534255" y="1638011"/>
                  </a:lnTo>
                  <a:lnTo>
                    <a:pt x="538792" y="1637557"/>
                  </a:lnTo>
                  <a:lnTo>
                    <a:pt x="542875" y="1636424"/>
                  </a:lnTo>
                  <a:lnTo>
                    <a:pt x="546959" y="1635063"/>
                  </a:lnTo>
                  <a:lnTo>
                    <a:pt x="551042" y="1633930"/>
                  </a:lnTo>
                  <a:lnTo>
                    <a:pt x="554899" y="1632343"/>
                  </a:lnTo>
                  <a:lnTo>
                    <a:pt x="558756" y="1630529"/>
                  </a:lnTo>
                  <a:lnTo>
                    <a:pt x="562839" y="1628715"/>
                  </a:lnTo>
                  <a:lnTo>
                    <a:pt x="566242" y="1626675"/>
                  </a:lnTo>
                  <a:lnTo>
                    <a:pt x="569645" y="1624407"/>
                  </a:lnTo>
                  <a:lnTo>
                    <a:pt x="573275" y="1621687"/>
                  </a:lnTo>
                  <a:lnTo>
                    <a:pt x="576451" y="1619193"/>
                  </a:lnTo>
                  <a:lnTo>
                    <a:pt x="579854" y="1616472"/>
                  </a:lnTo>
                  <a:lnTo>
                    <a:pt x="582576" y="1613751"/>
                  </a:lnTo>
                  <a:lnTo>
                    <a:pt x="585525" y="1610577"/>
                  </a:lnTo>
                  <a:lnTo>
                    <a:pt x="588247" y="1607630"/>
                  </a:lnTo>
                  <a:lnTo>
                    <a:pt x="590743" y="1604229"/>
                  </a:lnTo>
                  <a:lnTo>
                    <a:pt x="593238" y="1600828"/>
                  </a:lnTo>
                  <a:lnTo>
                    <a:pt x="595507" y="1597200"/>
                  </a:lnTo>
                  <a:lnTo>
                    <a:pt x="597549" y="1593573"/>
                  </a:lnTo>
                  <a:lnTo>
                    <a:pt x="599590" y="1589945"/>
                  </a:lnTo>
                  <a:lnTo>
                    <a:pt x="601178" y="1586091"/>
                  </a:lnTo>
                  <a:lnTo>
                    <a:pt x="602766" y="1582010"/>
                  </a:lnTo>
                  <a:lnTo>
                    <a:pt x="604354" y="1578155"/>
                  </a:lnTo>
                  <a:lnTo>
                    <a:pt x="605262" y="1574074"/>
                  </a:lnTo>
                  <a:lnTo>
                    <a:pt x="606396" y="1569767"/>
                  </a:lnTo>
                  <a:lnTo>
                    <a:pt x="607077" y="1565459"/>
                  </a:lnTo>
                  <a:lnTo>
                    <a:pt x="607531" y="1561151"/>
                  </a:lnTo>
                  <a:lnTo>
                    <a:pt x="607984" y="1556843"/>
                  </a:lnTo>
                  <a:lnTo>
                    <a:pt x="608211" y="1552309"/>
                  </a:lnTo>
                  <a:lnTo>
                    <a:pt x="607984" y="1547774"/>
                  </a:lnTo>
                  <a:lnTo>
                    <a:pt x="607531" y="1543466"/>
                  </a:lnTo>
                  <a:lnTo>
                    <a:pt x="607077" y="1538932"/>
                  </a:lnTo>
                  <a:lnTo>
                    <a:pt x="606396" y="1534851"/>
                  </a:lnTo>
                  <a:lnTo>
                    <a:pt x="605262" y="1530543"/>
                  </a:lnTo>
                  <a:lnTo>
                    <a:pt x="604354" y="1526462"/>
                  </a:lnTo>
                  <a:lnTo>
                    <a:pt x="602766" y="1522381"/>
                  </a:lnTo>
                  <a:lnTo>
                    <a:pt x="601178" y="1518300"/>
                  </a:lnTo>
                  <a:lnTo>
                    <a:pt x="599590" y="1514446"/>
                  </a:lnTo>
                  <a:lnTo>
                    <a:pt x="597549" y="1510818"/>
                  </a:lnTo>
                  <a:lnTo>
                    <a:pt x="595507" y="1507190"/>
                  </a:lnTo>
                  <a:lnTo>
                    <a:pt x="593238" y="1503563"/>
                  </a:lnTo>
                  <a:lnTo>
                    <a:pt x="590743" y="1500389"/>
                  </a:lnTo>
                  <a:lnTo>
                    <a:pt x="588247" y="1496988"/>
                  </a:lnTo>
                  <a:lnTo>
                    <a:pt x="585525" y="1493814"/>
                  </a:lnTo>
                  <a:lnTo>
                    <a:pt x="582576" y="1490866"/>
                  </a:lnTo>
                  <a:lnTo>
                    <a:pt x="579854" y="1487919"/>
                  </a:lnTo>
                  <a:lnTo>
                    <a:pt x="576451" y="1485425"/>
                  </a:lnTo>
                  <a:lnTo>
                    <a:pt x="573275" y="1482704"/>
                  </a:lnTo>
                  <a:lnTo>
                    <a:pt x="569645" y="1480210"/>
                  </a:lnTo>
                  <a:lnTo>
                    <a:pt x="566242" y="1477943"/>
                  </a:lnTo>
                  <a:lnTo>
                    <a:pt x="562839" y="1475902"/>
                  </a:lnTo>
                  <a:lnTo>
                    <a:pt x="558756" y="1474089"/>
                  </a:lnTo>
                  <a:lnTo>
                    <a:pt x="554899" y="1472275"/>
                  </a:lnTo>
                  <a:lnTo>
                    <a:pt x="551042" y="1470688"/>
                  </a:lnTo>
                  <a:lnTo>
                    <a:pt x="546959" y="1469327"/>
                  </a:lnTo>
                  <a:lnTo>
                    <a:pt x="542875" y="1468194"/>
                  </a:lnTo>
                  <a:lnTo>
                    <a:pt x="538792" y="1467060"/>
                  </a:lnTo>
                  <a:lnTo>
                    <a:pt x="534255" y="1466607"/>
                  </a:lnTo>
                  <a:lnTo>
                    <a:pt x="529944" y="1465700"/>
                  </a:lnTo>
                  <a:lnTo>
                    <a:pt x="525634" y="1465473"/>
                  </a:lnTo>
                  <a:lnTo>
                    <a:pt x="521097" y="1465473"/>
                  </a:lnTo>
                  <a:lnTo>
                    <a:pt x="516787" y="1465473"/>
                  </a:lnTo>
                  <a:close/>
                  <a:moveTo>
                    <a:pt x="779462" y="1465263"/>
                  </a:moveTo>
                  <a:lnTo>
                    <a:pt x="795909" y="1465263"/>
                  </a:lnTo>
                  <a:lnTo>
                    <a:pt x="795118" y="1465354"/>
                  </a:lnTo>
                  <a:lnTo>
                    <a:pt x="796247" y="1465263"/>
                  </a:lnTo>
                  <a:lnTo>
                    <a:pt x="802144" y="1465263"/>
                  </a:lnTo>
                  <a:lnTo>
                    <a:pt x="997663" y="1465263"/>
                  </a:lnTo>
                  <a:lnTo>
                    <a:pt x="1331996" y="1465263"/>
                  </a:lnTo>
                  <a:lnTo>
                    <a:pt x="1527515" y="1465263"/>
                  </a:lnTo>
                  <a:lnTo>
                    <a:pt x="1532959" y="1465263"/>
                  </a:lnTo>
                  <a:lnTo>
                    <a:pt x="1538630" y="1465717"/>
                  </a:lnTo>
                  <a:lnTo>
                    <a:pt x="1543846" y="1466398"/>
                  </a:lnTo>
                  <a:lnTo>
                    <a:pt x="1549290" y="1467307"/>
                  </a:lnTo>
                  <a:lnTo>
                    <a:pt x="1554507" y="1468669"/>
                  </a:lnTo>
                  <a:lnTo>
                    <a:pt x="1559497" y="1470031"/>
                  </a:lnTo>
                  <a:lnTo>
                    <a:pt x="1564487" y="1471848"/>
                  </a:lnTo>
                  <a:lnTo>
                    <a:pt x="1569477" y="1473664"/>
                  </a:lnTo>
                  <a:lnTo>
                    <a:pt x="1574014" y="1475934"/>
                  </a:lnTo>
                  <a:lnTo>
                    <a:pt x="1578550" y="1478205"/>
                  </a:lnTo>
                  <a:lnTo>
                    <a:pt x="1583313" y="1480702"/>
                  </a:lnTo>
                  <a:lnTo>
                    <a:pt x="1587396" y="1483654"/>
                  </a:lnTo>
                  <a:lnTo>
                    <a:pt x="1591706" y="1486378"/>
                  </a:lnTo>
                  <a:lnTo>
                    <a:pt x="1595788" y="1489784"/>
                  </a:lnTo>
                  <a:lnTo>
                    <a:pt x="1599644" y="1493190"/>
                  </a:lnTo>
                  <a:lnTo>
                    <a:pt x="1603500" y="1496595"/>
                  </a:lnTo>
                  <a:lnTo>
                    <a:pt x="1607129" y="1500455"/>
                  </a:lnTo>
                  <a:lnTo>
                    <a:pt x="1610305" y="1504315"/>
                  </a:lnTo>
                  <a:lnTo>
                    <a:pt x="1613480" y="1508402"/>
                  </a:lnTo>
                  <a:lnTo>
                    <a:pt x="1616656" y="1512488"/>
                  </a:lnTo>
                  <a:lnTo>
                    <a:pt x="1619151" y="1517029"/>
                  </a:lnTo>
                  <a:lnTo>
                    <a:pt x="1621646" y="1521343"/>
                  </a:lnTo>
                  <a:lnTo>
                    <a:pt x="1624368" y="1525884"/>
                  </a:lnTo>
                  <a:lnTo>
                    <a:pt x="1626409" y="1530652"/>
                  </a:lnTo>
                  <a:lnTo>
                    <a:pt x="1628224" y="1535420"/>
                  </a:lnTo>
                  <a:lnTo>
                    <a:pt x="1630038" y="1540642"/>
                  </a:lnTo>
                  <a:lnTo>
                    <a:pt x="1631626" y="1545637"/>
                  </a:lnTo>
                  <a:lnTo>
                    <a:pt x="1632533" y="1550859"/>
                  </a:lnTo>
                  <a:lnTo>
                    <a:pt x="1633667" y="1556081"/>
                  </a:lnTo>
                  <a:lnTo>
                    <a:pt x="1634121" y="1561530"/>
                  </a:lnTo>
                  <a:lnTo>
                    <a:pt x="1634575" y="1566979"/>
                  </a:lnTo>
                  <a:lnTo>
                    <a:pt x="1634801" y="1572428"/>
                  </a:lnTo>
                  <a:lnTo>
                    <a:pt x="1634575" y="1578104"/>
                  </a:lnTo>
                  <a:lnTo>
                    <a:pt x="1634121" y="1583553"/>
                  </a:lnTo>
                  <a:lnTo>
                    <a:pt x="1633667" y="1588775"/>
                  </a:lnTo>
                  <a:lnTo>
                    <a:pt x="1632533" y="1594224"/>
                  </a:lnTo>
                  <a:lnTo>
                    <a:pt x="1631626" y="1599219"/>
                  </a:lnTo>
                  <a:lnTo>
                    <a:pt x="1630038" y="1604441"/>
                  </a:lnTo>
                  <a:lnTo>
                    <a:pt x="1628224" y="1609436"/>
                  </a:lnTo>
                  <a:lnTo>
                    <a:pt x="1626409" y="1614204"/>
                  </a:lnTo>
                  <a:lnTo>
                    <a:pt x="1624368" y="1618972"/>
                  </a:lnTo>
                  <a:lnTo>
                    <a:pt x="1621646" y="1623513"/>
                  </a:lnTo>
                  <a:lnTo>
                    <a:pt x="1619151" y="1628054"/>
                  </a:lnTo>
                  <a:lnTo>
                    <a:pt x="1616656" y="1632368"/>
                  </a:lnTo>
                  <a:lnTo>
                    <a:pt x="1613480" y="1636681"/>
                  </a:lnTo>
                  <a:lnTo>
                    <a:pt x="1610305" y="1640541"/>
                  </a:lnTo>
                  <a:lnTo>
                    <a:pt x="1607129" y="1644401"/>
                  </a:lnTo>
                  <a:lnTo>
                    <a:pt x="1603500" y="1648261"/>
                  </a:lnTo>
                  <a:lnTo>
                    <a:pt x="1599644" y="1651893"/>
                  </a:lnTo>
                  <a:lnTo>
                    <a:pt x="1595788" y="1655299"/>
                  </a:lnTo>
                  <a:lnTo>
                    <a:pt x="1591706" y="1658478"/>
                  </a:lnTo>
                  <a:lnTo>
                    <a:pt x="1587396" y="1661429"/>
                  </a:lnTo>
                  <a:lnTo>
                    <a:pt x="1583313" y="1664154"/>
                  </a:lnTo>
                  <a:lnTo>
                    <a:pt x="1578550" y="1666651"/>
                  </a:lnTo>
                  <a:lnTo>
                    <a:pt x="1574014" y="1669149"/>
                  </a:lnTo>
                  <a:lnTo>
                    <a:pt x="1569477" y="1671419"/>
                  </a:lnTo>
                  <a:lnTo>
                    <a:pt x="1564487" y="1673236"/>
                  </a:lnTo>
                  <a:lnTo>
                    <a:pt x="1559497" y="1674825"/>
                  </a:lnTo>
                  <a:lnTo>
                    <a:pt x="1554507" y="1676187"/>
                  </a:lnTo>
                  <a:lnTo>
                    <a:pt x="1549290" y="1677549"/>
                  </a:lnTo>
                  <a:lnTo>
                    <a:pt x="1543846" y="1678458"/>
                  </a:lnTo>
                  <a:lnTo>
                    <a:pt x="1538630" y="1679139"/>
                  </a:lnTo>
                  <a:lnTo>
                    <a:pt x="1532959" y="1679593"/>
                  </a:lnTo>
                  <a:lnTo>
                    <a:pt x="1527515" y="1679820"/>
                  </a:lnTo>
                  <a:lnTo>
                    <a:pt x="1331996" y="1679820"/>
                  </a:lnTo>
                  <a:lnTo>
                    <a:pt x="1169820" y="1679820"/>
                  </a:lnTo>
                  <a:lnTo>
                    <a:pt x="1169820" y="1730451"/>
                  </a:lnTo>
                  <a:lnTo>
                    <a:pt x="1527515" y="1730451"/>
                  </a:lnTo>
                  <a:lnTo>
                    <a:pt x="1537496" y="1730224"/>
                  </a:lnTo>
                  <a:lnTo>
                    <a:pt x="1547022" y="1729088"/>
                  </a:lnTo>
                  <a:lnTo>
                    <a:pt x="1556322" y="1727953"/>
                  </a:lnTo>
                  <a:lnTo>
                    <a:pt x="1565394" y="1725683"/>
                  </a:lnTo>
                  <a:lnTo>
                    <a:pt x="1574467" y="1723185"/>
                  </a:lnTo>
                  <a:lnTo>
                    <a:pt x="1583313" y="1720461"/>
                  </a:lnTo>
                  <a:lnTo>
                    <a:pt x="1591706" y="1716828"/>
                  </a:lnTo>
                  <a:lnTo>
                    <a:pt x="1600098" y="1712514"/>
                  </a:lnTo>
                  <a:lnTo>
                    <a:pt x="1608037" y="1708200"/>
                  </a:lnTo>
                  <a:lnTo>
                    <a:pt x="1615749" y="1703432"/>
                  </a:lnTo>
                  <a:lnTo>
                    <a:pt x="1623007" y="1697983"/>
                  </a:lnTo>
                  <a:lnTo>
                    <a:pt x="1630265" y="1692307"/>
                  </a:lnTo>
                  <a:lnTo>
                    <a:pt x="1637070" y="1685950"/>
                  </a:lnTo>
                  <a:lnTo>
                    <a:pt x="1643194" y="1679593"/>
                  </a:lnTo>
                  <a:lnTo>
                    <a:pt x="1649318" y="1672781"/>
                  </a:lnTo>
                  <a:lnTo>
                    <a:pt x="1654762" y="1665743"/>
                  </a:lnTo>
                  <a:lnTo>
                    <a:pt x="2174633" y="1612615"/>
                  </a:lnTo>
                  <a:lnTo>
                    <a:pt x="2179170" y="1612388"/>
                  </a:lnTo>
                  <a:lnTo>
                    <a:pt x="2183479" y="1612388"/>
                  </a:lnTo>
                  <a:lnTo>
                    <a:pt x="2188243" y="1612388"/>
                  </a:lnTo>
                  <a:lnTo>
                    <a:pt x="2192552" y="1613069"/>
                  </a:lnTo>
                  <a:lnTo>
                    <a:pt x="2197089" y="1613523"/>
                  </a:lnTo>
                  <a:lnTo>
                    <a:pt x="2201398" y="1614431"/>
                  </a:lnTo>
                  <a:lnTo>
                    <a:pt x="2205481" y="1615566"/>
                  </a:lnTo>
                  <a:lnTo>
                    <a:pt x="2209791" y="1616929"/>
                  </a:lnTo>
                  <a:lnTo>
                    <a:pt x="2214100" y="1618291"/>
                  </a:lnTo>
                  <a:lnTo>
                    <a:pt x="2218183" y="1620107"/>
                  </a:lnTo>
                  <a:lnTo>
                    <a:pt x="2222039" y="1622378"/>
                  </a:lnTo>
                  <a:lnTo>
                    <a:pt x="2225895" y="1624648"/>
                  </a:lnTo>
                  <a:lnTo>
                    <a:pt x="2229751" y="1626919"/>
                  </a:lnTo>
                  <a:lnTo>
                    <a:pt x="2233380" y="1629643"/>
                  </a:lnTo>
                  <a:lnTo>
                    <a:pt x="2237009" y="1632595"/>
                  </a:lnTo>
                  <a:lnTo>
                    <a:pt x="2240411" y="1635773"/>
                  </a:lnTo>
                  <a:lnTo>
                    <a:pt x="2243587" y="1638725"/>
                  </a:lnTo>
                  <a:lnTo>
                    <a:pt x="2246762" y="1642358"/>
                  </a:lnTo>
                  <a:lnTo>
                    <a:pt x="2249711" y="1645990"/>
                  </a:lnTo>
                  <a:lnTo>
                    <a:pt x="2252206" y="1649623"/>
                  </a:lnTo>
                  <a:lnTo>
                    <a:pt x="2254701" y="1653483"/>
                  </a:lnTo>
                  <a:lnTo>
                    <a:pt x="2257196" y="1657342"/>
                  </a:lnTo>
                  <a:lnTo>
                    <a:pt x="2259237" y="1661429"/>
                  </a:lnTo>
                  <a:lnTo>
                    <a:pt x="2261052" y="1665970"/>
                  </a:lnTo>
                  <a:lnTo>
                    <a:pt x="2262867" y="1670057"/>
                  </a:lnTo>
                  <a:lnTo>
                    <a:pt x="2264227" y="1674371"/>
                  </a:lnTo>
                  <a:lnTo>
                    <a:pt x="2265588" y="1679139"/>
                  </a:lnTo>
                  <a:lnTo>
                    <a:pt x="2266723" y="1683453"/>
                  </a:lnTo>
                  <a:lnTo>
                    <a:pt x="2267403" y="1687993"/>
                  </a:lnTo>
                  <a:lnTo>
                    <a:pt x="2267857" y="1692761"/>
                  </a:lnTo>
                  <a:lnTo>
                    <a:pt x="2268083" y="1697302"/>
                  </a:lnTo>
                  <a:lnTo>
                    <a:pt x="2268537" y="1702297"/>
                  </a:lnTo>
                  <a:lnTo>
                    <a:pt x="2268537" y="1712287"/>
                  </a:lnTo>
                  <a:lnTo>
                    <a:pt x="2268083" y="1717055"/>
                  </a:lnTo>
                  <a:lnTo>
                    <a:pt x="2267857" y="1721369"/>
                  </a:lnTo>
                  <a:lnTo>
                    <a:pt x="2267630" y="1726137"/>
                  </a:lnTo>
                  <a:lnTo>
                    <a:pt x="2266949" y="1730451"/>
                  </a:lnTo>
                  <a:lnTo>
                    <a:pt x="2266042" y="1734764"/>
                  </a:lnTo>
                  <a:lnTo>
                    <a:pt x="2265361" y="1739305"/>
                  </a:lnTo>
                  <a:lnTo>
                    <a:pt x="2264001" y="1743392"/>
                  </a:lnTo>
                  <a:lnTo>
                    <a:pt x="2262867" y="1747479"/>
                  </a:lnTo>
                  <a:lnTo>
                    <a:pt x="2261506" y="1751566"/>
                  </a:lnTo>
                  <a:lnTo>
                    <a:pt x="2259918" y="1755653"/>
                  </a:lnTo>
                  <a:lnTo>
                    <a:pt x="2258103" y="1759512"/>
                  </a:lnTo>
                  <a:lnTo>
                    <a:pt x="2256062" y="1763599"/>
                  </a:lnTo>
                  <a:lnTo>
                    <a:pt x="2254247" y="1767459"/>
                  </a:lnTo>
                  <a:lnTo>
                    <a:pt x="2251979" y="1770864"/>
                  </a:lnTo>
                  <a:lnTo>
                    <a:pt x="2249711" y="1774497"/>
                  </a:lnTo>
                  <a:lnTo>
                    <a:pt x="2247216" y="1778130"/>
                  </a:lnTo>
                  <a:lnTo>
                    <a:pt x="2244721" y="1781536"/>
                  </a:lnTo>
                  <a:lnTo>
                    <a:pt x="2241772" y="1784714"/>
                  </a:lnTo>
                  <a:lnTo>
                    <a:pt x="2239050" y="1788120"/>
                  </a:lnTo>
                  <a:lnTo>
                    <a:pt x="2236102" y="1791071"/>
                  </a:lnTo>
                  <a:lnTo>
                    <a:pt x="2233153" y="1794023"/>
                  </a:lnTo>
                  <a:lnTo>
                    <a:pt x="2229977" y="1796747"/>
                  </a:lnTo>
                  <a:lnTo>
                    <a:pt x="2226575" y="1799472"/>
                  </a:lnTo>
                  <a:lnTo>
                    <a:pt x="2223400" y="1801969"/>
                  </a:lnTo>
                  <a:lnTo>
                    <a:pt x="2219771" y="1804240"/>
                  </a:lnTo>
                  <a:lnTo>
                    <a:pt x="2216141" y="1806510"/>
                  </a:lnTo>
                  <a:lnTo>
                    <a:pt x="2212512" y="1808554"/>
                  </a:lnTo>
                  <a:lnTo>
                    <a:pt x="2208657" y="1810370"/>
                  </a:lnTo>
                  <a:lnTo>
                    <a:pt x="2204801" y="1812186"/>
                  </a:lnTo>
                  <a:lnTo>
                    <a:pt x="2200718" y="1813776"/>
                  </a:lnTo>
                  <a:lnTo>
                    <a:pt x="2196635" y="1815365"/>
                  </a:lnTo>
                  <a:lnTo>
                    <a:pt x="2192325" y="1816727"/>
                  </a:lnTo>
                  <a:lnTo>
                    <a:pt x="1439282" y="2028332"/>
                  </a:lnTo>
                  <a:lnTo>
                    <a:pt x="1418869" y="2033781"/>
                  </a:lnTo>
                  <a:lnTo>
                    <a:pt x="1398682" y="2039003"/>
                  </a:lnTo>
                  <a:lnTo>
                    <a:pt x="1378268" y="2043317"/>
                  </a:lnTo>
                  <a:lnTo>
                    <a:pt x="1357854" y="2047404"/>
                  </a:lnTo>
                  <a:lnTo>
                    <a:pt x="1337213" y="2051037"/>
                  </a:lnTo>
                  <a:lnTo>
                    <a:pt x="1316573" y="2054442"/>
                  </a:lnTo>
                  <a:lnTo>
                    <a:pt x="1295932" y="2056940"/>
                  </a:lnTo>
                  <a:lnTo>
                    <a:pt x="1275291" y="2059437"/>
                  </a:lnTo>
                  <a:lnTo>
                    <a:pt x="1254424" y="2061254"/>
                  </a:lnTo>
                  <a:lnTo>
                    <a:pt x="1233556" y="2062389"/>
                  </a:lnTo>
                  <a:lnTo>
                    <a:pt x="1212916" y="2063297"/>
                  </a:lnTo>
                  <a:lnTo>
                    <a:pt x="1192048" y="2063751"/>
                  </a:lnTo>
                  <a:lnTo>
                    <a:pt x="1171181" y="2063751"/>
                  </a:lnTo>
                  <a:lnTo>
                    <a:pt x="1150087" y="2063297"/>
                  </a:lnTo>
                  <a:lnTo>
                    <a:pt x="1129219" y="2062162"/>
                  </a:lnTo>
                  <a:lnTo>
                    <a:pt x="1108352" y="2060573"/>
                  </a:lnTo>
                  <a:lnTo>
                    <a:pt x="796701" y="2035598"/>
                  </a:lnTo>
                  <a:lnTo>
                    <a:pt x="792391" y="2035144"/>
                  </a:lnTo>
                  <a:lnTo>
                    <a:pt x="788081" y="2034463"/>
                  </a:lnTo>
                  <a:lnTo>
                    <a:pt x="783545" y="2033554"/>
                  </a:lnTo>
                  <a:lnTo>
                    <a:pt x="779462" y="2032419"/>
                  </a:lnTo>
                  <a:lnTo>
                    <a:pt x="779462" y="1468438"/>
                  </a:lnTo>
                  <a:lnTo>
                    <a:pt x="779462" y="1467534"/>
                  </a:lnTo>
                  <a:lnTo>
                    <a:pt x="779462" y="1465263"/>
                  </a:lnTo>
                  <a:close/>
                  <a:moveTo>
                    <a:pt x="0" y="1401763"/>
                  </a:moveTo>
                  <a:lnTo>
                    <a:pt x="695325" y="1401763"/>
                  </a:lnTo>
                  <a:lnTo>
                    <a:pt x="695325" y="1572487"/>
                  </a:lnTo>
                  <a:lnTo>
                    <a:pt x="695325" y="1927085"/>
                  </a:lnTo>
                  <a:lnTo>
                    <a:pt x="695325" y="2247901"/>
                  </a:lnTo>
                  <a:lnTo>
                    <a:pt x="0" y="2247901"/>
                  </a:lnTo>
                  <a:lnTo>
                    <a:pt x="0" y="1401763"/>
                  </a:lnTo>
                  <a:close/>
                  <a:moveTo>
                    <a:pt x="1870009" y="1163726"/>
                  </a:moveTo>
                  <a:lnTo>
                    <a:pt x="1870009" y="1180300"/>
                  </a:lnTo>
                  <a:lnTo>
                    <a:pt x="1861189" y="1180981"/>
                  </a:lnTo>
                  <a:lnTo>
                    <a:pt x="1853274" y="1182343"/>
                  </a:lnTo>
                  <a:lnTo>
                    <a:pt x="1845586" y="1183705"/>
                  </a:lnTo>
                  <a:lnTo>
                    <a:pt x="1838575" y="1185522"/>
                  </a:lnTo>
                  <a:lnTo>
                    <a:pt x="1832243" y="1188019"/>
                  </a:lnTo>
                  <a:lnTo>
                    <a:pt x="1826138" y="1190290"/>
                  </a:lnTo>
                  <a:lnTo>
                    <a:pt x="1820936" y="1193014"/>
                  </a:lnTo>
                  <a:lnTo>
                    <a:pt x="1816187" y="1196193"/>
                  </a:lnTo>
                  <a:lnTo>
                    <a:pt x="1811891" y="1199825"/>
                  </a:lnTo>
                  <a:lnTo>
                    <a:pt x="1810081" y="1201642"/>
                  </a:lnTo>
                  <a:lnTo>
                    <a:pt x="1808272" y="1203458"/>
                  </a:lnTo>
                  <a:lnTo>
                    <a:pt x="1806689" y="1205501"/>
                  </a:lnTo>
                  <a:lnTo>
                    <a:pt x="1805106" y="1207545"/>
                  </a:lnTo>
                  <a:lnTo>
                    <a:pt x="1803749" y="1209588"/>
                  </a:lnTo>
                  <a:lnTo>
                    <a:pt x="1802619" y="1211859"/>
                  </a:lnTo>
                  <a:lnTo>
                    <a:pt x="1801488" y="1214356"/>
                  </a:lnTo>
                  <a:lnTo>
                    <a:pt x="1800583" y="1216627"/>
                  </a:lnTo>
                  <a:lnTo>
                    <a:pt x="1799679" y="1219124"/>
                  </a:lnTo>
                  <a:lnTo>
                    <a:pt x="1799227" y="1221395"/>
                  </a:lnTo>
                  <a:lnTo>
                    <a:pt x="1798548" y="1226844"/>
                  </a:lnTo>
                  <a:lnTo>
                    <a:pt x="1798096" y="1232520"/>
                  </a:lnTo>
                  <a:lnTo>
                    <a:pt x="1798096" y="1236379"/>
                  </a:lnTo>
                  <a:lnTo>
                    <a:pt x="1798774" y="1240239"/>
                  </a:lnTo>
                  <a:lnTo>
                    <a:pt x="1799227" y="1243872"/>
                  </a:lnTo>
                  <a:lnTo>
                    <a:pt x="1800357" y="1247504"/>
                  </a:lnTo>
                  <a:lnTo>
                    <a:pt x="1801488" y="1251137"/>
                  </a:lnTo>
                  <a:lnTo>
                    <a:pt x="1802845" y="1254543"/>
                  </a:lnTo>
                  <a:lnTo>
                    <a:pt x="1804654" y="1257948"/>
                  </a:lnTo>
                  <a:lnTo>
                    <a:pt x="1806689" y="1261354"/>
                  </a:lnTo>
                  <a:lnTo>
                    <a:pt x="1808725" y="1264079"/>
                  </a:lnTo>
                  <a:lnTo>
                    <a:pt x="1810986" y="1267257"/>
                  </a:lnTo>
                  <a:lnTo>
                    <a:pt x="1813474" y="1269755"/>
                  </a:lnTo>
                  <a:lnTo>
                    <a:pt x="1815961" y="1272252"/>
                  </a:lnTo>
                  <a:lnTo>
                    <a:pt x="1818449" y="1274750"/>
                  </a:lnTo>
                  <a:lnTo>
                    <a:pt x="1821162" y="1277020"/>
                  </a:lnTo>
                  <a:lnTo>
                    <a:pt x="1823876" y="1278836"/>
                  </a:lnTo>
                  <a:lnTo>
                    <a:pt x="1826816" y="1280653"/>
                  </a:lnTo>
                  <a:lnTo>
                    <a:pt x="1834053" y="1284740"/>
                  </a:lnTo>
                  <a:lnTo>
                    <a:pt x="1843777" y="1289734"/>
                  </a:lnTo>
                  <a:lnTo>
                    <a:pt x="1855988" y="1295638"/>
                  </a:lnTo>
                  <a:lnTo>
                    <a:pt x="1870914" y="1302676"/>
                  </a:lnTo>
                  <a:lnTo>
                    <a:pt x="1875436" y="1304719"/>
                  </a:lnTo>
                  <a:lnTo>
                    <a:pt x="1879507" y="1306763"/>
                  </a:lnTo>
                  <a:lnTo>
                    <a:pt x="1883125" y="1309033"/>
                  </a:lnTo>
                  <a:lnTo>
                    <a:pt x="1886065" y="1311077"/>
                  </a:lnTo>
                  <a:lnTo>
                    <a:pt x="1889005" y="1312893"/>
                  </a:lnTo>
                  <a:lnTo>
                    <a:pt x="1891040" y="1314936"/>
                  </a:lnTo>
                  <a:lnTo>
                    <a:pt x="1892623" y="1316980"/>
                  </a:lnTo>
                  <a:lnTo>
                    <a:pt x="1893528" y="1318796"/>
                  </a:lnTo>
                  <a:lnTo>
                    <a:pt x="1894432" y="1320839"/>
                  </a:lnTo>
                  <a:lnTo>
                    <a:pt x="1895111" y="1323110"/>
                  </a:lnTo>
                  <a:lnTo>
                    <a:pt x="1895563" y="1325834"/>
                  </a:lnTo>
                  <a:lnTo>
                    <a:pt x="1896241" y="1328559"/>
                  </a:lnTo>
                  <a:lnTo>
                    <a:pt x="1896694" y="1335597"/>
                  </a:lnTo>
                  <a:lnTo>
                    <a:pt x="1896920" y="1343544"/>
                  </a:lnTo>
                  <a:lnTo>
                    <a:pt x="1896694" y="1346722"/>
                  </a:lnTo>
                  <a:lnTo>
                    <a:pt x="1896241" y="1349447"/>
                  </a:lnTo>
                  <a:lnTo>
                    <a:pt x="1894885" y="1352171"/>
                  </a:lnTo>
                  <a:lnTo>
                    <a:pt x="1893302" y="1353988"/>
                  </a:lnTo>
                  <a:lnTo>
                    <a:pt x="1892623" y="1354669"/>
                  </a:lnTo>
                  <a:lnTo>
                    <a:pt x="1891492" y="1355577"/>
                  </a:lnTo>
                  <a:lnTo>
                    <a:pt x="1889005" y="1356485"/>
                  </a:lnTo>
                  <a:lnTo>
                    <a:pt x="1886065" y="1357393"/>
                  </a:lnTo>
                  <a:lnTo>
                    <a:pt x="1882899" y="1357620"/>
                  </a:lnTo>
                  <a:lnTo>
                    <a:pt x="1880864" y="1357620"/>
                  </a:lnTo>
                  <a:lnTo>
                    <a:pt x="1879055" y="1357393"/>
                  </a:lnTo>
                  <a:lnTo>
                    <a:pt x="1877472" y="1356712"/>
                  </a:lnTo>
                  <a:lnTo>
                    <a:pt x="1875889" y="1356258"/>
                  </a:lnTo>
                  <a:lnTo>
                    <a:pt x="1874532" y="1355577"/>
                  </a:lnTo>
                  <a:lnTo>
                    <a:pt x="1873627" y="1354669"/>
                  </a:lnTo>
                  <a:lnTo>
                    <a:pt x="1872723" y="1353761"/>
                  </a:lnTo>
                  <a:lnTo>
                    <a:pt x="1872270" y="1352398"/>
                  </a:lnTo>
                  <a:lnTo>
                    <a:pt x="1871818" y="1350809"/>
                  </a:lnTo>
                  <a:lnTo>
                    <a:pt x="1871140" y="1348993"/>
                  </a:lnTo>
                  <a:lnTo>
                    <a:pt x="1870461" y="1343544"/>
                  </a:lnTo>
                  <a:lnTo>
                    <a:pt x="1870235" y="1336051"/>
                  </a:lnTo>
                  <a:lnTo>
                    <a:pt x="1870009" y="1326515"/>
                  </a:lnTo>
                  <a:lnTo>
                    <a:pt x="1870009" y="1314028"/>
                  </a:lnTo>
                  <a:lnTo>
                    <a:pt x="1799227" y="1314028"/>
                  </a:lnTo>
                  <a:lnTo>
                    <a:pt x="1799227" y="1324018"/>
                  </a:lnTo>
                  <a:lnTo>
                    <a:pt x="1799227" y="1328332"/>
                  </a:lnTo>
                  <a:lnTo>
                    <a:pt x="1799453" y="1332192"/>
                  </a:lnTo>
                  <a:lnTo>
                    <a:pt x="1799905" y="1336278"/>
                  </a:lnTo>
                  <a:lnTo>
                    <a:pt x="1800583" y="1339911"/>
                  </a:lnTo>
                  <a:lnTo>
                    <a:pt x="1801262" y="1343544"/>
                  </a:lnTo>
                  <a:lnTo>
                    <a:pt x="1802166" y="1346949"/>
                  </a:lnTo>
                  <a:lnTo>
                    <a:pt x="1803071" y="1350355"/>
                  </a:lnTo>
                  <a:lnTo>
                    <a:pt x="1804428" y="1353534"/>
                  </a:lnTo>
                  <a:lnTo>
                    <a:pt x="1806011" y="1356258"/>
                  </a:lnTo>
                  <a:lnTo>
                    <a:pt x="1807368" y="1359210"/>
                  </a:lnTo>
                  <a:lnTo>
                    <a:pt x="1809177" y="1361707"/>
                  </a:lnTo>
                  <a:lnTo>
                    <a:pt x="1810986" y="1364205"/>
                  </a:lnTo>
                  <a:lnTo>
                    <a:pt x="1813021" y="1366702"/>
                  </a:lnTo>
                  <a:lnTo>
                    <a:pt x="1815509" y="1368746"/>
                  </a:lnTo>
                  <a:lnTo>
                    <a:pt x="1817770" y="1370562"/>
                  </a:lnTo>
                  <a:lnTo>
                    <a:pt x="1820258" y="1372378"/>
                  </a:lnTo>
                  <a:lnTo>
                    <a:pt x="1825685" y="1375557"/>
                  </a:lnTo>
                  <a:lnTo>
                    <a:pt x="1831339" y="1378508"/>
                  </a:lnTo>
                  <a:lnTo>
                    <a:pt x="1837219" y="1381006"/>
                  </a:lnTo>
                  <a:lnTo>
                    <a:pt x="1843551" y="1383276"/>
                  </a:lnTo>
                  <a:lnTo>
                    <a:pt x="1849656" y="1385093"/>
                  </a:lnTo>
                  <a:lnTo>
                    <a:pt x="1856214" y="1386455"/>
                  </a:lnTo>
                  <a:lnTo>
                    <a:pt x="1862999" y="1387590"/>
                  </a:lnTo>
                  <a:lnTo>
                    <a:pt x="1870009" y="1388271"/>
                  </a:lnTo>
                  <a:lnTo>
                    <a:pt x="1870009" y="1408479"/>
                  </a:lnTo>
                  <a:lnTo>
                    <a:pt x="1902573" y="1408479"/>
                  </a:lnTo>
                  <a:lnTo>
                    <a:pt x="1902573" y="1388725"/>
                  </a:lnTo>
                  <a:lnTo>
                    <a:pt x="1911393" y="1387817"/>
                  </a:lnTo>
                  <a:lnTo>
                    <a:pt x="1919534" y="1386228"/>
                  </a:lnTo>
                  <a:lnTo>
                    <a:pt x="1927223" y="1384411"/>
                  </a:lnTo>
                  <a:lnTo>
                    <a:pt x="1934460" y="1382141"/>
                  </a:lnTo>
                  <a:lnTo>
                    <a:pt x="1941018" y="1379417"/>
                  </a:lnTo>
                  <a:lnTo>
                    <a:pt x="1947124" y="1376692"/>
                  </a:lnTo>
                  <a:lnTo>
                    <a:pt x="1952551" y="1373286"/>
                  </a:lnTo>
                  <a:lnTo>
                    <a:pt x="1954812" y="1371470"/>
                  </a:lnTo>
                  <a:lnTo>
                    <a:pt x="1957300" y="1369427"/>
                  </a:lnTo>
                  <a:lnTo>
                    <a:pt x="1959561" y="1367610"/>
                  </a:lnTo>
                  <a:lnTo>
                    <a:pt x="1961597" y="1365567"/>
                  </a:lnTo>
                  <a:lnTo>
                    <a:pt x="1963632" y="1363296"/>
                  </a:lnTo>
                  <a:lnTo>
                    <a:pt x="1965441" y="1360799"/>
                  </a:lnTo>
                  <a:lnTo>
                    <a:pt x="1967024" y="1358529"/>
                  </a:lnTo>
                  <a:lnTo>
                    <a:pt x="1968381" y="1356031"/>
                  </a:lnTo>
                  <a:lnTo>
                    <a:pt x="1969738" y="1353534"/>
                  </a:lnTo>
                  <a:lnTo>
                    <a:pt x="1971095" y="1350809"/>
                  </a:lnTo>
                  <a:lnTo>
                    <a:pt x="1971999" y="1348085"/>
                  </a:lnTo>
                  <a:lnTo>
                    <a:pt x="1972904" y="1345133"/>
                  </a:lnTo>
                  <a:lnTo>
                    <a:pt x="1973808" y="1342408"/>
                  </a:lnTo>
                  <a:lnTo>
                    <a:pt x="1974487" y="1339230"/>
                  </a:lnTo>
                  <a:lnTo>
                    <a:pt x="1975165" y="1333100"/>
                  </a:lnTo>
                  <a:lnTo>
                    <a:pt x="1975391" y="1326288"/>
                  </a:lnTo>
                  <a:lnTo>
                    <a:pt x="1975391" y="1321975"/>
                  </a:lnTo>
                  <a:lnTo>
                    <a:pt x="1975165" y="1318115"/>
                  </a:lnTo>
                  <a:lnTo>
                    <a:pt x="1974713" y="1314255"/>
                  </a:lnTo>
                  <a:lnTo>
                    <a:pt x="1973808" y="1310395"/>
                  </a:lnTo>
                  <a:lnTo>
                    <a:pt x="1972904" y="1306990"/>
                  </a:lnTo>
                  <a:lnTo>
                    <a:pt x="1971773" y="1303584"/>
                  </a:lnTo>
                  <a:lnTo>
                    <a:pt x="1970190" y="1300406"/>
                  </a:lnTo>
                  <a:lnTo>
                    <a:pt x="1968607" y="1297454"/>
                  </a:lnTo>
                  <a:lnTo>
                    <a:pt x="1967024" y="1294502"/>
                  </a:lnTo>
                  <a:lnTo>
                    <a:pt x="1965215" y="1292005"/>
                  </a:lnTo>
                  <a:lnTo>
                    <a:pt x="1963406" y="1289507"/>
                  </a:lnTo>
                  <a:lnTo>
                    <a:pt x="1961371" y="1287237"/>
                  </a:lnTo>
                  <a:lnTo>
                    <a:pt x="1959109" y="1284967"/>
                  </a:lnTo>
                  <a:lnTo>
                    <a:pt x="1956848" y="1282923"/>
                  </a:lnTo>
                  <a:lnTo>
                    <a:pt x="1954586" y="1281107"/>
                  </a:lnTo>
                  <a:lnTo>
                    <a:pt x="1952325" y="1279518"/>
                  </a:lnTo>
                  <a:lnTo>
                    <a:pt x="1945993" y="1275885"/>
                  </a:lnTo>
                  <a:lnTo>
                    <a:pt x="1938078" y="1271798"/>
                  </a:lnTo>
                  <a:lnTo>
                    <a:pt x="1927901" y="1267030"/>
                  </a:lnTo>
                  <a:lnTo>
                    <a:pt x="1915464" y="1261581"/>
                  </a:lnTo>
                  <a:lnTo>
                    <a:pt x="1900990" y="1254997"/>
                  </a:lnTo>
                  <a:lnTo>
                    <a:pt x="1889909" y="1249548"/>
                  </a:lnTo>
                  <a:lnTo>
                    <a:pt x="1881995" y="1245461"/>
                  </a:lnTo>
                  <a:lnTo>
                    <a:pt x="1879281" y="1243872"/>
                  </a:lnTo>
                  <a:lnTo>
                    <a:pt x="1877246" y="1242510"/>
                  </a:lnTo>
                  <a:lnTo>
                    <a:pt x="1875663" y="1241147"/>
                  </a:lnTo>
                  <a:lnTo>
                    <a:pt x="1874306" y="1239558"/>
                  </a:lnTo>
                  <a:lnTo>
                    <a:pt x="1872949" y="1237742"/>
                  </a:lnTo>
                  <a:lnTo>
                    <a:pt x="1872270" y="1235925"/>
                  </a:lnTo>
                  <a:lnTo>
                    <a:pt x="1871592" y="1233655"/>
                  </a:lnTo>
                  <a:lnTo>
                    <a:pt x="1870914" y="1231157"/>
                  </a:lnTo>
                  <a:lnTo>
                    <a:pt x="1870687" y="1228433"/>
                  </a:lnTo>
                  <a:lnTo>
                    <a:pt x="1870461" y="1225708"/>
                  </a:lnTo>
                  <a:lnTo>
                    <a:pt x="1870687" y="1222076"/>
                  </a:lnTo>
                  <a:lnTo>
                    <a:pt x="1871140" y="1219124"/>
                  </a:lnTo>
                  <a:lnTo>
                    <a:pt x="1872270" y="1216627"/>
                  </a:lnTo>
                  <a:lnTo>
                    <a:pt x="1873853" y="1214583"/>
                  </a:lnTo>
                  <a:lnTo>
                    <a:pt x="1874532" y="1213675"/>
                  </a:lnTo>
                  <a:lnTo>
                    <a:pt x="1875663" y="1212994"/>
                  </a:lnTo>
                  <a:lnTo>
                    <a:pt x="1877924" y="1211859"/>
                  </a:lnTo>
                  <a:lnTo>
                    <a:pt x="1880412" y="1211178"/>
                  </a:lnTo>
                  <a:lnTo>
                    <a:pt x="1883577" y="1210951"/>
                  </a:lnTo>
                  <a:lnTo>
                    <a:pt x="1887196" y="1211178"/>
                  </a:lnTo>
                  <a:lnTo>
                    <a:pt x="1888779" y="1211405"/>
                  </a:lnTo>
                  <a:lnTo>
                    <a:pt x="1889909" y="1211859"/>
                  </a:lnTo>
                  <a:lnTo>
                    <a:pt x="1891266" y="1212767"/>
                  </a:lnTo>
                  <a:lnTo>
                    <a:pt x="1892397" y="1213221"/>
                  </a:lnTo>
                  <a:lnTo>
                    <a:pt x="1893302" y="1214356"/>
                  </a:lnTo>
                  <a:lnTo>
                    <a:pt x="1894206" y="1215037"/>
                  </a:lnTo>
                  <a:lnTo>
                    <a:pt x="1894658" y="1216400"/>
                  </a:lnTo>
                  <a:lnTo>
                    <a:pt x="1895111" y="1217989"/>
                  </a:lnTo>
                  <a:lnTo>
                    <a:pt x="1896015" y="1221849"/>
                  </a:lnTo>
                  <a:lnTo>
                    <a:pt x="1896468" y="1226844"/>
                  </a:lnTo>
                  <a:lnTo>
                    <a:pt x="1896468" y="1233201"/>
                  </a:lnTo>
                  <a:lnTo>
                    <a:pt x="1896468" y="1241601"/>
                  </a:lnTo>
                  <a:lnTo>
                    <a:pt x="1967250" y="1241601"/>
                  </a:lnTo>
                  <a:lnTo>
                    <a:pt x="1967703" y="1235925"/>
                  </a:lnTo>
                  <a:lnTo>
                    <a:pt x="1967929" y="1231838"/>
                  </a:lnTo>
                  <a:lnTo>
                    <a:pt x="1967703" y="1226389"/>
                  </a:lnTo>
                  <a:lnTo>
                    <a:pt x="1967024" y="1220940"/>
                  </a:lnTo>
                  <a:lnTo>
                    <a:pt x="1965667" y="1216173"/>
                  </a:lnTo>
                  <a:lnTo>
                    <a:pt x="1963858" y="1211405"/>
                  </a:lnTo>
                  <a:lnTo>
                    <a:pt x="1961597" y="1207318"/>
                  </a:lnTo>
                  <a:lnTo>
                    <a:pt x="1958657" y="1203231"/>
                  </a:lnTo>
                  <a:lnTo>
                    <a:pt x="1955491" y="1199598"/>
                  </a:lnTo>
                  <a:lnTo>
                    <a:pt x="1951646" y="1196193"/>
                  </a:lnTo>
                  <a:lnTo>
                    <a:pt x="1947350" y="1193014"/>
                  </a:lnTo>
                  <a:lnTo>
                    <a:pt x="1942375" y="1190290"/>
                  </a:lnTo>
                  <a:lnTo>
                    <a:pt x="1937173" y="1187565"/>
                  </a:lnTo>
                  <a:lnTo>
                    <a:pt x="1931067" y="1185522"/>
                  </a:lnTo>
                  <a:lnTo>
                    <a:pt x="1924735" y="1183705"/>
                  </a:lnTo>
                  <a:lnTo>
                    <a:pt x="1917951" y="1182343"/>
                  </a:lnTo>
                  <a:lnTo>
                    <a:pt x="1910488" y="1180981"/>
                  </a:lnTo>
                  <a:lnTo>
                    <a:pt x="1902573" y="1180300"/>
                  </a:lnTo>
                  <a:lnTo>
                    <a:pt x="1902573" y="1163726"/>
                  </a:lnTo>
                  <a:lnTo>
                    <a:pt x="1870009" y="1163726"/>
                  </a:lnTo>
                  <a:close/>
                  <a:moveTo>
                    <a:pt x="1886970" y="1085850"/>
                  </a:moveTo>
                  <a:lnTo>
                    <a:pt x="1896920" y="1086304"/>
                  </a:lnTo>
                  <a:lnTo>
                    <a:pt x="1907322" y="1086985"/>
                  </a:lnTo>
                  <a:lnTo>
                    <a:pt x="1917047" y="1088347"/>
                  </a:lnTo>
                  <a:lnTo>
                    <a:pt x="1926997" y="1090164"/>
                  </a:lnTo>
                  <a:lnTo>
                    <a:pt x="1936495" y="1092434"/>
                  </a:lnTo>
                  <a:lnTo>
                    <a:pt x="1945993" y="1094931"/>
                  </a:lnTo>
                  <a:lnTo>
                    <a:pt x="1955265" y="1098110"/>
                  </a:lnTo>
                  <a:lnTo>
                    <a:pt x="1964310" y="1101743"/>
                  </a:lnTo>
                  <a:lnTo>
                    <a:pt x="1973130" y="1105830"/>
                  </a:lnTo>
                  <a:lnTo>
                    <a:pt x="1981723" y="1110143"/>
                  </a:lnTo>
                  <a:lnTo>
                    <a:pt x="1990091" y="1114911"/>
                  </a:lnTo>
                  <a:lnTo>
                    <a:pt x="1998232" y="1120133"/>
                  </a:lnTo>
                  <a:lnTo>
                    <a:pt x="2005921" y="1125809"/>
                  </a:lnTo>
                  <a:lnTo>
                    <a:pt x="2013383" y="1131712"/>
                  </a:lnTo>
                  <a:lnTo>
                    <a:pt x="2020620" y="1137843"/>
                  </a:lnTo>
                  <a:lnTo>
                    <a:pt x="2027630" y="1144654"/>
                  </a:lnTo>
                  <a:lnTo>
                    <a:pt x="2034415" y="1151465"/>
                  </a:lnTo>
                  <a:lnTo>
                    <a:pt x="2040520" y="1158731"/>
                  </a:lnTo>
                  <a:lnTo>
                    <a:pt x="2046400" y="1166223"/>
                  </a:lnTo>
                  <a:lnTo>
                    <a:pt x="2052054" y="1174170"/>
                  </a:lnTo>
                  <a:lnTo>
                    <a:pt x="2057255" y="1182343"/>
                  </a:lnTo>
                  <a:lnTo>
                    <a:pt x="2062004" y="1190744"/>
                  </a:lnTo>
                  <a:lnTo>
                    <a:pt x="2066527" y="1199371"/>
                  </a:lnTo>
                  <a:lnTo>
                    <a:pt x="2070371" y="1207999"/>
                  </a:lnTo>
                  <a:lnTo>
                    <a:pt x="2073989" y="1217081"/>
                  </a:lnTo>
                  <a:lnTo>
                    <a:pt x="2076929" y="1226389"/>
                  </a:lnTo>
                  <a:lnTo>
                    <a:pt x="2079869" y="1235925"/>
                  </a:lnTo>
                  <a:lnTo>
                    <a:pt x="2081904" y="1245688"/>
                  </a:lnTo>
                  <a:lnTo>
                    <a:pt x="2083714" y="1255678"/>
                  </a:lnTo>
                  <a:lnTo>
                    <a:pt x="2085070" y="1265668"/>
                  </a:lnTo>
                  <a:lnTo>
                    <a:pt x="2085749" y="1275658"/>
                  </a:lnTo>
                  <a:lnTo>
                    <a:pt x="2085975" y="1286102"/>
                  </a:lnTo>
                  <a:lnTo>
                    <a:pt x="2085749" y="1296319"/>
                  </a:lnTo>
                  <a:lnTo>
                    <a:pt x="2085070" y="1306536"/>
                  </a:lnTo>
                  <a:lnTo>
                    <a:pt x="2083714" y="1316526"/>
                  </a:lnTo>
                  <a:lnTo>
                    <a:pt x="2081904" y="1326288"/>
                  </a:lnTo>
                  <a:lnTo>
                    <a:pt x="2079869" y="1335824"/>
                  </a:lnTo>
                  <a:lnTo>
                    <a:pt x="2076929" y="1345360"/>
                  </a:lnTo>
                  <a:lnTo>
                    <a:pt x="2073989" y="1354669"/>
                  </a:lnTo>
                  <a:lnTo>
                    <a:pt x="2070371" y="1363751"/>
                  </a:lnTo>
                  <a:lnTo>
                    <a:pt x="2066527" y="1372832"/>
                  </a:lnTo>
                  <a:lnTo>
                    <a:pt x="2062004" y="1381233"/>
                  </a:lnTo>
                  <a:lnTo>
                    <a:pt x="2057255" y="1389633"/>
                  </a:lnTo>
                  <a:lnTo>
                    <a:pt x="2052054" y="1397807"/>
                  </a:lnTo>
                  <a:lnTo>
                    <a:pt x="2046400" y="1405527"/>
                  </a:lnTo>
                  <a:lnTo>
                    <a:pt x="2040520" y="1413019"/>
                  </a:lnTo>
                  <a:lnTo>
                    <a:pt x="2034415" y="1420285"/>
                  </a:lnTo>
                  <a:lnTo>
                    <a:pt x="2027630" y="1427323"/>
                  </a:lnTo>
                  <a:lnTo>
                    <a:pt x="2020620" y="1433907"/>
                  </a:lnTo>
                  <a:lnTo>
                    <a:pt x="2013383" y="1440265"/>
                  </a:lnTo>
                  <a:lnTo>
                    <a:pt x="2005921" y="1446168"/>
                  </a:lnTo>
                  <a:lnTo>
                    <a:pt x="1998232" y="1451844"/>
                  </a:lnTo>
                  <a:lnTo>
                    <a:pt x="1990091" y="1456839"/>
                  </a:lnTo>
                  <a:lnTo>
                    <a:pt x="1981723" y="1461834"/>
                  </a:lnTo>
                  <a:lnTo>
                    <a:pt x="1973130" y="1466147"/>
                  </a:lnTo>
                  <a:lnTo>
                    <a:pt x="1964310" y="1470007"/>
                  </a:lnTo>
                  <a:lnTo>
                    <a:pt x="1955265" y="1473640"/>
                  </a:lnTo>
                  <a:lnTo>
                    <a:pt x="1945993" y="1476819"/>
                  </a:lnTo>
                  <a:lnTo>
                    <a:pt x="1936495" y="1479770"/>
                  </a:lnTo>
                  <a:lnTo>
                    <a:pt x="1926997" y="1481813"/>
                  </a:lnTo>
                  <a:lnTo>
                    <a:pt x="1917047" y="1483630"/>
                  </a:lnTo>
                  <a:lnTo>
                    <a:pt x="1907322" y="1484765"/>
                  </a:lnTo>
                  <a:lnTo>
                    <a:pt x="1896920" y="1485673"/>
                  </a:lnTo>
                  <a:lnTo>
                    <a:pt x="1886970" y="1485900"/>
                  </a:lnTo>
                  <a:lnTo>
                    <a:pt x="1876567" y="1485673"/>
                  </a:lnTo>
                  <a:lnTo>
                    <a:pt x="1866391" y="1484765"/>
                  </a:lnTo>
                  <a:lnTo>
                    <a:pt x="1856667" y="1483630"/>
                  </a:lnTo>
                  <a:lnTo>
                    <a:pt x="1846490" y="1481813"/>
                  </a:lnTo>
                  <a:lnTo>
                    <a:pt x="1836992" y="1479770"/>
                  </a:lnTo>
                  <a:lnTo>
                    <a:pt x="1827494" y="1476819"/>
                  </a:lnTo>
                  <a:lnTo>
                    <a:pt x="1818223" y="1473640"/>
                  </a:lnTo>
                  <a:lnTo>
                    <a:pt x="1809177" y="1470007"/>
                  </a:lnTo>
                  <a:lnTo>
                    <a:pt x="1800583" y="1466147"/>
                  </a:lnTo>
                  <a:lnTo>
                    <a:pt x="1791764" y="1461834"/>
                  </a:lnTo>
                  <a:lnTo>
                    <a:pt x="1783623" y="1456839"/>
                  </a:lnTo>
                  <a:lnTo>
                    <a:pt x="1775256" y="1451844"/>
                  </a:lnTo>
                  <a:lnTo>
                    <a:pt x="1767567" y="1446168"/>
                  </a:lnTo>
                  <a:lnTo>
                    <a:pt x="1760104" y="1440265"/>
                  </a:lnTo>
                  <a:lnTo>
                    <a:pt x="1752867" y="1433907"/>
                  </a:lnTo>
                  <a:lnTo>
                    <a:pt x="1746083" y="1427323"/>
                  </a:lnTo>
                  <a:lnTo>
                    <a:pt x="1739299" y="1420285"/>
                  </a:lnTo>
                  <a:lnTo>
                    <a:pt x="1733193" y="1413019"/>
                  </a:lnTo>
                  <a:lnTo>
                    <a:pt x="1727313" y="1405527"/>
                  </a:lnTo>
                  <a:lnTo>
                    <a:pt x="1721660" y="1397807"/>
                  </a:lnTo>
                  <a:lnTo>
                    <a:pt x="1716458" y="1389633"/>
                  </a:lnTo>
                  <a:lnTo>
                    <a:pt x="1711483" y="1381233"/>
                  </a:lnTo>
                  <a:lnTo>
                    <a:pt x="1707187" y="1372832"/>
                  </a:lnTo>
                  <a:lnTo>
                    <a:pt x="1703342" y="1363751"/>
                  </a:lnTo>
                  <a:lnTo>
                    <a:pt x="1699724" y="1354669"/>
                  </a:lnTo>
                  <a:lnTo>
                    <a:pt x="1696558" y="1345360"/>
                  </a:lnTo>
                  <a:lnTo>
                    <a:pt x="1693844" y="1335824"/>
                  </a:lnTo>
                  <a:lnTo>
                    <a:pt x="1691809" y="1326288"/>
                  </a:lnTo>
                  <a:lnTo>
                    <a:pt x="1690000" y="1316526"/>
                  </a:lnTo>
                  <a:lnTo>
                    <a:pt x="1688643" y="1306536"/>
                  </a:lnTo>
                  <a:lnTo>
                    <a:pt x="1687965" y="1296319"/>
                  </a:lnTo>
                  <a:lnTo>
                    <a:pt x="1687512" y="1286102"/>
                  </a:lnTo>
                  <a:lnTo>
                    <a:pt x="1687965" y="1275658"/>
                  </a:lnTo>
                  <a:lnTo>
                    <a:pt x="1688643" y="1265668"/>
                  </a:lnTo>
                  <a:lnTo>
                    <a:pt x="1690000" y="1255678"/>
                  </a:lnTo>
                  <a:lnTo>
                    <a:pt x="1691809" y="1245688"/>
                  </a:lnTo>
                  <a:lnTo>
                    <a:pt x="1693844" y="1235925"/>
                  </a:lnTo>
                  <a:lnTo>
                    <a:pt x="1696558" y="1226389"/>
                  </a:lnTo>
                  <a:lnTo>
                    <a:pt x="1699724" y="1217081"/>
                  </a:lnTo>
                  <a:lnTo>
                    <a:pt x="1703342" y="1207999"/>
                  </a:lnTo>
                  <a:lnTo>
                    <a:pt x="1707187" y="1199371"/>
                  </a:lnTo>
                  <a:lnTo>
                    <a:pt x="1711483" y="1190744"/>
                  </a:lnTo>
                  <a:lnTo>
                    <a:pt x="1716458" y="1182343"/>
                  </a:lnTo>
                  <a:lnTo>
                    <a:pt x="1721660" y="1174170"/>
                  </a:lnTo>
                  <a:lnTo>
                    <a:pt x="1727313" y="1166223"/>
                  </a:lnTo>
                  <a:lnTo>
                    <a:pt x="1733193" y="1158731"/>
                  </a:lnTo>
                  <a:lnTo>
                    <a:pt x="1739299" y="1151465"/>
                  </a:lnTo>
                  <a:lnTo>
                    <a:pt x="1746083" y="1144654"/>
                  </a:lnTo>
                  <a:lnTo>
                    <a:pt x="1752867" y="1137843"/>
                  </a:lnTo>
                  <a:lnTo>
                    <a:pt x="1760104" y="1131712"/>
                  </a:lnTo>
                  <a:lnTo>
                    <a:pt x="1767567" y="1125809"/>
                  </a:lnTo>
                  <a:lnTo>
                    <a:pt x="1775256" y="1120133"/>
                  </a:lnTo>
                  <a:lnTo>
                    <a:pt x="1783623" y="1114911"/>
                  </a:lnTo>
                  <a:lnTo>
                    <a:pt x="1791764" y="1110143"/>
                  </a:lnTo>
                  <a:lnTo>
                    <a:pt x="1800583" y="1105830"/>
                  </a:lnTo>
                  <a:lnTo>
                    <a:pt x="1809177" y="1101743"/>
                  </a:lnTo>
                  <a:lnTo>
                    <a:pt x="1818223" y="1098110"/>
                  </a:lnTo>
                  <a:lnTo>
                    <a:pt x="1827494" y="1094931"/>
                  </a:lnTo>
                  <a:lnTo>
                    <a:pt x="1836992" y="1092434"/>
                  </a:lnTo>
                  <a:lnTo>
                    <a:pt x="1846490" y="1090164"/>
                  </a:lnTo>
                  <a:lnTo>
                    <a:pt x="1856667" y="1088347"/>
                  </a:lnTo>
                  <a:lnTo>
                    <a:pt x="1866391" y="1086985"/>
                  </a:lnTo>
                  <a:lnTo>
                    <a:pt x="1876567" y="1086304"/>
                  </a:lnTo>
                  <a:lnTo>
                    <a:pt x="1886970" y="1085850"/>
                  </a:lnTo>
                  <a:close/>
                  <a:moveTo>
                    <a:pt x="1297791" y="741362"/>
                  </a:moveTo>
                  <a:lnTo>
                    <a:pt x="1297791" y="765402"/>
                  </a:lnTo>
                  <a:lnTo>
                    <a:pt x="1285096" y="766762"/>
                  </a:lnTo>
                  <a:lnTo>
                    <a:pt x="1273308" y="768577"/>
                  </a:lnTo>
                  <a:lnTo>
                    <a:pt x="1262200" y="770844"/>
                  </a:lnTo>
                  <a:lnTo>
                    <a:pt x="1256986" y="771978"/>
                  </a:lnTo>
                  <a:lnTo>
                    <a:pt x="1251772" y="773566"/>
                  </a:lnTo>
                  <a:lnTo>
                    <a:pt x="1247238" y="775153"/>
                  </a:lnTo>
                  <a:lnTo>
                    <a:pt x="1242477" y="776741"/>
                  </a:lnTo>
                  <a:lnTo>
                    <a:pt x="1238170" y="778555"/>
                  </a:lnTo>
                  <a:lnTo>
                    <a:pt x="1233862" y="780369"/>
                  </a:lnTo>
                  <a:lnTo>
                    <a:pt x="1230009" y="782410"/>
                  </a:lnTo>
                  <a:lnTo>
                    <a:pt x="1226155" y="784452"/>
                  </a:lnTo>
                  <a:lnTo>
                    <a:pt x="1222528" y="786493"/>
                  </a:lnTo>
                  <a:lnTo>
                    <a:pt x="1219127" y="788760"/>
                  </a:lnTo>
                  <a:lnTo>
                    <a:pt x="1215953" y="791482"/>
                  </a:lnTo>
                  <a:lnTo>
                    <a:pt x="1213006" y="793977"/>
                  </a:lnTo>
                  <a:lnTo>
                    <a:pt x="1210286" y="796698"/>
                  </a:lnTo>
                  <a:lnTo>
                    <a:pt x="1207792" y="799419"/>
                  </a:lnTo>
                  <a:lnTo>
                    <a:pt x="1205525" y="802368"/>
                  </a:lnTo>
                  <a:lnTo>
                    <a:pt x="1203032" y="805316"/>
                  </a:lnTo>
                  <a:lnTo>
                    <a:pt x="1201218" y="808491"/>
                  </a:lnTo>
                  <a:lnTo>
                    <a:pt x="1199631" y="811893"/>
                  </a:lnTo>
                  <a:lnTo>
                    <a:pt x="1198044" y="815068"/>
                  </a:lnTo>
                  <a:lnTo>
                    <a:pt x="1196684" y="818469"/>
                  </a:lnTo>
                  <a:lnTo>
                    <a:pt x="1195551" y="822098"/>
                  </a:lnTo>
                  <a:lnTo>
                    <a:pt x="1194644" y="825727"/>
                  </a:lnTo>
                  <a:lnTo>
                    <a:pt x="1193737" y="829582"/>
                  </a:lnTo>
                  <a:lnTo>
                    <a:pt x="1193284" y="833437"/>
                  </a:lnTo>
                  <a:lnTo>
                    <a:pt x="1193057" y="837519"/>
                  </a:lnTo>
                  <a:lnTo>
                    <a:pt x="1193057" y="841828"/>
                  </a:lnTo>
                  <a:lnTo>
                    <a:pt x="1193284" y="847498"/>
                  </a:lnTo>
                  <a:lnTo>
                    <a:pt x="1193737" y="853168"/>
                  </a:lnTo>
                  <a:lnTo>
                    <a:pt x="1194871" y="858384"/>
                  </a:lnTo>
                  <a:lnTo>
                    <a:pt x="1196231" y="863600"/>
                  </a:lnTo>
                  <a:lnTo>
                    <a:pt x="1198044" y="868816"/>
                  </a:lnTo>
                  <a:lnTo>
                    <a:pt x="1200085" y="873805"/>
                  </a:lnTo>
                  <a:lnTo>
                    <a:pt x="1202578" y="878568"/>
                  </a:lnTo>
                  <a:lnTo>
                    <a:pt x="1205525" y="883330"/>
                  </a:lnTo>
                  <a:lnTo>
                    <a:pt x="1208472" y="887639"/>
                  </a:lnTo>
                  <a:lnTo>
                    <a:pt x="1211873" y="891721"/>
                  </a:lnTo>
                  <a:lnTo>
                    <a:pt x="1215273" y="895803"/>
                  </a:lnTo>
                  <a:lnTo>
                    <a:pt x="1218900" y="899432"/>
                  </a:lnTo>
                  <a:lnTo>
                    <a:pt x="1222754" y="902834"/>
                  </a:lnTo>
                  <a:lnTo>
                    <a:pt x="1226608" y="906235"/>
                  </a:lnTo>
                  <a:lnTo>
                    <a:pt x="1230689" y="908957"/>
                  </a:lnTo>
                  <a:lnTo>
                    <a:pt x="1234769" y="911678"/>
                  </a:lnTo>
                  <a:lnTo>
                    <a:pt x="1245197" y="917575"/>
                  </a:lnTo>
                  <a:lnTo>
                    <a:pt x="1259253" y="924832"/>
                  </a:lnTo>
                  <a:lnTo>
                    <a:pt x="1277388" y="933223"/>
                  </a:lnTo>
                  <a:lnTo>
                    <a:pt x="1299151" y="943428"/>
                  </a:lnTo>
                  <a:lnTo>
                    <a:pt x="1305725" y="946377"/>
                  </a:lnTo>
                  <a:lnTo>
                    <a:pt x="1311620" y="949552"/>
                  </a:lnTo>
                  <a:lnTo>
                    <a:pt x="1317060" y="952500"/>
                  </a:lnTo>
                  <a:lnTo>
                    <a:pt x="1321368" y="955675"/>
                  </a:lnTo>
                  <a:lnTo>
                    <a:pt x="1325448" y="958623"/>
                  </a:lnTo>
                  <a:lnTo>
                    <a:pt x="1328395" y="961344"/>
                  </a:lnTo>
                  <a:lnTo>
                    <a:pt x="1330662" y="964293"/>
                  </a:lnTo>
                  <a:lnTo>
                    <a:pt x="1332249" y="967014"/>
                  </a:lnTo>
                  <a:lnTo>
                    <a:pt x="1333383" y="969962"/>
                  </a:lnTo>
                  <a:lnTo>
                    <a:pt x="1334289" y="973137"/>
                  </a:lnTo>
                  <a:lnTo>
                    <a:pt x="1335196" y="976993"/>
                  </a:lnTo>
                  <a:lnTo>
                    <a:pt x="1335876" y="981528"/>
                  </a:lnTo>
                  <a:lnTo>
                    <a:pt x="1336330" y="986064"/>
                  </a:lnTo>
                  <a:lnTo>
                    <a:pt x="1337010" y="991280"/>
                  </a:lnTo>
                  <a:lnTo>
                    <a:pt x="1337010" y="996950"/>
                  </a:lnTo>
                  <a:lnTo>
                    <a:pt x="1337236" y="1002846"/>
                  </a:lnTo>
                  <a:lnTo>
                    <a:pt x="1337010" y="1005568"/>
                  </a:lnTo>
                  <a:lnTo>
                    <a:pt x="1337010" y="1007835"/>
                  </a:lnTo>
                  <a:lnTo>
                    <a:pt x="1336330" y="1009877"/>
                  </a:lnTo>
                  <a:lnTo>
                    <a:pt x="1335876" y="1011918"/>
                  </a:lnTo>
                  <a:lnTo>
                    <a:pt x="1335196" y="1013732"/>
                  </a:lnTo>
                  <a:lnTo>
                    <a:pt x="1334289" y="1015319"/>
                  </a:lnTo>
                  <a:lnTo>
                    <a:pt x="1333383" y="1016907"/>
                  </a:lnTo>
                  <a:lnTo>
                    <a:pt x="1332022" y="1018041"/>
                  </a:lnTo>
                  <a:lnTo>
                    <a:pt x="1330662" y="1019402"/>
                  </a:lnTo>
                  <a:lnTo>
                    <a:pt x="1329302" y="1020535"/>
                  </a:lnTo>
                  <a:lnTo>
                    <a:pt x="1327488" y="1021216"/>
                  </a:lnTo>
                  <a:lnTo>
                    <a:pt x="1325675" y="1021896"/>
                  </a:lnTo>
                  <a:lnTo>
                    <a:pt x="1323635" y="1022577"/>
                  </a:lnTo>
                  <a:lnTo>
                    <a:pt x="1321141" y="1023030"/>
                  </a:lnTo>
                  <a:lnTo>
                    <a:pt x="1318874" y="1023257"/>
                  </a:lnTo>
                  <a:lnTo>
                    <a:pt x="1316380" y="1023257"/>
                  </a:lnTo>
                  <a:lnTo>
                    <a:pt x="1313433" y="1023030"/>
                  </a:lnTo>
                  <a:lnTo>
                    <a:pt x="1310940" y="1022803"/>
                  </a:lnTo>
                  <a:lnTo>
                    <a:pt x="1308673" y="1022123"/>
                  </a:lnTo>
                  <a:lnTo>
                    <a:pt x="1306406" y="1021443"/>
                  </a:lnTo>
                  <a:lnTo>
                    <a:pt x="1304819" y="1020535"/>
                  </a:lnTo>
                  <a:lnTo>
                    <a:pt x="1303232" y="1019175"/>
                  </a:lnTo>
                  <a:lnTo>
                    <a:pt x="1301872" y="1017587"/>
                  </a:lnTo>
                  <a:lnTo>
                    <a:pt x="1301192" y="1015773"/>
                  </a:lnTo>
                  <a:lnTo>
                    <a:pt x="1300285" y="1013732"/>
                  </a:lnTo>
                  <a:lnTo>
                    <a:pt x="1299605" y="1010784"/>
                  </a:lnTo>
                  <a:lnTo>
                    <a:pt x="1299151" y="1007382"/>
                  </a:lnTo>
                  <a:lnTo>
                    <a:pt x="1298471" y="1002846"/>
                  </a:lnTo>
                  <a:lnTo>
                    <a:pt x="1298018" y="991960"/>
                  </a:lnTo>
                  <a:lnTo>
                    <a:pt x="1297791" y="978353"/>
                  </a:lnTo>
                  <a:lnTo>
                    <a:pt x="1297791" y="959984"/>
                  </a:lnTo>
                  <a:lnTo>
                    <a:pt x="1194644" y="959984"/>
                  </a:lnTo>
                  <a:lnTo>
                    <a:pt x="1194644" y="974725"/>
                  </a:lnTo>
                  <a:lnTo>
                    <a:pt x="1194644" y="980621"/>
                  </a:lnTo>
                  <a:lnTo>
                    <a:pt x="1195097" y="986744"/>
                  </a:lnTo>
                  <a:lnTo>
                    <a:pt x="1195551" y="992414"/>
                  </a:lnTo>
                  <a:lnTo>
                    <a:pt x="1196457" y="997630"/>
                  </a:lnTo>
                  <a:lnTo>
                    <a:pt x="1197364" y="1002846"/>
                  </a:lnTo>
                  <a:lnTo>
                    <a:pt x="1198951" y="1008062"/>
                  </a:lnTo>
                  <a:lnTo>
                    <a:pt x="1200538" y="1012598"/>
                  </a:lnTo>
                  <a:lnTo>
                    <a:pt x="1202352" y="1017360"/>
                  </a:lnTo>
                  <a:lnTo>
                    <a:pt x="1204392" y="1021443"/>
                  </a:lnTo>
                  <a:lnTo>
                    <a:pt x="1206659" y="1025525"/>
                  </a:lnTo>
                  <a:lnTo>
                    <a:pt x="1209152" y="1029380"/>
                  </a:lnTo>
                  <a:lnTo>
                    <a:pt x="1211873" y="1032782"/>
                  </a:lnTo>
                  <a:lnTo>
                    <a:pt x="1215047" y="1036184"/>
                  </a:lnTo>
                  <a:lnTo>
                    <a:pt x="1218447" y="1039359"/>
                  </a:lnTo>
                  <a:lnTo>
                    <a:pt x="1221621" y="1042080"/>
                  </a:lnTo>
                  <a:lnTo>
                    <a:pt x="1225475" y="1045028"/>
                  </a:lnTo>
                  <a:lnTo>
                    <a:pt x="1229329" y="1047296"/>
                  </a:lnTo>
                  <a:lnTo>
                    <a:pt x="1233182" y="1049564"/>
                  </a:lnTo>
                  <a:lnTo>
                    <a:pt x="1237490" y="1051832"/>
                  </a:lnTo>
                  <a:lnTo>
                    <a:pt x="1241570" y="1053646"/>
                  </a:lnTo>
                  <a:lnTo>
                    <a:pt x="1245877" y="1055687"/>
                  </a:lnTo>
                  <a:lnTo>
                    <a:pt x="1249958" y="1057502"/>
                  </a:lnTo>
                  <a:lnTo>
                    <a:pt x="1259026" y="1060677"/>
                  </a:lnTo>
                  <a:lnTo>
                    <a:pt x="1268094" y="1063171"/>
                  </a:lnTo>
                  <a:lnTo>
                    <a:pt x="1277615" y="1065212"/>
                  </a:lnTo>
                  <a:lnTo>
                    <a:pt x="1287590" y="1066800"/>
                  </a:lnTo>
                  <a:lnTo>
                    <a:pt x="1297791" y="1067934"/>
                  </a:lnTo>
                  <a:lnTo>
                    <a:pt x="1297791" y="1096962"/>
                  </a:lnTo>
                  <a:lnTo>
                    <a:pt x="1345171" y="1096962"/>
                  </a:lnTo>
                  <a:lnTo>
                    <a:pt x="1345171" y="1068841"/>
                  </a:lnTo>
                  <a:lnTo>
                    <a:pt x="1351972" y="1068160"/>
                  </a:lnTo>
                  <a:lnTo>
                    <a:pt x="1358093" y="1067253"/>
                  </a:lnTo>
                  <a:lnTo>
                    <a:pt x="1364213" y="1066346"/>
                  </a:lnTo>
                  <a:lnTo>
                    <a:pt x="1370108" y="1064985"/>
                  </a:lnTo>
                  <a:lnTo>
                    <a:pt x="1375775" y="1063852"/>
                  </a:lnTo>
                  <a:lnTo>
                    <a:pt x="1381442" y="1062491"/>
                  </a:lnTo>
                  <a:lnTo>
                    <a:pt x="1386656" y="1060903"/>
                  </a:lnTo>
                  <a:lnTo>
                    <a:pt x="1391870" y="1059089"/>
                  </a:lnTo>
                  <a:lnTo>
                    <a:pt x="1396858" y="1057275"/>
                  </a:lnTo>
                  <a:lnTo>
                    <a:pt x="1401392" y="1055234"/>
                  </a:lnTo>
                  <a:lnTo>
                    <a:pt x="1405699" y="1053193"/>
                  </a:lnTo>
                  <a:lnTo>
                    <a:pt x="1410233" y="1050925"/>
                  </a:lnTo>
                  <a:lnTo>
                    <a:pt x="1414087" y="1048430"/>
                  </a:lnTo>
                  <a:lnTo>
                    <a:pt x="1417941" y="1045935"/>
                  </a:lnTo>
                  <a:lnTo>
                    <a:pt x="1421568" y="1043441"/>
                  </a:lnTo>
                  <a:lnTo>
                    <a:pt x="1425195" y="1040493"/>
                  </a:lnTo>
                  <a:lnTo>
                    <a:pt x="1428142" y="1037771"/>
                  </a:lnTo>
                  <a:lnTo>
                    <a:pt x="1431316" y="1034596"/>
                  </a:lnTo>
                  <a:lnTo>
                    <a:pt x="1434036" y="1031421"/>
                  </a:lnTo>
                  <a:lnTo>
                    <a:pt x="1436756" y="1028246"/>
                  </a:lnTo>
                  <a:lnTo>
                    <a:pt x="1439023" y="1024844"/>
                  </a:lnTo>
                  <a:lnTo>
                    <a:pt x="1441290" y="1021216"/>
                  </a:lnTo>
                  <a:lnTo>
                    <a:pt x="1443104" y="1017360"/>
                  </a:lnTo>
                  <a:lnTo>
                    <a:pt x="1444918" y="1013505"/>
                  </a:lnTo>
                  <a:lnTo>
                    <a:pt x="1446504" y="1009650"/>
                  </a:lnTo>
                  <a:lnTo>
                    <a:pt x="1447865" y="1005568"/>
                  </a:lnTo>
                  <a:lnTo>
                    <a:pt x="1448998" y="1001032"/>
                  </a:lnTo>
                  <a:lnTo>
                    <a:pt x="1449905" y="996723"/>
                  </a:lnTo>
                  <a:lnTo>
                    <a:pt x="1450585" y="992414"/>
                  </a:lnTo>
                  <a:lnTo>
                    <a:pt x="1451265" y="987425"/>
                  </a:lnTo>
                  <a:lnTo>
                    <a:pt x="1451492" y="982889"/>
                  </a:lnTo>
                  <a:lnTo>
                    <a:pt x="1451719" y="977900"/>
                  </a:lnTo>
                  <a:lnTo>
                    <a:pt x="1451492" y="971777"/>
                  </a:lnTo>
                  <a:lnTo>
                    <a:pt x="1450812" y="965653"/>
                  </a:lnTo>
                  <a:lnTo>
                    <a:pt x="1450132" y="959984"/>
                  </a:lnTo>
                  <a:lnTo>
                    <a:pt x="1448998" y="954994"/>
                  </a:lnTo>
                  <a:lnTo>
                    <a:pt x="1447865" y="949778"/>
                  </a:lnTo>
                  <a:lnTo>
                    <a:pt x="1446051" y="944789"/>
                  </a:lnTo>
                  <a:lnTo>
                    <a:pt x="1444237" y="940253"/>
                  </a:lnTo>
                  <a:lnTo>
                    <a:pt x="1441971" y="935944"/>
                  </a:lnTo>
                  <a:lnTo>
                    <a:pt x="1439250" y="931862"/>
                  </a:lnTo>
                  <a:lnTo>
                    <a:pt x="1436756" y="928007"/>
                  </a:lnTo>
                  <a:lnTo>
                    <a:pt x="1433809" y="924605"/>
                  </a:lnTo>
                  <a:lnTo>
                    <a:pt x="1430862" y="921203"/>
                  </a:lnTo>
                  <a:lnTo>
                    <a:pt x="1427689" y="918028"/>
                  </a:lnTo>
                  <a:lnTo>
                    <a:pt x="1424515" y="914853"/>
                  </a:lnTo>
                  <a:lnTo>
                    <a:pt x="1421341" y="912359"/>
                  </a:lnTo>
                  <a:lnTo>
                    <a:pt x="1417714" y="910091"/>
                  </a:lnTo>
                  <a:lnTo>
                    <a:pt x="1413860" y="907369"/>
                  </a:lnTo>
                  <a:lnTo>
                    <a:pt x="1408873" y="904875"/>
                  </a:lnTo>
                  <a:lnTo>
                    <a:pt x="1397084" y="898752"/>
                  </a:lnTo>
                  <a:lnTo>
                    <a:pt x="1382122" y="891721"/>
                  </a:lnTo>
                  <a:lnTo>
                    <a:pt x="1363987" y="883557"/>
                  </a:lnTo>
                  <a:lnTo>
                    <a:pt x="1343131" y="874259"/>
                  </a:lnTo>
                  <a:lnTo>
                    <a:pt x="1326808" y="866548"/>
                  </a:lnTo>
                  <a:lnTo>
                    <a:pt x="1320461" y="863373"/>
                  </a:lnTo>
                  <a:lnTo>
                    <a:pt x="1315247" y="860652"/>
                  </a:lnTo>
                  <a:lnTo>
                    <a:pt x="1311166" y="857930"/>
                  </a:lnTo>
                  <a:lnTo>
                    <a:pt x="1308219" y="856116"/>
                  </a:lnTo>
                  <a:lnTo>
                    <a:pt x="1305952" y="854075"/>
                  </a:lnTo>
                  <a:lnTo>
                    <a:pt x="1303912" y="852034"/>
                  </a:lnTo>
                  <a:lnTo>
                    <a:pt x="1302325" y="849539"/>
                  </a:lnTo>
                  <a:lnTo>
                    <a:pt x="1301192" y="846364"/>
                  </a:lnTo>
                  <a:lnTo>
                    <a:pt x="1299831" y="843189"/>
                  </a:lnTo>
                  <a:lnTo>
                    <a:pt x="1299151" y="839560"/>
                  </a:lnTo>
                  <a:lnTo>
                    <a:pt x="1298698" y="835705"/>
                  </a:lnTo>
                  <a:lnTo>
                    <a:pt x="1298471" y="831396"/>
                  </a:lnTo>
                  <a:lnTo>
                    <a:pt x="1298471" y="828902"/>
                  </a:lnTo>
                  <a:lnTo>
                    <a:pt x="1298698" y="826407"/>
                  </a:lnTo>
                  <a:lnTo>
                    <a:pt x="1299378" y="824139"/>
                  </a:lnTo>
                  <a:lnTo>
                    <a:pt x="1299831" y="822098"/>
                  </a:lnTo>
                  <a:lnTo>
                    <a:pt x="1300285" y="820284"/>
                  </a:lnTo>
                  <a:lnTo>
                    <a:pt x="1301192" y="818469"/>
                  </a:lnTo>
                  <a:lnTo>
                    <a:pt x="1302098" y="816882"/>
                  </a:lnTo>
                  <a:lnTo>
                    <a:pt x="1303232" y="815748"/>
                  </a:lnTo>
                  <a:lnTo>
                    <a:pt x="1304365" y="814387"/>
                  </a:lnTo>
                  <a:lnTo>
                    <a:pt x="1305952" y="813253"/>
                  </a:lnTo>
                  <a:lnTo>
                    <a:pt x="1307539" y="812346"/>
                  </a:lnTo>
                  <a:lnTo>
                    <a:pt x="1309126" y="811439"/>
                  </a:lnTo>
                  <a:lnTo>
                    <a:pt x="1311166" y="810985"/>
                  </a:lnTo>
                  <a:lnTo>
                    <a:pt x="1312980" y="810532"/>
                  </a:lnTo>
                  <a:lnTo>
                    <a:pt x="1315247" y="810305"/>
                  </a:lnTo>
                  <a:lnTo>
                    <a:pt x="1317287" y="810305"/>
                  </a:lnTo>
                  <a:lnTo>
                    <a:pt x="1320234" y="810532"/>
                  </a:lnTo>
                  <a:lnTo>
                    <a:pt x="1322728" y="810759"/>
                  </a:lnTo>
                  <a:lnTo>
                    <a:pt x="1324995" y="811212"/>
                  </a:lnTo>
                  <a:lnTo>
                    <a:pt x="1327035" y="811893"/>
                  </a:lnTo>
                  <a:lnTo>
                    <a:pt x="1328849" y="812573"/>
                  </a:lnTo>
                  <a:lnTo>
                    <a:pt x="1330435" y="813934"/>
                  </a:lnTo>
                  <a:lnTo>
                    <a:pt x="1331796" y="814841"/>
                  </a:lnTo>
                  <a:lnTo>
                    <a:pt x="1332702" y="816428"/>
                  </a:lnTo>
                  <a:lnTo>
                    <a:pt x="1333609" y="818243"/>
                  </a:lnTo>
                  <a:lnTo>
                    <a:pt x="1334289" y="820284"/>
                  </a:lnTo>
                  <a:lnTo>
                    <a:pt x="1334969" y="823005"/>
                  </a:lnTo>
                  <a:lnTo>
                    <a:pt x="1335423" y="825953"/>
                  </a:lnTo>
                  <a:lnTo>
                    <a:pt x="1336103" y="833210"/>
                  </a:lnTo>
                  <a:lnTo>
                    <a:pt x="1336330" y="842509"/>
                  </a:lnTo>
                  <a:lnTo>
                    <a:pt x="1336330" y="854982"/>
                  </a:lnTo>
                  <a:lnTo>
                    <a:pt x="1439477" y="854982"/>
                  </a:lnTo>
                  <a:lnTo>
                    <a:pt x="1440384" y="846591"/>
                  </a:lnTo>
                  <a:lnTo>
                    <a:pt x="1440610" y="840694"/>
                  </a:lnTo>
                  <a:lnTo>
                    <a:pt x="1440610" y="836612"/>
                  </a:lnTo>
                  <a:lnTo>
                    <a:pt x="1440384" y="832757"/>
                  </a:lnTo>
                  <a:lnTo>
                    <a:pt x="1439704" y="828902"/>
                  </a:lnTo>
                  <a:lnTo>
                    <a:pt x="1439023" y="825046"/>
                  </a:lnTo>
                  <a:lnTo>
                    <a:pt x="1438343" y="821418"/>
                  </a:lnTo>
                  <a:lnTo>
                    <a:pt x="1437210" y="817789"/>
                  </a:lnTo>
                  <a:lnTo>
                    <a:pt x="1436303" y="814387"/>
                  </a:lnTo>
                  <a:lnTo>
                    <a:pt x="1434716" y="810985"/>
                  </a:lnTo>
                  <a:lnTo>
                    <a:pt x="1433129" y="808037"/>
                  </a:lnTo>
                  <a:lnTo>
                    <a:pt x="1431316" y="804862"/>
                  </a:lnTo>
                  <a:lnTo>
                    <a:pt x="1429502" y="801687"/>
                  </a:lnTo>
                  <a:lnTo>
                    <a:pt x="1427235" y="798966"/>
                  </a:lnTo>
                  <a:lnTo>
                    <a:pt x="1424968" y="796244"/>
                  </a:lnTo>
                  <a:lnTo>
                    <a:pt x="1422475" y="793750"/>
                  </a:lnTo>
                  <a:lnTo>
                    <a:pt x="1419754" y="791255"/>
                  </a:lnTo>
                  <a:lnTo>
                    <a:pt x="1416807" y="788534"/>
                  </a:lnTo>
                  <a:lnTo>
                    <a:pt x="1413860" y="786493"/>
                  </a:lnTo>
                  <a:lnTo>
                    <a:pt x="1410686" y="784225"/>
                  </a:lnTo>
                  <a:lnTo>
                    <a:pt x="1407059" y="782184"/>
                  </a:lnTo>
                  <a:lnTo>
                    <a:pt x="1403432" y="780143"/>
                  </a:lnTo>
                  <a:lnTo>
                    <a:pt x="1399578" y="778328"/>
                  </a:lnTo>
                  <a:lnTo>
                    <a:pt x="1395724" y="776514"/>
                  </a:lnTo>
                  <a:lnTo>
                    <a:pt x="1391644" y="774927"/>
                  </a:lnTo>
                  <a:lnTo>
                    <a:pt x="1387110" y="773339"/>
                  </a:lnTo>
                  <a:lnTo>
                    <a:pt x="1382576" y="771978"/>
                  </a:lnTo>
                  <a:lnTo>
                    <a:pt x="1377589" y="770844"/>
                  </a:lnTo>
                  <a:lnTo>
                    <a:pt x="1367614" y="768577"/>
                  </a:lnTo>
                  <a:lnTo>
                    <a:pt x="1356732" y="766762"/>
                  </a:lnTo>
                  <a:lnTo>
                    <a:pt x="1345171" y="765402"/>
                  </a:lnTo>
                  <a:lnTo>
                    <a:pt x="1345171" y="741362"/>
                  </a:lnTo>
                  <a:lnTo>
                    <a:pt x="1297791" y="741362"/>
                  </a:lnTo>
                  <a:close/>
                  <a:moveTo>
                    <a:pt x="1322274" y="628650"/>
                  </a:moveTo>
                  <a:lnTo>
                    <a:pt x="1329755" y="628877"/>
                  </a:lnTo>
                  <a:lnTo>
                    <a:pt x="1337236" y="629330"/>
                  </a:lnTo>
                  <a:lnTo>
                    <a:pt x="1344717" y="629557"/>
                  </a:lnTo>
                  <a:lnTo>
                    <a:pt x="1351972" y="630237"/>
                  </a:lnTo>
                  <a:lnTo>
                    <a:pt x="1359453" y="631144"/>
                  </a:lnTo>
                  <a:lnTo>
                    <a:pt x="1366480" y="632052"/>
                  </a:lnTo>
                  <a:lnTo>
                    <a:pt x="1373735" y="633412"/>
                  </a:lnTo>
                  <a:lnTo>
                    <a:pt x="1380762" y="634546"/>
                  </a:lnTo>
                  <a:lnTo>
                    <a:pt x="1388017" y="636134"/>
                  </a:lnTo>
                  <a:lnTo>
                    <a:pt x="1395044" y="637948"/>
                  </a:lnTo>
                  <a:lnTo>
                    <a:pt x="1401845" y="639762"/>
                  </a:lnTo>
                  <a:lnTo>
                    <a:pt x="1408646" y="641803"/>
                  </a:lnTo>
                  <a:lnTo>
                    <a:pt x="1415674" y="643844"/>
                  </a:lnTo>
                  <a:lnTo>
                    <a:pt x="1422248" y="646566"/>
                  </a:lnTo>
                  <a:lnTo>
                    <a:pt x="1428822" y="648834"/>
                  </a:lnTo>
                  <a:lnTo>
                    <a:pt x="1435396" y="651555"/>
                  </a:lnTo>
                  <a:lnTo>
                    <a:pt x="1441971" y="654503"/>
                  </a:lnTo>
                  <a:lnTo>
                    <a:pt x="1448318" y="657225"/>
                  </a:lnTo>
                  <a:lnTo>
                    <a:pt x="1454439" y="660400"/>
                  </a:lnTo>
                  <a:lnTo>
                    <a:pt x="1460786" y="663802"/>
                  </a:lnTo>
                  <a:lnTo>
                    <a:pt x="1466907" y="667203"/>
                  </a:lnTo>
                  <a:lnTo>
                    <a:pt x="1472801" y="670832"/>
                  </a:lnTo>
                  <a:lnTo>
                    <a:pt x="1478695" y="674687"/>
                  </a:lnTo>
                  <a:lnTo>
                    <a:pt x="1484590" y="678543"/>
                  </a:lnTo>
                  <a:lnTo>
                    <a:pt x="1490257" y="682398"/>
                  </a:lnTo>
                  <a:lnTo>
                    <a:pt x="1495924" y="686480"/>
                  </a:lnTo>
                  <a:lnTo>
                    <a:pt x="1501592" y="690562"/>
                  </a:lnTo>
                  <a:lnTo>
                    <a:pt x="1507033" y="695098"/>
                  </a:lnTo>
                  <a:lnTo>
                    <a:pt x="1512473" y="699634"/>
                  </a:lnTo>
                  <a:lnTo>
                    <a:pt x="1517687" y="704169"/>
                  </a:lnTo>
                  <a:lnTo>
                    <a:pt x="1522901" y="708932"/>
                  </a:lnTo>
                  <a:lnTo>
                    <a:pt x="1527662" y="713921"/>
                  </a:lnTo>
                  <a:lnTo>
                    <a:pt x="1532649" y="718684"/>
                  </a:lnTo>
                  <a:lnTo>
                    <a:pt x="1537183" y="723900"/>
                  </a:lnTo>
                  <a:lnTo>
                    <a:pt x="1541944" y="729116"/>
                  </a:lnTo>
                  <a:lnTo>
                    <a:pt x="1546478" y="734332"/>
                  </a:lnTo>
                  <a:lnTo>
                    <a:pt x="1551012" y="739775"/>
                  </a:lnTo>
                  <a:lnTo>
                    <a:pt x="1555092" y="745444"/>
                  </a:lnTo>
                  <a:lnTo>
                    <a:pt x="1559173" y="751114"/>
                  </a:lnTo>
                  <a:lnTo>
                    <a:pt x="1563027" y="756784"/>
                  </a:lnTo>
                  <a:lnTo>
                    <a:pt x="1566881" y="762907"/>
                  </a:lnTo>
                  <a:lnTo>
                    <a:pt x="1570735" y="768803"/>
                  </a:lnTo>
                  <a:lnTo>
                    <a:pt x="1574362" y="774700"/>
                  </a:lnTo>
                  <a:lnTo>
                    <a:pt x="1577762" y="780823"/>
                  </a:lnTo>
                  <a:lnTo>
                    <a:pt x="1581163" y="786946"/>
                  </a:lnTo>
                  <a:lnTo>
                    <a:pt x="1584110" y="793296"/>
                  </a:lnTo>
                  <a:lnTo>
                    <a:pt x="1587057" y="799646"/>
                  </a:lnTo>
                  <a:lnTo>
                    <a:pt x="1589777" y="806223"/>
                  </a:lnTo>
                  <a:lnTo>
                    <a:pt x="1592724" y="812800"/>
                  </a:lnTo>
                  <a:lnTo>
                    <a:pt x="1594991" y="819377"/>
                  </a:lnTo>
                  <a:lnTo>
                    <a:pt x="1597712" y="825953"/>
                  </a:lnTo>
                  <a:lnTo>
                    <a:pt x="1599752" y="832984"/>
                  </a:lnTo>
                  <a:lnTo>
                    <a:pt x="1601792" y="839560"/>
                  </a:lnTo>
                  <a:lnTo>
                    <a:pt x="1603606" y="846591"/>
                  </a:lnTo>
                  <a:lnTo>
                    <a:pt x="1605419" y="853621"/>
                  </a:lnTo>
                  <a:lnTo>
                    <a:pt x="1606779" y="860878"/>
                  </a:lnTo>
                  <a:lnTo>
                    <a:pt x="1608140" y="867682"/>
                  </a:lnTo>
                  <a:lnTo>
                    <a:pt x="1609500" y="874939"/>
                  </a:lnTo>
                  <a:lnTo>
                    <a:pt x="1610407" y="882196"/>
                  </a:lnTo>
                  <a:lnTo>
                    <a:pt x="1611313" y="889680"/>
                  </a:lnTo>
                  <a:lnTo>
                    <a:pt x="1611993" y="896937"/>
                  </a:lnTo>
                  <a:lnTo>
                    <a:pt x="1612220" y="904421"/>
                  </a:lnTo>
                  <a:lnTo>
                    <a:pt x="1612447" y="911905"/>
                  </a:lnTo>
                  <a:lnTo>
                    <a:pt x="1612900" y="919389"/>
                  </a:lnTo>
                  <a:lnTo>
                    <a:pt x="1612447" y="926873"/>
                  </a:lnTo>
                  <a:lnTo>
                    <a:pt x="1612220" y="934357"/>
                  </a:lnTo>
                  <a:lnTo>
                    <a:pt x="1611993" y="941614"/>
                  </a:lnTo>
                  <a:lnTo>
                    <a:pt x="1611313" y="949098"/>
                  </a:lnTo>
                  <a:lnTo>
                    <a:pt x="1610407" y="956128"/>
                  </a:lnTo>
                  <a:lnTo>
                    <a:pt x="1609500" y="963385"/>
                  </a:lnTo>
                  <a:lnTo>
                    <a:pt x="1608140" y="970643"/>
                  </a:lnTo>
                  <a:lnTo>
                    <a:pt x="1606779" y="977900"/>
                  </a:lnTo>
                  <a:lnTo>
                    <a:pt x="1605419" y="984930"/>
                  </a:lnTo>
                  <a:lnTo>
                    <a:pt x="1603606" y="991734"/>
                  </a:lnTo>
                  <a:lnTo>
                    <a:pt x="1601792" y="998764"/>
                  </a:lnTo>
                  <a:lnTo>
                    <a:pt x="1599752" y="1005794"/>
                  </a:lnTo>
                  <a:lnTo>
                    <a:pt x="1597712" y="1012371"/>
                  </a:lnTo>
                  <a:lnTo>
                    <a:pt x="1594991" y="1019175"/>
                  </a:lnTo>
                  <a:lnTo>
                    <a:pt x="1592724" y="1025752"/>
                  </a:lnTo>
                  <a:lnTo>
                    <a:pt x="1589777" y="1032328"/>
                  </a:lnTo>
                  <a:lnTo>
                    <a:pt x="1587057" y="1038678"/>
                  </a:lnTo>
                  <a:lnTo>
                    <a:pt x="1584110" y="1045255"/>
                  </a:lnTo>
                  <a:lnTo>
                    <a:pt x="1581163" y="1051605"/>
                  </a:lnTo>
                  <a:lnTo>
                    <a:pt x="1577762" y="1057728"/>
                  </a:lnTo>
                  <a:lnTo>
                    <a:pt x="1574362" y="1063852"/>
                  </a:lnTo>
                  <a:lnTo>
                    <a:pt x="1570735" y="1069975"/>
                  </a:lnTo>
                  <a:lnTo>
                    <a:pt x="1566881" y="1075871"/>
                  </a:lnTo>
                  <a:lnTo>
                    <a:pt x="1563027" y="1081768"/>
                  </a:lnTo>
                  <a:lnTo>
                    <a:pt x="1559173" y="1087437"/>
                  </a:lnTo>
                  <a:lnTo>
                    <a:pt x="1555092" y="1093107"/>
                  </a:lnTo>
                  <a:lnTo>
                    <a:pt x="1551012" y="1098550"/>
                  </a:lnTo>
                  <a:lnTo>
                    <a:pt x="1546478" y="1103993"/>
                  </a:lnTo>
                  <a:lnTo>
                    <a:pt x="1541944" y="1109435"/>
                  </a:lnTo>
                  <a:lnTo>
                    <a:pt x="1537183" y="1114652"/>
                  </a:lnTo>
                  <a:lnTo>
                    <a:pt x="1532649" y="1119641"/>
                  </a:lnTo>
                  <a:lnTo>
                    <a:pt x="1527662" y="1124630"/>
                  </a:lnTo>
                  <a:lnTo>
                    <a:pt x="1522901" y="1129619"/>
                  </a:lnTo>
                  <a:lnTo>
                    <a:pt x="1517687" y="1134382"/>
                  </a:lnTo>
                  <a:lnTo>
                    <a:pt x="1512473" y="1139144"/>
                  </a:lnTo>
                  <a:lnTo>
                    <a:pt x="1507033" y="1143453"/>
                  </a:lnTo>
                  <a:lnTo>
                    <a:pt x="1501592" y="1147762"/>
                  </a:lnTo>
                  <a:lnTo>
                    <a:pt x="1495924" y="1151844"/>
                  </a:lnTo>
                  <a:lnTo>
                    <a:pt x="1490257" y="1156153"/>
                  </a:lnTo>
                  <a:lnTo>
                    <a:pt x="1484590" y="1160235"/>
                  </a:lnTo>
                  <a:lnTo>
                    <a:pt x="1478695" y="1164091"/>
                  </a:lnTo>
                  <a:lnTo>
                    <a:pt x="1472801" y="1167719"/>
                  </a:lnTo>
                  <a:lnTo>
                    <a:pt x="1466907" y="1171348"/>
                  </a:lnTo>
                  <a:lnTo>
                    <a:pt x="1460786" y="1174750"/>
                  </a:lnTo>
                  <a:lnTo>
                    <a:pt x="1454439" y="1177925"/>
                  </a:lnTo>
                  <a:lnTo>
                    <a:pt x="1448318" y="1181100"/>
                  </a:lnTo>
                  <a:lnTo>
                    <a:pt x="1441971" y="1184275"/>
                  </a:lnTo>
                  <a:lnTo>
                    <a:pt x="1435396" y="1186996"/>
                  </a:lnTo>
                  <a:lnTo>
                    <a:pt x="1428822" y="1189491"/>
                  </a:lnTo>
                  <a:lnTo>
                    <a:pt x="1422248" y="1192212"/>
                  </a:lnTo>
                  <a:lnTo>
                    <a:pt x="1415674" y="1194480"/>
                  </a:lnTo>
                  <a:lnTo>
                    <a:pt x="1408646" y="1196748"/>
                  </a:lnTo>
                  <a:lnTo>
                    <a:pt x="1401845" y="1198562"/>
                  </a:lnTo>
                  <a:lnTo>
                    <a:pt x="1395044" y="1200603"/>
                  </a:lnTo>
                  <a:lnTo>
                    <a:pt x="1388017" y="1202191"/>
                  </a:lnTo>
                  <a:lnTo>
                    <a:pt x="1380762" y="1203778"/>
                  </a:lnTo>
                  <a:lnTo>
                    <a:pt x="1373735" y="1205366"/>
                  </a:lnTo>
                  <a:lnTo>
                    <a:pt x="1366480" y="1206273"/>
                  </a:lnTo>
                  <a:lnTo>
                    <a:pt x="1359453" y="1207407"/>
                  </a:lnTo>
                  <a:lnTo>
                    <a:pt x="1351972" y="1208087"/>
                  </a:lnTo>
                  <a:lnTo>
                    <a:pt x="1344717" y="1208994"/>
                  </a:lnTo>
                  <a:lnTo>
                    <a:pt x="1337236" y="1209448"/>
                  </a:lnTo>
                  <a:lnTo>
                    <a:pt x="1329755" y="1209675"/>
                  </a:lnTo>
                  <a:lnTo>
                    <a:pt x="1322274" y="1209675"/>
                  </a:lnTo>
                  <a:lnTo>
                    <a:pt x="1314793" y="1209675"/>
                  </a:lnTo>
                  <a:lnTo>
                    <a:pt x="1307312" y="1209448"/>
                  </a:lnTo>
                  <a:lnTo>
                    <a:pt x="1300058" y="1208994"/>
                  </a:lnTo>
                  <a:lnTo>
                    <a:pt x="1292577" y="1208087"/>
                  </a:lnTo>
                  <a:lnTo>
                    <a:pt x="1285323" y="1207407"/>
                  </a:lnTo>
                  <a:lnTo>
                    <a:pt x="1278068" y="1206273"/>
                  </a:lnTo>
                  <a:lnTo>
                    <a:pt x="1271041" y="1205366"/>
                  </a:lnTo>
                  <a:lnTo>
                    <a:pt x="1263787" y="1203778"/>
                  </a:lnTo>
                  <a:lnTo>
                    <a:pt x="1256759" y="1202191"/>
                  </a:lnTo>
                  <a:lnTo>
                    <a:pt x="1249731" y="1200603"/>
                  </a:lnTo>
                  <a:lnTo>
                    <a:pt x="1242930" y="1198562"/>
                  </a:lnTo>
                  <a:lnTo>
                    <a:pt x="1235903" y="1196748"/>
                  </a:lnTo>
                  <a:lnTo>
                    <a:pt x="1229102" y="1194480"/>
                  </a:lnTo>
                  <a:lnTo>
                    <a:pt x="1222528" y="1192212"/>
                  </a:lnTo>
                  <a:lnTo>
                    <a:pt x="1215727" y="1189491"/>
                  </a:lnTo>
                  <a:lnTo>
                    <a:pt x="1209379" y="1186996"/>
                  </a:lnTo>
                  <a:lnTo>
                    <a:pt x="1202805" y="1184275"/>
                  </a:lnTo>
                  <a:lnTo>
                    <a:pt x="1196457" y="1181100"/>
                  </a:lnTo>
                  <a:lnTo>
                    <a:pt x="1189883" y="1177925"/>
                  </a:lnTo>
                  <a:lnTo>
                    <a:pt x="1183762" y="1174750"/>
                  </a:lnTo>
                  <a:lnTo>
                    <a:pt x="1177868" y="1171348"/>
                  </a:lnTo>
                  <a:lnTo>
                    <a:pt x="1171747" y="1167719"/>
                  </a:lnTo>
                  <a:lnTo>
                    <a:pt x="1165853" y="1164091"/>
                  </a:lnTo>
                  <a:lnTo>
                    <a:pt x="1159732" y="1160235"/>
                  </a:lnTo>
                  <a:lnTo>
                    <a:pt x="1154065" y="1156153"/>
                  </a:lnTo>
                  <a:lnTo>
                    <a:pt x="1148398" y="1151844"/>
                  </a:lnTo>
                  <a:lnTo>
                    <a:pt x="1142957" y="1147762"/>
                  </a:lnTo>
                  <a:lnTo>
                    <a:pt x="1137743" y="1143453"/>
                  </a:lnTo>
                  <a:lnTo>
                    <a:pt x="1132302" y="1139144"/>
                  </a:lnTo>
                  <a:lnTo>
                    <a:pt x="1127088" y="1134382"/>
                  </a:lnTo>
                  <a:lnTo>
                    <a:pt x="1121874" y="1129619"/>
                  </a:lnTo>
                  <a:lnTo>
                    <a:pt x="1117113" y="1124630"/>
                  </a:lnTo>
                  <a:lnTo>
                    <a:pt x="1112126" y="1119641"/>
                  </a:lnTo>
                  <a:lnTo>
                    <a:pt x="1107139" y="1114652"/>
                  </a:lnTo>
                  <a:lnTo>
                    <a:pt x="1102605" y="1109435"/>
                  </a:lnTo>
                  <a:lnTo>
                    <a:pt x="1098298" y="1103993"/>
                  </a:lnTo>
                  <a:lnTo>
                    <a:pt x="1093764" y="1098550"/>
                  </a:lnTo>
                  <a:lnTo>
                    <a:pt x="1089683" y="1093107"/>
                  </a:lnTo>
                  <a:lnTo>
                    <a:pt x="1085602" y="1087437"/>
                  </a:lnTo>
                  <a:lnTo>
                    <a:pt x="1081522" y="1081768"/>
                  </a:lnTo>
                  <a:lnTo>
                    <a:pt x="1077668" y="1075871"/>
                  </a:lnTo>
                  <a:lnTo>
                    <a:pt x="1074041" y="1069975"/>
                  </a:lnTo>
                  <a:lnTo>
                    <a:pt x="1070414" y="1063852"/>
                  </a:lnTo>
                  <a:lnTo>
                    <a:pt x="1067013" y="1057728"/>
                  </a:lnTo>
                  <a:lnTo>
                    <a:pt x="1063613" y="1051605"/>
                  </a:lnTo>
                  <a:lnTo>
                    <a:pt x="1060439" y="1045255"/>
                  </a:lnTo>
                  <a:lnTo>
                    <a:pt x="1057492" y="1038678"/>
                  </a:lnTo>
                  <a:lnTo>
                    <a:pt x="1054545" y="1032328"/>
                  </a:lnTo>
                  <a:lnTo>
                    <a:pt x="1052051" y="1025752"/>
                  </a:lnTo>
                  <a:lnTo>
                    <a:pt x="1049558" y="1019175"/>
                  </a:lnTo>
                  <a:lnTo>
                    <a:pt x="1047064" y="1012371"/>
                  </a:lnTo>
                  <a:lnTo>
                    <a:pt x="1044797" y="1005794"/>
                  </a:lnTo>
                  <a:lnTo>
                    <a:pt x="1042757" y="998764"/>
                  </a:lnTo>
                  <a:lnTo>
                    <a:pt x="1040943" y="991734"/>
                  </a:lnTo>
                  <a:lnTo>
                    <a:pt x="1039356" y="984930"/>
                  </a:lnTo>
                  <a:lnTo>
                    <a:pt x="1037769" y="977900"/>
                  </a:lnTo>
                  <a:lnTo>
                    <a:pt x="1036409" y="970643"/>
                  </a:lnTo>
                  <a:lnTo>
                    <a:pt x="1035276" y="963385"/>
                  </a:lnTo>
                  <a:lnTo>
                    <a:pt x="1034142" y="956128"/>
                  </a:lnTo>
                  <a:lnTo>
                    <a:pt x="1033462" y="949098"/>
                  </a:lnTo>
                  <a:lnTo>
                    <a:pt x="1032782" y="941614"/>
                  </a:lnTo>
                  <a:lnTo>
                    <a:pt x="1032102" y="934357"/>
                  </a:lnTo>
                  <a:lnTo>
                    <a:pt x="1031875" y="926873"/>
                  </a:lnTo>
                  <a:lnTo>
                    <a:pt x="1031875" y="919389"/>
                  </a:lnTo>
                  <a:lnTo>
                    <a:pt x="1031875" y="911905"/>
                  </a:lnTo>
                  <a:lnTo>
                    <a:pt x="1032102" y="904421"/>
                  </a:lnTo>
                  <a:lnTo>
                    <a:pt x="1032782" y="896937"/>
                  </a:lnTo>
                  <a:lnTo>
                    <a:pt x="1033462" y="889680"/>
                  </a:lnTo>
                  <a:lnTo>
                    <a:pt x="1034142" y="882196"/>
                  </a:lnTo>
                  <a:lnTo>
                    <a:pt x="1035276" y="874939"/>
                  </a:lnTo>
                  <a:lnTo>
                    <a:pt x="1036409" y="867682"/>
                  </a:lnTo>
                  <a:lnTo>
                    <a:pt x="1037769" y="860878"/>
                  </a:lnTo>
                  <a:lnTo>
                    <a:pt x="1039356" y="853621"/>
                  </a:lnTo>
                  <a:lnTo>
                    <a:pt x="1040943" y="846591"/>
                  </a:lnTo>
                  <a:lnTo>
                    <a:pt x="1042757" y="839560"/>
                  </a:lnTo>
                  <a:lnTo>
                    <a:pt x="1044797" y="832984"/>
                  </a:lnTo>
                  <a:lnTo>
                    <a:pt x="1047064" y="825953"/>
                  </a:lnTo>
                  <a:lnTo>
                    <a:pt x="1049558" y="819377"/>
                  </a:lnTo>
                  <a:lnTo>
                    <a:pt x="1052051" y="812800"/>
                  </a:lnTo>
                  <a:lnTo>
                    <a:pt x="1054545" y="806223"/>
                  </a:lnTo>
                  <a:lnTo>
                    <a:pt x="1057492" y="799646"/>
                  </a:lnTo>
                  <a:lnTo>
                    <a:pt x="1060439" y="793296"/>
                  </a:lnTo>
                  <a:lnTo>
                    <a:pt x="1063613" y="786946"/>
                  </a:lnTo>
                  <a:lnTo>
                    <a:pt x="1067013" y="780823"/>
                  </a:lnTo>
                  <a:lnTo>
                    <a:pt x="1070414" y="774700"/>
                  </a:lnTo>
                  <a:lnTo>
                    <a:pt x="1074041" y="768803"/>
                  </a:lnTo>
                  <a:lnTo>
                    <a:pt x="1077668" y="762907"/>
                  </a:lnTo>
                  <a:lnTo>
                    <a:pt x="1081522" y="756784"/>
                  </a:lnTo>
                  <a:lnTo>
                    <a:pt x="1085602" y="751114"/>
                  </a:lnTo>
                  <a:lnTo>
                    <a:pt x="1089683" y="745444"/>
                  </a:lnTo>
                  <a:lnTo>
                    <a:pt x="1093764" y="739775"/>
                  </a:lnTo>
                  <a:lnTo>
                    <a:pt x="1098298" y="734332"/>
                  </a:lnTo>
                  <a:lnTo>
                    <a:pt x="1102605" y="729116"/>
                  </a:lnTo>
                  <a:lnTo>
                    <a:pt x="1107139" y="723900"/>
                  </a:lnTo>
                  <a:lnTo>
                    <a:pt x="1112126" y="718684"/>
                  </a:lnTo>
                  <a:lnTo>
                    <a:pt x="1117113" y="713921"/>
                  </a:lnTo>
                  <a:lnTo>
                    <a:pt x="1121874" y="708932"/>
                  </a:lnTo>
                  <a:lnTo>
                    <a:pt x="1127088" y="704169"/>
                  </a:lnTo>
                  <a:lnTo>
                    <a:pt x="1132302" y="699634"/>
                  </a:lnTo>
                  <a:lnTo>
                    <a:pt x="1137743" y="695098"/>
                  </a:lnTo>
                  <a:lnTo>
                    <a:pt x="1142957" y="690562"/>
                  </a:lnTo>
                  <a:lnTo>
                    <a:pt x="1148398" y="686480"/>
                  </a:lnTo>
                  <a:lnTo>
                    <a:pt x="1154065" y="682398"/>
                  </a:lnTo>
                  <a:lnTo>
                    <a:pt x="1159732" y="678543"/>
                  </a:lnTo>
                  <a:lnTo>
                    <a:pt x="1165853" y="674687"/>
                  </a:lnTo>
                  <a:lnTo>
                    <a:pt x="1171747" y="670832"/>
                  </a:lnTo>
                  <a:lnTo>
                    <a:pt x="1177868" y="667203"/>
                  </a:lnTo>
                  <a:lnTo>
                    <a:pt x="1183762" y="663802"/>
                  </a:lnTo>
                  <a:lnTo>
                    <a:pt x="1189883" y="660400"/>
                  </a:lnTo>
                  <a:lnTo>
                    <a:pt x="1196457" y="657225"/>
                  </a:lnTo>
                  <a:lnTo>
                    <a:pt x="1202805" y="654503"/>
                  </a:lnTo>
                  <a:lnTo>
                    <a:pt x="1209379" y="651555"/>
                  </a:lnTo>
                  <a:lnTo>
                    <a:pt x="1215727" y="648834"/>
                  </a:lnTo>
                  <a:lnTo>
                    <a:pt x="1222528" y="646566"/>
                  </a:lnTo>
                  <a:lnTo>
                    <a:pt x="1229102" y="643844"/>
                  </a:lnTo>
                  <a:lnTo>
                    <a:pt x="1235903" y="641803"/>
                  </a:lnTo>
                  <a:lnTo>
                    <a:pt x="1242930" y="639762"/>
                  </a:lnTo>
                  <a:lnTo>
                    <a:pt x="1249731" y="637948"/>
                  </a:lnTo>
                  <a:lnTo>
                    <a:pt x="1256759" y="636134"/>
                  </a:lnTo>
                  <a:lnTo>
                    <a:pt x="1263787" y="634546"/>
                  </a:lnTo>
                  <a:lnTo>
                    <a:pt x="1271041" y="633412"/>
                  </a:lnTo>
                  <a:lnTo>
                    <a:pt x="1278068" y="632052"/>
                  </a:lnTo>
                  <a:lnTo>
                    <a:pt x="1285323" y="631144"/>
                  </a:lnTo>
                  <a:lnTo>
                    <a:pt x="1292577" y="630237"/>
                  </a:lnTo>
                  <a:lnTo>
                    <a:pt x="1300058" y="629557"/>
                  </a:lnTo>
                  <a:lnTo>
                    <a:pt x="1307312" y="629330"/>
                  </a:lnTo>
                  <a:lnTo>
                    <a:pt x="1314793" y="628877"/>
                  </a:lnTo>
                  <a:lnTo>
                    <a:pt x="1322274" y="628650"/>
                  </a:lnTo>
                  <a:close/>
                  <a:moveTo>
                    <a:pt x="1872408" y="450081"/>
                  </a:moveTo>
                  <a:lnTo>
                    <a:pt x="1872408" y="463897"/>
                  </a:lnTo>
                  <a:lnTo>
                    <a:pt x="1864899" y="464803"/>
                  </a:lnTo>
                  <a:lnTo>
                    <a:pt x="1857846" y="465709"/>
                  </a:lnTo>
                  <a:lnTo>
                    <a:pt x="1851474" y="467068"/>
                  </a:lnTo>
                  <a:lnTo>
                    <a:pt x="1845558" y="468880"/>
                  </a:lnTo>
                  <a:lnTo>
                    <a:pt x="1839870" y="470691"/>
                  </a:lnTo>
                  <a:lnTo>
                    <a:pt x="1834864" y="472730"/>
                  </a:lnTo>
                  <a:lnTo>
                    <a:pt x="1830313" y="474995"/>
                  </a:lnTo>
                  <a:lnTo>
                    <a:pt x="1826218" y="477939"/>
                  </a:lnTo>
                  <a:lnTo>
                    <a:pt x="1822577" y="480657"/>
                  </a:lnTo>
                  <a:lnTo>
                    <a:pt x="1819391" y="483827"/>
                  </a:lnTo>
                  <a:lnTo>
                    <a:pt x="1816888" y="487451"/>
                  </a:lnTo>
                  <a:lnTo>
                    <a:pt x="1814840" y="491075"/>
                  </a:lnTo>
                  <a:lnTo>
                    <a:pt x="1813020" y="495152"/>
                  </a:lnTo>
                  <a:lnTo>
                    <a:pt x="1811882" y="499228"/>
                  </a:lnTo>
                  <a:lnTo>
                    <a:pt x="1811200" y="503984"/>
                  </a:lnTo>
                  <a:lnTo>
                    <a:pt x="1810745" y="508514"/>
                  </a:lnTo>
                  <a:lnTo>
                    <a:pt x="1810745" y="511911"/>
                  </a:lnTo>
                  <a:lnTo>
                    <a:pt x="1811427" y="515309"/>
                  </a:lnTo>
                  <a:lnTo>
                    <a:pt x="1811882" y="518253"/>
                  </a:lnTo>
                  <a:lnTo>
                    <a:pt x="1812565" y="521424"/>
                  </a:lnTo>
                  <a:lnTo>
                    <a:pt x="1813703" y="524594"/>
                  </a:lnTo>
                  <a:lnTo>
                    <a:pt x="1815068" y="527312"/>
                  </a:lnTo>
                  <a:lnTo>
                    <a:pt x="1816206" y="530257"/>
                  </a:lnTo>
                  <a:lnTo>
                    <a:pt x="1818026" y="532974"/>
                  </a:lnTo>
                  <a:lnTo>
                    <a:pt x="1819846" y="535692"/>
                  </a:lnTo>
                  <a:lnTo>
                    <a:pt x="1821894" y="537957"/>
                  </a:lnTo>
                  <a:lnTo>
                    <a:pt x="1823942" y="540222"/>
                  </a:lnTo>
                  <a:lnTo>
                    <a:pt x="1826218" y="542487"/>
                  </a:lnTo>
                  <a:lnTo>
                    <a:pt x="1828265" y="544298"/>
                  </a:lnTo>
                  <a:lnTo>
                    <a:pt x="1830541" y="546337"/>
                  </a:lnTo>
                  <a:lnTo>
                    <a:pt x="1832816" y="547922"/>
                  </a:lnTo>
                  <a:lnTo>
                    <a:pt x="1835547" y="549508"/>
                  </a:lnTo>
                  <a:lnTo>
                    <a:pt x="1841463" y="552905"/>
                  </a:lnTo>
                  <a:lnTo>
                    <a:pt x="1849654" y="557208"/>
                  </a:lnTo>
                  <a:lnTo>
                    <a:pt x="1860349" y="562191"/>
                  </a:lnTo>
                  <a:lnTo>
                    <a:pt x="1873319" y="568079"/>
                  </a:lnTo>
                  <a:lnTo>
                    <a:pt x="1877187" y="569891"/>
                  </a:lnTo>
                  <a:lnTo>
                    <a:pt x="1880827" y="571703"/>
                  </a:lnTo>
                  <a:lnTo>
                    <a:pt x="1883785" y="573515"/>
                  </a:lnTo>
                  <a:lnTo>
                    <a:pt x="1886516" y="575327"/>
                  </a:lnTo>
                  <a:lnTo>
                    <a:pt x="1888564" y="577139"/>
                  </a:lnTo>
                  <a:lnTo>
                    <a:pt x="1890384" y="578497"/>
                  </a:lnTo>
                  <a:lnTo>
                    <a:pt x="1891749" y="580083"/>
                  </a:lnTo>
                  <a:lnTo>
                    <a:pt x="1892660" y="581895"/>
                  </a:lnTo>
                  <a:lnTo>
                    <a:pt x="1893342" y="583480"/>
                  </a:lnTo>
                  <a:lnTo>
                    <a:pt x="1894025" y="585518"/>
                  </a:lnTo>
                  <a:lnTo>
                    <a:pt x="1894707" y="590501"/>
                  </a:lnTo>
                  <a:lnTo>
                    <a:pt x="1895390" y="596163"/>
                  </a:lnTo>
                  <a:lnTo>
                    <a:pt x="1895390" y="602958"/>
                  </a:lnTo>
                  <a:lnTo>
                    <a:pt x="1895390" y="605675"/>
                  </a:lnTo>
                  <a:lnTo>
                    <a:pt x="1894707" y="608167"/>
                  </a:lnTo>
                  <a:lnTo>
                    <a:pt x="1894025" y="610205"/>
                  </a:lnTo>
                  <a:lnTo>
                    <a:pt x="1892660" y="611791"/>
                  </a:lnTo>
                  <a:lnTo>
                    <a:pt x="1890839" y="613149"/>
                  </a:lnTo>
                  <a:lnTo>
                    <a:pt x="1888791" y="614055"/>
                  </a:lnTo>
                  <a:lnTo>
                    <a:pt x="1886061" y="614735"/>
                  </a:lnTo>
                  <a:lnTo>
                    <a:pt x="1883330" y="614961"/>
                  </a:lnTo>
                  <a:lnTo>
                    <a:pt x="1880145" y="614735"/>
                  </a:lnTo>
                  <a:lnTo>
                    <a:pt x="1878552" y="614055"/>
                  </a:lnTo>
                  <a:lnTo>
                    <a:pt x="1877414" y="613602"/>
                  </a:lnTo>
                  <a:lnTo>
                    <a:pt x="1876277" y="613149"/>
                  </a:lnTo>
                  <a:lnTo>
                    <a:pt x="1875594" y="612243"/>
                  </a:lnTo>
                  <a:lnTo>
                    <a:pt x="1874684" y="611564"/>
                  </a:lnTo>
                  <a:lnTo>
                    <a:pt x="1874229" y="610432"/>
                  </a:lnTo>
                  <a:lnTo>
                    <a:pt x="1873774" y="609299"/>
                  </a:lnTo>
                  <a:lnTo>
                    <a:pt x="1873546" y="607487"/>
                  </a:lnTo>
                  <a:lnTo>
                    <a:pt x="1872863" y="602731"/>
                  </a:lnTo>
                  <a:lnTo>
                    <a:pt x="1872408" y="596616"/>
                  </a:lnTo>
                  <a:lnTo>
                    <a:pt x="1872408" y="588689"/>
                  </a:lnTo>
                  <a:lnTo>
                    <a:pt x="1872408" y="577818"/>
                  </a:lnTo>
                  <a:lnTo>
                    <a:pt x="1811655" y="577818"/>
                  </a:lnTo>
                  <a:lnTo>
                    <a:pt x="1811655" y="586424"/>
                  </a:lnTo>
                  <a:lnTo>
                    <a:pt x="1811882" y="593445"/>
                  </a:lnTo>
                  <a:lnTo>
                    <a:pt x="1812338" y="596616"/>
                  </a:lnTo>
                  <a:lnTo>
                    <a:pt x="1813020" y="600013"/>
                  </a:lnTo>
                  <a:lnTo>
                    <a:pt x="1813475" y="602958"/>
                  </a:lnTo>
                  <a:lnTo>
                    <a:pt x="1814158" y="605902"/>
                  </a:lnTo>
                  <a:lnTo>
                    <a:pt x="1815296" y="608620"/>
                  </a:lnTo>
                  <a:lnTo>
                    <a:pt x="1816206" y="611338"/>
                  </a:lnTo>
                  <a:lnTo>
                    <a:pt x="1817343" y="613829"/>
                  </a:lnTo>
                  <a:lnTo>
                    <a:pt x="1818936" y="616094"/>
                  </a:lnTo>
                  <a:lnTo>
                    <a:pt x="1820074" y="618359"/>
                  </a:lnTo>
                  <a:lnTo>
                    <a:pt x="1821894" y="620623"/>
                  </a:lnTo>
                  <a:lnTo>
                    <a:pt x="1823715" y="622435"/>
                  </a:lnTo>
                  <a:lnTo>
                    <a:pt x="1825535" y="624247"/>
                  </a:lnTo>
                  <a:lnTo>
                    <a:pt x="1827583" y="626059"/>
                  </a:lnTo>
                  <a:lnTo>
                    <a:pt x="1829631" y="627418"/>
                  </a:lnTo>
                  <a:lnTo>
                    <a:pt x="1834409" y="630136"/>
                  </a:lnTo>
                  <a:lnTo>
                    <a:pt x="1839415" y="632627"/>
                  </a:lnTo>
                  <a:lnTo>
                    <a:pt x="1844193" y="634665"/>
                  </a:lnTo>
                  <a:lnTo>
                    <a:pt x="1849654" y="636704"/>
                  </a:lnTo>
                  <a:lnTo>
                    <a:pt x="1855115" y="638289"/>
                  </a:lnTo>
                  <a:lnTo>
                    <a:pt x="1860576" y="639421"/>
                  </a:lnTo>
                  <a:lnTo>
                    <a:pt x="1866492" y="640327"/>
                  </a:lnTo>
                  <a:lnTo>
                    <a:pt x="1872408" y="641007"/>
                  </a:lnTo>
                  <a:lnTo>
                    <a:pt x="1872408" y="657993"/>
                  </a:lnTo>
                  <a:lnTo>
                    <a:pt x="1900396" y="657993"/>
                  </a:lnTo>
                  <a:lnTo>
                    <a:pt x="1900396" y="641460"/>
                  </a:lnTo>
                  <a:lnTo>
                    <a:pt x="1907905" y="640554"/>
                  </a:lnTo>
                  <a:lnTo>
                    <a:pt x="1914959" y="639421"/>
                  </a:lnTo>
                  <a:lnTo>
                    <a:pt x="1921557" y="637610"/>
                  </a:lnTo>
                  <a:lnTo>
                    <a:pt x="1927474" y="635798"/>
                  </a:lnTo>
                  <a:lnTo>
                    <a:pt x="1933162" y="633533"/>
                  </a:lnTo>
                  <a:lnTo>
                    <a:pt x="1938396" y="631042"/>
                  </a:lnTo>
                  <a:lnTo>
                    <a:pt x="1943174" y="628324"/>
                  </a:lnTo>
                  <a:lnTo>
                    <a:pt x="1947270" y="624927"/>
                  </a:lnTo>
                  <a:lnTo>
                    <a:pt x="1950910" y="621529"/>
                  </a:lnTo>
                  <a:lnTo>
                    <a:pt x="1953868" y="617679"/>
                  </a:lnTo>
                  <a:lnTo>
                    <a:pt x="1956826" y="613602"/>
                  </a:lnTo>
                  <a:lnTo>
                    <a:pt x="1958874" y="609299"/>
                  </a:lnTo>
                  <a:lnTo>
                    <a:pt x="1960695" y="604317"/>
                  </a:lnTo>
                  <a:lnTo>
                    <a:pt x="1962060" y="599107"/>
                  </a:lnTo>
                  <a:lnTo>
                    <a:pt x="1962515" y="593672"/>
                  </a:lnTo>
                  <a:lnTo>
                    <a:pt x="1962743" y="588010"/>
                  </a:lnTo>
                  <a:lnTo>
                    <a:pt x="1962743" y="584613"/>
                  </a:lnTo>
                  <a:lnTo>
                    <a:pt x="1962515" y="581215"/>
                  </a:lnTo>
                  <a:lnTo>
                    <a:pt x="1962060" y="577818"/>
                  </a:lnTo>
                  <a:lnTo>
                    <a:pt x="1961377" y="574647"/>
                  </a:lnTo>
                  <a:lnTo>
                    <a:pt x="1960695" y="571929"/>
                  </a:lnTo>
                  <a:lnTo>
                    <a:pt x="1959557" y="568985"/>
                  </a:lnTo>
                  <a:lnTo>
                    <a:pt x="1958419" y="566267"/>
                  </a:lnTo>
                  <a:lnTo>
                    <a:pt x="1957054" y="563550"/>
                  </a:lnTo>
                  <a:lnTo>
                    <a:pt x="1953868" y="559020"/>
                  </a:lnTo>
                  <a:lnTo>
                    <a:pt x="1950683" y="555170"/>
                  </a:lnTo>
                  <a:lnTo>
                    <a:pt x="1948862" y="553358"/>
                  </a:lnTo>
                  <a:lnTo>
                    <a:pt x="1947042" y="551546"/>
                  </a:lnTo>
                  <a:lnTo>
                    <a:pt x="1944994" y="549961"/>
                  </a:lnTo>
                  <a:lnTo>
                    <a:pt x="1942719" y="548375"/>
                  </a:lnTo>
                  <a:lnTo>
                    <a:pt x="1937713" y="545657"/>
                  </a:lnTo>
                  <a:lnTo>
                    <a:pt x="1930659" y="542034"/>
                  </a:lnTo>
                  <a:lnTo>
                    <a:pt x="1921785" y="537957"/>
                  </a:lnTo>
                  <a:lnTo>
                    <a:pt x="1911318" y="532974"/>
                  </a:lnTo>
                  <a:lnTo>
                    <a:pt x="1899031" y="527539"/>
                  </a:lnTo>
                  <a:lnTo>
                    <a:pt x="1889474" y="523236"/>
                  </a:lnTo>
                  <a:lnTo>
                    <a:pt x="1882875" y="519612"/>
                  </a:lnTo>
                  <a:lnTo>
                    <a:pt x="1878552" y="517120"/>
                  </a:lnTo>
                  <a:lnTo>
                    <a:pt x="1877187" y="515988"/>
                  </a:lnTo>
                  <a:lnTo>
                    <a:pt x="1876049" y="514629"/>
                  </a:lnTo>
                  <a:lnTo>
                    <a:pt x="1875139" y="513270"/>
                  </a:lnTo>
                  <a:lnTo>
                    <a:pt x="1874229" y="511458"/>
                  </a:lnTo>
                  <a:lnTo>
                    <a:pt x="1873774" y="509647"/>
                  </a:lnTo>
                  <a:lnTo>
                    <a:pt x="1873319" y="507608"/>
                  </a:lnTo>
                  <a:lnTo>
                    <a:pt x="1872863" y="505117"/>
                  </a:lnTo>
                  <a:lnTo>
                    <a:pt x="1872863" y="502626"/>
                  </a:lnTo>
                  <a:lnTo>
                    <a:pt x="1872863" y="499681"/>
                  </a:lnTo>
                  <a:lnTo>
                    <a:pt x="1873546" y="497190"/>
                  </a:lnTo>
                  <a:lnTo>
                    <a:pt x="1874456" y="495152"/>
                  </a:lnTo>
                  <a:lnTo>
                    <a:pt x="1875594" y="493340"/>
                  </a:lnTo>
                  <a:lnTo>
                    <a:pt x="1877187" y="491981"/>
                  </a:lnTo>
                  <a:lnTo>
                    <a:pt x="1879235" y="491075"/>
                  </a:lnTo>
                  <a:lnTo>
                    <a:pt x="1881282" y="490622"/>
                  </a:lnTo>
                  <a:lnTo>
                    <a:pt x="1883785" y="490169"/>
                  </a:lnTo>
                  <a:lnTo>
                    <a:pt x="1887199" y="490622"/>
                  </a:lnTo>
                  <a:lnTo>
                    <a:pt x="1889702" y="491301"/>
                  </a:lnTo>
                  <a:lnTo>
                    <a:pt x="1890839" y="491528"/>
                  </a:lnTo>
                  <a:lnTo>
                    <a:pt x="1891522" y="492207"/>
                  </a:lnTo>
                  <a:lnTo>
                    <a:pt x="1892432" y="493113"/>
                  </a:lnTo>
                  <a:lnTo>
                    <a:pt x="1892887" y="493793"/>
                  </a:lnTo>
                  <a:lnTo>
                    <a:pt x="1894025" y="496284"/>
                  </a:lnTo>
                  <a:lnTo>
                    <a:pt x="1894480" y="499455"/>
                  </a:lnTo>
                  <a:lnTo>
                    <a:pt x="1894935" y="503758"/>
                  </a:lnTo>
                  <a:lnTo>
                    <a:pt x="1895163" y="508967"/>
                  </a:lnTo>
                  <a:lnTo>
                    <a:pt x="1895163" y="516215"/>
                  </a:lnTo>
                  <a:lnTo>
                    <a:pt x="1955689" y="516215"/>
                  </a:lnTo>
                  <a:lnTo>
                    <a:pt x="1956371" y="511458"/>
                  </a:lnTo>
                  <a:lnTo>
                    <a:pt x="1956371" y="508061"/>
                  </a:lnTo>
                  <a:lnTo>
                    <a:pt x="1955916" y="503305"/>
                  </a:lnTo>
                  <a:lnTo>
                    <a:pt x="1955461" y="498775"/>
                  </a:lnTo>
                  <a:lnTo>
                    <a:pt x="1954551" y="494699"/>
                  </a:lnTo>
                  <a:lnTo>
                    <a:pt x="1952958" y="490848"/>
                  </a:lnTo>
                  <a:lnTo>
                    <a:pt x="1950910" y="487225"/>
                  </a:lnTo>
                  <a:lnTo>
                    <a:pt x="1948635" y="483601"/>
                  </a:lnTo>
                  <a:lnTo>
                    <a:pt x="1945677" y="480430"/>
                  </a:lnTo>
                  <a:lnTo>
                    <a:pt x="1942264" y="477712"/>
                  </a:lnTo>
                  <a:lnTo>
                    <a:pt x="1938623" y="474995"/>
                  </a:lnTo>
                  <a:lnTo>
                    <a:pt x="1934527" y="472730"/>
                  </a:lnTo>
                  <a:lnTo>
                    <a:pt x="1929976" y="470465"/>
                  </a:lnTo>
                  <a:lnTo>
                    <a:pt x="1924971" y="468653"/>
                  </a:lnTo>
                  <a:lnTo>
                    <a:pt x="1919510" y="467068"/>
                  </a:lnTo>
                  <a:lnTo>
                    <a:pt x="1913593" y="465709"/>
                  </a:lnTo>
                  <a:lnTo>
                    <a:pt x="1907222" y="464803"/>
                  </a:lnTo>
                  <a:lnTo>
                    <a:pt x="1900396" y="463897"/>
                  </a:lnTo>
                  <a:lnTo>
                    <a:pt x="1900396" y="450081"/>
                  </a:lnTo>
                  <a:lnTo>
                    <a:pt x="1872408" y="450081"/>
                  </a:lnTo>
                  <a:close/>
                  <a:moveTo>
                    <a:pt x="1886971" y="384175"/>
                  </a:moveTo>
                  <a:lnTo>
                    <a:pt x="1895390" y="384401"/>
                  </a:lnTo>
                  <a:lnTo>
                    <a:pt x="1904264" y="384854"/>
                  </a:lnTo>
                  <a:lnTo>
                    <a:pt x="1912911" y="385987"/>
                  </a:lnTo>
                  <a:lnTo>
                    <a:pt x="1921102" y="387572"/>
                  </a:lnTo>
                  <a:lnTo>
                    <a:pt x="1929294" y="389610"/>
                  </a:lnTo>
                  <a:lnTo>
                    <a:pt x="1937713" y="391649"/>
                  </a:lnTo>
                  <a:lnTo>
                    <a:pt x="1945449" y="394367"/>
                  </a:lnTo>
                  <a:lnTo>
                    <a:pt x="1953186" y="397537"/>
                  </a:lnTo>
                  <a:lnTo>
                    <a:pt x="1960922" y="400935"/>
                  </a:lnTo>
                  <a:lnTo>
                    <a:pt x="1968204" y="404558"/>
                  </a:lnTo>
                  <a:lnTo>
                    <a:pt x="1975485" y="408635"/>
                  </a:lnTo>
                  <a:lnTo>
                    <a:pt x="1982084" y="412938"/>
                  </a:lnTo>
                  <a:lnTo>
                    <a:pt x="1988910" y="417921"/>
                  </a:lnTo>
                  <a:lnTo>
                    <a:pt x="1995281" y="422677"/>
                  </a:lnTo>
                  <a:lnTo>
                    <a:pt x="2001652" y="428113"/>
                  </a:lnTo>
                  <a:lnTo>
                    <a:pt x="2007568" y="433775"/>
                  </a:lnTo>
                  <a:lnTo>
                    <a:pt x="2013257" y="439890"/>
                  </a:lnTo>
                  <a:lnTo>
                    <a:pt x="2018718" y="446005"/>
                  </a:lnTo>
                  <a:lnTo>
                    <a:pt x="2023496" y="452346"/>
                  </a:lnTo>
                  <a:lnTo>
                    <a:pt x="2028502" y="459141"/>
                  </a:lnTo>
                  <a:lnTo>
                    <a:pt x="2032825" y="465709"/>
                  </a:lnTo>
                  <a:lnTo>
                    <a:pt x="2036921" y="472956"/>
                  </a:lnTo>
                  <a:lnTo>
                    <a:pt x="2040562" y="480430"/>
                  </a:lnTo>
                  <a:lnTo>
                    <a:pt x="2043975" y="487904"/>
                  </a:lnTo>
                  <a:lnTo>
                    <a:pt x="2047161" y="495605"/>
                  </a:lnTo>
                  <a:lnTo>
                    <a:pt x="2049891" y="503305"/>
                  </a:lnTo>
                  <a:lnTo>
                    <a:pt x="2052394" y="511685"/>
                  </a:lnTo>
                  <a:lnTo>
                    <a:pt x="2054214" y="519838"/>
                  </a:lnTo>
                  <a:lnTo>
                    <a:pt x="2055580" y="528218"/>
                  </a:lnTo>
                  <a:lnTo>
                    <a:pt x="2056717" y="536598"/>
                  </a:lnTo>
                  <a:lnTo>
                    <a:pt x="2057172" y="545431"/>
                  </a:lnTo>
                  <a:lnTo>
                    <a:pt x="2057400" y="553811"/>
                  </a:lnTo>
                  <a:lnTo>
                    <a:pt x="2057172" y="562644"/>
                  </a:lnTo>
                  <a:lnTo>
                    <a:pt x="2056717" y="571476"/>
                  </a:lnTo>
                  <a:lnTo>
                    <a:pt x="2055580" y="579856"/>
                  </a:lnTo>
                  <a:lnTo>
                    <a:pt x="2054214" y="588010"/>
                  </a:lnTo>
                  <a:lnTo>
                    <a:pt x="2052394" y="596390"/>
                  </a:lnTo>
                  <a:lnTo>
                    <a:pt x="2049891" y="604543"/>
                  </a:lnTo>
                  <a:lnTo>
                    <a:pt x="2047161" y="612243"/>
                  </a:lnTo>
                  <a:lnTo>
                    <a:pt x="2043975" y="619944"/>
                  </a:lnTo>
                  <a:lnTo>
                    <a:pt x="2040562" y="627418"/>
                  </a:lnTo>
                  <a:lnTo>
                    <a:pt x="2036921" y="634892"/>
                  </a:lnTo>
                  <a:lnTo>
                    <a:pt x="2032825" y="642139"/>
                  </a:lnTo>
                  <a:lnTo>
                    <a:pt x="2028502" y="648934"/>
                  </a:lnTo>
                  <a:lnTo>
                    <a:pt x="2023496" y="655502"/>
                  </a:lnTo>
                  <a:lnTo>
                    <a:pt x="2018718" y="662070"/>
                  </a:lnTo>
                  <a:lnTo>
                    <a:pt x="2013257" y="668185"/>
                  </a:lnTo>
                  <a:lnTo>
                    <a:pt x="2007568" y="674073"/>
                  </a:lnTo>
                  <a:lnTo>
                    <a:pt x="2001652" y="679736"/>
                  </a:lnTo>
                  <a:lnTo>
                    <a:pt x="1995281" y="685171"/>
                  </a:lnTo>
                  <a:lnTo>
                    <a:pt x="1988910" y="690154"/>
                  </a:lnTo>
                  <a:lnTo>
                    <a:pt x="1982084" y="694683"/>
                  </a:lnTo>
                  <a:lnTo>
                    <a:pt x="1975485" y="699440"/>
                  </a:lnTo>
                  <a:lnTo>
                    <a:pt x="1968204" y="703516"/>
                  </a:lnTo>
                  <a:lnTo>
                    <a:pt x="1960922" y="707140"/>
                  </a:lnTo>
                  <a:lnTo>
                    <a:pt x="1953186" y="710537"/>
                  </a:lnTo>
                  <a:lnTo>
                    <a:pt x="1945449" y="713482"/>
                  </a:lnTo>
                  <a:lnTo>
                    <a:pt x="1937713" y="716199"/>
                  </a:lnTo>
                  <a:lnTo>
                    <a:pt x="1929294" y="718464"/>
                  </a:lnTo>
                  <a:lnTo>
                    <a:pt x="1921102" y="720503"/>
                  </a:lnTo>
                  <a:lnTo>
                    <a:pt x="1912911" y="722088"/>
                  </a:lnTo>
                  <a:lnTo>
                    <a:pt x="1904264" y="722994"/>
                  </a:lnTo>
                  <a:lnTo>
                    <a:pt x="1895390" y="723673"/>
                  </a:lnTo>
                  <a:lnTo>
                    <a:pt x="1886971" y="723900"/>
                  </a:lnTo>
                  <a:lnTo>
                    <a:pt x="1878097" y="723673"/>
                  </a:lnTo>
                  <a:lnTo>
                    <a:pt x="1869223" y="722994"/>
                  </a:lnTo>
                  <a:lnTo>
                    <a:pt x="1860804" y="722088"/>
                  </a:lnTo>
                  <a:lnTo>
                    <a:pt x="1852612" y="720503"/>
                  </a:lnTo>
                  <a:lnTo>
                    <a:pt x="1844193" y="718464"/>
                  </a:lnTo>
                  <a:lnTo>
                    <a:pt x="1836002" y="716199"/>
                  </a:lnTo>
                  <a:lnTo>
                    <a:pt x="1828265" y="713482"/>
                  </a:lnTo>
                  <a:lnTo>
                    <a:pt x="1820529" y="710537"/>
                  </a:lnTo>
                  <a:lnTo>
                    <a:pt x="1812565" y="707140"/>
                  </a:lnTo>
                  <a:lnTo>
                    <a:pt x="1805511" y="703516"/>
                  </a:lnTo>
                  <a:lnTo>
                    <a:pt x="1798230" y="699440"/>
                  </a:lnTo>
                  <a:lnTo>
                    <a:pt x="1791404" y="694683"/>
                  </a:lnTo>
                  <a:lnTo>
                    <a:pt x="1784805" y="690154"/>
                  </a:lnTo>
                  <a:lnTo>
                    <a:pt x="1778206" y="685171"/>
                  </a:lnTo>
                  <a:lnTo>
                    <a:pt x="1772063" y="679736"/>
                  </a:lnTo>
                  <a:lnTo>
                    <a:pt x="1766146" y="674073"/>
                  </a:lnTo>
                  <a:lnTo>
                    <a:pt x="1760458" y="668185"/>
                  </a:lnTo>
                  <a:lnTo>
                    <a:pt x="1754997" y="662070"/>
                  </a:lnTo>
                  <a:lnTo>
                    <a:pt x="1749991" y="655502"/>
                  </a:lnTo>
                  <a:lnTo>
                    <a:pt x="1745213" y="648934"/>
                  </a:lnTo>
                  <a:lnTo>
                    <a:pt x="1740662" y="642139"/>
                  </a:lnTo>
                  <a:lnTo>
                    <a:pt x="1736566" y="634892"/>
                  </a:lnTo>
                  <a:lnTo>
                    <a:pt x="1732925" y="627418"/>
                  </a:lnTo>
                  <a:lnTo>
                    <a:pt x="1729512" y="619944"/>
                  </a:lnTo>
                  <a:lnTo>
                    <a:pt x="1726554" y="612243"/>
                  </a:lnTo>
                  <a:lnTo>
                    <a:pt x="1723596" y="604543"/>
                  </a:lnTo>
                  <a:lnTo>
                    <a:pt x="1721548" y="596390"/>
                  </a:lnTo>
                  <a:lnTo>
                    <a:pt x="1719500" y="588010"/>
                  </a:lnTo>
                  <a:lnTo>
                    <a:pt x="1717908" y="579856"/>
                  </a:lnTo>
                  <a:lnTo>
                    <a:pt x="1716997" y="571476"/>
                  </a:lnTo>
                  <a:lnTo>
                    <a:pt x="1716315" y="562644"/>
                  </a:lnTo>
                  <a:lnTo>
                    <a:pt x="1716087" y="553811"/>
                  </a:lnTo>
                  <a:lnTo>
                    <a:pt x="1716315" y="545431"/>
                  </a:lnTo>
                  <a:lnTo>
                    <a:pt x="1716997" y="536598"/>
                  </a:lnTo>
                  <a:lnTo>
                    <a:pt x="1717908" y="528218"/>
                  </a:lnTo>
                  <a:lnTo>
                    <a:pt x="1719500" y="519838"/>
                  </a:lnTo>
                  <a:lnTo>
                    <a:pt x="1721548" y="511685"/>
                  </a:lnTo>
                  <a:lnTo>
                    <a:pt x="1723596" y="503305"/>
                  </a:lnTo>
                  <a:lnTo>
                    <a:pt x="1726554" y="495605"/>
                  </a:lnTo>
                  <a:lnTo>
                    <a:pt x="1729512" y="487904"/>
                  </a:lnTo>
                  <a:lnTo>
                    <a:pt x="1732925" y="480430"/>
                  </a:lnTo>
                  <a:lnTo>
                    <a:pt x="1736566" y="472956"/>
                  </a:lnTo>
                  <a:lnTo>
                    <a:pt x="1740662" y="465709"/>
                  </a:lnTo>
                  <a:lnTo>
                    <a:pt x="1745213" y="459141"/>
                  </a:lnTo>
                  <a:lnTo>
                    <a:pt x="1749991" y="452346"/>
                  </a:lnTo>
                  <a:lnTo>
                    <a:pt x="1754997" y="446005"/>
                  </a:lnTo>
                  <a:lnTo>
                    <a:pt x="1760458" y="439890"/>
                  </a:lnTo>
                  <a:lnTo>
                    <a:pt x="1766146" y="433775"/>
                  </a:lnTo>
                  <a:lnTo>
                    <a:pt x="1772063" y="428113"/>
                  </a:lnTo>
                  <a:lnTo>
                    <a:pt x="1778206" y="422677"/>
                  </a:lnTo>
                  <a:lnTo>
                    <a:pt x="1784805" y="417921"/>
                  </a:lnTo>
                  <a:lnTo>
                    <a:pt x="1791404" y="412938"/>
                  </a:lnTo>
                  <a:lnTo>
                    <a:pt x="1798230" y="408635"/>
                  </a:lnTo>
                  <a:lnTo>
                    <a:pt x="1805511" y="404558"/>
                  </a:lnTo>
                  <a:lnTo>
                    <a:pt x="1812565" y="400935"/>
                  </a:lnTo>
                  <a:lnTo>
                    <a:pt x="1820529" y="397537"/>
                  </a:lnTo>
                  <a:lnTo>
                    <a:pt x="1828265" y="394367"/>
                  </a:lnTo>
                  <a:lnTo>
                    <a:pt x="1836002" y="391649"/>
                  </a:lnTo>
                  <a:lnTo>
                    <a:pt x="1844193" y="389610"/>
                  </a:lnTo>
                  <a:lnTo>
                    <a:pt x="1852612" y="387572"/>
                  </a:lnTo>
                  <a:lnTo>
                    <a:pt x="1860804" y="385987"/>
                  </a:lnTo>
                  <a:lnTo>
                    <a:pt x="1869223" y="384854"/>
                  </a:lnTo>
                  <a:lnTo>
                    <a:pt x="1878097" y="384401"/>
                  </a:lnTo>
                  <a:lnTo>
                    <a:pt x="1886971" y="384175"/>
                  </a:lnTo>
                  <a:close/>
                  <a:moveTo>
                    <a:pt x="1493053" y="58920"/>
                  </a:moveTo>
                  <a:lnTo>
                    <a:pt x="1493053" y="71384"/>
                  </a:lnTo>
                  <a:lnTo>
                    <a:pt x="1486255" y="72064"/>
                  </a:lnTo>
                  <a:lnTo>
                    <a:pt x="1480136" y="72970"/>
                  </a:lnTo>
                  <a:lnTo>
                    <a:pt x="1474471" y="74103"/>
                  </a:lnTo>
                  <a:lnTo>
                    <a:pt x="1469032" y="75463"/>
                  </a:lnTo>
                  <a:lnTo>
                    <a:pt x="1464046" y="77276"/>
                  </a:lnTo>
                  <a:lnTo>
                    <a:pt x="1459741" y="79089"/>
                  </a:lnTo>
                  <a:lnTo>
                    <a:pt x="1455661" y="81128"/>
                  </a:lnTo>
                  <a:lnTo>
                    <a:pt x="1452036" y="83621"/>
                  </a:lnTo>
                  <a:lnTo>
                    <a:pt x="1448863" y="86341"/>
                  </a:lnTo>
                  <a:lnTo>
                    <a:pt x="1446144" y="89060"/>
                  </a:lnTo>
                  <a:lnTo>
                    <a:pt x="1443877" y="92233"/>
                  </a:lnTo>
                  <a:lnTo>
                    <a:pt x="1441611" y="95632"/>
                  </a:lnTo>
                  <a:lnTo>
                    <a:pt x="1440252" y="99258"/>
                  </a:lnTo>
                  <a:lnTo>
                    <a:pt x="1439118" y="102657"/>
                  </a:lnTo>
                  <a:lnTo>
                    <a:pt x="1438665" y="106963"/>
                  </a:lnTo>
                  <a:lnTo>
                    <a:pt x="1438439" y="111042"/>
                  </a:lnTo>
                  <a:lnTo>
                    <a:pt x="1438439" y="113988"/>
                  </a:lnTo>
                  <a:lnTo>
                    <a:pt x="1438665" y="116934"/>
                  </a:lnTo>
                  <a:lnTo>
                    <a:pt x="1439118" y="119880"/>
                  </a:lnTo>
                  <a:lnTo>
                    <a:pt x="1439798" y="122599"/>
                  </a:lnTo>
                  <a:lnTo>
                    <a:pt x="1440931" y="125092"/>
                  </a:lnTo>
                  <a:lnTo>
                    <a:pt x="1442064" y="127812"/>
                  </a:lnTo>
                  <a:lnTo>
                    <a:pt x="1443198" y="130304"/>
                  </a:lnTo>
                  <a:lnTo>
                    <a:pt x="1444784" y="132797"/>
                  </a:lnTo>
                  <a:lnTo>
                    <a:pt x="1448183" y="137329"/>
                  </a:lnTo>
                  <a:lnTo>
                    <a:pt x="1451809" y="141409"/>
                  </a:lnTo>
                  <a:lnTo>
                    <a:pt x="1455888" y="144808"/>
                  </a:lnTo>
                  <a:lnTo>
                    <a:pt x="1460194" y="147527"/>
                  </a:lnTo>
                  <a:lnTo>
                    <a:pt x="1465633" y="150700"/>
                  </a:lnTo>
                  <a:lnTo>
                    <a:pt x="1472884" y="154552"/>
                  </a:lnTo>
                  <a:lnTo>
                    <a:pt x="1482402" y="158858"/>
                  </a:lnTo>
                  <a:lnTo>
                    <a:pt x="1493733" y="164070"/>
                  </a:lnTo>
                  <a:lnTo>
                    <a:pt x="1500532" y="167469"/>
                  </a:lnTo>
                  <a:lnTo>
                    <a:pt x="1503024" y="169056"/>
                  </a:lnTo>
                  <a:lnTo>
                    <a:pt x="1505291" y="170642"/>
                  </a:lnTo>
                  <a:lnTo>
                    <a:pt x="1507330" y="172002"/>
                  </a:lnTo>
                  <a:lnTo>
                    <a:pt x="1508916" y="173588"/>
                  </a:lnTo>
                  <a:lnTo>
                    <a:pt x="1510276" y="175174"/>
                  </a:lnTo>
                  <a:lnTo>
                    <a:pt x="1510956" y="176534"/>
                  </a:lnTo>
                  <a:lnTo>
                    <a:pt x="1512089" y="179707"/>
                  </a:lnTo>
                  <a:lnTo>
                    <a:pt x="1512769" y="184012"/>
                  </a:lnTo>
                  <a:lnTo>
                    <a:pt x="1513449" y="189451"/>
                  </a:lnTo>
                  <a:lnTo>
                    <a:pt x="1513675" y="195343"/>
                  </a:lnTo>
                  <a:lnTo>
                    <a:pt x="1513449" y="197836"/>
                  </a:lnTo>
                  <a:lnTo>
                    <a:pt x="1512769" y="199876"/>
                  </a:lnTo>
                  <a:lnTo>
                    <a:pt x="1512089" y="201689"/>
                  </a:lnTo>
                  <a:lnTo>
                    <a:pt x="1510956" y="203275"/>
                  </a:lnTo>
                  <a:lnTo>
                    <a:pt x="1509596" y="204181"/>
                  </a:lnTo>
                  <a:lnTo>
                    <a:pt x="1507783" y="205314"/>
                  </a:lnTo>
                  <a:lnTo>
                    <a:pt x="1505291" y="205768"/>
                  </a:lnTo>
                  <a:lnTo>
                    <a:pt x="1502798" y="205768"/>
                  </a:lnTo>
                  <a:lnTo>
                    <a:pt x="1499852" y="205541"/>
                  </a:lnTo>
                  <a:lnTo>
                    <a:pt x="1498719" y="205314"/>
                  </a:lnTo>
                  <a:lnTo>
                    <a:pt x="1497586" y="204861"/>
                  </a:lnTo>
                  <a:lnTo>
                    <a:pt x="1496679" y="204181"/>
                  </a:lnTo>
                  <a:lnTo>
                    <a:pt x="1495773" y="203728"/>
                  </a:lnTo>
                  <a:lnTo>
                    <a:pt x="1495319" y="203048"/>
                  </a:lnTo>
                  <a:lnTo>
                    <a:pt x="1494866" y="201915"/>
                  </a:lnTo>
                  <a:lnTo>
                    <a:pt x="1493960" y="199422"/>
                  </a:lnTo>
                  <a:lnTo>
                    <a:pt x="1493506" y="195343"/>
                  </a:lnTo>
                  <a:lnTo>
                    <a:pt x="1493280" y="189678"/>
                  </a:lnTo>
                  <a:lnTo>
                    <a:pt x="1493053" y="182426"/>
                  </a:lnTo>
                  <a:lnTo>
                    <a:pt x="1493053" y="172908"/>
                  </a:lnTo>
                  <a:lnTo>
                    <a:pt x="1439118" y="172908"/>
                  </a:lnTo>
                  <a:lnTo>
                    <a:pt x="1439118" y="180613"/>
                  </a:lnTo>
                  <a:lnTo>
                    <a:pt x="1439345" y="186732"/>
                  </a:lnTo>
                  <a:lnTo>
                    <a:pt x="1440252" y="192624"/>
                  </a:lnTo>
                  <a:lnTo>
                    <a:pt x="1441385" y="197836"/>
                  </a:lnTo>
                  <a:lnTo>
                    <a:pt x="1442291" y="200329"/>
                  </a:lnTo>
                  <a:lnTo>
                    <a:pt x="1443198" y="202822"/>
                  </a:lnTo>
                  <a:lnTo>
                    <a:pt x="1444331" y="205088"/>
                  </a:lnTo>
                  <a:lnTo>
                    <a:pt x="1445237" y="207127"/>
                  </a:lnTo>
                  <a:lnTo>
                    <a:pt x="1446823" y="209167"/>
                  </a:lnTo>
                  <a:lnTo>
                    <a:pt x="1448183" y="210980"/>
                  </a:lnTo>
                  <a:lnTo>
                    <a:pt x="1449769" y="212793"/>
                  </a:lnTo>
                  <a:lnTo>
                    <a:pt x="1451582" y="214379"/>
                  </a:lnTo>
                  <a:lnTo>
                    <a:pt x="1453395" y="215965"/>
                  </a:lnTo>
                  <a:lnTo>
                    <a:pt x="1455435" y="217098"/>
                  </a:lnTo>
                  <a:lnTo>
                    <a:pt x="1459514" y="219818"/>
                  </a:lnTo>
                  <a:lnTo>
                    <a:pt x="1463593" y="221857"/>
                  </a:lnTo>
                  <a:lnTo>
                    <a:pt x="1468352" y="223897"/>
                  </a:lnTo>
                  <a:lnTo>
                    <a:pt x="1472884" y="225483"/>
                  </a:lnTo>
                  <a:lnTo>
                    <a:pt x="1477643" y="226616"/>
                  </a:lnTo>
                  <a:lnTo>
                    <a:pt x="1482629" y="227976"/>
                  </a:lnTo>
                  <a:lnTo>
                    <a:pt x="1487841" y="228656"/>
                  </a:lnTo>
                  <a:lnTo>
                    <a:pt x="1493053" y="229336"/>
                  </a:lnTo>
                  <a:lnTo>
                    <a:pt x="1493053" y="244519"/>
                  </a:lnTo>
                  <a:lnTo>
                    <a:pt x="1517981" y="244519"/>
                  </a:lnTo>
                  <a:lnTo>
                    <a:pt x="1517981" y="229789"/>
                  </a:lnTo>
                  <a:lnTo>
                    <a:pt x="1524780" y="228656"/>
                  </a:lnTo>
                  <a:lnTo>
                    <a:pt x="1530898" y="227749"/>
                  </a:lnTo>
                  <a:lnTo>
                    <a:pt x="1536790" y="226163"/>
                  </a:lnTo>
                  <a:lnTo>
                    <a:pt x="1542229" y="224577"/>
                  </a:lnTo>
                  <a:lnTo>
                    <a:pt x="1547215" y="222537"/>
                  </a:lnTo>
                  <a:lnTo>
                    <a:pt x="1551747" y="220271"/>
                  </a:lnTo>
                  <a:lnTo>
                    <a:pt x="1555826" y="218005"/>
                  </a:lnTo>
                  <a:lnTo>
                    <a:pt x="1559452" y="215059"/>
                  </a:lnTo>
                  <a:lnTo>
                    <a:pt x="1562851" y="211660"/>
                  </a:lnTo>
                  <a:lnTo>
                    <a:pt x="1565571" y="208487"/>
                  </a:lnTo>
                  <a:lnTo>
                    <a:pt x="1568063" y="204861"/>
                  </a:lnTo>
                  <a:lnTo>
                    <a:pt x="1569876" y="201009"/>
                  </a:lnTo>
                  <a:lnTo>
                    <a:pt x="1571236" y="196476"/>
                  </a:lnTo>
                  <a:lnTo>
                    <a:pt x="1572596" y="192171"/>
                  </a:lnTo>
                  <a:lnTo>
                    <a:pt x="1573049" y="187185"/>
                  </a:lnTo>
                  <a:lnTo>
                    <a:pt x="1573502" y="182199"/>
                  </a:lnTo>
                  <a:lnTo>
                    <a:pt x="1573502" y="179027"/>
                  </a:lnTo>
                  <a:lnTo>
                    <a:pt x="1573049" y="175854"/>
                  </a:lnTo>
                  <a:lnTo>
                    <a:pt x="1572596" y="172908"/>
                  </a:lnTo>
                  <a:lnTo>
                    <a:pt x="1572142" y="170189"/>
                  </a:lnTo>
                  <a:lnTo>
                    <a:pt x="1571236" y="167469"/>
                  </a:lnTo>
                  <a:lnTo>
                    <a:pt x="1570556" y="164750"/>
                  </a:lnTo>
                  <a:lnTo>
                    <a:pt x="1569650" y="162484"/>
                  </a:lnTo>
                  <a:lnTo>
                    <a:pt x="1568290" y="160218"/>
                  </a:lnTo>
                  <a:lnTo>
                    <a:pt x="1565344" y="156139"/>
                  </a:lnTo>
                  <a:lnTo>
                    <a:pt x="1562625" y="152513"/>
                  </a:lnTo>
                  <a:lnTo>
                    <a:pt x="1559225" y="149340"/>
                  </a:lnTo>
                  <a:lnTo>
                    <a:pt x="1555599" y="146847"/>
                  </a:lnTo>
                  <a:lnTo>
                    <a:pt x="1551067" y="144355"/>
                  </a:lnTo>
                  <a:lnTo>
                    <a:pt x="1544722" y="140955"/>
                  </a:lnTo>
                  <a:lnTo>
                    <a:pt x="1537017" y="137329"/>
                  </a:lnTo>
                  <a:lnTo>
                    <a:pt x="1527499" y="132797"/>
                  </a:lnTo>
                  <a:lnTo>
                    <a:pt x="1516621" y="128038"/>
                  </a:lnTo>
                  <a:lnTo>
                    <a:pt x="1508237" y="124186"/>
                  </a:lnTo>
                  <a:lnTo>
                    <a:pt x="1502344" y="120786"/>
                  </a:lnTo>
                  <a:lnTo>
                    <a:pt x="1498719" y="118747"/>
                  </a:lnTo>
                  <a:lnTo>
                    <a:pt x="1497359" y="117614"/>
                  </a:lnTo>
                  <a:lnTo>
                    <a:pt x="1496452" y="116481"/>
                  </a:lnTo>
                  <a:lnTo>
                    <a:pt x="1495319" y="115121"/>
                  </a:lnTo>
                  <a:lnTo>
                    <a:pt x="1494866" y="113535"/>
                  </a:lnTo>
                  <a:lnTo>
                    <a:pt x="1493960" y="111948"/>
                  </a:lnTo>
                  <a:lnTo>
                    <a:pt x="1493733" y="109909"/>
                  </a:lnTo>
                  <a:lnTo>
                    <a:pt x="1493506" y="107869"/>
                  </a:lnTo>
                  <a:lnTo>
                    <a:pt x="1493506" y="105830"/>
                  </a:lnTo>
                  <a:lnTo>
                    <a:pt x="1493506" y="103337"/>
                  </a:lnTo>
                  <a:lnTo>
                    <a:pt x="1493960" y="100844"/>
                  </a:lnTo>
                  <a:lnTo>
                    <a:pt x="1494866" y="99258"/>
                  </a:lnTo>
                  <a:lnTo>
                    <a:pt x="1495773" y="97672"/>
                  </a:lnTo>
                  <a:lnTo>
                    <a:pt x="1497359" y="96312"/>
                  </a:lnTo>
                  <a:lnTo>
                    <a:pt x="1498945" y="95632"/>
                  </a:lnTo>
                  <a:lnTo>
                    <a:pt x="1500985" y="94952"/>
                  </a:lnTo>
                  <a:lnTo>
                    <a:pt x="1503251" y="94725"/>
                  </a:lnTo>
                  <a:lnTo>
                    <a:pt x="1506197" y="94952"/>
                  </a:lnTo>
                  <a:lnTo>
                    <a:pt x="1508463" y="95632"/>
                  </a:lnTo>
                  <a:lnTo>
                    <a:pt x="1510049" y="96538"/>
                  </a:lnTo>
                  <a:lnTo>
                    <a:pt x="1510729" y="96992"/>
                  </a:lnTo>
                  <a:lnTo>
                    <a:pt x="1511409" y="97898"/>
                  </a:lnTo>
                  <a:lnTo>
                    <a:pt x="1512089" y="99938"/>
                  </a:lnTo>
                  <a:lnTo>
                    <a:pt x="1512769" y="103110"/>
                  </a:lnTo>
                  <a:lnTo>
                    <a:pt x="1512995" y="106963"/>
                  </a:lnTo>
                  <a:lnTo>
                    <a:pt x="1512995" y="111495"/>
                  </a:lnTo>
                  <a:lnTo>
                    <a:pt x="1512995" y="118067"/>
                  </a:lnTo>
                  <a:lnTo>
                    <a:pt x="1567157" y="118067"/>
                  </a:lnTo>
                  <a:lnTo>
                    <a:pt x="1567383" y="113535"/>
                  </a:lnTo>
                  <a:lnTo>
                    <a:pt x="1567837" y="110815"/>
                  </a:lnTo>
                  <a:lnTo>
                    <a:pt x="1567383" y="106283"/>
                  </a:lnTo>
                  <a:lnTo>
                    <a:pt x="1566930" y="102430"/>
                  </a:lnTo>
                  <a:lnTo>
                    <a:pt x="1566024" y="98578"/>
                  </a:lnTo>
                  <a:lnTo>
                    <a:pt x="1564664" y="95179"/>
                  </a:lnTo>
                  <a:lnTo>
                    <a:pt x="1562851" y="92006"/>
                  </a:lnTo>
                  <a:lnTo>
                    <a:pt x="1560812" y="88833"/>
                  </a:lnTo>
                  <a:lnTo>
                    <a:pt x="1558092" y="86114"/>
                  </a:lnTo>
                  <a:lnTo>
                    <a:pt x="1555373" y="83395"/>
                  </a:lnTo>
                  <a:lnTo>
                    <a:pt x="1551974" y="81128"/>
                  </a:lnTo>
                  <a:lnTo>
                    <a:pt x="1548121" y="79089"/>
                  </a:lnTo>
                  <a:lnTo>
                    <a:pt x="1544269" y="77276"/>
                  </a:lnTo>
                  <a:lnTo>
                    <a:pt x="1539736" y="75463"/>
                  </a:lnTo>
                  <a:lnTo>
                    <a:pt x="1534751" y="74103"/>
                  </a:lnTo>
                  <a:lnTo>
                    <a:pt x="1529538" y="72970"/>
                  </a:lnTo>
                  <a:lnTo>
                    <a:pt x="1523873" y="72064"/>
                  </a:lnTo>
                  <a:lnTo>
                    <a:pt x="1517981" y="71384"/>
                  </a:lnTo>
                  <a:lnTo>
                    <a:pt x="1517981" y="58920"/>
                  </a:lnTo>
                  <a:lnTo>
                    <a:pt x="1493053" y="58920"/>
                  </a:lnTo>
                  <a:close/>
                  <a:moveTo>
                    <a:pt x="1505970" y="0"/>
                  </a:moveTo>
                  <a:lnTo>
                    <a:pt x="1513675" y="226"/>
                  </a:lnTo>
                  <a:lnTo>
                    <a:pt x="1521380" y="680"/>
                  </a:lnTo>
                  <a:lnTo>
                    <a:pt x="1528859" y="1813"/>
                  </a:lnTo>
                  <a:lnTo>
                    <a:pt x="1536337" y="2946"/>
                  </a:lnTo>
                  <a:lnTo>
                    <a:pt x="1543815" y="4759"/>
                  </a:lnTo>
                  <a:lnTo>
                    <a:pt x="1551067" y="6798"/>
                  </a:lnTo>
                  <a:lnTo>
                    <a:pt x="1557866" y="9291"/>
                  </a:lnTo>
                  <a:lnTo>
                    <a:pt x="1564891" y="11784"/>
                  </a:lnTo>
                  <a:lnTo>
                    <a:pt x="1571689" y="14956"/>
                  </a:lnTo>
                  <a:lnTo>
                    <a:pt x="1578034" y="18129"/>
                  </a:lnTo>
                  <a:lnTo>
                    <a:pt x="1584380" y="21755"/>
                  </a:lnTo>
                  <a:lnTo>
                    <a:pt x="1590725" y="26061"/>
                  </a:lnTo>
                  <a:lnTo>
                    <a:pt x="1596617" y="30140"/>
                  </a:lnTo>
                  <a:lnTo>
                    <a:pt x="1602282" y="34445"/>
                  </a:lnTo>
                  <a:lnTo>
                    <a:pt x="1607948" y="39431"/>
                  </a:lnTo>
                  <a:lnTo>
                    <a:pt x="1613160" y="44190"/>
                  </a:lnTo>
                  <a:lnTo>
                    <a:pt x="1618146" y="49629"/>
                  </a:lnTo>
                  <a:lnTo>
                    <a:pt x="1622905" y="55068"/>
                  </a:lnTo>
                  <a:lnTo>
                    <a:pt x="1627437" y="60960"/>
                  </a:lnTo>
                  <a:lnTo>
                    <a:pt x="1631743" y="66852"/>
                  </a:lnTo>
                  <a:lnTo>
                    <a:pt x="1635595" y="72970"/>
                  </a:lnTo>
                  <a:lnTo>
                    <a:pt x="1639221" y="79316"/>
                  </a:lnTo>
                  <a:lnTo>
                    <a:pt x="1642394" y="85661"/>
                  </a:lnTo>
                  <a:lnTo>
                    <a:pt x="1645566" y="92686"/>
                  </a:lnTo>
                  <a:lnTo>
                    <a:pt x="1648512" y="99484"/>
                  </a:lnTo>
                  <a:lnTo>
                    <a:pt x="1650778" y="106736"/>
                  </a:lnTo>
                  <a:lnTo>
                    <a:pt x="1652818" y="113761"/>
                  </a:lnTo>
                  <a:lnTo>
                    <a:pt x="1654404" y="121013"/>
                  </a:lnTo>
                  <a:lnTo>
                    <a:pt x="1655991" y="128491"/>
                  </a:lnTo>
                  <a:lnTo>
                    <a:pt x="1656670" y="135970"/>
                  </a:lnTo>
                  <a:lnTo>
                    <a:pt x="1657350" y="143675"/>
                  </a:lnTo>
                  <a:lnTo>
                    <a:pt x="1657350" y="151833"/>
                  </a:lnTo>
                  <a:lnTo>
                    <a:pt x="1657350" y="159538"/>
                  </a:lnTo>
                  <a:lnTo>
                    <a:pt x="1656670" y="167243"/>
                  </a:lnTo>
                  <a:lnTo>
                    <a:pt x="1655991" y="174721"/>
                  </a:lnTo>
                  <a:lnTo>
                    <a:pt x="1654404" y="182199"/>
                  </a:lnTo>
                  <a:lnTo>
                    <a:pt x="1652818" y="189678"/>
                  </a:lnTo>
                  <a:lnTo>
                    <a:pt x="1650778" y="196703"/>
                  </a:lnTo>
                  <a:lnTo>
                    <a:pt x="1648512" y="203728"/>
                  </a:lnTo>
                  <a:lnTo>
                    <a:pt x="1645566" y="210753"/>
                  </a:lnTo>
                  <a:lnTo>
                    <a:pt x="1642394" y="217325"/>
                  </a:lnTo>
                  <a:lnTo>
                    <a:pt x="1639221" y="223897"/>
                  </a:lnTo>
                  <a:lnTo>
                    <a:pt x="1635595" y="230242"/>
                  </a:lnTo>
                  <a:lnTo>
                    <a:pt x="1631743" y="236587"/>
                  </a:lnTo>
                  <a:lnTo>
                    <a:pt x="1627437" y="242480"/>
                  </a:lnTo>
                  <a:lnTo>
                    <a:pt x="1622905" y="248145"/>
                  </a:lnTo>
                  <a:lnTo>
                    <a:pt x="1618146" y="253584"/>
                  </a:lnTo>
                  <a:lnTo>
                    <a:pt x="1613160" y="259023"/>
                  </a:lnTo>
                  <a:lnTo>
                    <a:pt x="1607948" y="263781"/>
                  </a:lnTo>
                  <a:lnTo>
                    <a:pt x="1602282" y="268767"/>
                  </a:lnTo>
                  <a:lnTo>
                    <a:pt x="1596617" y="273073"/>
                  </a:lnTo>
                  <a:lnTo>
                    <a:pt x="1590725" y="277378"/>
                  </a:lnTo>
                  <a:lnTo>
                    <a:pt x="1584380" y="281231"/>
                  </a:lnTo>
                  <a:lnTo>
                    <a:pt x="1578034" y="284857"/>
                  </a:lnTo>
                  <a:lnTo>
                    <a:pt x="1571689" y="288256"/>
                  </a:lnTo>
                  <a:lnTo>
                    <a:pt x="1564891" y="291429"/>
                  </a:lnTo>
                  <a:lnTo>
                    <a:pt x="1557866" y="293921"/>
                  </a:lnTo>
                  <a:lnTo>
                    <a:pt x="1551067" y="296641"/>
                  </a:lnTo>
                  <a:lnTo>
                    <a:pt x="1543815" y="298454"/>
                  </a:lnTo>
                  <a:lnTo>
                    <a:pt x="1536337" y="300040"/>
                  </a:lnTo>
                  <a:lnTo>
                    <a:pt x="1528859" y="301400"/>
                  </a:lnTo>
                  <a:lnTo>
                    <a:pt x="1521380" y="302533"/>
                  </a:lnTo>
                  <a:lnTo>
                    <a:pt x="1513675" y="302986"/>
                  </a:lnTo>
                  <a:lnTo>
                    <a:pt x="1505970" y="303213"/>
                  </a:lnTo>
                  <a:lnTo>
                    <a:pt x="1498265" y="302986"/>
                  </a:lnTo>
                  <a:lnTo>
                    <a:pt x="1490334" y="302533"/>
                  </a:lnTo>
                  <a:lnTo>
                    <a:pt x="1482629" y="301400"/>
                  </a:lnTo>
                  <a:lnTo>
                    <a:pt x="1475151" y="300040"/>
                  </a:lnTo>
                  <a:lnTo>
                    <a:pt x="1467899" y="298454"/>
                  </a:lnTo>
                  <a:lnTo>
                    <a:pt x="1460874" y="296641"/>
                  </a:lnTo>
                  <a:lnTo>
                    <a:pt x="1453849" y="293921"/>
                  </a:lnTo>
                  <a:lnTo>
                    <a:pt x="1446823" y="291429"/>
                  </a:lnTo>
                  <a:lnTo>
                    <a:pt x="1440252" y="288256"/>
                  </a:lnTo>
                  <a:lnTo>
                    <a:pt x="1433453" y="284857"/>
                  </a:lnTo>
                  <a:lnTo>
                    <a:pt x="1427334" y="281231"/>
                  </a:lnTo>
                  <a:lnTo>
                    <a:pt x="1420989" y="277378"/>
                  </a:lnTo>
                  <a:lnTo>
                    <a:pt x="1415097" y="273073"/>
                  </a:lnTo>
                  <a:lnTo>
                    <a:pt x="1409432" y="268767"/>
                  </a:lnTo>
                  <a:lnTo>
                    <a:pt x="1403766" y="263781"/>
                  </a:lnTo>
                  <a:lnTo>
                    <a:pt x="1398781" y="259023"/>
                  </a:lnTo>
                  <a:lnTo>
                    <a:pt x="1393569" y="253584"/>
                  </a:lnTo>
                  <a:lnTo>
                    <a:pt x="1388810" y="248145"/>
                  </a:lnTo>
                  <a:lnTo>
                    <a:pt x="1384277" y="242480"/>
                  </a:lnTo>
                  <a:lnTo>
                    <a:pt x="1380198" y="236587"/>
                  </a:lnTo>
                  <a:lnTo>
                    <a:pt x="1376346" y="230242"/>
                  </a:lnTo>
                  <a:lnTo>
                    <a:pt x="1372267" y="223897"/>
                  </a:lnTo>
                  <a:lnTo>
                    <a:pt x="1369094" y="217325"/>
                  </a:lnTo>
                  <a:lnTo>
                    <a:pt x="1366148" y="210753"/>
                  </a:lnTo>
                  <a:lnTo>
                    <a:pt x="1363429" y="203728"/>
                  </a:lnTo>
                  <a:lnTo>
                    <a:pt x="1360936" y="196703"/>
                  </a:lnTo>
                  <a:lnTo>
                    <a:pt x="1358896" y="189678"/>
                  </a:lnTo>
                  <a:lnTo>
                    <a:pt x="1357083" y="182199"/>
                  </a:lnTo>
                  <a:lnTo>
                    <a:pt x="1355950" y="174721"/>
                  </a:lnTo>
                  <a:lnTo>
                    <a:pt x="1354817" y="167243"/>
                  </a:lnTo>
                  <a:lnTo>
                    <a:pt x="1354364" y="159538"/>
                  </a:lnTo>
                  <a:lnTo>
                    <a:pt x="1354137" y="151833"/>
                  </a:lnTo>
                  <a:lnTo>
                    <a:pt x="1354364" y="143675"/>
                  </a:lnTo>
                  <a:lnTo>
                    <a:pt x="1354817" y="135970"/>
                  </a:lnTo>
                  <a:lnTo>
                    <a:pt x="1355950" y="128491"/>
                  </a:lnTo>
                  <a:lnTo>
                    <a:pt x="1357083" y="121013"/>
                  </a:lnTo>
                  <a:lnTo>
                    <a:pt x="1358896" y="113761"/>
                  </a:lnTo>
                  <a:lnTo>
                    <a:pt x="1360936" y="106736"/>
                  </a:lnTo>
                  <a:lnTo>
                    <a:pt x="1363429" y="99484"/>
                  </a:lnTo>
                  <a:lnTo>
                    <a:pt x="1366148" y="92686"/>
                  </a:lnTo>
                  <a:lnTo>
                    <a:pt x="1369094" y="85661"/>
                  </a:lnTo>
                  <a:lnTo>
                    <a:pt x="1372267" y="79316"/>
                  </a:lnTo>
                  <a:lnTo>
                    <a:pt x="1376346" y="72970"/>
                  </a:lnTo>
                  <a:lnTo>
                    <a:pt x="1380198" y="66852"/>
                  </a:lnTo>
                  <a:lnTo>
                    <a:pt x="1384277" y="60960"/>
                  </a:lnTo>
                  <a:lnTo>
                    <a:pt x="1388810" y="55068"/>
                  </a:lnTo>
                  <a:lnTo>
                    <a:pt x="1393569" y="49629"/>
                  </a:lnTo>
                  <a:lnTo>
                    <a:pt x="1398781" y="44190"/>
                  </a:lnTo>
                  <a:lnTo>
                    <a:pt x="1403766" y="39431"/>
                  </a:lnTo>
                  <a:lnTo>
                    <a:pt x="1409432" y="34445"/>
                  </a:lnTo>
                  <a:lnTo>
                    <a:pt x="1415097" y="30140"/>
                  </a:lnTo>
                  <a:lnTo>
                    <a:pt x="1420989" y="26061"/>
                  </a:lnTo>
                  <a:lnTo>
                    <a:pt x="1427334" y="21755"/>
                  </a:lnTo>
                  <a:lnTo>
                    <a:pt x="1433453" y="18129"/>
                  </a:lnTo>
                  <a:lnTo>
                    <a:pt x="1440252" y="14956"/>
                  </a:lnTo>
                  <a:lnTo>
                    <a:pt x="1446823" y="11784"/>
                  </a:lnTo>
                  <a:lnTo>
                    <a:pt x="1453849" y="9291"/>
                  </a:lnTo>
                  <a:lnTo>
                    <a:pt x="1460874" y="6798"/>
                  </a:lnTo>
                  <a:lnTo>
                    <a:pt x="1467899" y="4759"/>
                  </a:lnTo>
                  <a:lnTo>
                    <a:pt x="1475151" y="2946"/>
                  </a:lnTo>
                  <a:lnTo>
                    <a:pt x="1482629" y="1813"/>
                  </a:lnTo>
                  <a:lnTo>
                    <a:pt x="1490334" y="680"/>
                  </a:lnTo>
                  <a:lnTo>
                    <a:pt x="1498265" y="226"/>
                  </a:lnTo>
                  <a:lnTo>
                    <a:pt x="1505970" y="0"/>
                  </a:lnTo>
                  <a:close/>
                </a:path>
              </a:pathLst>
            </a:custGeom>
            <a:solidFill>
              <a:sysClr val="window" lastClr="FFFFFF">
                <a:lumMod val="50000"/>
              </a:sys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822960">
                <a:defRPr/>
              </a:pPr>
              <a:endParaRPr lang="zh-CN" altLang="en-US" sz="1620">
                <a:solidFill>
                  <a:schemeClr val="tx1">
                    <a:lumMod val="65000"/>
                    <a:lumOff val="35000"/>
                  </a:schemeClr>
                </a:solidFill>
              </a:endParaRPr>
            </a:p>
          </p:txBody>
        </p:sp>
      </p:grpSp>
      <p:sp>
        <p:nvSpPr>
          <p:cNvPr id="40" name="MH_SubTitle_1"/>
          <p:cNvSpPr txBox="1">
            <a:spLocks noChangeArrowheads="1"/>
          </p:cNvSpPr>
          <p:nvPr>
            <p:custDataLst>
              <p:tags r:id="rId3"/>
            </p:custDataLst>
          </p:nvPr>
        </p:nvSpPr>
        <p:spPr bwMode="auto">
          <a:xfrm>
            <a:off x="4908353" y="1310073"/>
            <a:ext cx="2102020" cy="65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822960">
              <a:lnSpc>
                <a:spcPct val="130000"/>
              </a:lnSpc>
              <a:defRPr/>
            </a:pPr>
            <a:r>
              <a:rPr lang="zh-CN" altLang="en-US" sz="1080" kern="0" dirty="0">
                <a:solidFill>
                  <a:schemeClr val="tx1">
                    <a:lumMod val="65000"/>
                    <a:lumOff val="35000"/>
                  </a:schemeClr>
                </a:solidFill>
                <a:latin typeface="Agency FB"/>
                <a:ea typeface="+mn-ea"/>
              </a:rPr>
              <a:t>此处添加详细文本描述，建议与标题相关并符合整体语言风格。</a:t>
            </a:r>
            <a:endParaRPr lang="en-US" altLang="zh-CN" sz="1080" kern="0" dirty="0">
              <a:solidFill>
                <a:schemeClr val="tx1">
                  <a:lumMod val="65000"/>
                  <a:lumOff val="35000"/>
                </a:schemeClr>
              </a:solidFill>
              <a:latin typeface="Agency FB"/>
              <a:ea typeface="+mn-ea"/>
            </a:endParaRPr>
          </a:p>
        </p:txBody>
      </p:sp>
      <p:sp>
        <p:nvSpPr>
          <p:cNvPr id="41" name="MH_SubTitle_1"/>
          <p:cNvSpPr txBox="1">
            <a:spLocks noChangeArrowheads="1"/>
          </p:cNvSpPr>
          <p:nvPr>
            <p:custDataLst>
              <p:tags r:id="rId4"/>
            </p:custDataLst>
          </p:nvPr>
        </p:nvSpPr>
        <p:spPr bwMode="auto">
          <a:xfrm>
            <a:off x="5959363" y="2286691"/>
            <a:ext cx="2102020" cy="65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822960">
              <a:lnSpc>
                <a:spcPct val="130000"/>
              </a:lnSpc>
              <a:defRPr/>
            </a:pPr>
            <a:r>
              <a:rPr lang="zh-CN" altLang="en-US" sz="1080" kern="0" dirty="0">
                <a:solidFill>
                  <a:schemeClr val="tx1">
                    <a:lumMod val="65000"/>
                    <a:lumOff val="35000"/>
                  </a:schemeClr>
                </a:solidFill>
                <a:latin typeface="Agency FB"/>
                <a:ea typeface="+mn-ea"/>
              </a:rPr>
              <a:t>此处添加详细文本描述，建议与标题相关并符合整体语言风格。</a:t>
            </a:r>
            <a:endParaRPr lang="en-US" altLang="zh-CN" sz="1080" kern="0" dirty="0">
              <a:solidFill>
                <a:schemeClr val="tx1">
                  <a:lumMod val="65000"/>
                  <a:lumOff val="35000"/>
                </a:schemeClr>
              </a:solidFill>
              <a:latin typeface="Agency FB"/>
              <a:ea typeface="+mn-ea"/>
            </a:endParaRPr>
          </a:p>
        </p:txBody>
      </p:sp>
      <p:sp>
        <p:nvSpPr>
          <p:cNvPr id="42" name="MH_SubTitle_1"/>
          <p:cNvSpPr txBox="1">
            <a:spLocks noChangeArrowheads="1"/>
          </p:cNvSpPr>
          <p:nvPr>
            <p:custDataLst>
              <p:tags r:id="rId5"/>
            </p:custDataLst>
          </p:nvPr>
        </p:nvSpPr>
        <p:spPr bwMode="auto">
          <a:xfrm>
            <a:off x="1047411" y="2939870"/>
            <a:ext cx="2102020" cy="65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822960">
              <a:lnSpc>
                <a:spcPct val="130000"/>
              </a:lnSpc>
              <a:defRPr/>
            </a:pPr>
            <a:r>
              <a:rPr lang="zh-CN" altLang="en-US" sz="1080" kern="0" dirty="0">
                <a:solidFill>
                  <a:schemeClr val="tx1">
                    <a:lumMod val="65000"/>
                    <a:lumOff val="35000"/>
                  </a:schemeClr>
                </a:solidFill>
                <a:latin typeface="Agency FB"/>
                <a:ea typeface="+mn-ea"/>
              </a:rPr>
              <a:t>此处添加详细文本描述，建议与标题相关并符合整体语言风格。</a:t>
            </a:r>
            <a:endParaRPr lang="en-US" altLang="zh-CN" sz="1080" kern="0" dirty="0">
              <a:solidFill>
                <a:schemeClr val="tx1">
                  <a:lumMod val="65000"/>
                  <a:lumOff val="35000"/>
                </a:schemeClr>
              </a:solidFill>
              <a:latin typeface="Agency FB"/>
              <a:ea typeface="+mn-ea"/>
            </a:endParaRPr>
          </a:p>
        </p:txBody>
      </p:sp>
      <p:sp>
        <p:nvSpPr>
          <p:cNvPr id="43" name="MH_SubTitle_1"/>
          <p:cNvSpPr txBox="1">
            <a:spLocks noChangeArrowheads="1"/>
          </p:cNvSpPr>
          <p:nvPr>
            <p:custDataLst>
              <p:tags r:id="rId6"/>
            </p:custDataLst>
          </p:nvPr>
        </p:nvSpPr>
        <p:spPr bwMode="auto">
          <a:xfrm>
            <a:off x="2084843" y="3918546"/>
            <a:ext cx="2102020" cy="65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822960">
              <a:lnSpc>
                <a:spcPct val="130000"/>
              </a:lnSpc>
              <a:defRPr/>
            </a:pPr>
            <a:r>
              <a:rPr lang="zh-CN" altLang="en-US" sz="1080" kern="0" dirty="0">
                <a:solidFill>
                  <a:schemeClr val="tx1">
                    <a:lumMod val="65000"/>
                    <a:lumOff val="35000"/>
                  </a:schemeClr>
                </a:solidFill>
                <a:latin typeface="Agency FB"/>
                <a:ea typeface="+mn-ea"/>
              </a:rPr>
              <a:t>此处添加详细文本描述，建议与标题相关并符合整体语言风格。</a:t>
            </a:r>
            <a:endParaRPr lang="en-US" altLang="zh-CN" sz="1080" kern="0" dirty="0">
              <a:solidFill>
                <a:schemeClr val="tx1">
                  <a:lumMod val="65000"/>
                  <a:lumOff val="35000"/>
                </a:schemeClr>
              </a:solidFill>
              <a:latin typeface="Agency FB"/>
              <a:ea typeface="+mn-ea"/>
            </a:endParaRPr>
          </a:p>
        </p:txBody>
      </p:sp>
    </p:spTree>
    <p:extLst>
      <p:ext uri="{BB962C8B-B14F-4D97-AF65-F5344CB8AC3E}">
        <p14:creationId xmlns:p14="http://schemas.microsoft.com/office/powerpoint/2010/main" val="322472675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4000"/>
                            </p:stCondLst>
                            <p:childTnLst>
                              <p:par>
                                <p:cTn id="32" presetID="22" presetClass="entr" presetSubtype="4"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 presetClass="entr" presetSubtype="2" decel="100000" fill="hold" grpId="0" nodeType="withEffect">
                                  <p:stCondLst>
                                    <p:cond delay="50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par>
                                <p:cTn id="39" presetID="22" presetClass="entr" presetSubtype="1" fill="hold" nodeType="withEffect">
                                  <p:stCondLst>
                                    <p:cond delay="30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par>
                                <p:cTn id="42" presetID="2" presetClass="entr" presetSubtype="8" decel="100000" fill="hold" grpId="0" nodeType="withEffect">
                                  <p:stCondLst>
                                    <p:cond delay="80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0-#ppt_w/2"/>
                                          </p:val>
                                        </p:tav>
                                        <p:tav tm="100000">
                                          <p:val>
                                            <p:strVal val="#ppt_x"/>
                                          </p:val>
                                        </p:tav>
                                      </p:tavLst>
                                    </p:anim>
                                    <p:anim calcmode="lin" valueType="num">
                                      <p:cBhvr additive="base">
                                        <p:cTn id="45" dur="500" fill="hold"/>
                                        <p:tgtEl>
                                          <p:spTgt spid="42"/>
                                        </p:tgtEl>
                                        <p:attrNameLst>
                                          <p:attrName>ppt_y</p:attrName>
                                        </p:attrNameLst>
                                      </p:cBhvr>
                                      <p:tavLst>
                                        <p:tav tm="0">
                                          <p:val>
                                            <p:strVal val="#ppt_y"/>
                                          </p:val>
                                        </p:tav>
                                        <p:tav tm="100000">
                                          <p:val>
                                            <p:strVal val="#ppt_y"/>
                                          </p:val>
                                        </p:tav>
                                      </p:tavLst>
                                    </p:anim>
                                  </p:childTnLst>
                                </p:cTn>
                              </p:par>
                              <p:par>
                                <p:cTn id="46" presetID="22" presetClass="entr" presetSubtype="4" fill="hold" nodeType="withEffect">
                                  <p:stCondLst>
                                    <p:cond delay="60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 presetClass="entr" presetSubtype="2" decel="100000" fill="hold" grpId="0" nodeType="withEffect">
                                  <p:stCondLst>
                                    <p:cond delay="110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1+#ppt_w/2"/>
                                          </p:val>
                                        </p:tav>
                                        <p:tav tm="100000">
                                          <p:val>
                                            <p:strVal val="#ppt_x"/>
                                          </p:val>
                                        </p:tav>
                                      </p:tavLst>
                                    </p:anim>
                                    <p:anim calcmode="lin" valueType="num">
                                      <p:cBhvr additive="base">
                                        <p:cTn id="52" dur="500" fill="hold"/>
                                        <p:tgtEl>
                                          <p:spTgt spid="41"/>
                                        </p:tgtEl>
                                        <p:attrNameLst>
                                          <p:attrName>ppt_y</p:attrName>
                                        </p:attrNameLst>
                                      </p:cBhvr>
                                      <p:tavLst>
                                        <p:tav tm="0">
                                          <p:val>
                                            <p:strVal val="#ppt_y"/>
                                          </p:val>
                                        </p:tav>
                                        <p:tav tm="100000">
                                          <p:val>
                                            <p:strVal val="#ppt_y"/>
                                          </p:val>
                                        </p:tav>
                                      </p:tavLst>
                                    </p:anim>
                                  </p:childTnLst>
                                </p:cTn>
                              </p:par>
                              <p:par>
                                <p:cTn id="53" presetID="22" presetClass="entr" presetSubtype="1" fill="hold" nodeType="withEffect">
                                  <p:stCondLst>
                                    <p:cond delay="80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par>
                                <p:cTn id="56" presetID="2" presetClass="entr" presetSubtype="8" decel="100000" fill="hold" grpId="0" nodeType="withEffect">
                                  <p:stCondLst>
                                    <p:cond delay="130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0-#ppt_w/2"/>
                                          </p:val>
                                        </p:tav>
                                        <p:tav tm="100000">
                                          <p:val>
                                            <p:strVal val="#ppt_x"/>
                                          </p:val>
                                        </p:tav>
                                      </p:tavLst>
                                    </p:anim>
                                    <p:anim calcmode="lin" valueType="num">
                                      <p:cBhvr additive="base">
                                        <p:cTn id="59"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animBg="1"/>
      <p:bldP spid="40" grpId="0"/>
      <p:bldP spid="41" grpId="0"/>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94522"/>
            <a:ext cx="9144000" cy="1296000"/>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018444" y="950970"/>
            <a:ext cx="1296000" cy="1296000"/>
            <a:chOff x="3176814" y="2291386"/>
            <a:chExt cx="2522171" cy="2628240"/>
          </a:xfrm>
        </p:grpSpPr>
        <p:sp>
          <p:nvSpPr>
            <p:cNvPr id="7" name="椭圆 6"/>
            <p:cNvSpPr/>
            <p:nvPr/>
          </p:nvSpPr>
          <p:spPr>
            <a:xfrm>
              <a:off x="3176814" y="2291386"/>
              <a:ext cx="2522171" cy="2628240"/>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prstClr val="white"/>
                </a:solidFill>
              </a:endParaRPr>
            </a:p>
          </p:txBody>
        </p:sp>
        <p:sp>
          <p:nvSpPr>
            <p:cNvPr id="8" name="椭圆 7"/>
            <p:cNvSpPr/>
            <p:nvPr/>
          </p:nvSpPr>
          <p:spPr>
            <a:xfrm>
              <a:off x="3222395" y="2338884"/>
              <a:ext cx="2431007" cy="2533243"/>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prstClr val="white"/>
                </a:solidFill>
              </a:endParaRPr>
            </a:p>
          </p:txBody>
        </p:sp>
      </p:grpSp>
      <p:sp>
        <p:nvSpPr>
          <p:cNvPr id="9" name="文本框 8"/>
          <p:cNvSpPr txBox="1"/>
          <p:nvPr/>
        </p:nvSpPr>
        <p:spPr>
          <a:xfrm>
            <a:off x="6251105" y="998806"/>
            <a:ext cx="830677" cy="1200329"/>
          </a:xfrm>
          <a:prstGeom prst="rect">
            <a:avLst/>
          </a:prstGeom>
          <a:noFill/>
        </p:spPr>
        <p:txBody>
          <a:bodyPr wrap="none" rtlCol="0" anchor="ctr">
            <a:spAutoFit/>
          </a:bodyPr>
          <a:lstStyle/>
          <a:p>
            <a:pPr algn="ctr"/>
            <a:r>
              <a:rPr lang="en-US" altLang="zh-CN" sz="7200" b="1" dirty="0">
                <a:solidFill>
                  <a:srgbClr val="C30D23"/>
                </a:solidFill>
                <a:latin typeface="微软雅黑" panose="020B0503020204020204" pitchFamily="34" charset="-122"/>
                <a:ea typeface="微软雅黑" panose="020B0503020204020204" pitchFamily="34" charset="-122"/>
              </a:rPr>
              <a:t>X</a:t>
            </a:r>
            <a:endParaRPr lang="zh-CN" altLang="en-US" sz="7200" b="1" dirty="0">
              <a:solidFill>
                <a:srgbClr val="C30D23"/>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829556" y="950970"/>
            <a:ext cx="1296000" cy="1296000"/>
            <a:chOff x="3176814" y="2273198"/>
            <a:chExt cx="4093048" cy="5177482"/>
          </a:xfrm>
        </p:grpSpPr>
        <p:sp>
          <p:nvSpPr>
            <p:cNvPr id="11" name="椭圆 10"/>
            <p:cNvSpPr/>
            <p:nvPr/>
          </p:nvSpPr>
          <p:spPr>
            <a:xfrm>
              <a:off x="3176814" y="2273198"/>
              <a:ext cx="4093048" cy="5177482"/>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sp>
          <p:nvSpPr>
            <p:cNvPr id="12" name="椭圆 11"/>
            <p:cNvSpPr/>
            <p:nvPr/>
          </p:nvSpPr>
          <p:spPr>
            <a:xfrm>
              <a:off x="3274268" y="2396471"/>
              <a:ext cx="3898141" cy="4930935"/>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grpSp>
      <p:sp>
        <p:nvSpPr>
          <p:cNvPr id="13" name="文本框 12"/>
          <p:cNvSpPr txBox="1"/>
          <p:nvPr/>
        </p:nvSpPr>
        <p:spPr>
          <a:xfrm>
            <a:off x="1891166" y="998806"/>
            <a:ext cx="1172779" cy="1200329"/>
          </a:xfrm>
          <a:prstGeom prst="rect">
            <a:avLst/>
          </a:prstGeom>
          <a:noFill/>
        </p:spPr>
        <p:txBody>
          <a:bodyPr wrap="square" rtlCol="0" anchor="ctr">
            <a:spAutoFit/>
          </a:bodyPr>
          <a:lstStyle/>
          <a:p>
            <a:pPr algn="ctr"/>
            <a:r>
              <a:rPr lang="en-US" altLang="zh-CN" sz="7200" b="1" dirty="0">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sz="7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3225852" y="950970"/>
            <a:ext cx="1296000" cy="1296000"/>
            <a:chOff x="3176814" y="2273198"/>
            <a:chExt cx="4093048" cy="5177482"/>
          </a:xfrm>
        </p:grpSpPr>
        <p:sp>
          <p:nvSpPr>
            <p:cNvPr id="15" name="椭圆 14"/>
            <p:cNvSpPr/>
            <p:nvPr/>
          </p:nvSpPr>
          <p:spPr>
            <a:xfrm>
              <a:off x="3176814" y="2273198"/>
              <a:ext cx="4093048" cy="5177482"/>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sp>
          <p:nvSpPr>
            <p:cNvPr id="16" name="椭圆 15"/>
            <p:cNvSpPr/>
            <p:nvPr/>
          </p:nvSpPr>
          <p:spPr>
            <a:xfrm>
              <a:off x="3274268" y="2396471"/>
              <a:ext cx="3898141" cy="4930935"/>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grpSp>
      <p:sp>
        <p:nvSpPr>
          <p:cNvPr id="17" name="文本框 25"/>
          <p:cNvSpPr txBox="1"/>
          <p:nvPr/>
        </p:nvSpPr>
        <p:spPr>
          <a:xfrm>
            <a:off x="3287462" y="998806"/>
            <a:ext cx="1172779" cy="1200329"/>
          </a:xfrm>
          <a:prstGeom prst="rect">
            <a:avLst/>
          </a:prstGeom>
          <a:noFill/>
        </p:spPr>
        <p:txBody>
          <a:bodyPr wrap="square" rtlCol="0" anchor="ctr">
            <a:spAutoFit/>
          </a:bodyPr>
          <a:lstStyle/>
          <a:p>
            <a:pPr algn="ctr"/>
            <a:r>
              <a:rPr lang="en-US" altLang="zh-CN" sz="7200" b="1"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7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22148" y="950970"/>
            <a:ext cx="1296000" cy="1296000"/>
            <a:chOff x="3176814" y="2273198"/>
            <a:chExt cx="4093048" cy="5177482"/>
          </a:xfrm>
        </p:grpSpPr>
        <p:sp>
          <p:nvSpPr>
            <p:cNvPr id="19" name="椭圆 18"/>
            <p:cNvSpPr/>
            <p:nvPr/>
          </p:nvSpPr>
          <p:spPr>
            <a:xfrm>
              <a:off x="3176814" y="2273198"/>
              <a:ext cx="4093048" cy="5177482"/>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a:outerShdw blurRad="127000" dist="2540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sp>
          <p:nvSpPr>
            <p:cNvPr id="20" name="椭圆 19"/>
            <p:cNvSpPr/>
            <p:nvPr/>
          </p:nvSpPr>
          <p:spPr>
            <a:xfrm>
              <a:off x="3274268" y="2396471"/>
              <a:ext cx="3898141" cy="4930935"/>
            </a:xfrm>
            <a:prstGeom prst="ellipse">
              <a:avLst/>
            </a:prstGeom>
            <a:gradFill flip="none" rotWithShape="1">
              <a:gsLst>
                <a:gs pos="49000">
                  <a:schemeClr val="accent1">
                    <a:lumMod val="5000"/>
                    <a:lumOff val="95000"/>
                  </a:schemeClr>
                </a:gs>
                <a:gs pos="92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a:solidFill>
                  <a:schemeClr val="tx1">
                    <a:lumMod val="75000"/>
                    <a:lumOff val="25000"/>
                  </a:schemeClr>
                </a:solidFill>
              </a:endParaRPr>
            </a:p>
          </p:txBody>
        </p:sp>
      </p:grpSp>
      <p:sp>
        <p:nvSpPr>
          <p:cNvPr id="21" name="文本框 25"/>
          <p:cNvSpPr txBox="1"/>
          <p:nvPr/>
        </p:nvSpPr>
        <p:spPr>
          <a:xfrm>
            <a:off x="4683758" y="998806"/>
            <a:ext cx="1172779" cy="1200329"/>
          </a:xfrm>
          <a:prstGeom prst="rect">
            <a:avLst/>
          </a:prstGeom>
          <a:noFill/>
        </p:spPr>
        <p:txBody>
          <a:bodyPr wrap="square" rtlCol="0" anchor="ctr">
            <a:spAutoFit/>
          </a:bodyPr>
          <a:lstStyle/>
          <a:p>
            <a:pPr algn="ctr"/>
            <a:r>
              <a:rPr lang="en-US" altLang="zh-CN" sz="7200" b="1"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7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1080310" y="2819400"/>
            <a:ext cx="6984776" cy="723853"/>
          </a:xfrm>
          <a:prstGeom prst="rect">
            <a:avLst/>
          </a:prstGeom>
          <a:effectLst>
            <a:outerShdw blurRad="63500" dir="1260000" sx="102000" sy="102000" algn="ctr" rotWithShape="0">
              <a:prstClr val="black">
                <a:alpha val="40000"/>
              </a:prstClr>
            </a:outerShdw>
          </a:effectLst>
        </p:spPr>
        <p:txBody>
          <a:bodyPr wrap="square" lIns="46292" tIns="23146" rIns="46292" bIns="23146">
            <a:spAutoFit/>
          </a:bodyPr>
          <a:lstStyle/>
          <a:p>
            <a:pPr algn="ctr"/>
            <a:r>
              <a:rPr lang="zh-CN" altLang="en-US" sz="4400" b="1" dirty="0">
                <a:solidFill>
                  <a:schemeClr val="bg1"/>
                </a:solidFill>
                <a:effectLst>
                  <a:outerShdw blurRad="63500" sx="102000" sy="102000" algn="ctr" rotWithShape="0">
                    <a:prstClr val="black">
                      <a:alpha val="40000"/>
                    </a:prstClr>
                  </a:outerShdw>
                </a:effectLst>
                <a:latin typeface="黑体" panose="02010609060101010101" pitchFamily="49" charset="-122"/>
                <a:ea typeface="黑体" panose="02010609060101010101" pitchFamily="49" charset="-122"/>
              </a:rPr>
              <a:t>演示完毕，感谢您的聆听</a:t>
            </a:r>
          </a:p>
        </p:txBody>
      </p:sp>
      <p:sp>
        <p:nvSpPr>
          <p:cNvPr id="23" name="矩形 22"/>
          <p:cNvSpPr/>
          <p:nvPr/>
        </p:nvSpPr>
        <p:spPr>
          <a:xfrm>
            <a:off x="2268441" y="3647062"/>
            <a:ext cx="4608514" cy="270074"/>
          </a:xfrm>
          <a:prstGeom prst="rect">
            <a:avLst/>
          </a:prstGeom>
        </p:spPr>
        <p:txBody>
          <a:bodyPr wrap="square" lIns="61722" tIns="30861" rIns="61722" bIns="30861">
            <a:spAutoFit/>
          </a:bodyPr>
          <a:lstStyle/>
          <a:p>
            <a:pPr algn="ctr"/>
            <a:r>
              <a:rPr lang="en-US" altLang="zh-CN" dirty="0">
                <a:solidFill>
                  <a:schemeClr val="bg1"/>
                </a:solidFill>
                <a:latin typeface="Adobe Gothic Std B" pitchFamily="34" charset="-128"/>
                <a:ea typeface="微软雅黑" pitchFamily="34" charset="-122"/>
              </a:rPr>
              <a:t>COMPANY :     </a:t>
            </a:r>
            <a:r>
              <a:rPr lang="zh-CN" altLang="en-US" dirty="0">
                <a:solidFill>
                  <a:schemeClr val="bg1"/>
                </a:solidFill>
                <a:latin typeface="Adobe Gothic Std B" pitchFamily="34" charset="-128"/>
                <a:ea typeface="微软雅黑" pitchFamily="34" charset="-122"/>
              </a:rPr>
              <a:t>第一</a:t>
            </a:r>
            <a:r>
              <a:rPr lang="en-US" altLang="zh-CN" dirty="0">
                <a:solidFill>
                  <a:schemeClr val="bg1"/>
                </a:solidFill>
                <a:latin typeface="Adobe Gothic Std B" pitchFamily="34" charset="-128"/>
                <a:ea typeface="微软雅黑" pitchFamily="34" charset="-122"/>
              </a:rPr>
              <a:t>PPT</a:t>
            </a:r>
            <a:endParaRPr lang="zh-CN" altLang="en-US" dirty="0">
              <a:solidFill>
                <a:schemeClr val="bg1"/>
              </a:solidFill>
              <a:latin typeface="Adobe Gothic Std B" pitchFamily="34" charset="-128"/>
              <a:ea typeface="微软雅黑" pitchFamily="34" charset="-122"/>
            </a:endParaRPr>
          </a:p>
        </p:txBody>
      </p:sp>
      <p:sp>
        <p:nvSpPr>
          <p:cNvPr id="24" name="TextBox 62"/>
          <p:cNvSpPr txBox="1"/>
          <p:nvPr/>
        </p:nvSpPr>
        <p:spPr>
          <a:xfrm>
            <a:off x="2195736" y="4415616"/>
            <a:ext cx="2376264" cy="30008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汇报人：第一</a:t>
            </a:r>
            <a:r>
              <a:rPr lang="en-US" altLang="zh-CN" dirty="0">
                <a:latin typeface="微软雅黑" panose="020B0503020204020204" pitchFamily="34" charset="-122"/>
                <a:ea typeface="微软雅黑" panose="020B0503020204020204" pitchFamily="34" charset="-122"/>
              </a:rPr>
              <a:t>PPT</a:t>
            </a:r>
            <a:endParaRPr lang="zh-CN" altLang="en-US" dirty="0">
              <a:latin typeface="微软雅黑" panose="020B0503020204020204" pitchFamily="34" charset="-122"/>
              <a:ea typeface="微软雅黑" panose="020B0503020204020204" pitchFamily="34" charset="-122"/>
            </a:endParaRPr>
          </a:p>
        </p:txBody>
      </p:sp>
      <p:sp>
        <p:nvSpPr>
          <p:cNvPr id="25" name="TextBox 63"/>
          <p:cNvSpPr txBox="1"/>
          <p:nvPr/>
        </p:nvSpPr>
        <p:spPr>
          <a:xfrm>
            <a:off x="4572000" y="4415616"/>
            <a:ext cx="2376264" cy="30008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时间：</a:t>
            </a:r>
            <a:r>
              <a:rPr lang="en-US" altLang="zh-CN" dirty="0">
                <a:latin typeface="微软雅黑" panose="020B0503020204020204" pitchFamily="34" charset="-122"/>
                <a:ea typeface="微软雅黑" panose="020B0503020204020204" pitchFamily="34" charset="-122"/>
              </a:rPr>
              <a:t>201X-02-01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4859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par>
                          <p:cTn id="21" fill="hold">
                            <p:stCondLst>
                              <p:cond delay="12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3"/>
                                        </p:tgtEl>
                                        <p:attrNameLst>
                                          <p:attrName>style.visibility</p:attrName>
                                        </p:attrNameLst>
                                      </p:cBhvr>
                                      <p:to>
                                        <p:strVal val="visible"/>
                                      </p:to>
                                    </p:set>
                                    <p:anim by="(-#ppt_w*2)" calcmode="lin" valueType="num">
                                      <p:cBhvr rctx="PPT">
                                        <p:cTn id="24" dur="500" autoRev="1" fill="hold">
                                          <p:stCondLst>
                                            <p:cond delay="0"/>
                                          </p:stCondLst>
                                        </p:cTn>
                                        <p:tgtEl>
                                          <p:spTgt spid="13"/>
                                        </p:tgtEl>
                                        <p:attrNameLst>
                                          <p:attrName>ppt_w</p:attrName>
                                        </p:attrNameLst>
                                      </p:cBhvr>
                                    </p:anim>
                                    <p:anim by="(#ppt_w*0.50)" calcmode="lin" valueType="num">
                                      <p:cBhvr>
                                        <p:cTn id="25" dur="500" decel="50000" autoRev="1" fill="hold">
                                          <p:stCondLst>
                                            <p:cond delay="0"/>
                                          </p:stCondLst>
                                        </p:cTn>
                                        <p:tgtEl>
                                          <p:spTgt spid="13"/>
                                        </p:tgtEl>
                                        <p:attrNameLst>
                                          <p:attrName>ppt_x</p:attrName>
                                        </p:attrNameLst>
                                      </p:cBhvr>
                                    </p:anim>
                                    <p:anim from="(-#ppt_h/2)" to="(#ppt_y)" calcmode="lin" valueType="num">
                                      <p:cBhvr>
                                        <p:cTn id="26" dur="1000" fill="hold">
                                          <p:stCondLst>
                                            <p:cond delay="0"/>
                                          </p:stCondLst>
                                        </p:cTn>
                                        <p:tgtEl>
                                          <p:spTgt spid="13"/>
                                        </p:tgtEl>
                                        <p:attrNameLst>
                                          <p:attrName>ppt_y</p:attrName>
                                        </p:attrNameLst>
                                      </p:cBhvr>
                                    </p:anim>
                                    <p:animRot by="21600000">
                                      <p:cBhvr>
                                        <p:cTn id="27" dur="1000" fill="hold">
                                          <p:stCondLst>
                                            <p:cond delay="0"/>
                                          </p:stCondLst>
                                        </p:cTn>
                                        <p:tgtEl>
                                          <p:spTgt spid="13"/>
                                        </p:tgtEl>
                                        <p:attrNameLst>
                                          <p:attrName>r</p:attrName>
                                        </p:attrNameLst>
                                      </p:cBhvr>
                                    </p:animRot>
                                  </p:childTnLst>
                                </p:cTn>
                              </p:par>
                              <p:par>
                                <p:cTn id="28" presetID="56" presetClass="entr" presetSubtype="0" fill="hold" grpId="0" nodeType="withEffect">
                                  <p:stCondLst>
                                    <p:cond delay="0"/>
                                  </p:stCondLst>
                                  <p:iterate type="lt">
                                    <p:tmPct val="10000"/>
                                  </p:iterate>
                                  <p:childTnLst>
                                    <p:set>
                                      <p:cBhvr>
                                        <p:cTn id="29" dur="1" fill="hold">
                                          <p:stCondLst>
                                            <p:cond delay="0"/>
                                          </p:stCondLst>
                                        </p:cTn>
                                        <p:tgtEl>
                                          <p:spTgt spid="17"/>
                                        </p:tgtEl>
                                        <p:attrNameLst>
                                          <p:attrName>style.visibility</p:attrName>
                                        </p:attrNameLst>
                                      </p:cBhvr>
                                      <p:to>
                                        <p:strVal val="visible"/>
                                      </p:to>
                                    </p:set>
                                    <p:anim by="(-#ppt_w*2)" calcmode="lin" valueType="num">
                                      <p:cBhvr rctx="PPT">
                                        <p:cTn id="30" dur="500" autoRev="1" fill="hold">
                                          <p:stCondLst>
                                            <p:cond delay="0"/>
                                          </p:stCondLst>
                                        </p:cTn>
                                        <p:tgtEl>
                                          <p:spTgt spid="17"/>
                                        </p:tgtEl>
                                        <p:attrNameLst>
                                          <p:attrName>ppt_w</p:attrName>
                                        </p:attrNameLst>
                                      </p:cBhvr>
                                    </p:anim>
                                    <p:anim by="(#ppt_w*0.50)" calcmode="lin" valueType="num">
                                      <p:cBhvr>
                                        <p:cTn id="31" dur="500" decel="50000" autoRev="1" fill="hold">
                                          <p:stCondLst>
                                            <p:cond delay="0"/>
                                          </p:stCondLst>
                                        </p:cTn>
                                        <p:tgtEl>
                                          <p:spTgt spid="17"/>
                                        </p:tgtEl>
                                        <p:attrNameLst>
                                          <p:attrName>ppt_x</p:attrName>
                                        </p:attrNameLst>
                                      </p:cBhvr>
                                    </p:anim>
                                    <p:anim from="(-#ppt_h/2)" to="(#ppt_y)" calcmode="lin" valueType="num">
                                      <p:cBhvr>
                                        <p:cTn id="32" dur="1000" fill="hold">
                                          <p:stCondLst>
                                            <p:cond delay="0"/>
                                          </p:stCondLst>
                                        </p:cTn>
                                        <p:tgtEl>
                                          <p:spTgt spid="17"/>
                                        </p:tgtEl>
                                        <p:attrNameLst>
                                          <p:attrName>ppt_y</p:attrName>
                                        </p:attrNameLst>
                                      </p:cBhvr>
                                    </p:anim>
                                    <p:animRot by="21600000">
                                      <p:cBhvr>
                                        <p:cTn id="33" dur="1000" fill="hold">
                                          <p:stCondLst>
                                            <p:cond delay="0"/>
                                          </p:stCondLst>
                                        </p:cTn>
                                        <p:tgtEl>
                                          <p:spTgt spid="17"/>
                                        </p:tgtEl>
                                        <p:attrNameLst>
                                          <p:attrName>r</p:attrName>
                                        </p:attrNameLst>
                                      </p:cBhvr>
                                    </p:animRot>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21"/>
                                        </p:tgtEl>
                                        <p:attrNameLst>
                                          <p:attrName>style.visibility</p:attrName>
                                        </p:attrNameLst>
                                      </p:cBhvr>
                                      <p:to>
                                        <p:strVal val="visible"/>
                                      </p:to>
                                    </p:set>
                                    <p:anim by="(-#ppt_w*2)" calcmode="lin" valueType="num">
                                      <p:cBhvr rctx="PPT">
                                        <p:cTn id="36" dur="500" autoRev="1" fill="hold">
                                          <p:stCondLst>
                                            <p:cond delay="0"/>
                                          </p:stCondLst>
                                        </p:cTn>
                                        <p:tgtEl>
                                          <p:spTgt spid="21"/>
                                        </p:tgtEl>
                                        <p:attrNameLst>
                                          <p:attrName>ppt_w</p:attrName>
                                        </p:attrNameLst>
                                      </p:cBhvr>
                                    </p:anim>
                                    <p:anim by="(#ppt_w*0.50)" calcmode="lin" valueType="num">
                                      <p:cBhvr>
                                        <p:cTn id="37" dur="500" decel="50000" autoRev="1" fill="hold">
                                          <p:stCondLst>
                                            <p:cond delay="0"/>
                                          </p:stCondLst>
                                        </p:cTn>
                                        <p:tgtEl>
                                          <p:spTgt spid="21"/>
                                        </p:tgtEl>
                                        <p:attrNameLst>
                                          <p:attrName>ppt_x</p:attrName>
                                        </p:attrNameLst>
                                      </p:cBhvr>
                                    </p:anim>
                                    <p:anim from="(-#ppt_h/2)" to="(#ppt_y)" calcmode="lin" valueType="num">
                                      <p:cBhvr>
                                        <p:cTn id="38" dur="1000" fill="hold">
                                          <p:stCondLst>
                                            <p:cond delay="0"/>
                                          </p:stCondLst>
                                        </p:cTn>
                                        <p:tgtEl>
                                          <p:spTgt spid="21"/>
                                        </p:tgtEl>
                                        <p:attrNameLst>
                                          <p:attrName>ppt_y</p:attrName>
                                        </p:attrNameLst>
                                      </p:cBhvr>
                                    </p:anim>
                                    <p:animRot by="21600000">
                                      <p:cBhvr>
                                        <p:cTn id="39" dur="1000" fill="hold">
                                          <p:stCondLst>
                                            <p:cond delay="0"/>
                                          </p:stCondLst>
                                        </p:cTn>
                                        <p:tgtEl>
                                          <p:spTgt spid="21"/>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9"/>
                                        </p:tgtEl>
                                        <p:attrNameLst>
                                          <p:attrName>style.visibility</p:attrName>
                                        </p:attrNameLst>
                                      </p:cBhvr>
                                      <p:to>
                                        <p:strVal val="visible"/>
                                      </p:to>
                                    </p:set>
                                    <p:anim by="(-#ppt_w*2)" calcmode="lin" valueType="num">
                                      <p:cBhvr rctx="PPT">
                                        <p:cTn id="42" dur="500" autoRev="1" fill="hold">
                                          <p:stCondLst>
                                            <p:cond delay="0"/>
                                          </p:stCondLst>
                                        </p:cTn>
                                        <p:tgtEl>
                                          <p:spTgt spid="9"/>
                                        </p:tgtEl>
                                        <p:attrNameLst>
                                          <p:attrName>ppt_w</p:attrName>
                                        </p:attrNameLst>
                                      </p:cBhvr>
                                    </p:anim>
                                    <p:anim by="(#ppt_w*0.50)" calcmode="lin" valueType="num">
                                      <p:cBhvr>
                                        <p:cTn id="43" dur="500" decel="50000" autoRev="1" fill="hold">
                                          <p:stCondLst>
                                            <p:cond delay="0"/>
                                          </p:stCondLst>
                                        </p:cTn>
                                        <p:tgtEl>
                                          <p:spTgt spid="9"/>
                                        </p:tgtEl>
                                        <p:attrNameLst>
                                          <p:attrName>ppt_x</p:attrName>
                                        </p:attrNameLst>
                                      </p:cBhvr>
                                    </p:anim>
                                    <p:anim from="(-#ppt_h/2)" to="(#ppt_y)" calcmode="lin" valueType="num">
                                      <p:cBhvr>
                                        <p:cTn id="44" dur="1000" fill="hold">
                                          <p:stCondLst>
                                            <p:cond delay="0"/>
                                          </p:stCondLst>
                                        </p:cTn>
                                        <p:tgtEl>
                                          <p:spTgt spid="9"/>
                                        </p:tgtEl>
                                        <p:attrNameLst>
                                          <p:attrName>ppt_y</p:attrName>
                                        </p:attrNameLst>
                                      </p:cBhvr>
                                    </p:anim>
                                    <p:animRot by="21600000">
                                      <p:cBhvr>
                                        <p:cTn id="45" dur="1000" fill="hold">
                                          <p:stCondLst>
                                            <p:cond delay="0"/>
                                          </p:stCondLst>
                                        </p:cTn>
                                        <p:tgtEl>
                                          <p:spTgt spid="9"/>
                                        </p:tgtEl>
                                        <p:attrNameLst>
                                          <p:attrName>r</p:attrName>
                                        </p:attrNameLst>
                                      </p:cBhvr>
                                    </p:animRot>
                                  </p:childTnLst>
                                </p:cTn>
                              </p:par>
                            </p:childTnLst>
                          </p:cTn>
                        </p:par>
                        <p:par>
                          <p:cTn id="46" fill="hold">
                            <p:stCondLst>
                              <p:cond delay="225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750"/>
                                        <p:tgtEl>
                                          <p:spTgt spid="5"/>
                                        </p:tgtEl>
                                      </p:cBhvr>
                                    </p:animEffect>
                                  </p:childTnLst>
                                </p:cTn>
                              </p:par>
                            </p:childTnLst>
                          </p:cTn>
                        </p:par>
                        <p:par>
                          <p:cTn id="50" fill="hold">
                            <p:stCondLst>
                              <p:cond delay="3000"/>
                            </p:stCondLst>
                            <p:childTnLst>
                              <p:par>
                                <p:cTn id="51" presetID="52" presetClass="entr" presetSubtype="0" fill="hold" grpId="0" nodeType="afterEffect">
                                  <p:stCondLst>
                                    <p:cond delay="0"/>
                                  </p:stCondLst>
                                  <p:iterate type="lt">
                                    <p:tmPct val="10000"/>
                                  </p:iterate>
                                  <p:childTnLst>
                                    <p:set>
                                      <p:cBhvr>
                                        <p:cTn id="52" dur="1" fill="hold">
                                          <p:stCondLst>
                                            <p:cond delay="0"/>
                                          </p:stCondLst>
                                        </p:cTn>
                                        <p:tgtEl>
                                          <p:spTgt spid="22"/>
                                        </p:tgtEl>
                                        <p:attrNameLst>
                                          <p:attrName>style.visibility</p:attrName>
                                        </p:attrNameLst>
                                      </p:cBhvr>
                                      <p:to>
                                        <p:strVal val="visible"/>
                                      </p:to>
                                    </p:set>
                                    <p:animScale>
                                      <p:cBhvr>
                                        <p:cTn id="53"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22"/>
                                        </p:tgtEl>
                                        <p:attrNameLst>
                                          <p:attrName>ppt_x</p:attrName>
                                          <p:attrName>ppt_y</p:attrName>
                                        </p:attrNameLst>
                                      </p:cBhvr>
                                    </p:animMotion>
                                    <p:animEffect transition="in" filter="fade">
                                      <p:cBhvr>
                                        <p:cTn id="55" dur="1000"/>
                                        <p:tgtEl>
                                          <p:spTgt spid="22"/>
                                        </p:tgtEl>
                                      </p:cBhvr>
                                    </p:animEffect>
                                  </p:childTnLst>
                                </p:cTn>
                              </p:par>
                            </p:childTnLst>
                          </p:cTn>
                        </p:par>
                        <p:par>
                          <p:cTn id="56" fill="hold">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par>
                          <p:cTn id="60" fill="hold">
                            <p:stCondLst>
                              <p:cond delay="5500"/>
                            </p:stCondLst>
                            <p:childTnLst>
                              <p:par>
                                <p:cTn id="61" presetID="42" presetClass="entr" presetSubtype="0" fill="hold" grpId="0" nodeType="afterEffect">
                                  <p:stCondLst>
                                    <p:cond delay="0"/>
                                  </p:stCondLst>
                                  <p:iterate type="lt">
                                    <p:tmPct val="10000"/>
                                  </p:iterate>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par>
                          <p:cTn id="66" fill="hold">
                            <p:stCondLst>
                              <p:cond delay="7300"/>
                            </p:stCondLst>
                            <p:childTnLst>
                              <p:par>
                                <p:cTn id="67" presetID="42" presetClass="entr" presetSubtype="0" fill="hold" grpId="0" nodeType="afterEffect">
                                  <p:stCondLst>
                                    <p:cond delay="0"/>
                                  </p:stCondLst>
                                  <p:iterate type="lt">
                                    <p:tmPct val="10000"/>
                                  </p:iterate>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3" grpId="0"/>
      <p:bldP spid="17"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1805815" y="1811419"/>
            <a:ext cx="1069200" cy="1067828"/>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1928771" y="1964459"/>
            <a:ext cx="823288" cy="784830"/>
          </a:xfrm>
          <a:prstGeom prst="rect">
            <a:avLst/>
          </a:prstGeom>
          <a:noFill/>
        </p:spPr>
        <p:txBody>
          <a:bodyPr wrap="square" rtlCol="0">
            <a:spAutoFit/>
          </a:bodyPr>
          <a:lstStyle/>
          <a:p>
            <a:r>
              <a:rPr lang="en-US" altLang="zh-CN" sz="4500" b="1">
                <a:solidFill>
                  <a:schemeClr val="bg1"/>
                </a:solidFill>
                <a:latin typeface="Roboto Black" panose="02000000000000000000" pitchFamily="2" charset="0"/>
                <a:ea typeface="Roboto Black" panose="02000000000000000000" pitchFamily="2" charset="0"/>
              </a:rPr>
              <a:t>01</a:t>
            </a:r>
            <a:endParaRPr lang="zh-CN" altLang="en-US" sz="4500" b="1">
              <a:solidFill>
                <a:schemeClr val="bg1"/>
              </a:solidFill>
              <a:latin typeface="Roboto Black" panose="02000000000000000000" pitchFamily="2" charset="0"/>
            </a:endParaRPr>
          </a:p>
        </p:txBody>
      </p:sp>
      <p:sp>
        <p:nvSpPr>
          <p:cNvPr id="10" name="文本框 9"/>
          <p:cNvSpPr txBox="1"/>
          <p:nvPr/>
        </p:nvSpPr>
        <p:spPr>
          <a:xfrm>
            <a:off x="3390046" y="1739546"/>
            <a:ext cx="3500303" cy="600164"/>
          </a:xfrm>
          <a:prstGeom prst="rect">
            <a:avLst/>
          </a:prstGeom>
          <a:noFill/>
        </p:spPr>
        <p:txBody>
          <a:bodyPr wrap="square" rtlCol="0">
            <a:spAutoFit/>
          </a:bodyPr>
          <a:lstStyle/>
          <a:p>
            <a:r>
              <a:rPr lang="zh-CN" altLang="en-US" sz="3300" b="1" dirty="0">
                <a:blipFill>
                  <a:blip r:embed="rId3"/>
                  <a:stretch>
                    <a:fillRect/>
                  </a:stretch>
                </a:blipFill>
                <a:latin typeface="微软雅黑" panose="020B0503020204020204" pitchFamily="34" charset="-122"/>
                <a:ea typeface="微软雅黑" panose="020B0503020204020204" pitchFamily="34" charset="-122"/>
              </a:rPr>
              <a:t>单击添加标题</a:t>
            </a:r>
          </a:p>
        </p:txBody>
      </p:sp>
      <p:cxnSp>
        <p:nvCxnSpPr>
          <p:cNvPr id="11" name="直接连接符 10"/>
          <p:cNvCxnSpPr/>
          <p:nvPr/>
        </p:nvCxnSpPr>
        <p:spPr>
          <a:xfrm>
            <a:off x="3183148" y="2374421"/>
            <a:ext cx="3513107"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2" name="文本占位符 5"/>
          <p:cNvSpPr txBox="1">
            <a:spLocks/>
          </p:cNvSpPr>
          <p:nvPr/>
        </p:nvSpPr>
        <p:spPr>
          <a:xfrm>
            <a:off x="3587692"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3" name="文本占位符 5"/>
          <p:cNvSpPr txBox="1">
            <a:spLocks/>
          </p:cNvSpPr>
          <p:nvPr/>
        </p:nvSpPr>
        <p:spPr>
          <a:xfrm>
            <a:off x="4418358"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4" name="文本占位符 5"/>
          <p:cNvSpPr txBox="1">
            <a:spLocks/>
          </p:cNvSpPr>
          <p:nvPr/>
        </p:nvSpPr>
        <p:spPr>
          <a:xfrm>
            <a:off x="5249024"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5" name="文本占位符 5"/>
          <p:cNvSpPr txBox="1">
            <a:spLocks/>
          </p:cNvSpPr>
          <p:nvPr/>
        </p:nvSpPr>
        <p:spPr>
          <a:xfrm>
            <a:off x="3587692"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6" name="文本占位符 5"/>
          <p:cNvSpPr txBox="1">
            <a:spLocks/>
          </p:cNvSpPr>
          <p:nvPr/>
        </p:nvSpPr>
        <p:spPr>
          <a:xfrm>
            <a:off x="4415055"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7" name="文本占位符 5"/>
          <p:cNvSpPr txBox="1">
            <a:spLocks/>
          </p:cNvSpPr>
          <p:nvPr/>
        </p:nvSpPr>
        <p:spPr>
          <a:xfrm>
            <a:off x="5249024"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Tree>
    <p:extLst>
      <p:ext uri="{BB962C8B-B14F-4D97-AF65-F5344CB8AC3E}">
        <p14:creationId xmlns:p14="http://schemas.microsoft.com/office/powerpoint/2010/main" val="207867645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400"/>
                                        <p:tgtEl>
                                          <p:spTgt spid="12"/>
                                        </p:tgtEl>
                                      </p:cBhvr>
                                    </p:animEffect>
                                  </p:childTnLst>
                                </p:cTn>
                              </p:par>
                              <p:par>
                                <p:cTn id="29" presetID="22" presetClass="entr" presetSubtype="8"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400"/>
                                        <p:tgtEl>
                                          <p:spTgt spid="13"/>
                                        </p:tgtEl>
                                      </p:cBhvr>
                                    </p:animEffect>
                                  </p:childTnLst>
                                </p:cTn>
                              </p:par>
                              <p:par>
                                <p:cTn id="32" presetID="2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400"/>
                                        <p:tgtEl>
                                          <p:spTgt spid="14"/>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400"/>
                                        <p:tgtEl>
                                          <p:spTgt spid="15"/>
                                        </p:tgtEl>
                                      </p:cBhvr>
                                    </p:animEffect>
                                  </p:childTnLst>
                                </p:cTn>
                              </p:par>
                              <p:par>
                                <p:cTn id="38" presetID="22" presetClass="entr" presetSubtype="8" fill="hold" grpId="0" nodeType="withEffect">
                                  <p:stCondLst>
                                    <p:cond delay="30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400"/>
                                        <p:tgtEl>
                                          <p:spTgt spid="16"/>
                                        </p:tgtEl>
                                      </p:cBhvr>
                                    </p:animEffect>
                                  </p:childTnLst>
                                </p:cTn>
                              </p:par>
                              <p:par>
                                <p:cTn id="41" presetID="22" presetClass="entr" presetSubtype="8" fill="hold" grpId="0" nodeType="withEffect">
                                  <p:stCondLst>
                                    <p:cond delay="3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矩形 38"/>
          <p:cNvSpPr>
            <a:spLocks noChangeArrowheads="1"/>
          </p:cNvSpPr>
          <p:nvPr/>
        </p:nvSpPr>
        <p:spPr bwMode="auto">
          <a:xfrm>
            <a:off x="2375358" y="1488691"/>
            <a:ext cx="60698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6724"/>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点击此处添加文本内容，如关键词、部分简单介绍等。点击此处添加文本内容，如关键词、部分简单介绍等。点击此处添加文本内容，如关键词、部分简单介绍等。点击此处添加文本内容，</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47"/>
          <p:cNvSpPr>
            <a:spLocks noChangeArrowheads="1"/>
          </p:cNvSpPr>
          <p:nvPr/>
        </p:nvSpPr>
        <p:spPr bwMode="auto">
          <a:xfrm>
            <a:off x="2375358" y="2675030"/>
            <a:ext cx="60698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6724"/>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点击此处添加文本内容，如关键词、部分简单介绍等。点击此处添加文本内容，如关键词、部分简单介绍等。点击此处添加文本内容，如关键词、部分简单介绍等。点击此处添加文本内容，</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48"/>
          <p:cNvSpPr>
            <a:spLocks noChangeArrowheads="1"/>
          </p:cNvSpPr>
          <p:nvPr/>
        </p:nvSpPr>
        <p:spPr bwMode="auto">
          <a:xfrm>
            <a:off x="2375358" y="3887563"/>
            <a:ext cx="60698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6724"/>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点击此处添加文本内容，如关键词、部分简单介绍等。点击此处添加文本内容，如关键词、部分简单介绍等。点击此处添加文本内容，如关键词、部分简单介绍等。点击此处添加文本内容，</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985941" y="2193235"/>
            <a:ext cx="1090687" cy="1090686"/>
            <a:chOff x="1314587" y="2924313"/>
            <a:chExt cx="1454249" cy="1454248"/>
          </a:xfrm>
        </p:grpSpPr>
        <p:sp>
          <p:nvSpPr>
            <p:cNvPr id="15" name="椭圆 14"/>
            <p:cNvSpPr/>
            <p:nvPr/>
          </p:nvSpPr>
          <p:spPr>
            <a:xfrm>
              <a:off x="1314587" y="2924313"/>
              <a:ext cx="1454249" cy="1454248"/>
            </a:xfrm>
            <a:prstGeom prst="ellipse">
              <a:avLst/>
            </a:prstGeom>
            <a:solidFill>
              <a:srgbClr val="C30D2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dirty="0">
                <a:solidFill>
                  <a:srgbClr val="103154"/>
                </a:solidFill>
              </a:endParaRPr>
            </a:p>
          </p:txBody>
        </p:sp>
        <p:sp>
          <p:nvSpPr>
            <p:cNvPr id="16" name="Rounded Rectangle 4"/>
            <p:cNvSpPr>
              <a:spLocks noChangeArrowheads="1"/>
            </p:cNvSpPr>
            <p:nvPr/>
          </p:nvSpPr>
          <p:spPr bwMode="auto">
            <a:xfrm>
              <a:off x="1432111" y="3042944"/>
              <a:ext cx="1219200" cy="1219200"/>
            </a:xfrm>
            <a:prstGeom prst="roundRect">
              <a:avLst>
                <a:gd name="adj" fmla="val 50000"/>
              </a:avLst>
            </a:prstGeom>
            <a:blipFill dpi="0" rotWithShape="1">
              <a:blip r:embed="rId5" cstate="screen">
                <a:extLst>
                  <a:ext uri="{28A0092B-C50C-407E-A947-70E740481C1C}">
                    <a14:useLocalDpi xmlns:a14="http://schemas.microsoft.com/office/drawing/2010/main"/>
                  </a:ext>
                </a:extLst>
              </a:blip>
              <a:srcRect/>
              <a:stretch>
                <a:fillRect/>
              </a:stretch>
            </a:blipFill>
            <a:ln w="19050">
              <a:solidFill>
                <a:schemeClr val="tx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2400">
                <a:solidFill>
                  <a:srgbClr val="FFFFFF"/>
                </a:solidFill>
                <a:latin typeface="Calibri" pitchFamily="34" charset="0"/>
                <a:ea typeface="Calibri" pitchFamily="34" charset="0"/>
                <a:cs typeface="Calibri" pitchFamily="34" charset="0"/>
                <a:sym typeface="Calibri" pitchFamily="34" charset="0"/>
              </a:endParaRPr>
            </a:p>
          </p:txBody>
        </p:sp>
      </p:grpSp>
      <p:grpSp>
        <p:nvGrpSpPr>
          <p:cNvPr id="17" name="组合 16"/>
          <p:cNvGrpSpPr/>
          <p:nvPr/>
        </p:nvGrpSpPr>
        <p:grpSpPr>
          <a:xfrm>
            <a:off x="985941" y="3361574"/>
            <a:ext cx="1090687" cy="1090686"/>
            <a:chOff x="1314587" y="4482099"/>
            <a:chExt cx="1454249" cy="1454248"/>
          </a:xfrm>
        </p:grpSpPr>
        <p:sp>
          <p:nvSpPr>
            <p:cNvPr id="18" name="椭圆 17"/>
            <p:cNvSpPr/>
            <p:nvPr/>
          </p:nvSpPr>
          <p:spPr>
            <a:xfrm>
              <a:off x="1314587" y="4482099"/>
              <a:ext cx="1454249" cy="1454248"/>
            </a:xfrm>
            <a:prstGeom prst="ellipse">
              <a:avLst/>
            </a:prstGeom>
            <a:solidFill>
              <a:srgbClr val="C30D2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dirty="0">
                <a:solidFill>
                  <a:srgbClr val="103154"/>
                </a:solidFill>
              </a:endParaRPr>
            </a:p>
          </p:txBody>
        </p:sp>
        <p:sp>
          <p:nvSpPr>
            <p:cNvPr id="19" name="Rounded Rectangle 5"/>
            <p:cNvSpPr>
              <a:spLocks noChangeArrowheads="1"/>
            </p:cNvSpPr>
            <p:nvPr/>
          </p:nvSpPr>
          <p:spPr bwMode="auto">
            <a:xfrm>
              <a:off x="1432111" y="4598515"/>
              <a:ext cx="1219200" cy="1219200"/>
            </a:xfrm>
            <a:prstGeom prst="roundRect">
              <a:avLst>
                <a:gd name="adj" fmla="val 50000"/>
              </a:avLst>
            </a:prstGeom>
            <a:blipFill dpi="0" rotWithShape="1">
              <a:blip r:embed="rId6" cstate="screen">
                <a:extLst>
                  <a:ext uri="{28A0092B-C50C-407E-A947-70E740481C1C}">
                    <a14:useLocalDpi xmlns:a14="http://schemas.microsoft.com/office/drawing/2010/main"/>
                  </a:ext>
                </a:extLst>
              </a:blip>
              <a:srcRect/>
              <a:stretch>
                <a:fillRect/>
              </a:stretch>
            </a:blipFill>
            <a:ln w="19050">
              <a:solidFill>
                <a:schemeClr val="tx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2400">
                <a:solidFill>
                  <a:srgbClr val="FFFFFF"/>
                </a:solidFill>
                <a:latin typeface="Calibri" pitchFamily="34" charset="0"/>
                <a:ea typeface="Calibri" pitchFamily="34" charset="0"/>
                <a:cs typeface="Calibri" pitchFamily="34" charset="0"/>
                <a:sym typeface="Calibri" pitchFamily="34" charset="0"/>
              </a:endParaRPr>
            </a:p>
          </p:txBody>
        </p:sp>
      </p:grpSp>
      <p:sp>
        <p:nvSpPr>
          <p:cNvPr id="20" name="文本框 85"/>
          <p:cNvSpPr>
            <a:spLocks noChangeArrowheads="1"/>
          </p:cNvSpPr>
          <p:nvPr/>
        </p:nvSpPr>
        <p:spPr bwMode="auto">
          <a:xfrm>
            <a:off x="2343365" y="1235716"/>
            <a:ext cx="1126697" cy="33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p>
            <a:r>
              <a:rPr lang="zh-CN" altLang="en-US" sz="1601" dirty="0">
                <a:ln/>
                <a:solidFill>
                  <a:srgbClr val="C4000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添加标题</a:t>
            </a:r>
          </a:p>
        </p:txBody>
      </p:sp>
      <p:sp>
        <p:nvSpPr>
          <p:cNvPr id="21" name="文本框 85"/>
          <p:cNvSpPr>
            <a:spLocks noChangeArrowheads="1"/>
          </p:cNvSpPr>
          <p:nvPr/>
        </p:nvSpPr>
        <p:spPr bwMode="auto">
          <a:xfrm>
            <a:off x="2343365" y="2438980"/>
            <a:ext cx="1126697" cy="33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p>
            <a:r>
              <a:rPr lang="zh-CN" altLang="en-US" sz="1601" dirty="0">
                <a:ln/>
                <a:solidFill>
                  <a:srgbClr val="C4000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添加标题</a:t>
            </a:r>
          </a:p>
        </p:txBody>
      </p:sp>
      <p:sp>
        <p:nvSpPr>
          <p:cNvPr id="22" name="文本框 85"/>
          <p:cNvSpPr>
            <a:spLocks noChangeArrowheads="1"/>
          </p:cNvSpPr>
          <p:nvPr/>
        </p:nvSpPr>
        <p:spPr bwMode="auto">
          <a:xfrm>
            <a:off x="2343365" y="3643197"/>
            <a:ext cx="1126697" cy="33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p>
            <a:r>
              <a:rPr lang="zh-CN" altLang="en-US" sz="1601" dirty="0">
                <a:ln/>
                <a:solidFill>
                  <a:srgbClr val="C4000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添加标题</a:t>
            </a:r>
          </a:p>
        </p:txBody>
      </p:sp>
      <p:grpSp>
        <p:nvGrpSpPr>
          <p:cNvPr id="23" name="组合 22"/>
          <p:cNvGrpSpPr/>
          <p:nvPr/>
        </p:nvGrpSpPr>
        <p:grpSpPr>
          <a:xfrm>
            <a:off x="985941" y="1041406"/>
            <a:ext cx="1090687" cy="1090686"/>
            <a:chOff x="1314587" y="1388541"/>
            <a:chExt cx="1454249" cy="1454248"/>
          </a:xfrm>
        </p:grpSpPr>
        <p:sp>
          <p:nvSpPr>
            <p:cNvPr id="24" name="椭圆 23"/>
            <p:cNvSpPr/>
            <p:nvPr/>
          </p:nvSpPr>
          <p:spPr>
            <a:xfrm>
              <a:off x="1314587" y="1388541"/>
              <a:ext cx="1454249" cy="1454248"/>
            </a:xfrm>
            <a:prstGeom prst="ellipse">
              <a:avLst/>
            </a:prstGeom>
            <a:solidFill>
              <a:srgbClr val="C30D2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dirty="0">
                <a:solidFill>
                  <a:srgbClr val="103154"/>
                </a:solidFill>
              </a:endParaRPr>
            </a:p>
          </p:txBody>
        </p:sp>
        <p:sp>
          <p:nvSpPr>
            <p:cNvPr id="25" name="Rounded Rectangle 3"/>
            <p:cNvSpPr>
              <a:spLocks noChangeArrowheads="1"/>
            </p:cNvSpPr>
            <p:nvPr/>
          </p:nvSpPr>
          <p:spPr bwMode="auto">
            <a:xfrm>
              <a:off x="1432111" y="1506065"/>
              <a:ext cx="1219200" cy="1219200"/>
            </a:xfrm>
            <a:prstGeom prst="roundRect">
              <a:avLst>
                <a:gd name="adj" fmla="val 50000"/>
              </a:avLst>
            </a:prstGeom>
            <a:blipFill dpi="0" rotWithShape="1">
              <a:blip r:embed="rId7" cstate="screen">
                <a:extLst>
                  <a:ext uri="{28A0092B-C50C-407E-A947-70E740481C1C}">
                    <a14:useLocalDpi xmlns:a14="http://schemas.microsoft.com/office/drawing/2010/main"/>
                  </a:ext>
                </a:extLst>
              </a:blip>
              <a:srcRect/>
              <a:stretch>
                <a:fillRect/>
              </a:stretch>
            </a:blipFill>
            <a:ln w="19050">
              <a:solidFill>
                <a:schemeClr val="tx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2400">
                <a:solidFill>
                  <a:srgbClr val="FFFFFF"/>
                </a:solidFill>
                <a:latin typeface="Calibri" pitchFamily="34" charset="0"/>
                <a:ea typeface="Calibri" pitchFamily="34" charset="0"/>
                <a:cs typeface="Calibri" pitchFamily="34" charset="0"/>
                <a:sym typeface="Calibri" pitchFamily="34" charset="0"/>
              </a:endParaRPr>
            </a:p>
          </p:txBody>
        </p:sp>
      </p:grpSp>
    </p:spTree>
    <p:extLst>
      <p:ext uri="{BB962C8B-B14F-4D97-AF65-F5344CB8AC3E}">
        <p14:creationId xmlns:p14="http://schemas.microsoft.com/office/powerpoint/2010/main" val="2317501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childTnLst>
                          </p:cTn>
                        </p:par>
                        <p:par>
                          <p:cTn id="25" fill="hold">
                            <p:stCondLst>
                              <p:cond delay="3000"/>
                            </p:stCondLst>
                            <p:childTnLst>
                              <p:par>
                                <p:cTn id="26" presetID="53" presetClass="entr" presetSubtype="16"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par>
                          <p:cTn id="37" fill="hold">
                            <p:stCondLst>
                              <p:cond delay="4000"/>
                            </p:stCondLst>
                            <p:childTnLst>
                              <p:par>
                                <p:cTn id="38" presetID="47"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22" presetClass="entr" presetSubtype="8"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5500"/>
                            </p:stCondLst>
                            <p:childTnLst>
                              <p:par>
                                <p:cTn id="48" presetID="47"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childTnLst>
                          </p:cTn>
                        </p:par>
                        <p:par>
                          <p:cTn id="53" fill="hold">
                            <p:stCondLst>
                              <p:cond delay="6500"/>
                            </p:stCondLst>
                            <p:childTnLst>
                              <p:par>
                                <p:cTn id="54" presetID="22" presetClass="entr" presetSubtype="8"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par>
                          <p:cTn id="57" fill="hold">
                            <p:stCondLst>
                              <p:cond delay="7000"/>
                            </p:stCondLst>
                            <p:childTnLst>
                              <p:par>
                                <p:cTn id="58" presetID="47"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22" presetClass="entr" presetSubtype="8"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lef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Oval 14"/>
          <p:cNvSpPr/>
          <p:nvPr/>
        </p:nvSpPr>
        <p:spPr>
          <a:xfrm>
            <a:off x="1198917" y="1453530"/>
            <a:ext cx="1505649" cy="1505649"/>
          </a:xfrm>
          <a:prstGeom prst="ellipse">
            <a:avLst/>
          </a:prstGeom>
          <a:solidFill>
            <a:schemeClr val="bg1">
              <a:lumMod val="95000"/>
            </a:schemeClr>
          </a:solidFill>
          <a:ln>
            <a:noFill/>
          </a:ln>
          <a:effectLst>
            <a:outerShdw blurRad="177800" dist="63500" dir="2700000" algn="ctr" rotWithShape="0">
              <a:prstClr val="black">
                <a:alpha val="25000"/>
              </a:prstClr>
            </a:outerShdw>
          </a:effectLst>
          <a:scene3d>
            <a:camera prst="orthographicFront"/>
            <a:lightRig rig="threePt" dir="t"/>
          </a:scene3d>
          <a:sp3d prstMaterial="softEdge">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年终总结</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Content Placeholder 2"/>
          <p:cNvSpPr txBox="1">
            <a:spLocks/>
          </p:cNvSpPr>
          <p:nvPr/>
        </p:nvSpPr>
        <p:spPr>
          <a:xfrm>
            <a:off x="693571" y="3037706"/>
            <a:ext cx="2372862"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defTabSz="1088232">
              <a:lnSpc>
                <a:spcPct val="200000"/>
              </a:lnSpc>
              <a:spcBef>
                <a:spcPts val="0"/>
              </a:spcBef>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添加文本标题</a:t>
            </a:r>
            <a:endParaRPr lang="en-US" altLang="zh-CN" sz="1200" b="1"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endParaRPr>
          </a:p>
          <a:p>
            <a:pPr marL="0" lvl="0" indent="0" defTabSz="1088232">
              <a:lnSpc>
                <a:spcPct val="150000"/>
              </a:lnSpc>
              <a:spcBef>
                <a:spcPts val="0"/>
              </a:spcBef>
              <a:buNone/>
            </a:pPr>
            <a:r>
              <a:rPr lang="zh-CN" altLang="en-US" sz="90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a:t>
            </a:r>
            <a:r>
              <a:rPr lang="zh-CN" altLang="en-US" sz="105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此处添加或多或少的文字简要分析此处添加或多或少的文字简要分析</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cs typeface="Open Sans" pitchFamily="34" charset="0"/>
            </a:endParaRPr>
          </a:p>
        </p:txBody>
      </p:sp>
      <p:sp>
        <p:nvSpPr>
          <p:cNvPr id="13" name="Content Placeholder 2"/>
          <p:cNvSpPr txBox="1">
            <a:spLocks/>
          </p:cNvSpPr>
          <p:nvPr/>
        </p:nvSpPr>
        <p:spPr>
          <a:xfrm>
            <a:off x="3384211" y="3037706"/>
            <a:ext cx="2372862"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defTabSz="1088232">
              <a:lnSpc>
                <a:spcPct val="200000"/>
              </a:lnSpc>
              <a:spcBef>
                <a:spcPts val="0"/>
              </a:spcBef>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添加文本标题</a:t>
            </a:r>
            <a:endParaRPr lang="en-US" altLang="zh-CN" sz="1200" b="1"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endParaRPr>
          </a:p>
          <a:p>
            <a:pPr marL="0" lvl="0" indent="0" defTabSz="1088232">
              <a:lnSpc>
                <a:spcPct val="150000"/>
              </a:lnSpc>
              <a:spcBef>
                <a:spcPts val="0"/>
              </a:spcBef>
              <a:buNone/>
            </a:pPr>
            <a:r>
              <a:rPr lang="zh-CN" altLang="en-US" sz="90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a:t>
            </a:r>
            <a:r>
              <a:rPr lang="zh-CN" altLang="en-US" sz="105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此处添加或多或少的文字简要分析此处添加或多或少的文字简要分析</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cs typeface="Open Sans" pitchFamily="34" charset="0"/>
            </a:endParaRPr>
          </a:p>
        </p:txBody>
      </p:sp>
      <p:sp>
        <p:nvSpPr>
          <p:cNvPr id="14" name="Content Placeholder 2"/>
          <p:cNvSpPr txBox="1">
            <a:spLocks/>
          </p:cNvSpPr>
          <p:nvPr/>
        </p:nvSpPr>
        <p:spPr>
          <a:xfrm>
            <a:off x="6231586" y="3037706"/>
            <a:ext cx="2372862"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defTabSz="1088232">
              <a:lnSpc>
                <a:spcPct val="200000"/>
              </a:lnSpc>
              <a:spcBef>
                <a:spcPts val="0"/>
              </a:spcBef>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添加文本标题</a:t>
            </a:r>
            <a:endParaRPr lang="en-US" altLang="zh-CN" sz="1200" b="1"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endParaRPr>
          </a:p>
          <a:p>
            <a:pPr marL="0" lvl="0" indent="0" defTabSz="1088232">
              <a:lnSpc>
                <a:spcPct val="150000"/>
              </a:lnSpc>
              <a:spcBef>
                <a:spcPts val="0"/>
              </a:spcBef>
              <a:buNone/>
            </a:pPr>
            <a:r>
              <a:rPr lang="zh-CN" altLang="en-US" sz="90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a:t>
            </a:r>
            <a:r>
              <a:rPr lang="zh-CN" altLang="en-US" sz="105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此处添加或多或少的文字简要分析此处添加或多或少的文字简要分析</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cs typeface="Open Sans" pitchFamily="34" charset="0"/>
            </a:endParaRPr>
          </a:p>
        </p:txBody>
      </p:sp>
      <p:sp>
        <p:nvSpPr>
          <p:cNvPr id="15" name="Oval 66"/>
          <p:cNvSpPr/>
          <p:nvPr/>
        </p:nvSpPr>
        <p:spPr>
          <a:xfrm>
            <a:off x="6736932" y="1453530"/>
            <a:ext cx="1505649" cy="1505649"/>
          </a:xfrm>
          <a:prstGeom prst="ellipse">
            <a:avLst/>
          </a:prstGeom>
          <a:solidFill>
            <a:schemeClr val="bg1">
              <a:lumMod val="95000"/>
            </a:schemeClr>
          </a:solidFill>
          <a:ln>
            <a:noFill/>
          </a:ln>
          <a:effectLst>
            <a:outerShdw blurRad="177800" dist="63500" dir="2700000" algn="ctr" rotWithShape="0">
              <a:prstClr val="black">
                <a:alpha val="25000"/>
              </a:prstClr>
            </a:outerShdw>
          </a:effectLst>
          <a:scene3d>
            <a:camera prst="orthographicFront"/>
            <a:lightRig rig="threePt" dir="t"/>
          </a:scene3d>
          <a:sp3d prstMaterial="softEdge">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计划安排</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Oval 39"/>
          <p:cNvSpPr/>
          <p:nvPr/>
        </p:nvSpPr>
        <p:spPr>
          <a:xfrm>
            <a:off x="3889557" y="1453530"/>
            <a:ext cx="1505649" cy="1505649"/>
          </a:xfrm>
          <a:prstGeom prst="ellipse">
            <a:avLst/>
          </a:prstGeom>
          <a:solidFill>
            <a:schemeClr val="bg1">
              <a:lumMod val="95000"/>
            </a:schemeClr>
          </a:solidFill>
          <a:ln>
            <a:noFill/>
          </a:ln>
          <a:effectLst>
            <a:outerShdw blurRad="177800" dist="63500" dir="2700000" algn="ctr" rotWithShape="0">
              <a:prstClr val="black">
                <a:alpha val="25000"/>
              </a:prstClr>
            </a:outerShdw>
          </a:effectLst>
          <a:scene3d>
            <a:camera prst="orthographicFront"/>
            <a:lightRig rig="threePt" dir="t"/>
          </a:scene3d>
          <a:sp3d prstMaterial="softEdge">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工作汇报</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Oval 2"/>
          <p:cNvSpPr/>
          <p:nvPr/>
        </p:nvSpPr>
        <p:spPr>
          <a:xfrm>
            <a:off x="729232" y="1887292"/>
            <a:ext cx="638123" cy="638123"/>
          </a:xfrm>
          <a:prstGeom prst="ellipse">
            <a:avLst/>
          </a:prstGeom>
          <a:solidFill>
            <a:srgbClr val="C30D23"/>
          </a:solidFill>
          <a:ln>
            <a:noFill/>
          </a:ln>
          <a:effectLst>
            <a:outerShdw blurRad="177800" dist="63500" dir="2400000" algn="ctr" rotWithShape="0">
              <a:srgbClr val="000000">
                <a:alpha val="25000"/>
              </a:srgbClr>
            </a:outerShdw>
          </a:effectLst>
          <a:scene3d>
            <a:camera prst="orthographicFront"/>
            <a:lightRig rig="threePt" dir="t"/>
          </a:scene3d>
          <a:sp3d>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微软雅黑" panose="020B0503020204020204" pitchFamily="34" charset="-122"/>
                <a:ea typeface="微软雅黑" panose="020B0503020204020204" pitchFamily="34" charset="-122"/>
              </a:rPr>
              <a:t>01</a:t>
            </a:r>
            <a:endParaRPr lang="en-US" dirty="0">
              <a:solidFill>
                <a:schemeClr val="bg1"/>
              </a:solidFill>
              <a:latin typeface="微软雅黑" panose="020B0503020204020204" pitchFamily="34" charset="-122"/>
              <a:ea typeface="微软雅黑" panose="020B0503020204020204" pitchFamily="34" charset="-122"/>
            </a:endParaRPr>
          </a:p>
        </p:txBody>
      </p:sp>
      <p:sp>
        <p:nvSpPr>
          <p:cNvPr id="18" name="Oval 65"/>
          <p:cNvSpPr/>
          <p:nvPr/>
        </p:nvSpPr>
        <p:spPr>
          <a:xfrm>
            <a:off x="6267247" y="1887292"/>
            <a:ext cx="638123" cy="638123"/>
          </a:xfrm>
          <a:prstGeom prst="ellipse">
            <a:avLst/>
          </a:prstGeom>
          <a:solidFill>
            <a:srgbClr val="C30D23"/>
          </a:solidFill>
          <a:ln>
            <a:noFill/>
          </a:ln>
          <a:effectLst>
            <a:outerShdw blurRad="177800" dist="63500" dir="2400000" algn="ctr" rotWithShape="0">
              <a:srgbClr val="000000">
                <a:alpha val="25000"/>
              </a:srgbClr>
            </a:outerShdw>
          </a:effectLst>
          <a:scene3d>
            <a:camera prst="orthographicFront"/>
            <a:lightRig rig="threePt" dir="t"/>
          </a:scene3d>
          <a:sp3d>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微软雅黑" panose="020B0503020204020204" pitchFamily="34" charset="-122"/>
                <a:ea typeface="微软雅黑" panose="020B0503020204020204" pitchFamily="34" charset="-122"/>
              </a:rPr>
              <a:t>03</a:t>
            </a:r>
            <a:endParaRPr lang="en-US" dirty="0">
              <a:solidFill>
                <a:schemeClr val="bg1"/>
              </a:solidFill>
              <a:latin typeface="微软雅黑" panose="020B0503020204020204" pitchFamily="34" charset="-122"/>
              <a:ea typeface="微软雅黑" panose="020B0503020204020204" pitchFamily="34" charset="-122"/>
            </a:endParaRPr>
          </a:p>
        </p:txBody>
      </p:sp>
      <p:sp>
        <p:nvSpPr>
          <p:cNvPr id="19" name="Oval 38"/>
          <p:cNvSpPr/>
          <p:nvPr/>
        </p:nvSpPr>
        <p:spPr>
          <a:xfrm>
            <a:off x="3419872" y="1887292"/>
            <a:ext cx="638123" cy="638123"/>
          </a:xfrm>
          <a:prstGeom prst="ellipse">
            <a:avLst/>
          </a:prstGeom>
          <a:solidFill>
            <a:srgbClr val="C30D23"/>
          </a:solidFill>
          <a:ln>
            <a:noFill/>
          </a:ln>
          <a:effectLst>
            <a:outerShdw blurRad="177800" dist="63500" dir="2400000" algn="ctr" rotWithShape="0">
              <a:srgbClr val="000000">
                <a:alpha val="25000"/>
              </a:srgbClr>
            </a:outerShdw>
          </a:effectLst>
          <a:scene3d>
            <a:camera prst="orthographicFront"/>
            <a:lightRig rig="threePt" dir="t"/>
          </a:scene3d>
          <a:sp3d>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微软雅黑" panose="020B0503020204020204" pitchFamily="34" charset="-122"/>
                <a:ea typeface="微软雅黑" panose="020B0503020204020204" pitchFamily="34" charset="-122"/>
              </a:rPr>
              <a:t>02</a:t>
            </a:r>
            <a:endParaRPr 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234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3000"/>
                            </p:stCondLst>
                            <p:childTnLst>
                              <p:par>
                                <p:cTn id="26" presetID="21" presetClass="entr" presetSubtype="1"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heel(1)">
                                      <p:cBhvr>
                                        <p:cTn id="28" dur="750"/>
                                        <p:tgtEl>
                                          <p:spTgt spid="17"/>
                                        </p:tgtEl>
                                      </p:cBhvr>
                                    </p:animEffect>
                                  </p:childTnLst>
                                </p:cTn>
                              </p:par>
                              <p:par>
                                <p:cTn id="29" presetID="47"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53" presetClass="entr" presetSubtype="16"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p:stCondLst>
                              <p:cond delay="4500"/>
                            </p:stCondLst>
                            <p:childTnLst>
                              <p:par>
                                <p:cTn id="41" presetID="21" presetClass="entr" presetSubtype="1"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heel(1)">
                                      <p:cBhvr>
                                        <p:cTn id="43" dur="750"/>
                                        <p:tgtEl>
                                          <p:spTgt spid="19"/>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par>
                          <p:cTn id="49" fill="hold">
                            <p:stCondLst>
                              <p:cond delay="55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6000"/>
                            </p:stCondLst>
                            <p:childTnLst>
                              <p:par>
                                <p:cTn id="56" presetID="21" presetClass="entr" presetSubtype="1"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heel(1)">
                                      <p:cBhvr>
                                        <p:cTn id="58" dur="750"/>
                                        <p:tgtEl>
                                          <p:spTgt spid="18"/>
                                        </p:tgtEl>
                                      </p:cBhvr>
                                    </p:animEffect>
                                  </p:childTnLst>
                                </p:cTn>
                              </p:par>
                              <p:par>
                                <p:cTn id="59" presetID="47" presetClass="entr" presetSubtype="0" fill="hold" grpId="0" nodeType="withEffect">
                                  <p:stCondLst>
                                    <p:cond delay="25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p:bldP spid="14" grpId="0"/>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椭圆 10"/>
          <p:cNvSpPr/>
          <p:nvPr/>
        </p:nvSpPr>
        <p:spPr>
          <a:xfrm>
            <a:off x="3816245" y="1758734"/>
            <a:ext cx="1512168" cy="1512168"/>
          </a:xfrm>
          <a:prstGeom prst="ellipse">
            <a:avLst/>
          </a:prstGeom>
          <a:solidFill>
            <a:schemeClr val="bg1">
              <a:lumMod val="95000"/>
            </a:schemeClr>
          </a:solidFill>
          <a:ln>
            <a:noFill/>
          </a:ln>
          <a:effectLst>
            <a:outerShdw blurRad="279400" dir="2400000" sx="104000" sy="104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sp>
        <p:nvSpPr>
          <p:cNvPr id="12" name="空心弧 11"/>
          <p:cNvSpPr/>
          <p:nvPr/>
        </p:nvSpPr>
        <p:spPr>
          <a:xfrm rot="16200000">
            <a:off x="3312189" y="1254678"/>
            <a:ext cx="2520280" cy="2520280"/>
          </a:xfrm>
          <a:prstGeom prst="blockArc">
            <a:avLst>
              <a:gd name="adj1" fmla="val 6148503"/>
              <a:gd name="adj2" fmla="val 21442708"/>
              <a:gd name="adj3" fmla="val 4531"/>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5436425" y="2548333"/>
            <a:ext cx="575406" cy="575406"/>
          </a:xfrm>
          <a:prstGeom prst="ellipse">
            <a:avLst/>
          </a:prstGeom>
          <a:solidFill>
            <a:schemeClr val="bg1">
              <a:lumMod val="95000"/>
            </a:schemeClr>
          </a:solidFill>
          <a:ln>
            <a:noFill/>
          </a:ln>
          <a:effectLst>
            <a:outerShdw blurRad="279400" dir="2400000" sx="104000" sy="104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rPr>
              <a:t>E</a:t>
            </a:r>
            <a:endParaRPr lang="zh-CN" altLang="en-US" dirty="0">
              <a:solidFill>
                <a:schemeClr val="tx1">
                  <a:lumMod val="75000"/>
                  <a:lumOff val="25000"/>
                </a:schemeClr>
              </a:solidFill>
            </a:endParaRPr>
          </a:p>
        </p:txBody>
      </p:sp>
      <p:sp>
        <p:nvSpPr>
          <p:cNvPr id="14" name="椭圆 13"/>
          <p:cNvSpPr/>
          <p:nvPr/>
        </p:nvSpPr>
        <p:spPr>
          <a:xfrm>
            <a:off x="4356963" y="3414918"/>
            <a:ext cx="575406" cy="575406"/>
          </a:xfrm>
          <a:prstGeom prst="ellipse">
            <a:avLst/>
          </a:prstGeom>
          <a:solidFill>
            <a:schemeClr val="bg1">
              <a:lumMod val="95000"/>
            </a:schemeClr>
          </a:solidFill>
          <a:ln>
            <a:noFill/>
          </a:ln>
          <a:effectLst>
            <a:outerShdw blurRad="279400" dir="2400000" sx="104000" sy="104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rPr>
              <a:t>D</a:t>
            </a:r>
            <a:endParaRPr lang="zh-CN" altLang="en-US" dirty="0">
              <a:solidFill>
                <a:schemeClr val="tx1">
                  <a:lumMod val="75000"/>
                  <a:lumOff val="25000"/>
                </a:schemeClr>
              </a:solidFill>
            </a:endParaRPr>
          </a:p>
        </p:txBody>
      </p:sp>
      <p:sp>
        <p:nvSpPr>
          <p:cNvPr id="15" name="椭圆 14"/>
          <p:cNvSpPr/>
          <p:nvPr/>
        </p:nvSpPr>
        <p:spPr>
          <a:xfrm>
            <a:off x="3216450" y="2876790"/>
            <a:ext cx="575406" cy="575406"/>
          </a:xfrm>
          <a:prstGeom prst="ellipse">
            <a:avLst/>
          </a:prstGeom>
          <a:solidFill>
            <a:schemeClr val="bg1">
              <a:lumMod val="95000"/>
            </a:schemeClr>
          </a:solidFill>
          <a:ln>
            <a:noFill/>
          </a:ln>
          <a:effectLst>
            <a:outerShdw blurRad="279400" dir="2400000" sx="104000" sy="104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rPr>
              <a:t>C</a:t>
            </a:r>
            <a:endParaRPr lang="zh-CN" altLang="en-US" dirty="0">
              <a:solidFill>
                <a:schemeClr val="tx1">
                  <a:lumMod val="75000"/>
                  <a:lumOff val="25000"/>
                </a:schemeClr>
              </a:solidFill>
            </a:endParaRPr>
          </a:p>
        </p:txBody>
      </p:sp>
      <p:sp>
        <p:nvSpPr>
          <p:cNvPr id="16" name="椭圆 15"/>
          <p:cNvSpPr/>
          <p:nvPr/>
        </p:nvSpPr>
        <p:spPr>
          <a:xfrm>
            <a:off x="3132169" y="1686726"/>
            <a:ext cx="575406" cy="575406"/>
          </a:xfrm>
          <a:prstGeom prst="ellipse">
            <a:avLst/>
          </a:prstGeom>
          <a:solidFill>
            <a:schemeClr val="bg1">
              <a:lumMod val="95000"/>
            </a:schemeClr>
          </a:solidFill>
          <a:ln>
            <a:noFill/>
          </a:ln>
          <a:effectLst>
            <a:outerShdw blurRad="279400" dir="2400000" sx="104000" sy="104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rPr>
              <a:t>B</a:t>
            </a:r>
            <a:endParaRPr lang="zh-CN" altLang="en-US" dirty="0">
              <a:solidFill>
                <a:schemeClr val="tx1">
                  <a:lumMod val="75000"/>
                  <a:lumOff val="25000"/>
                </a:schemeClr>
              </a:solidFill>
            </a:endParaRPr>
          </a:p>
        </p:txBody>
      </p:sp>
      <p:sp>
        <p:nvSpPr>
          <p:cNvPr id="17" name="椭圆 16"/>
          <p:cNvSpPr/>
          <p:nvPr/>
        </p:nvSpPr>
        <p:spPr>
          <a:xfrm>
            <a:off x="4284626" y="1039312"/>
            <a:ext cx="575406" cy="575406"/>
          </a:xfrm>
          <a:prstGeom prst="ellipse">
            <a:avLst/>
          </a:prstGeom>
          <a:solidFill>
            <a:schemeClr val="bg1">
              <a:lumMod val="95000"/>
            </a:schemeClr>
          </a:solidFill>
          <a:ln>
            <a:noFill/>
          </a:ln>
          <a:effectLst>
            <a:outerShdw blurRad="279400" dir="2400000" sx="104000" sy="104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rPr>
              <a:t>A</a:t>
            </a:r>
            <a:endParaRPr lang="zh-CN" altLang="en-US" dirty="0">
              <a:solidFill>
                <a:schemeClr val="tx1">
                  <a:lumMod val="75000"/>
                  <a:lumOff val="25000"/>
                </a:schemeClr>
              </a:solidFill>
            </a:endParaRPr>
          </a:p>
        </p:txBody>
      </p:sp>
      <p:sp>
        <p:nvSpPr>
          <p:cNvPr id="18" name="文本框 7"/>
          <p:cNvSpPr txBox="1">
            <a:spLocks noChangeArrowheads="1"/>
          </p:cNvSpPr>
          <p:nvPr/>
        </p:nvSpPr>
        <p:spPr bwMode="auto">
          <a:xfrm>
            <a:off x="4956405" y="858634"/>
            <a:ext cx="2711939" cy="91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400" b="1" dirty="0">
                <a:solidFill>
                  <a:schemeClr val="tx1">
                    <a:lumMod val="85000"/>
                    <a:lumOff val="15000"/>
                  </a:schemeClr>
                </a:solidFill>
                <a:latin typeface="微软雅黑" pitchFamily="34" charset="-122"/>
              </a:rPr>
              <a:t>添加文本信息</a:t>
            </a:r>
            <a:endParaRPr lang="en-US" altLang="zh-CN" sz="1400" b="1" dirty="0">
              <a:solidFill>
                <a:schemeClr val="tx1">
                  <a:lumMod val="85000"/>
                  <a:lumOff val="15000"/>
                </a:schemeClr>
              </a:solidFill>
              <a:latin typeface="微软雅黑" pitchFamily="34" charset="-122"/>
            </a:endParaRPr>
          </a:p>
          <a:p>
            <a:pPr>
              <a:lnSpc>
                <a:spcPct val="150000"/>
              </a:lnSpc>
              <a:spcBef>
                <a:spcPts val="300"/>
              </a:spcBef>
            </a:pPr>
            <a:r>
              <a:rPr lang="zh-CN" altLang="en-US" sz="1200" dirty="0">
                <a:solidFill>
                  <a:schemeClr val="tx1">
                    <a:lumMod val="85000"/>
                    <a:lumOff val="15000"/>
                  </a:schemeClr>
                </a:solidFill>
                <a:latin typeface="微软雅黑" pitchFamily="34" charset="-122"/>
              </a:rPr>
              <a:t>此处添加说明文字添加说明文字添加说明文字此处添加说明文字</a:t>
            </a:r>
          </a:p>
        </p:txBody>
      </p:sp>
      <p:sp>
        <p:nvSpPr>
          <p:cNvPr id="19" name="文本框 7"/>
          <p:cNvSpPr txBox="1">
            <a:spLocks noChangeArrowheads="1"/>
          </p:cNvSpPr>
          <p:nvPr/>
        </p:nvSpPr>
        <p:spPr bwMode="auto">
          <a:xfrm>
            <a:off x="6011831" y="2380722"/>
            <a:ext cx="2711939" cy="91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400" b="1" dirty="0">
                <a:solidFill>
                  <a:schemeClr val="tx1">
                    <a:lumMod val="85000"/>
                    <a:lumOff val="15000"/>
                  </a:schemeClr>
                </a:solidFill>
                <a:latin typeface="微软雅黑" pitchFamily="34" charset="-122"/>
              </a:rPr>
              <a:t>添加文本信息</a:t>
            </a:r>
            <a:endParaRPr lang="en-US" altLang="zh-CN" sz="1400" b="1" dirty="0">
              <a:solidFill>
                <a:schemeClr val="tx1">
                  <a:lumMod val="85000"/>
                  <a:lumOff val="15000"/>
                </a:schemeClr>
              </a:solidFill>
              <a:latin typeface="微软雅黑" pitchFamily="34" charset="-122"/>
            </a:endParaRPr>
          </a:p>
          <a:p>
            <a:pPr>
              <a:lnSpc>
                <a:spcPct val="150000"/>
              </a:lnSpc>
              <a:spcBef>
                <a:spcPts val="300"/>
              </a:spcBef>
            </a:pPr>
            <a:r>
              <a:rPr lang="zh-CN" altLang="en-US" sz="1200" dirty="0">
                <a:solidFill>
                  <a:schemeClr val="tx1">
                    <a:lumMod val="85000"/>
                    <a:lumOff val="15000"/>
                  </a:schemeClr>
                </a:solidFill>
                <a:latin typeface="微软雅黑" pitchFamily="34" charset="-122"/>
              </a:rPr>
              <a:t>此处添加说明文字添加说明文字添加说明文字此处添加说明文字</a:t>
            </a:r>
          </a:p>
        </p:txBody>
      </p:sp>
      <p:sp>
        <p:nvSpPr>
          <p:cNvPr id="20" name="文本框 7"/>
          <p:cNvSpPr txBox="1">
            <a:spLocks noChangeArrowheads="1"/>
          </p:cNvSpPr>
          <p:nvPr/>
        </p:nvSpPr>
        <p:spPr bwMode="auto">
          <a:xfrm>
            <a:off x="1579068" y="3954978"/>
            <a:ext cx="2711939" cy="91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r" eaLnBrk="1" hangingPunct="1"/>
            <a:r>
              <a:rPr lang="zh-CN" altLang="en-US" sz="1400" b="1" dirty="0">
                <a:solidFill>
                  <a:schemeClr val="tx1">
                    <a:lumMod val="85000"/>
                    <a:lumOff val="15000"/>
                  </a:schemeClr>
                </a:solidFill>
                <a:latin typeface="微软雅黑" pitchFamily="34" charset="-122"/>
              </a:rPr>
              <a:t>添加文本信息</a:t>
            </a:r>
            <a:endParaRPr lang="en-US" altLang="zh-CN" sz="1400" b="1" dirty="0">
              <a:solidFill>
                <a:schemeClr val="tx1">
                  <a:lumMod val="85000"/>
                  <a:lumOff val="15000"/>
                </a:schemeClr>
              </a:solidFill>
              <a:latin typeface="微软雅黑"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itchFamily="34" charset="-122"/>
              </a:rPr>
              <a:t>此处添加说明文字添加说明文字添加说明文字此处添加说明文字</a:t>
            </a:r>
          </a:p>
        </p:txBody>
      </p:sp>
      <p:sp>
        <p:nvSpPr>
          <p:cNvPr id="21" name="文本框 7"/>
          <p:cNvSpPr txBox="1">
            <a:spLocks noChangeArrowheads="1"/>
          </p:cNvSpPr>
          <p:nvPr/>
        </p:nvSpPr>
        <p:spPr bwMode="auto">
          <a:xfrm>
            <a:off x="203877" y="2756318"/>
            <a:ext cx="2711939" cy="91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r" eaLnBrk="1" hangingPunct="1"/>
            <a:r>
              <a:rPr lang="zh-CN" altLang="en-US" sz="1400" b="1" dirty="0">
                <a:solidFill>
                  <a:schemeClr val="tx1">
                    <a:lumMod val="85000"/>
                    <a:lumOff val="15000"/>
                  </a:schemeClr>
                </a:solidFill>
                <a:latin typeface="微软雅黑" pitchFamily="34" charset="-122"/>
              </a:rPr>
              <a:t>添加文本信息</a:t>
            </a:r>
            <a:endParaRPr lang="en-US" altLang="zh-CN" sz="1400" b="1" dirty="0">
              <a:solidFill>
                <a:schemeClr val="tx1">
                  <a:lumMod val="85000"/>
                  <a:lumOff val="15000"/>
                </a:schemeClr>
              </a:solidFill>
              <a:latin typeface="微软雅黑"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itchFamily="34" charset="-122"/>
              </a:rPr>
              <a:t>此处添加说明文字添加说明文字添加说明文字此处添加说明文字</a:t>
            </a:r>
          </a:p>
        </p:txBody>
      </p:sp>
      <p:sp>
        <p:nvSpPr>
          <p:cNvPr id="22" name="文本框 7"/>
          <p:cNvSpPr txBox="1">
            <a:spLocks noChangeArrowheads="1"/>
          </p:cNvSpPr>
          <p:nvPr/>
        </p:nvSpPr>
        <p:spPr bwMode="auto">
          <a:xfrm>
            <a:off x="179593" y="1460174"/>
            <a:ext cx="2711939" cy="91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r" eaLnBrk="1" hangingPunct="1"/>
            <a:r>
              <a:rPr lang="zh-CN" altLang="en-US" sz="1400" b="1" dirty="0">
                <a:solidFill>
                  <a:schemeClr val="tx1">
                    <a:lumMod val="85000"/>
                    <a:lumOff val="15000"/>
                  </a:schemeClr>
                </a:solidFill>
                <a:latin typeface="微软雅黑" pitchFamily="34" charset="-122"/>
              </a:rPr>
              <a:t>添加文本信息</a:t>
            </a:r>
            <a:endParaRPr lang="en-US" altLang="zh-CN" sz="1400" b="1" dirty="0">
              <a:solidFill>
                <a:schemeClr val="tx1">
                  <a:lumMod val="85000"/>
                  <a:lumOff val="15000"/>
                </a:schemeClr>
              </a:solidFill>
              <a:latin typeface="微软雅黑"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itchFamily="34" charset="-122"/>
              </a:rPr>
              <a:t>此处添加说明文字添加说明文字添加说明文字此处添加说明文字</a:t>
            </a:r>
          </a:p>
        </p:txBody>
      </p:sp>
      <p:sp>
        <p:nvSpPr>
          <p:cNvPr id="23" name="矩形 58"/>
          <p:cNvSpPr>
            <a:spLocks noChangeArrowheads="1"/>
          </p:cNvSpPr>
          <p:nvPr/>
        </p:nvSpPr>
        <p:spPr bwMode="auto">
          <a:xfrm>
            <a:off x="4046000" y="2345540"/>
            <a:ext cx="1052657" cy="338554"/>
          </a:xfrm>
          <a:prstGeom prst="rect">
            <a:avLst/>
          </a:prstGeom>
          <a:noFill/>
          <a:ln w="9525">
            <a:noFill/>
            <a:miter lim="800000"/>
            <a:headEnd/>
            <a:tailEnd/>
          </a:ln>
        </p:spPr>
        <p:txBody>
          <a:bodyPr wrap="square">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rPr>
              <a:t>添加文本</a:t>
            </a:r>
          </a:p>
        </p:txBody>
      </p:sp>
    </p:spTree>
    <p:extLst>
      <p:ext uri="{BB962C8B-B14F-4D97-AF65-F5344CB8AC3E}">
        <p14:creationId xmlns:p14="http://schemas.microsoft.com/office/powerpoint/2010/main" val="3878813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1"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750"/>
                                        <p:tgtEl>
                                          <p:spTgt spid="11"/>
                                        </p:tgtEl>
                                      </p:cBhvr>
                                    </p:animEffect>
                                  </p:childTnLst>
                                </p:cTn>
                              </p:par>
                            </p:childTnLst>
                          </p:cTn>
                        </p:par>
                        <p:par>
                          <p:cTn id="23" fill="hold">
                            <p:stCondLst>
                              <p:cond delay="3250"/>
                            </p:stCondLst>
                            <p:childTnLst>
                              <p:par>
                                <p:cTn id="24" presetID="16" presetClass="entr" presetSubtype="37"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outVertical)">
                                      <p:cBhvr>
                                        <p:cTn id="26" dur="500"/>
                                        <p:tgtEl>
                                          <p:spTgt spid="23"/>
                                        </p:tgtEl>
                                      </p:cBhvr>
                                    </p:animEffect>
                                  </p:childTnLst>
                                </p:cTn>
                              </p:par>
                            </p:childTnLst>
                          </p:cTn>
                        </p:par>
                        <p:par>
                          <p:cTn id="27" fill="hold">
                            <p:stCondLst>
                              <p:cond delay="3750"/>
                            </p:stCondLst>
                            <p:childTnLst>
                              <p:par>
                                <p:cTn id="28" presetID="21" presetClass="entr" presetSubtype="1"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heel(1)">
                                      <p:cBhvr>
                                        <p:cTn id="30" dur="750"/>
                                        <p:tgtEl>
                                          <p:spTgt spid="12"/>
                                        </p:tgtEl>
                                      </p:cBhvr>
                                    </p:animEffect>
                                  </p:childTnLst>
                                </p:cTn>
                              </p:par>
                            </p:childTnLst>
                          </p:cTn>
                        </p:par>
                        <p:par>
                          <p:cTn id="31" fill="hold">
                            <p:stCondLst>
                              <p:cond delay="4500"/>
                            </p:stCondLst>
                            <p:childTnLst>
                              <p:par>
                                <p:cTn id="32" presetID="23" presetClass="entr" presetSubtype="32"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strVal val="4*#ppt_w"/>
                                          </p:val>
                                        </p:tav>
                                        <p:tav tm="100000">
                                          <p:val>
                                            <p:strVal val="#ppt_w"/>
                                          </p:val>
                                        </p:tav>
                                      </p:tavLst>
                                    </p:anim>
                                    <p:anim calcmode="lin" valueType="num">
                                      <p:cBhvr>
                                        <p:cTn id="35" dur="500" fill="hold"/>
                                        <p:tgtEl>
                                          <p:spTgt spid="17"/>
                                        </p:tgtEl>
                                        <p:attrNameLst>
                                          <p:attrName>ppt_h</p:attrName>
                                        </p:attrNameLst>
                                      </p:cBhvr>
                                      <p:tavLst>
                                        <p:tav tm="0">
                                          <p:val>
                                            <p:strVal val="4*#ppt_h"/>
                                          </p:val>
                                        </p:tav>
                                        <p:tav tm="100000">
                                          <p:val>
                                            <p:strVal val="#ppt_h"/>
                                          </p:val>
                                        </p:tav>
                                      </p:tavLst>
                                    </p:anim>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5500"/>
                            </p:stCondLst>
                            <p:childTnLst>
                              <p:par>
                                <p:cTn id="41" presetID="23" presetClass="entr" presetSubtype="3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strVal val="4*#ppt_w"/>
                                          </p:val>
                                        </p:tav>
                                        <p:tav tm="100000">
                                          <p:val>
                                            <p:strVal val="#ppt_w"/>
                                          </p:val>
                                        </p:tav>
                                      </p:tavLst>
                                    </p:anim>
                                    <p:anim calcmode="lin" valueType="num">
                                      <p:cBhvr>
                                        <p:cTn id="44" dur="500" fill="hold"/>
                                        <p:tgtEl>
                                          <p:spTgt spid="16"/>
                                        </p:tgtEl>
                                        <p:attrNameLst>
                                          <p:attrName>ppt_h</p:attrName>
                                        </p:attrNameLst>
                                      </p:cBhvr>
                                      <p:tavLst>
                                        <p:tav tm="0">
                                          <p:val>
                                            <p:strVal val="4*#ppt_h"/>
                                          </p:val>
                                        </p:tav>
                                        <p:tav tm="100000">
                                          <p:val>
                                            <p:strVal val="#ppt_h"/>
                                          </p:val>
                                        </p:tav>
                                      </p:tavLst>
                                    </p:anim>
                                  </p:childTnLst>
                                </p:cTn>
                              </p:par>
                            </p:childTnLst>
                          </p:cTn>
                        </p:par>
                        <p:par>
                          <p:cTn id="45" fill="hold">
                            <p:stCondLst>
                              <p:cond delay="6000"/>
                            </p:stCondLst>
                            <p:childTnLst>
                              <p:par>
                                <p:cTn id="46" presetID="22" presetClass="entr" presetSubtype="2"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par>
                          <p:cTn id="49" fill="hold">
                            <p:stCondLst>
                              <p:cond delay="6500"/>
                            </p:stCondLst>
                            <p:childTnLst>
                              <p:par>
                                <p:cTn id="50" presetID="23" presetClass="entr" presetSubtype="32"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strVal val="4*#ppt_w"/>
                                          </p:val>
                                        </p:tav>
                                        <p:tav tm="100000">
                                          <p:val>
                                            <p:strVal val="#ppt_w"/>
                                          </p:val>
                                        </p:tav>
                                      </p:tavLst>
                                    </p:anim>
                                    <p:anim calcmode="lin" valueType="num">
                                      <p:cBhvr>
                                        <p:cTn id="53" dur="500" fill="hold"/>
                                        <p:tgtEl>
                                          <p:spTgt spid="15"/>
                                        </p:tgtEl>
                                        <p:attrNameLst>
                                          <p:attrName>ppt_h</p:attrName>
                                        </p:attrNameLst>
                                      </p:cBhvr>
                                      <p:tavLst>
                                        <p:tav tm="0">
                                          <p:val>
                                            <p:strVal val="4*#ppt_h"/>
                                          </p:val>
                                        </p:tav>
                                        <p:tav tm="100000">
                                          <p:val>
                                            <p:strVal val="#ppt_h"/>
                                          </p:val>
                                        </p:tav>
                                      </p:tavLst>
                                    </p:anim>
                                  </p:childTnLst>
                                </p:cTn>
                              </p:par>
                            </p:childTnLst>
                          </p:cTn>
                        </p:par>
                        <p:par>
                          <p:cTn id="54" fill="hold">
                            <p:stCondLst>
                              <p:cond delay="7000"/>
                            </p:stCondLst>
                            <p:childTnLst>
                              <p:par>
                                <p:cTn id="55" presetID="22" presetClass="entr" presetSubtype="2"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right)">
                                      <p:cBhvr>
                                        <p:cTn id="57" dur="500"/>
                                        <p:tgtEl>
                                          <p:spTgt spid="21"/>
                                        </p:tgtEl>
                                      </p:cBhvr>
                                    </p:animEffect>
                                  </p:childTnLst>
                                </p:cTn>
                              </p:par>
                            </p:childTnLst>
                          </p:cTn>
                        </p:par>
                        <p:par>
                          <p:cTn id="58" fill="hold">
                            <p:stCondLst>
                              <p:cond delay="7500"/>
                            </p:stCondLst>
                            <p:childTnLst>
                              <p:par>
                                <p:cTn id="59" presetID="23" presetClass="entr" presetSubtype="32"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strVal val="4*#ppt_w"/>
                                          </p:val>
                                        </p:tav>
                                        <p:tav tm="100000">
                                          <p:val>
                                            <p:strVal val="#ppt_w"/>
                                          </p:val>
                                        </p:tav>
                                      </p:tavLst>
                                    </p:anim>
                                    <p:anim calcmode="lin" valueType="num">
                                      <p:cBhvr>
                                        <p:cTn id="62" dur="500" fill="hold"/>
                                        <p:tgtEl>
                                          <p:spTgt spid="14"/>
                                        </p:tgtEl>
                                        <p:attrNameLst>
                                          <p:attrName>ppt_h</p:attrName>
                                        </p:attrNameLst>
                                      </p:cBhvr>
                                      <p:tavLst>
                                        <p:tav tm="0">
                                          <p:val>
                                            <p:strVal val="4*#ppt_h"/>
                                          </p:val>
                                        </p:tav>
                                        <p:tav tm="100000">
                                          <p:val>
                                            <p:strVal val="#ppt_h"/>
                                          </p:val>
                                        </p:tav>
                                      </p:tavLst>
                                    </p:anim>
                                  </p:childTnLst>
                                </p:cTn>
                              </p:par>
                            </p:childTnLst>
                          </p:cTn>
                        </p:par>
                        <p:par>
                          <p:cTn id="63" fill="hold">
                            <p:stCondLst>
                              <p:cond delay="8000"/>
                            </p:stCondLst>
                            <p:childTnLst>
                              <p:par>
                                <p:cTn id="64" presetID="22" presetClass="entr" presetSubtype="2"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right)">
                                      <p:cBhvr>
                                        <p:cTn id="66" dur="500"/>
                                        <p:tgtEl>
                                          <p:spTgt spid="20"/>
                                        </p:tgtEl>
                                      </p:cBhvr>
                                    </p:animEffect>
                                  </p:childTnLst>
                                </p:cTn>
                              </p:par>
                            </p:childTnLst>
                          </p:cTn>
                        </p:par>
                        <p:par>
                          <p:cTn id="67" fill="hold">
                            <p:stCondLst>
                              <p:cond delay="8500"/>
                            </p:stCondLst>
                            <p:childTnLst>
                              <p:par>
                                <p:cTn id="68" presetID="23" presetClass="entr" presetSubtype="32"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500" fill="hold"/>
                                        <p:tgtEl>
                                          <p:spTgt spid="13"/>
                                        </p:tgtEl>
                                        <p:attrNameLst>
                                          <p:attrName>ppt_w</p:attrName>
                                        </p:attrNameLst>
                                      </p:cBhvr>
                                      <p:tavLst>
                                        <p:tav tm="0">
                                          <p:val>
                                            <p:strVal val="4*#ppt_w"/>
                                          </p:val>
                                        </p:tav>
                                        <p:tav tm="100000">
                                          <p:val>
                                            <p:strVal val="#ppt_w"/>
                                          </p:val>
                                        </p:tav>
                                      </p:tavLst>
                                    </p:anim>
                                    <p:anim calcmode="lin" valueType="num">
                                      <p:cBhvr>
                                        <p:cTn id="71" dur="500" fill="hold"/>
                                        <p:tgtEl>
                                          <p:spTgt spid="13"/>
                                        </p:tgtEl>
                                        <p:attrNameLst>
                                          <p:attrName>ppt_h</p:attrName>
                                        </p:attrNameLst>
                                      </p:cBhvr>
                                      <p:tavLst>
                                        <p:tav tm="0">
                                          <p:val>
                                            <p:strVal val="4*#ppt_h"/>
                                          </p:val>
                                        </p:tav>
                                        <p:tav tm="100000">
                                          <p:val>
                                            <p:strVal val="#ppt_h"/>
                                          </p:val>
                                        </p:tav>
                                      </p:tavLst>
                                    </p:anim>
                                  </p:childTnLst>
                                </p:cTn>
                              </p:par>
                            </p:childTnLst>
                          </p:cTn>
                        </p:par>
                        <p:par>
                          <p:cTn id="72" fill="hold">
                            <p:stCondLst>
                              <p:cond delay="9000"/>
                            </p:stCondLst>
                            <p:childTnLst>
                              <p:par>
                                <p:cTn id="73" presetID="22" presetClass="entr" presetSubtype="8"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left)">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1805815" y="1811419"/>
            <a:ext cx="1069200" cy="1067828"/>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cstate="screen">
                <a:extLst>
                  <a:ext uri="{28A0092B-C50C-407E-A947-70E740481C1C}">
                    <a14:useLocalDpi xmlns:a14="http://schemas.microsoft.com/office/drawing/2010/main"/>
                  </a:ext>
                </a:extLst>
              </a:blip>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1928771" y="1964459"/>
            <a:ext cx="823288" cy="784830"/>
          </a:xfrm>
          <a:prstGeom prst="rect">
            <a:avLst/>
          </a:prstGeom>
          <a:noFill/>
        </p:spPr>
        <p:txBody>
          <a:bodyPr wrap="square" rtlCol="0">
            <a:spAutoFit/>
          </a:bodyPr>
          <a:lstStyle/>
          <a:p>
            <a:r>
              <a:rPr lang="en-US" altLang="zh-CN" sz="4500" b="1" dirty="0">
                <a:solidFill>
                  <a:schemeClr val="bg1"/>
                </a:solidFill>
                <a:latin typeface="Roboto Black" panose="02000000000000000000" pitchFamily="2" charset="0"/>
                <a:ea typeface="Roboto Black" panose="02000000000000000000" pitchFamily="2" charset="0"/>
              </a:rPr>
              <a:t>02</a:t>
            </a:r>
            <a:endParaRPr lang="zh-CN" altLang="en-US" sz="4500" b="1" dirty="0">
              <a:solidFill>
                <a:schemeClr val="bg1"/>
              </a:solidFill>
              <a:latin typeface="Roboto Black" panose="02000000000000000000" pitchFamily="2" charset="0"/>
            </a:endParaRPr>
          </a:p>
        </p:txBody>
      </p:sp>
      <p:sp>
        <p:nvSpPr>
          <p:cNvPr id="10" name="文本框 9"/>
          <p:cNvSpPr txBox="1"/>
          <p:nvPr/>
        </p:nvSpPr>
        <p:spPr>
          <a:xfrm>
            <a:off x="3390046" y="1739546"/>
            <a:ext cx="3500303" cy="600164"/>
          </a:xfrm>
          <a:prstGeom prst="rect">
            <a:avLst/>
          </a:prstGeom>
          <a:noFill/>
        </p:spPr>
        <p:txBody>
          <a:bodyPr wrap="square" rtlCol="0">
            <a:spAutoFit/>
          </a:bodyPr>
          <a:lstStyle/>
          <a:p>
            <a:r>
              <a:rPr lang="zh-CN" altLang="en-US" sz="3300" b="1" dirty="0">
                <a:blipFill>
                  <a:blip r:embed="rId3"/>
                  <a:stretch>
                    <a:fillRect/>
                  </a:stretch>
                </a:blipFill>
                <a:latin typeface="微软雅黑" panose="020B0503020204020204" pitchFamily="34" charset="-122"/>
                <a:ea typeface="微软雅黑" panose="020B0503020204020204" pitchFamily="34" charset="-122"/>
              </a:rPr>
              <a:t>单击添加标题</a:t>
            </a:r>
          </a:p>
        </p:txBody>
      </p:sp>
      <p:cxnSp>
        <p:nvCxnSpPr>
          <p:cNvPr id="11" name="直接连接符 10"/>
          <p:cNvCxnSpPr/>
          <p:nvPr/>
        </p:nvCxnSpPr>
        <p:spPr>
          <a:xfrm>
            <a:off x="3183148" y="2374421"/>
            <a:ext cx="3513107"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2" name="文本占位符 5"/>
          <p:cNvSpPr txBox="1">
            <a:spLocks/>
          </p:cNvSpPr>
          <p:nvPr/>
        </p:nvSpPr>
        <p:spPr>
          <a:xfrm>
            <a:off x="3587692"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3" name="文本占位符 5"/>
          <p:cNvSpPr txBox="1">
            <a:spLocks/>
          </p:cNvSpPr>
          <p:nvPr/>
        </p:nvSpPr>
        <p:spPr>
          <a:xfrm>
            <a:off x="4418358"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4" name="文本占位符 5"/>
          <p:cNvSpPr txBox="1">
            <a:spLocks/>
          </p:cNvSpPr>
          <p:nvPr/>
        </p:nvSpPr>
        <p:spPr>
          <a:xfrm>
            <a:off x="5249024" y="2528973"/>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5" name="文本占位符 5"/>
          <p:cNvSpPr txBox="1">
            <a:spLocks/>
          </p:cNvSpPr>
          <p:nvPr/>
        </p:nvSpPr>
        <p:spPr>
          <a:xfrm>
            <a:off x="3587692"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6" name="文本占位符 5"/>
          <p:cNvSpPr txBox="1">
            <a:spLocks/>
          </p:cNvSpPr>
          <p:nvPr/>
        </p:nvSpPr>
        <p:spPr>
          <a:xfrm>
            <a:off x="4415055"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
        <p:nvSpPr>
          <p:cNvPr id="17" name="文本占位符 5"/>
          <p:cNvSpPr txBox="1">
            <a:spLocks/>
          </p:cNvSpPr>
          <p:nvPr/>
        </p:nvSpPr>
        <p:spPr>
          <a:xfrm>
            <a:off x="5249024" y="2847226"/>
            <a:ext cx="689781" cy="197234"/>
          </a:xfrm>
          <a:prstGeom prst="rect">
            <a:avLst/>
          </a:prstGeom>
          <a:ln>
            <a:solidFill>
              <a:schemeClr val="tx1"/>
            </a:solidFill>
            <a:prstDash val="sysDot"/>
          </a:ln>
        </p:spPr>
        <p:txBody>
          <a:bodyPr vert="horz" lIns="68571" tIns="34286" rIns="68571" bIns="3428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1050" b="0">
                <a:solidFill>
                  <a:schemeClr val="tx1">
                    <a:lumMod val="75000"/>
                    <a:lumOff val="25000"/>
                  </a:schemeClr>
                </a:solidFill>
                <a:ea typeface="微软雅黑" pitchFamily="34" charset="-122"/>
              </a:rPr>
              <a:t>添加标题</a:t>
            </a:r>
            <a:endParaRPr lang="zh-CN" altLang="en-US" sz="1050" b="0" dirty="0">
              <a:solidFill>
                <a:schemeClr val="tx1">
                  <a:lumMod val="75000"/>
                  <a:lumOff val="25000"/>
                </a:schemeClr>
              </a:solidFill>
              <a:ea typeface="微软雅黑" pitchFamily="34" charset="-122"/>
            </a:endParaRPr>
          </a:p>
        </p:txBody>
      </p:sp>
    </p:spTree>
    <p:extLst>
      <p:ext uri="{BB962C8B-B14F-4D97-AF65-F5344CB8AC3E}">
        <p14:creationId xmlns:p14="http://schemas.microsoft.com/office/powerpoint/2010/main" val="266122300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400"/>
                                        <p:tgtEl>
                                          <p:spTgt spid="12"/>
                                        </p:tgtEl>
                                      </p:cBhvr>
                                    </p:animEffect>
                                  </p:childTnLst>
                                </p:cTn>
                              </p:par>
                              <p:par>
                                <p:cTn id="29" presetID="22" presetClass="entr" presetSubtype="8"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400"/>
                                        <p:tgtEl>
                                          <p:spTgt spid="13"/>
                                        </p:tgtEl>
                                      </p:cBhvr>
                                    </p:animEffect>
                                  </p:childTnLst>
                                </p:cTn>
                              </p:par>
                              <p:par>
                                <p:cTn id="32" presetID="2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400"/>
                                        <p:tgtEl>
                                          <p:spTgt spid="14"/>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400"/>
                                        <p:tgtEl>
                                          <p:spTgt spid="15"/>
                                        </p:tgtEl>
                                      </p:cBhvr>
                                    </p:animEffect>
                                  </p:childTnLst>
                                </p:cTn>
                              </p:par>
                              <p:par>
                                <p:cTn id="38" presetID="22" presetClass="entr" presetSubtype="8" fill="hold" grpId="0" nodeType="withEffect">
                                  <p:stCondLst>
                                    <p:cond delay="30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400"/>
                                        <p:tgtEl>
                                          <p:spTgt spid="16"/>
                                        </p:tgtEl>
                                      </p:cBhvr>
                                    </p:animEffect>
                                  </p:childTnLst>
                                </p:cTn>
                              </p:par>
                              <p:par>
                                <p:cTn id="41" presetID="22" presetClass="entr" presetSubtype="8" fill="hold" grpId="0" nodeType="withEffect">
                                  <p:stCondLst>
                                    <p:cond delay="3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grpSp>
        <p:nvGrpSpPr>
          <p:cNvPr id="11" name="组合 10"/>
          <p:cNvGrpSpPr/>
          <p:nvPr/>
        </p:nvGrpSpPr>
        <p:grpSpPr>
          <a:xfrm>
            <a:off x="1615772" y="989850"/>
            <a:ext cx="1887597" cy="1293676"/>
            <a:chOff x="834186" y="1203598"/>
            <a:chExt cx="2206153" cy="1512000"/>
          </a:xfrm>
        </p:grpSpPr>
        <p:sp>
          <p:nvSpPr>
            <p:cNvPr id="12" name="矩形 11"/>
            <p:cNvSpPr/>
            <p:nvPr/>
          </p:nvSpPr>
          <p:spPr>
            <a:xfrm>
              <a:off x="834186" y="1203598"/>
              <a:ext cx="2206153" cy="1512000"/>
            </a:xfrm>
            <a:prstGeom prst="rect">
              <a:avLst/>
            </a:prstGeom>
            <a:solidFill>
              <a:srgbClr val="C30D23"/>
            </a:solidFill>
            <a:ln>
              <a:noFill/>
            </a:ln>
            <a:effectLst>
              <a:outerShdw blurRad="279400" sx="104000" sy="104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29263" y="1268759"/>
              <a:ext cx="2015999" cy="1381677"/>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957392" y="1853187"/>
            <a:ext cx="1887597" cy="1293676"/>
            <a:chOff x="6063554" y="3147814"/>
            <a:chExt cx="2206153" cy="1512000"/>
          </a:xfrm>
        </p:grpSpPr>
        <p:sp>
          <p:nvSpPr>
            <p:cNvPr id="15" name="矩形 14"/>
            <p:cNvSpPr/>
            <p:nvPr/>
          </p:nvSpPr>
          <p:spPr>
            <a:xfrm>
              <a:off x="6063554" y="3147814"/>
              <a:ext cx="2206153" cy="1512000"/>
            </a:xfrm>
            <a:prstGeom prst="rect">
              <a:avLst/>
            </a:prstGeom>
            <a:solidFill>
              <a:srgbClr val="C30D23"/>
            </a:solidFill>
            <a:ln>
              <a:noFill/>
            </a:ln>
            <a:effectLst>
              <a:outerShdw blurRad="279400" sx="104000" sy="104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158631" y="3212975"/>
              <a:ext cx="2015999" cy="1381677"/>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299012" y="2716524"/>
            <a:ext cx="1887597" cy="1293676"/>
            <a:chOff x="6063554" y="3147814"/>
            <a:chExt cx="2206153" cy="1512000"/>
          </a:xfrm>
        </p:grpSpPr>
        <p:sp>
          <p:nvSpPr>
            <p:cNvPr id="18" name="矩形 17"/>
            <p:cNvSpPr/>
            <p:nvPr/>
          </p:nvSpPr>
          <p:spPr>
            <a:xfrm>
              <a:off x="6063554" y="3147814"/>
              <a:ext cx="2206153" cy="1512000"/>
            </a:xfrm>
            <a:prstGeom prst="rect">
              <a:avLst/>
            </a:prstGeom>
            <a:solidFill>
              <a:srgbClr val="C30D23"/>
            </a:solidFill>
            <a:ln>
              <a:noFill/>
            </a:ln>
            <a:effectLst>
              <a:outerShdw blurRad="279400" sx="104000" sy="104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158631" y="3212975"/>
              <a:ext cx="2015999" cy="1381677"/>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5640631" y="3579862"/>
            <a:ext cx="1887597" cy="1293676"/>
            <a:chOff x="6063554" y="3147814"/>
            <a:chExt cx="2206153" cy="1512000"/>
          </a:xfrm>
        </p:grpSpPr>
        <p:sp>
          <p:nvSpPr>
            <p:cNvPr id="21" name="矩形 20"/>
            <p:cNvSpPr/>
            <p:nvPr/>
          </p:nvSpPr>
          <p:spPr>
            <a:xfrm>
              <a:off x="6063554" y="3147814"/>
              <a:ext cx="2206153" cy="1512000"/>
            </a:xfrm>
            <a:prstGeom prst="rect">
              <a:avLst/>
            </a:prstGeom>
            <a:solidFill>
              <a:srgbClr val="C30D23"/>
            </a:solidFill>
            <a:ln>
              <a:noFill/>
            </a:ln>
            <a:effectLst>
              <a:outerShdw blurRad="279400" sx="104000" sy="104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158631" y="3212975"/>
              <a:ext cx="2015999" cy="1381677"/>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 Box 14"/>
          <p:cNvSpPr txBox="1">
            <a:spLocks noChangeArrowheads="1"/>
          </p:cNvSpPr>
          <p:nvPr/>
        </p:nvSpPr>
        <p:spPr bwMode="black">
          <a:xfrm>
            <a:off x="3563888" y="1021952"/>
            <a:ext cx="313200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0" indent="0" eaLnBrk="1" hangingPunct="1">
              <a:lnSpc>
                <a:spcPct val="150000"/>
              </a:lnSpc>
              <a:defRPr/>
            </a:pPr>
            <a:r>
              <a:rPr lang="zh-CN" altLang="en-US" sz="1200" dirty="0">
                <a:solidFill>
                  <a:prstClr val="black">
                    <a:lumMod val="75000"/>
                    <a:lumOff val="25000"/>
                  </a:prstClr>
                </a:solidFill>
                <a:latin typeface="微软雅黑" pitchFamily="34" charset="-122"/>
                <a:ea typeface="微软雅黑" pitchFamily="34" charset="-122"/>
              </a:rPr>
              <a:t>根据需要添加适当的文字，一页的文字最好不要超过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字，根据需要添加适当的文字</a:t>
            </a:r>
          </a:p>
        </p:txBody>
      </p:sp>
      <p:sp>
        <p:nvSpPr>
          <p:cNvPr id="24" name="Text Box 14"/>
          <p:cNvSpPr txBox="1">
            <a:spLocks noChangeArrowheads="1"/>
          </p:cNvSpPr>
          <p:nvPr/>
        </p:nvSpPr>
        <p:spPr bwMode="black">
          <a:xfrm>
            <a:off x="395808" y="2355726"/>
            <a:ext cx="24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0" indent="0" algn="r" eaLnBrk="1" hangingPunct="1">
              <a:lnSpc>
                <a:spcPct val="150000"/>
              </a:lnSpc>
              <a:defRPr/>
            </a:pPr>
            <a:r>
              <a:rPr lang="zh-CN" altLang="en-US" sz="1200" dirty="0">
                <a:solidFill>
                  <a:prstClr val="black">
                    <a:lumMod val="75000"/>
                    <a:lumOff val="25000"/>
                  </a:prstClr>
                </a:solidFill>
                <a:latin typeface="微软雅黑" pitchFamily="34" charset="-122"/>
                <a:ea typeface="微软雅黑" pitchFamily="34" charset="-122"/>
              </a:rPr>
              <a:t>根据需要添加适当的文字，一页的文字最好不要超过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a:t>
            </a:r>
          </a:p>
        </p:txBody>
      </p:sp>
      <p:sp>
        <p:nvSpPr>
          <p:cNvPr id="25" name="Text Box 14"/>
          <p:cNvSpPr txBox="1">
            <a:spLocks noChangeArrowheads="1"/>
          </p:cNvSpPr>
          <p:nvPr/>
        </p:nvSpPr>
        <p:spPr bwMode="black">
          <a:xfrm>
            <a:off x="2304096" y="4190304"/>
            <a:ext cx="313200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0" indent="0" algn="r" eaLnBrk="1" hangingPunct="1">
              <a:lnSpc>
                <a:spcPct val="150000"/>
              </a:lnSpc>
              <a:defRPr/>
            </a:pPr>
            <a:r>
              <a:rPr lang="zh-CN" altLang="en-US" sz="1200" dirty="0">
                <a:solidFill>
                  <a:prstClr val="black">
                    <a:lumMod val="75000"/>
                    <a:lumOff val="25000"/>
                  </a:prstClr>
                </a:solidFill>
                <a:latin typeface="微软雅黑" pitchFamily="34" charset="-122"/>
                <a:ea typeface="微软雅黑" pitchFamily="34" charset="-122"/>
              </a:rPr>
              <a:t>根据需要添加适当的文字，一页的文字最好不要超过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字，根据需要添加适当的文字</a:t>
            </a:r>
          </a:p>
        </p:txBody>
      </p:sp>
      <p:sp>
        <p:nvSpPr>
          <p:cNvPr id="26" name="Text Box 14"/>
          <p:cNvSpPr txBox="1">
            <a:spLocks noChangeArrowheads="1"/>
          </p:cNvSpPr>
          <p:nvPr/>
        </p:nvSpPr>
        <p:spPr bwMode="black">
          <a:xfrm>
            <a:off x="6228184" y="2584524"/>
            <a:ext cx="244800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0" indent="0" eaLnBrk="1" hangingPunct="1">
              <a:lnSpc>
                <a:spcPct val="150000"/>
              </a:lnSpc>
              <a:defRPr/>
            </a:pPr>
            <a:r>
              <a:rPr lang="zh-CN" altLang="en-US" sz="1200" dirty="0">
                <a:solidFill>
                  <a:prstClr val="black">
                    <a:lumMod val="75000"/>
                    <a:lumOff val="25000"/>
                  </a:prstClr>
                </a:solidFill>
                <a:latin typeface="微软雅黑" pitchFamily="34" charset="-122"/>
                <a:ea typeface="微软雅黑" pitchFamily="34" charset="-122"/>
              </a:rPr>
              <a:t>根据需要添加适当的文字，一页的文字最好不要超过</a:t>
            </a:r>
            <a:r>
              <a:rPr lang="en-US" altLang="zh-CN" sz="1200" dirty="0">
                <a:solidFill>
                  <a:prstClr val="black">
                    <a:lumMod val="75000"/>
                    <a:lumOff val="25000"/>
                  </a:prstClr>
                </a:solidFill>
                <a:latin typeface="微软雅黑" pitchFamily="34" charset="-122"/>
                <a:ea typeface="微软雅黑" pitchFamily="34" charset="-122"/>
              </a:rPr>
              <a:t>200</a:t>
            </a:r>
            <a:r>
              <a:rPr lang="zh-CN" altLang="en-US" sz="1200" dirty="0">
                <a:solidFill>
                  <a:prstClr val="black">
                    <a:lumMod val="75000"/>
                    <a:lumOff val="25000"/>
                  </a:prstClr>
                </a:solidFill>
                <a:latin typeface="微软雅黑" pitchFamily="34" charset="-122"/>
                <a:ea typeface="微软雅黑" pitchFamily="34" charset="-122"/>
              </a:rPr>
              <a:t>字</a:t>
            </a:r>
          </a:p>
        </p:txBody>
      </p:sp>
    </p:spTree>
    <p:extLst>
      <p:ext uri="{BB962C8B-B14F-4D97-AF65-F5344CB8AC3E}">
        <p14:creationId xmlns:p14="http://schemas.microsoft.com/office/powerpoint/2010/main" val="290817993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49" presetClass="entr" presetSubtype="0" decel="10000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 calcmode="lin" valueType="num">
                                      <p:cBhvr>
                                        <p:cTn id="24" dur="750" fill="hold"/>
                                        <p:tgtEl>
                                          <p:spTgt spid="11"/>
                                        </p:tgtEl>
                                        <p:attrNameLst>
                                          <p:attrName>style.rotation</p:attrName>
                                        </p:attrNameLst>
                                      </p:cBhvr>
                                      <p:tavLst>
                                        <p:tav tm="0">
                                          <p:val>
                                            <p:fltVal val="360"/>
                                          </p:val>
                                        </p:tav>
                                        <p:tav tm="100000">
                                          <p:val>
                                            <p:fltVal val="0"/>
                                          </p:val>
                                        </p:tav>
                                      </p:tavLst>
                                    </p:anim>
                                    <p:animEffect transition="in" filter="fade">
                                      <p:cBhvr>
                                        <p:cTn id="25" dur="750"/>
                                        <p:tgtEl>
                                          <p:spTgt spid="11"/>
                                        </p:tgtEl>
                                      </p:cBhvr>
                                    </p:animEffect>
                                  </p:childTnLst>
                                </p:cTn>
                              </p:par>
                              <p:par>
                                <p:cTn id="26" presetID="49" presetClass="entr" presetSubtype="0" decel="100000" fill="hold" nodeType="withEffect">
                                  <p:stCondLst>
                                    <p:cond delay="250"/>
                                  </p:stCondLst>
                                  <p:childTnLst>
                                    <p:set>
                                      <p:cBhvr>
                                        <p:cTn id="27" dur="1" fill="hold">
                                          <p:stCondLst>
                                            <p:cond delay="0"/>
                                          </p:stCondLst>
                                        </p:cTn>
                                        <p:tgtEl>
                                          <p:spTgt spid="14"/>
                                        </p:tgtEl>
                                        <p:attrNameLst>
                                          <p:attrName>style.visibility</p:attrName>
                                        </p:attrNameLst>
                                      </p:cBhvr>
                                      <p:to>
                                        <p:strVal val="visible"/>
                                      </p:to>
                                    </p:set>
                                    <p:anim calcmode="lin" valueType="num">
                                      <p:cBhvr>
                                        <p:cTn id="28" dur="750" fill="hold"/>
                                        <p:tgtEl>
                                          <p:spTgt spid="14"/>
                                        </p:tgtEl>
                                        <p:attrNameLst>
                                          <p:attrName>ppt_w</p:attrName>
                                        </p:attrNameLst>
                                      </p:cBhvr>
                                      <p:tavLst>
                                        <p:tav tm="0">
                                          <p:val>
                                            <p:fltVal val="0"/>
                                          </p:val>
                                        </p:tav>
                                        <p:tav tm="100000">
                                          <p:val>
                                            <p:strVal val="#ppt_w"/>
                                          </p:val>
                                        </p:tav>
                                      </p:tavLst>
                                    </p:anim>
                                    <p:anim calcmode="lin" valueType="num">
                                      <p:cBhvr>
                                        <p:cTn id="29" dur="750" fill="hold"/>
                                        <p:tgtEl>
                                          <p:spTgt spid="14"/>
                                        </p:tgtEl>
                                        <p:attrNameLst>
                                          <p:attrName>ppt_h</p:attrName>
                                        </p:attrNameLst>
                                      </p:cBhvr>
                                      <p:tavLst>
                                        <p:tav tm="0">
                                          <p:val>
                                            <p:fltVal val="0"/>
                                          </p:val>
                                        </p:tav>
                                        <p:tav tm="100000">
                                          <p:val>
                                            <p:strVal val="#ppt_h"/>
                                          </p:val>
                                        </p:tav>
                                      </p:tavLst>
                                    </p:anim>
                                    <p:anim calcmode="lin" valueType="num">
                                      <p:cBhvr>
                                        <p:cTn id="30" dur="750" fill="hold"/>
                                        <p:tgtEl>
                                          <p:spTgt spid="14"/>
                                        </p:tgtEl>
                                        <p:attrNameLst>
                                          <p:attrName>style.rotation</p:attrName>
                                        </p:attrNameLst>
                                      </p:cBhvr>
                                      <p:tavLst>
                                        <p:tav tm="0">
                                          <p:val>
                                            <p:fltVal val="360"/>
                                          </p:val>
                                        </p:tav>
                                        <p:tav tm="100000">
                                          <p:val>
                                            <p:fltVal val="0"/>
                                          </p:val>
                                        </p:tav>
                                      </p:tavLst>
                                    </p:anim>
                                    <p:animEffect transition="in" filter="fade">
                                      <p:cBhvr>
                                        <p:cTn id="31" dur="750"/>
                                        <p:tgtEl>
                                          <p:spTgt spid="14"/>
                                        </p:tgtEl>
                                      </p:cBhvr>
                                    </p:animEffect>
                                  </p:childTnLst>
                                </p:cTn>
                              </p:par>
                              <p:par>
                                <p:cTn id="32" presetID="49" presetClass="entr" presetSubtype="0" decel="100000" fill="hold" nodeType="withEffect">
                                  <p:stCondLst>
                                    <p:cond delay="500"/>
                                  </p:stCondLst>
                                  <p:childTnLst>
                                    <p:set>
                                      <p:cBhvr>
                                        <p:cTn id="33" dur="1" fill="hold">
                                          <p:stCondLst>
                                            <p:cond delay="0"/>
                                          </p:stCondLst>
                                        </p:cTn>
                                        <p:tgtEl>
                                          <p:spTgt spid="17"/>
                                        </p:tgtEl>
                                        <p:attrNameLst>
                                          <p:attrName>style.visibility</p:attrName>
                                        </p:attrNameLst>
                                      </p:cBhvr>
                                      <p:to>
                                        <p:strVal val="visible"/>
                                      </p:to>
                                    </p:set>
                                    <p:anim calcmode="lin" valueType="num">
                                      <p:cBhvr>
                                        <p:cTn id="34" dur="750" fill="hold"/>
                                        <p:tgtEl>
                                          <p:spTgt spid="17"/>
                                        </p:tgtEl>
                                        <p:attrNameLst>
                                          <p:attrName>ppt_w</p:attrName>
                                        </p:attrNameLst>
                                      </p:cBhvr>
                                      <p:tavLst>
                                        <p:tav tm="0">
                                          <p:val>
                                            <p:fltVal val="0"/>
                                          </p:val>
                                        </p:tav>
                                        <p:tav tm="100000">
                                          <p:val>
                                            <p:strVal val="#ppt_w"/>
                                          </p:val>
                                        </p:tav>
                                      </p:tavLst>
                                    </p:anim>
                                    <p:anim calcmode="lin" valueType="num">
                                      <p:cBhvr>
                                        <p:cTn id="35" dur="750" fill="hold"/>
                                        <p:tgtEl>
                                          <p:spTgt spid="17"/>
                                        </p:tgtEl>
                                        <p:attrNameLst>
                                          <p:attrName>ppt_h</p:attrName>
                                        </p:attrNameLst>
                                      </p:cBhvr>
                                      <p:tavLst>
                                        <p:tav tm="0">
                                          <p:val>
                                            <p:fltVal val="0"/>
                                          </p:val>
                                        </p:tav>
                                        <p:tav tm="100000">
                                          <p:val>
                                            <p:strVal val="#ppt_h"/>
                                          </p:val>
                                        </p:tav>
                                      </p:tavLst>
                                    </p:anim>
                                    <p:anim calcmode="lin" valueType="num">
                                      <p:cBhvr>
                                        <p:cTn id="36" dur="750" fill="hold"/>
                                        <p:tgtEl>
                                          <p:spTgt spid="17"/>
                                        </p:tgtEl>
                                        <p:attrNameLst>
                                          <p:attrName>style.rotation</p:attrName>
                                        </p:attrNameLst>
                                      </p:cBhvr>
                                      <p:tavLst>
                                        <p:tav tm="0">
                                          <p:val>
                                            <p:fltVal val="360"/>
                                          </p:val>
                                        </p:tav>
                                        <p:tav tm="100000">
                                          <p:val>
                                            <p:fltVal val="0"/>
                                          </p:val>
                                        </p:tav>
                                      </p:tavLst>
                                    </p:anim>
                                    <p:animEffect transition="in" filter="fade">
                                      <p:cBhvr>
                                        <p:cTn id="37" dur="750"/>
                                        <p:tgtEl>
                                          <p:spTgt spid="17"/>
                                        </p:tgtEl>
                                      </p:cBhvr>
                                    </p:animEffect>
                                  </p:childTnLst>
                                </p:cTn>
                              </p:par>
                              <p:par>
                                <p:cTn id="38" presetID="49" presetClass="entr" presetSubtype="0" decel="100000" fill="hold" nodeType="withEffect">
                                  <p:stCondLst>
                                    <p:cond delay="750"/>
                                  </p:stCondLst>
                                  <p:childTnLst>
                                    <p:set>
                                      <p:cBhvr>
                                        <p:cTn id="39" dur="1" fill="hold">
                                          <p:stCondLst>
                                            <p:cond delay="0"/>
                                          </p:stCondLst>
                                        </p:cTn>
                                        <p:tgtEl>
                                          <p:spTgt spid="20"/>
                                        </p:tgtEl>
                                        <p:attrNameLst>
                                          <p:attrName>style.visibility</p:attrName>
                                        </p:attrNameLst>
                                      </p:cBhvr>
                                      <p:to>
                                        <p:strVal val="visible"/>
                                      </p:to>
                                    </p:set>
                                    <p:anim calcmode="lin" valueType="num">
                                      <p:cBhvr>
                                        <p:cTn id="40" dur="750" fill="hold"/>
                                        <p:tgtEl>
                                          <p:spTgt spid="20"/>
                                        </p:tgtEl>
                                        <p:attrNameLst>
                                          <p:attrName>ppt_w</p:attrName>
                                        </p:attrNameLst>
                                      </p:cBhvr>
                                      <p:tavLst>
                                        <p:tav tm="0">
                                          <p:val>
                                            <p:fltVal val="0"/>
                                          </p:val>
                                        </p:tav>
                                        <p:tav tm="100000">
                                          <p:val>
                                            <p:strVal val="#ppt_w"/>
                                          </p:val>
                                        </p:tav>
                                      </p:tavLst>
                                    </p:anim>
                                    <p:anim calcmode="lin" valueType="num">
                                      <p:cBhvr>
                                        <p:cTn id="41" dur="750" fill="hold"/>
                                        <p:tgtEl>
                                          <p:spTgt spid="20"/>
                                        </p:tgtEl>
                                        <p:attrNameLst>
                                          <p:attrName>ppt_h</p:attrName>
                                        </p:attrNameLst>
                                      </p:cBhvr>
                                      <p:tavLst>
                                        <p:tav tm="0">
                                          <p:val>
                                            <p:fltVal val="0"/>
                                          </p:val>
                                        </p:tav>
                                        <p:tav tm="100000">
                                          <p:val>
                                            <p:strVal val="#ppt_h"/>
                                          </p:val>
                                        </p:tav>
                                      </p:tavLst>
                                    </p:anim>
                                    <p:anim calcmode="lin" valueType="num">
                                      <p:cBhvr>
                                        <p:cTn id="42" dur="750" fill="hold"/>
                                        <p:tgtEl>
                                          <p:spTgt spid="20"/>
                                        </p:tgtEl>
                                        <p:attrNameLst>
                                          <p:attrName>style.rotation</p:attrName>
                                        </p:attrNameLst>
                                      </p:cBhvr>
                                      <p:tavLst>
                                        <p:tav tm="0">
                                          <p:val>
                                            <p:fltVal val="360"/>
                                          </p:val>
                                        </p:tav>
                                        <p:tav tm="100000">
                                          <p:val>
                                            <p:fltVal val="0"/>
                                          </p:val>
                                        </p:tav>
                                      </p:tavLst>
                                    </p:anim>
                                    <p:animEffect transition="in" filter="fade">
                                      <p:cBhvr>
                                        <p:cTn id="43" dur="750"/>
                                        <p:tgtEl>
                                          <p:spTgt spid="20"/>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500"/>
                            </p:stCondLst>
                            <p:childTnLst>
                              <p:par>
                                <p:cTn id="49" presetID="22" presetClass="entr" presetSubtype="2"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right)">
                                      <p:cBhvr>
                                        <p:cTn id="51" dur="500"/>
                                        <p:tgtEl>
                                          <p:spTgt spid="24"/>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right)">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P spid="24" grpId="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585" y="110728"/>
            <a:ext cx="8176022" cy="346472"/>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cstate="screen">
                <a:extLst>
                  <a:ext uri="{28A0092B-C50C-407E-A947-70E740481C1C}">
                    <a14:useLocalDpi xmlns:a14="http://schemas.microsoft.com/office/drawing/2010/main"/>
                  </a:ext>
                </a:extLst>
              </a:blip>
              <a:stretch>
                <a:fillRect/>
              </a:stretch>
            </a:blipFill>
            <a:ln>
              <a:solidFill>
                <a:srgbClr val="C40001"/>
              </a:solidFill>
            </a:ln>
          </p:spPr>
          <p:txBody>
            <a:bodyPr/>
            <a:lstStyle/>
            <a:p>
              <a:pPr>
                <a:defRPr/>
              </a:pPr>
              <a:endParaRPr lang="zh-CN" altLang="en-US" sz="1013">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445164" y="0"/>
            <a:ext cx="662250" cy="702078"/>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blipFill>
                  <a:blip r:embed="rId4"/>
                  <a:stretch>
                    <a:fillRect/>
                  </a:stretch>
                </a:blipFill>
              </a:endParaRPr>
            </a:p>
          </p:txBody>
        </p:sp>
        <p:sp>
          <p:nvSpPr>
            <p:cNvPr id="9" name="文本框 8"/>
            <p:cNvSpPr txBox="1"/>
            <p:nvPr/>
          </p:nvSpPr>
          <p:spPr>
            <a:xfrm>
              <a:off x="988368" y="267495"/>
              <a:ext cx="883000" cy="369332"/>
            </a:xfrm>
            <a:prstGeom prst="rect">
              <a:avLst/>
            </a:prstGeom>
            <a:noFill/>
          </p:spPr>
          <p:txBody>
            <a:bodyPr wrap="square" rtlCol="0">
              <a:spAutoFit/>
            </a:bodyPr>
            <a:lstStyle/>
            <a:p>
              <a:r>
                <a:rPr lang="en-US" altLang="zh-CN" sz="1200" b="1">
                  <a:solidFill>
                    <a:schemeClr val="bg1"/>
                  </a:solidFill>
                </a:rPr>
                <a:t>LOGO</a:t>
              </a:r>
              <a:endParaRPr lang="zh-CN" altLang="en-US" sz="1200" b="1">
                <a:solidFill>
                  <a:schemeClr val="bg1"/>
                </a:solidFill>
              </a:endParaRPr>
            </a:p>
          </p:txBody>
        </p:sp>
      </p:grpSp>
      <p:sp>
        <p:nvSpPr>
          <p:cNvPr id="10" name="文本框 9"/>
          <p:cNvSpPr txBox="1"/>
          <p:nvPr/>
        </p:nvSpPr>
        <p:spPr>
          <a:xfrm>
            <a:off x="478631" y="82154"/>
            <a:ext cx="1657350" cy="369332"/>
          </a:xfrm>
          <a:prstGeom prst="rect">
            <a:avLst/>
          </a:prstGeom>
          <a:noFill/>
        </p:spPr>
        <p:txBody>
          <a:bodyPr wrap="square" rtlCol="0">
            <a:spAutoFit/>
          </a:bodyPr>
          <a:lstStyle/>
          <a:p>
            <a:r>
              <a:rPr lang="zh-CN" altLang="en-US" sz="1800" b="1" dirty="0">
                <a:blipFill>
                  <a:blip r:embed="rId4"/>
                  <a:stretch>
                    <a:fillRect/>
                  </a:stretch>
                </a:blipFill>
                <a:latin typeface="微软雅黑" panose="020B0503020204020204" pitchFamily="34" charset="-122"/>
                <a:ea typeface="微软雅黑" panose="020B0503020204020204" pitchFamily="34" charset="-122"/>
              </a:rPr>
              <a:t>单击添加标题</a:t>
            </a:r>
          </a:p>
        </p:txBody>
      </p:sp>
      <p:sp>
        <p:nvSpPr>
          <p:cNvPr id="11" name="Notched Right Arrow 3"/>
          <p:cNvSpPr>
            <a:spLocks noChangeArrowheads="1"/>
          </p:cNvSpPr>
          <p:nvPr/>
        </p:nvSpPr>
        <p:spPr bwMode="auto">
          <a:xfrm>
            <a:off x="1778" y="2133467"/>
            <a:ext cx="9144000" cy="45719"/>
          </a:xfrm>
          <a:prstGeom prst="rect">
            <a:avLst/>
          </a:prstGeom>
          <a:blipFill>
            <a:blip r:embed="rId4"/>
            <a:stretch>
              <a:fillRect/>
            </a:stretch>
          </a:blipFill>
          <a:ln>
            <a:noFill/>
          </a:ln>
          <a:extLst/>
        </p:spPr>
        <p:txBody>
          <a:bodyPr anchor="ctr"/>
          <a:lstStyle/>
          <a:p>
            <a:pPr algn="ctr" defTabSz="456724"/>
            <a:endParaRPr lang="zh-CN" altLang="zh-CN" sz="2400">
              <a:solidFill>
                <a:srgbClr val="FFFFFF"/>
              </a:solidFill>
              <a:latin typeface="微软雅黑" pitchFamily="34" charset="-122"/>
              <a:ea typeface="微软雅黑" pitchFamily="34" charset="-122"/>
              <a:sym typeface="Roboto condensed" charset="0"/>
            </a:endParaRPr>
          </a:p>
        </p:txBody>
      </p:sp>
      <p:sp>
        <p:nvSpPr>
          <p:cNvPr id="12" name="文本框 85"/>
          <p:cNvSpPr>
            <a:spLocks noChangeArrowheads="1"/>
          </p:cNvSpPr>
          <p:nvPr/>
        </p:nvSpPr>
        <p:spPr bwMode="auto">
          <a:xfrm>
            <a:off x="1385771" y="3077633"/>
            <a:ext cx="1126697" cy="33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6724"/>
            <a:r>
              <a:rPr lang="zh-CN" altLang="en-US" sz="160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89"/>
          <p:cNvSpPr>
            <a:spLocks noChangeArrowheads="1"/>
          </p:cNvSpPr>
          <p:nvPr/>
        </p:nvSpPr>
        <p:spPr bwMode="auto">
          <a:xfrm>
            <a:off x="4063937" y="3077633"/>
            <a:ext cx="1080395" cy="33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6724"/>
            <a:r>
              <a:rPr lang="zh-CN" altLang="en-US" sz="160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92"/>
          <p:cNvSpPr>
            <a:spLocks noChangeArrowheads="1"/>
          </p:cNvSpPr>
          <p:nvPr/>
        </p:nvSpPr>
        <p:spPr bwMode="auto">
          <a:xfrm>
            <a:off x="6766961" y="3077633"/>
            <a:ext cx="1126697" cy="33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6724"/>
            <a:r>
              <a:rPr lang="zh-CN" altLang="en-US" sz="160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357702" y="1593043"/>
            <a:ext cx="1211789" cy="1119188"/>
            <a:chOff x="1759116" y="1876807"/>
            <a:chExt cx="1615718" cy="1492251"/>
          </a:xfrm>
        </p:grpSpPr>
        <p:sp>
          <p:nvSpPr>
            <p:cNvPr id="16" name="矩形 77"/>
            <p:cNvSpPr>
              <a:spLocks noChangeArrowheads="1"/>
            </p:cNvSpPr>
            <p:nvPr/>
          </p:nvSpPr>
          <p:spPr bwMode="auto">
            <a:xfrm rot="2700000">
              <a:off x="1759910" y="1876013"/>
              <a:ext cx="1492251" cy="1493839"/>
            </a:xfrm>
            <a:prstGeom prst="rect">
              <a:avLst/>
            </a:prstGeom>
            <a:solidFill>
              <a:srgbClr val="C30D23"/>
            </a:solidFill>
            <a:ln>
              <a:noFill/>
            </a:ln>
            <a:effectLst>
              <a:outerShdw blurRad="50800" dist="38100" dir="5400000" algn="t" rotWithShape="0">
                <a:prstClr val="black">
                  <a:alpha val="40000"/>
                </a:prstClr>
              </a:outerShdw>
            </a:effectLst>
          </p:spPr>
          <p:txBody>
            <a:bodyPr anchor="ctr"/>
            <a:lstStyle/>
            <a:p>
              <a:pPr algn="ctr" defTabSz="456724"/>
              <a:endParaRPr lang="zh-CN" altLang="zh-CN" sz="2400">
                <a:solidFill>
                  <a:srgbClr val="FFFFFF"/>
                </a:solidFill>
                <a:latin typeface="宋体" pitchFamily="2" charset="-122"/>
                <a:ea typeface="黑体" panose="02010609060101010101" pitchFamily="49" charset="-122"/>
                <a:sym typeface="宋体" pitchFamily="2" charset="-122"/>
              </a:endParaRPr>
            </a:p>
          </p:txBody>
        </p:sp>
        <p:sp>
          <p:nvSpPr>
            <p:cNvPr id="17" name="文本框 16"/>
            <p:cNvSpPr txBox="1"/>
            <p:nvPr/>
          </p:nvSpPr>
          <p:spPr>
            <a:xfrm>
              <a:off x="1761149" y="2351151"/>
              <a:ext cx="1613685" cy="492443"/>
            </a:xfrm>
            <a:prstGeom prst="rect">
              <a:avLst/>
            </a:prstGeom>
            <a:noFill/>
          </p:spPr>
          <p:txBody>
            <a:bodyPr wrap="square" rtlCol="0">
              <a:spAutoFit/>
            </a:bodyPr>
            <a:lstStyle/>
            <a:p>
              <a:pPr defTabSz="456724"/>
              <a:r>
                <a:rPr lang="zh-CN" altLang="en-US" sz="1800" dirty="0">
                  <a:solidFill>
                    <a:prstClr val="white"/>
                  </a:solidFill>
                  <a:latin typeface="Arial"/>
                  <a:ea typeface="黑体" panose="02010609060101010101" pitchFamily="49" charset="-122"/>
                </a:rPr>
                <a:t>第一阶段</a:t>
              </a:r>
            </a:p>
          </p:txBody>
        </p:sp>
      </p:grpSp>
      <p:grpSp>
        <p:nvGrpSpPr>
          <p:cNvPr id="18" name="组合 17"/>
          <p:cNvGrpSpPr/>
          <p:nvPr/>
        </p:nvGrpSpPr>
        <p:grpSpPr>
          <a:xfrm>
            <a:off x="4014186" y="1593465"/>
            <a:ext cx="1227314" cy="1119188"/>
            <a:chOff x="5301094" y="1877370"/>
            <a:chExt cx="1636419" cy="1492251"/>
          </a:xfrm>
        </p:grpSpPr>
        <p:sp>
          <p:nvSpPr>
            <p:cNvPr id="19" name="矩形 78"/>
            <p:cNvSpPr>
              <a:spLocks noChangeArrowheads="1"/>
            </p:cNvSpPr>
            <p:nvPr/>
          </p:nvSpPr>
          <p:spPr bwMode="auto">
            <a:xfrm rot="2700000">
              <a:off x="5301094" y="1877370"/>
              <a:ext cx="1492251" cy="1492251"/>
            </a:xfrm>
            <a:prstGeom prst="rect">
              <a:avLst/>
            </a:prstGeom>
            <a:solidFill>
              <a:srgbClr val="C30D23"/>
            </a:solidFill>
            <a:ln>
              <a:noFill/>
            </a:ln>
            <a:effectLst>
              <a:outerShdw blurRad="50800" dist="38100" dir="5400000" algn="t" rotWithShape="0">
                <a:prstClr val="black">
                  <a:alpha val="40000"/>
                </a:prstClr>
              </a:outerShdw>
            </a:effectLst>
          </p:spPr>
          <p:txBody>
            <a:bodyPr anchor="ctr"/>
            <a:lstStyle/>
            <a:p>
              <a:pPr algn="ctr" defTabSz="456724"/>
              <a:endParaRPr lang="zh-CN" altLang="zh-CN" sz="2400">
                <a:solidFill>
                  <a:srgbClr val="FFFFFF"/>
                </a:solidFill>
                <a:latin typeface="宋体" pitchFamily="2" charset="-122"/>
                <a:ea typeface="黑体" panose="02010609060101010101" pitchFamily="49" charset="-122"/>
                <a:sym typeface="宋体" pitchFamily="2" charset="-122"/>
              </a:endParaRPr>
            </a:p>
          </p:txBody>
        </p:sp>
        <p:sp>
          <p:nvSpPr>
            <p:cNvPr id="20" name="文本框 19"/>
            <p:cNvSpPr txBox="1"/>
            <p:nvPr/>
          </p:nvSpPr>
          <p:spPr>
            <a:xfrm>
              <a:off x="5323827" y="2351715"/>
              <a:ext cx="1613686" cy="492443"/>
            </a:xfrm>
            <a:prstGeom prst="rect">
              <a:avLst/>
            </a:prstGeom>
            <a:noFill/>
          </p:spPr>
          <p:txBody>
            <a:bodyPr wrap="square" rtlCol="0">
              <a:spAutoFit/>
            </a:bodyPr>
            <a:lstStyle/>
            <a:p>
              <a:pPr defTabSz="456724"/>
              <a:r>
                <a:rPr lang="zh-CN" altLang="en-US" sz="1800" dirty="0">
                  <a:solidFill>
                    <a:prstClr val="white"/>
                  </a:solidFill>
                  <a:latin typeface="Arial"/>
                  <a:ea typeface="黑体" panose="02010609060101010101" pitchFamily="49" charset="-122"/>
                </a:rPr>
                <a:t>第二阶段</a:t>
              </a:r>
            </a:p>
          </p:txBody>
        </p:sp>
      </p:grpSp>
      <p:grpSp>
        <p:nvGrpSpPr>
          <p:cNvPr id="21" name="组合 20"/>
          <p:cNvGrpSpPr/>
          <p:nvPr/>
        </p:nvGrpSpPr>
        <p:grpSpPr>
          <a:xfrm>
            <a:off x="6695284" y="1593042"/>
            <a:ext cx="1250665" cy="1119188"/>
            <a:chOff x="8875892" y="1876806"/>
            <a:chExt cx="1667553" cy="1492251"/>
          </a:xfrm>
        </p:grpSpPr>
        <p:sp>
          <p:nvSpPr>
            <p:cNvPr id="22" name="矩形 79"/>
            <p:cNvSpPr>
              <a:spLocks noChangeArrowheads="1"/>
            </p:cNvSpPr>
            <p:nvPr/>
          </p:nvSpPr>
          <p:spPr bwMode="auto">
            <a:xfrm rot="2700000">
              <a:off x="8876685" y="1876013"/>
              <a:ext cx="1492251" cy="1493837"/>
            </a:xfrm>
            <a:prstGeom prst="rect">
              <a:avLst/>
            </a:prstGeom>
            <a:solidFill>
              <a:srgbClr val="C30D23"/>
            </a:solidFill>
            <a:ln>
              <a:noFill/>
            </a:ln>
            <a:effectLst>
              <a:outerShdw blurRad="50800" dist="38100" dir="5400000" algn="t" rotWithShape="0">
                <a:prstClr val="black">
                  <a:alpha val="40000"/>
                </a:prstClr>
              </a:outerShdw>
            </a:effectLst>
          </p:spPr>
          <p:txBody>
            <a:bodyPr anchor="ctr"/>
            <a:lstStyle/>
            <a:p>
              <a:pPr algn="ctr" defTabSz="456724"/>
              <a:endParaRPr lang="zh-CN" altLang="zh-CN" sz="2400">
                <a:solidFill>
                  <a:srgbClr val="FFFFFF"/>
                </a:solidFill>
                <a:latin typeface="宋体" pitchFamily="2" charset="-122"/>
                <a:ea typeface="黑体" panose="02010609060101010101" pitchFamily="49" charset="-122"/>
                <a:sym typeface="宋体" pitchFamily="2" charset="-122"/>
              </a:endParaRPr>
            </a:p>
          </p:txBody>
        </p:sp>
        <p:sp>
          <p:nvSpPr>
            <p:cNvPr id="23" name="文本框 22"/>
            <p:cNvSpPr txBox="1"/>
            <p:nvPr/>
          </p:nvSpPr>
          <p:spPr>
            <a:xfrm>
              <a:off x="8929760" y="2351151"/>
              <a:ext cx="1613685" cy="492443"/>
            </a:xfrm>
            <a:prstGeom prst="rect">
              <a:avLst/>
            </a:prstGeom>
            <a:noFill/>
          </p:spPr>
          <p:txBody>
            <a:bodyPr wrap="square" rtlCol="0">
              <a:spAutoFit/>
            </a:bodyPr>
            <a:lstStyle/>
            <a:p>
              <a:pPr defTabSz="456724"/>
              <a:r>
                <a:rPr lang="zh-CN" altLang="en-US" sz="1800" dirty="0">
                  <a:solidFill>
                    <a:prstClr val="white"/>
                  </a:solidFill>
                  <a:latin typeface="Arial"/>
                  <a:ea typeface="黑体" panose="02010609060101010101" pitchFamily="49" charset="-122"/>
                </a:rPr>
                <a:t>第三阶段</a:t>
              </a:r>
            </a:p>
          </p:txBody>
        </p:sp>
      </p:grpSp>
      <p:sp>
        <p:nvSpPr>
          <p:cNvPr id="24" name="矩形 23"/>
          <p:cNvSpPr/>
          <p:nvPr/>
        </p:nvSpPr>
        <p:spPr>
          <a:xfrm>
            <a:off x="735669" y="3416187"/>
            <a:ext cx="2364518" cy="784830"/>
          </a:xfrm>
          <a:prstGeom prst="rect">
            <a:avLst/>
          </a:prstGeom>
        </p:spPr>
        <p:txBody>
          <a:bodyPr wrap="square">
            <a:spAutoFit/>
          </a:bodyPr>
          <a:lstStyle/>
          <a:p>
            <a:pPr defTabSz="456724"/>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点击此处添加文本内容，如关键词、部分简单介绍等。点击此处添加文本内容，如关键词、部分简单介绍等。点击此处添加文本内容，如关键词、部分简单介绍等。点击此处添加文本内容，</a:t>
            </a:r>
          </a:p>
        </p:txBody>
      </p:sp>
      <p:sp>
        <p:nvSpPr>
          <p:cNvPr id="25" name="矩形 24"/>
          <p:cNvSpPr/>
          <p:nvPr/>
        </p:nvSpPr>
        <p:spPr>
          <a:xfrm>
            <a:off x="3421875" y="3416187"/>
            <a:ext cx="2364518" cy="784830"/>
          </a:xfrm>
          <a:prstGeom prst="rect">
            <a:avLst/>
          </a:prstGeom>
        </p:spPr>
        <p:txBody>
          <a:bodyPr wrap="square">
            <a:spAutoFit/>
          </a:bodyPr>
          <a:lstStyle/>
          <a:p>
            <a:pPr defTabSz="456724"/>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点击此处添加文本内容，如关键词、部分简单介绍等。点击此处添加文本内容，如关键词、部分简单介绍等。点击此处添加文本内容，如关键词、部分简单介绍等。点击此处添加文本内容，</a:t>
            </a:r>
          </a:p>
        </p:txBody>
      </p:sp>
      <p:sp>
        <p:nvSpPr>
          <p:cNvPr id="26" name="矩形 25"/>
          <p:cNvSpPr/>
          <p:nvPr/>
        </p:nvSpPr>
        <p:spPr>
          <a:xfrm>
            <a:off x="6155604" y="3416187"/>
            <a:ext cx="2364518" cy="784830"/>
          </a:xfrm>
          <a:prstGeom prst="rect">
            <a:avLst/>
          </a:prstGeom>
        </p:spPr>
        <p:txBody>
          <a:bodyPr wrap="square">
            <a:spAutoFit/>
          </a:bodyPr>
          <a:lstStyle/>
          <a:p>
            <a:pPr defTabSz="456724"/>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点击此处添加文本内容，如关键词、部分简单介绍等。点击此处添加文本内容，如关键词、部分简单介绍等。点击此处添加文本内容，如关键词、部分简单介绍等。点击此处添加文本内容，</a:t>
            </a:r>
          </a:p>
        </p:txBody>
      </p:sp>
    </p:spTree>
    <p:extLst>
      <p:ext uri="{BB962C8B-B14F-4D97-AF65-F5344CB8AC3E}">
        <p14:creationId xmlns:p14="http://schemas.microsoft.com/office/powerpoint/2010/main" val="196039272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3000"/>
                            </p:stCondLst>
                            <p:childTnLst>
                              <p:par>
                                <p:cTn id="24" presetID="47"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0-#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0-#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5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0-#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childTnLst>
                          </p:cTn>
                        </p:par>
                        <p:par>
                          <p:cTn id="52" fill="hold">
                            <p:stCondLst>
                              <p:cond delay="5500"/>
                            </p:stCondLst>
                            <p:childTnLst>
                              <p:par>
                                <p:cTn id="53" presetID="14" presetClass="entr" presetSubtype="1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randombar(horizontal)">
                                      <p:cBhvr>
                                        <p:cTn id="55" dur="500"/>
                                        <p:tgtEl>
                                          <p:spTgt spid="24"/>
                                        </p:tgtEl>
                                      </p:cBhvr>
                                    </p:animEffect>
                                  </p:childTnLst>
                                </p:cTn>
                              </p:par>
                            </p:childTnLst>
                          </p:cTn>
                        </p:par>
                        <p:par>
                          <p:cTn id="56" fill="hold">
                            <p:stCondLst>
                              <p:cond delay="6000"/>
                            </p:stCondLst>
                            <p:childTnLst>
                              <p:par>
                                <p:cTn id="57" presetID="14" presetClass="entr" presetSubtype="1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randombar(horizontal)">
                                      <p:cBhvr>
                                        <p:cTn id="59" dur="500"/>
                                        <p:tgtEl>
                                          <p:spTgt spid="25"/>
                                        </p:tgtEl>
                                      </p:cBhvr>
                                    </p:animEffect>
                                  </p:childTnLst>
                                </p:cTn>
                              </p:par>
                            </p:childTnLst>
                          </p:cTn>
                        </p:par>
                        <p:par>
                          <p:cTn id="60" fill="hold">
                            <p:stCondLst>
                              <p:cond delay="6500"/>
                            </p:stCondLst>
                            <p:childTnLst>
                              <p:par>
                                <p:cTn id="61" presetID="14" presetClass="entr" presetSubtype="1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randombar(horizontal)">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p:bldP spid="14" grpId="0"/>
      <p:bldP spid="24" grpId="0"/>
      <p:bldP spid="25"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20"/>
</p:tagLst>
</file>

<file path=ppt/tags/tag11.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13"/>
</p:tagLst>
</file>

<file path=ppt/tags/tag12.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14"/>
</p:tagLst>
</file>

<file path=ppt/tags/tag13.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7"/>
</p:tagLst>
</file>

<file path=ppt/tags/tag14.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8"/>
</p:tagLst>
</file>

<file path=ppt/tags/tag15.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26132610"/>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26132610"/>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9"/>
</p:tagLst>
</file>

<file path=ppt/tags/tag20.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15"/>
</p:tagLst>
</file>

<file path=ppt/tags/tag4.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21"/>
</p:tagLst>
</file>

<file path=ppt/tags/tag5.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21192325"/>
  <p:tag name="MH_LIBRARY" val="GRAPHIC"/>
  <p:tag name="MH_TYPE" val="Other"/>
  <p:tag name="MH_ORDER" val="19"/>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1944</Words>
  <Application>Microsoft Office PowerPoint</Application>
  <PresentationFormat>全屏显示(16:9)</PresentationFormat>
  <Paragraphs>290</Paragraphs>
  <Slides>25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Adobe Gothic Std B</vt:lpstr>
      <vt:lpstr>LiHei Pro</vt:lpstr>
      <vt:lpstr>Roboto</vt:lpstr>
      <vt:lpstr>Roboto Black</vt:lpstr>
      <vt:lpstr>方正大黑简体</vt:lpstr>
      <vt:lpstr>黑体</vt:lpstr>
      <vt:lpstr>时尚中黑简体</vt:lpstr>
      <vt:lpstr>宋体</vt:lpstr>
      <vt:lpstr>微软雅黑</vt:lpstr>
      <vt:lpstr>微软雅黑 Light</vt:lpstr>
      <vt:lpstr>Agency FB</vt:lpstr>
      <vt:lpstr>Arial</vt:lpstr>
      <vt:lpstr>Calibri</vt:lpstr>
      <vt:lpstr>Calibri Light</vt:lpstr>
      <vt:lpstr>Impact</vt:lpstr>
      <vt:lpstr>Palatino Linotype</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简洁微立体</dc:title>
  <dc:creator>第一PPT</dc:creator>
  <cp:keywords>www.1ppt.com</cp:keywords>
  <cp:lastModifiedBy>Alan Yuan</cp:lastModifiedBy>
  <cp:revision>10</cp:revision>
  <dcterms:created xsi:type="dcterms:W3CDTF">2016-11-17T11:20:58Z</dcterms:created>
  <dcterms:modified xsi:type="dcterms:W3CDTF">2018-12-13T13:09:38Z</dcterms:modified>
</cp:coreProperties>
</file>