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tags/tag26.xml" ContentType="application/vnd.openxmlformats-officedocument.presentationml.tags+xml"/>
  <Override PartName="/ppt/tags/tag2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61" r:id="rId4"/>
    <p:sldId id="264" r:id="rId5"/>
    <p:sldId id="268" r:id="rId6"/>
    <p:sldId id="267" r:id="rId7"/>
    <p:sldId id="266" r:id="rId8"/>
    <p:sldId id="263" r:id="rId9"/>
    <p:sldId id="265" r:id="rId10"/>
    <p:sldId id="272" r:id="rId11"/>
    <p:sldId id="271" r:id="rId12"/>
    <p:sldId id="270" r:id="rId13"/>
    <p:sldId id="262" r:id="rId14"/>
    <p:sldId id="269" r:id="rId15"/>
    <p:sldId id="276" r:id="rId16"/>
    <p:sldId id="275" r:id="rId17"/>
    <p:sldId id="274" r:id="rId18"/>
    <p:sldId id="259" r:id="rId19"/>
    <p:sldId id="273" r:id="rId20"/>
    <p:sldId id="280" r:id="rId21"/>
    <p:sldId id="279" r:id="rId22"/>
    <p:sldId id="278" r:id="rId23"/>
    <p:sldId id="277" r:id="rId24"/>
    <p:sldId id="257"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DD5"/>
    <a:srgbClr val="B1B3C1"/>
    <a:srgbClr val="715370"/>
    <a:srgbClr val="EAEAEA"/>
    <a:srgbClr val="E6E6E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660"/>
  </p:normalViewPr>
  <p:slideViewPr>
    <p:cSldViewPr snapToGrid="0" showGuides="1">
      <p:cViewPr varScale="1">
        <p:scale>
          <a:sx n="86" d="100"/>
          <a:sy n="86" d="100"/>
        </p:scale>
        <p:origin x="437" y="6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2FA59-A30F-4479-892A-6405E9F0ED52}"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AD509-40CA-4FE7-ACB5-6A190A1C4596}" type="slidenum">
              <a:rPr lang="zh-CN" altLang="en-US" smtClean="0"/>
              <a:t>‹#›</a:t>
            </a:fld>
            <a:endParaRPr lang="zh-CN" altLang="en-US"/>
          </a:p>
        </p:txBody>
      </p:sp>
    </p:spTree>
    <p:extLst>
      <p:ext uri="{BB962C8B-B14F-4D97-AF65-F5344CB8AC3E}">
        <p14:creationId xmlns:p14="http://schemas.microsoft.com/office/powerpoint/2010/main" val="302622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a:t>
            </a:fld>
            <a:endParaRPr lang="zh-CN" altLang="en-US"/>
          </a:p>
        </p:txBody>
      </p:sp>
    </p:spTree>
    <p:extLst>
      <p:ext uri="{BB962C8B-B14F-4D97-AF65-F5344CB8AC3E}">
        <p14:creationId xmlns:p14="http://schemas.microsoft.com/office/powerpoint/2010/main" val="84370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10</a:t>
            </a:fld>
            <a:endParaRPr lang="zh-CN" altLang="en-US"/>
          </a:p>
        </p:txBody>
      </p:sp>
    </p:spTree>
    <p:extLst>
      <p:ext uri="{BB962C8B-B14F-4D97-AF65-F5344CB8AC3E}">
        <p14:creationId xmlns:p14="http://schemas.microsoft.com/office/powerpoint/2010/main" val="696285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11</a:t>
            </a:fld>
            <a:endParaRPr lang="zh-CN" altLang="en-US"/>
          </a:p>
        </p:txBody>
      </p:sp>
    </p:spTree>
    <p:extLst>
      <p:ext uri="{BB962C8B-B14F-4D97-AF65-F5344CB8AC3E}">
        <p14:creationId xmlns:p14="http://schemas.microsoft.com/office/powerpoint/2010/main" val="999684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12</a:t>
            </a:fld>
            <a:endParaRPr lang="zh-CN" altLang="en-US"/>
          </a:p>
        </p:txBody>
      </p:sp>
    </p:spTree>
    <p:extLst>
      <p:ext uri="{BB962C8B-B14F-4D97-AF65-F5344CB8AC3E}">
        <p14:creationId xmlns:p14="http://schemas.microsoft.com/office/powerpoint/2010/main" val="4178803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13</a:t>
            </a:fld>
            <a:endParaRPr lang="zh-CN" altLang="en-US"/>
          </a:p>
        </p:txBody>
      </p:sp>
    </p:spTree>
    <p:extLst>
      <p:ext uri="{BB962C8B-B14F-4D97-AF65-F5344CB8AC3E}">
        <p14:creationId xmlns:p14="http://schemas.microsoft.com/office/powerpoint/2010/main" val="2412915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14</a:t>
            </a:fld>
            <a:endParaRPr lang="zh-CN" altLang="en-US"/>
          </a:p>
        </p:txBody>
      </p:sp>
    </p:spTree>
    <p:extLst>
      <p:ext uri="{BB962C8B-B14F-4D97-AF65-F5344CB8AC3E}">
        <p14:creationId xmlns:p14="http://schemas.microsoft.com/office/powerpoint/2010/main" val="3192088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15</a:t>
            </a:fld>
            <a:endParaRPr lang="zh-CN" altLang="en-US"/>
          </a:p>
        </p:txBody>
      </p:sp>
    </p:spTree>
    <p:extLst>
      <p:ext uri="{BB962C8B-B14F-4D97-AF65-F5344CB8AC3E}">
        <p14:creationId xmlns:p14="http://schemas.microsoft.com/office/powerpoint/2010/main" val="538942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16</a:t>
            </a:fld>
            <a:endParaRPr lang="zh-CN" altLang="en-US"/>
          </a:p>
        </p:txBody>
      </p:sp>
    </p:spTree>
    <p:extLst>
      <p:ext uri="{BB962C8B-B14F-4D97-AF65-F5344CB8AC3E}">
        <p14:creationId xmlns:p14="http://schemas.microsoft.com/office/powerpoint/2010/main" val="1743440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17</a:t>
            </a:fld>
            <a:endParaRPr lang="zh-CN" altLang="en-US"/>
          </a:p>
        </p:txBody>
      </p:sp>
    </p:spTree>
    <p:extLst>
      <p:ext uri="{BB962C8B-B14F-4D97-AF65-F5344CB8AC3E}">
        <p14:creationId xmlns:p14="http://schemas.microsoft.com/office/powerpoint/2010/main" val="4167559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18</a:t>
            </a:fld>
            <a:endParaRPr lang="zh-CN" altLang="en-US"/>
          </a:p>
        </p:txBody>
      </p:sp>
    </p:spTree>
    <p:extLst>
      <p:ext uri="{BB962C8B-B14F-4D97-AF65-F5344CB8AC3E}">
        <p14:creationId xmlns:p14="http://schemas.microsoft.com/office/powerpoint/2010/main" val="2359538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19</a:t>
            </a:fld>
            <a:endParaRPr lang="zh-CN" altLang="en-US"/>
          </a:p>
        </p:txBody>
      </p:sp>
    </p:spTree>
    <p:extLst>
      <p:ext uri="{BB962C8B-B14F-4D97-AF65-F5344CB8AC3E}">
        <p14:creationId xmlns:p14="http://schemas.microsoft.com/office/powerpoint/2010/main" val="211740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a:t>
            </a:fld>
            <a:endParaRPr lang="zh-CN" altLang="en-US"/>
          </a:p>
        </p:txBody>
      </p:sp>
    </p:spTree>
    <p:extLst>
      <p:ext uri="{BB962C8B-B14F-4D97-AF65-F5344CB8AC3E}">
        <p14:creationId xmlns:p14="http://schemas.microsoft.com/office/powerpoint/2010/main" val="776728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20</a:t>
            </a:fld>
            <a:endParaRPr lang="zh-CN" altLang="en-US"/>
          </a:p>
        </p:txBody>
      </p:sp>
    </p:spTree>
    <p:extLst>
      <p:ext uri="{BB962C8B-B14F-4D97-AF65-F5344CB8AC3E}">
        <p14:creationId xmlns:p14="http://schemas.microsoft.com/office/powerpoint/2010/main" val="3221662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21</a:t>
            </a:fld>
            <a:endParaRPr lang="zh-CN" altLang="en-US"/>
          </a:p>
        </p:txBody>
      </p:sp>
    </p:spTree>
    <p:extLst>
      <p:ext uri="{BB962C8B-B14F-4D97-AF65-F5344CB8AC3E}">
        <p14:creationId xmlns:p14="http://schemas.microsoft.com/office/powerpoint/2010/main" val="492706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22</a:t>
            </a:fld>
            <a:endParaRPr lang="zh-CN" altLang="en-US"/>
          </a:p>
        </p:txBody>
      </p:sp>
    </p:spTree>
    <p:extLst>
      <p:ext uri="{BB962C8B-B14F-4D97-AF65-F5344CB8AC3E}">
        <p14:creationId xmlns:p14="http://schemas.microsoft.com/office/powerpoint/2010/main" val="2725466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23</a:t>
            </a:fld>
            <a:endParaRPr lang="zh-CN" altLang="en-US"/>
          </a:p>
        </p:txBody>
      </p:sp>
    </p:spTree>
    <p:extLst>
      <p:ext uri="{BB962C8B-B14F-4D97-AF65-F5344CB8AC3E}">
        <p14:creationId xmlns:p14="http://schemas.microsoft.com/office/powerpoint/2010/main" val="3981518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24</a:t>
            </a:fld>
            <a:endParaRPr lang="zh-CN" altLang="en-US"/>
          </a:p>
        </p:txBody>
      </p:sp>
    </p:spTree>
    <p:extLst>
      <p:ext uri="{BB962C8B-B14F-4D97-AF65-F5344CB8AC3E}">
        <p14:creationId xmlns:p14="http://schemas.microsoft.com/office/powerpoint/2010/main" val="327395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3</a:t>
            </a:fld>
            <a:endParaRPr lang="zh-CN" altLang="en-US"/>
          </a:p>
        </p:txBody>
      </p:sp>
    </p:spTree>
    <p:extLst>
      <p:ext uri="{BB962C8B-B14F-4D97-AF65-F5344CB8AC3E}">
        <p14:creationId xmlns:p14="http://schemas.microsoft.com/office/powerpoint/2010/main" val="319189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4</a:t>
            </a:fld>
            <a:endParaRPr lang="zh-CN" altLang="en-US"/>
          </a:p>
        </p:txBody>
      </p:sp>
    </p:spTree>
    <p:extLst>
      <p:ext uri="{BB962C8B-B14F-4D97-AF65-F5344CB8AC3E}">
        <p14:creationId xmlns:p14="http://schemas.microsoft.com/office/powerpoint/2010/main" val="265459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5</a:t>
            </a:fld>
            <a:endParaRPr lang="zh-CN" altLang="en-US"/>
          </a:p>
        </p:txBody>
      </p:sp>
    </p:spTree>
    <p:extLst>
      <p:ext uri="{BB962C8B-B14F-4D97-AF65-F5344CB8AC3E}">
        <p14:creationId xmlns:p14="http://schemas.microsoft.com/office/powerpoint/2010/main" val="4070915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6</a:t>
            </a:fld>
            <a:endParaRPr lang="zh-CN" altLang="en-US"/>
          </a:p>
        </p:txBody>
      </p:sp>
    </p:spTree>
    <p:extLst>
      <p:ext uri="{BB962C8B-B14F-4D97-AF65-F5344CB8AC3E}">
        <p14:creationId xmlns:p14="http://schemas.microsoft.com/office/powerpoint/2010/main" val="23853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7</a:t>
            </a:fld>
            <a:endParaRPr lang="zh-CN" altLang="en-US"/>
          </a:p>
        </p:txBody>
      </p:sp>
    </p:spTree>
    <p:extLst>
      <p:ext uri="{BB962C8B-B14F-4D97-AF65-F5344CB8AC3E}">
        <p14:creationId xmlns:p14="http://schemas.microsoft.com/office/powerpoint/2010/main" val="214093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8</a:t>
            </a:fld>
            <a:endParaRPr lang="zh-CN" altLang="en-US"/>
          </a:p>
        </p:txBody>
      </p:sp>
    </p:spTree>
    <p:extLst>
      <p:ext uri="{BB962C8B-B14F-4D97-AF65-F5344CB8AC3E}">
        <p14:creationId xmlns:p14="http://schemas.microsoft.com/office/powerpoint/2010/main" val="179585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9</a:t>
            </a:fld>
            <a:endParaRPr lang="zh-CN" altLang="en-US"/>
          </a:p>
        </p:txBody>
      </p:sp>
    </p:spTree>
    <p:extLst>
      <p:ext uri="{BB962C8B-B14F-4D97-AF65-F5344CB8AC3E}">
        <p14:creationId xmlns:p14="http://schemas.microsoft.com/office/powerpoint/2010/main" val="75309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07466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43543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32406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04230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69405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56262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09629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86168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8421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213847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9178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DF7E9-6F40-4E98-A59E-FA7E711FA743}" type="datetimeFigureOut">
              <a:rPr lang="zh-CN" altLang="en-US" smtClean="0"/>
              <a:t>2018/12/13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92362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jpeg"/><Relationship Id="rId2" Type="http://schemas.openxmlformats.org/officeDocument/2006/relationships/tags" Target="../tags/tag20.xml"/><Relationship Id="rId1" Type="http://schemas.openxmlformats.org/officeDocument/2006/relationships/themeOverride" Target="../theme/themeOverride13.xml"/><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themeOverride" Target="../theme/themeOverride18.x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2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notesSlide" Target="../notesSlides/notesSlide2.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slideLayout" Target="../slideLayouts/slideLayout7.xml"/><Relationship Id="rId17" Type="http://schemas.openxmlformats.org/officeDocument/2006/relationships/slide" Target="slide4.xml"/><Relationship Id="rId2" Type="http://schemas.openxmlformats.org/officeDocument/2006/relationships/tags" Target="../tags/tag4.xml"/><Relationship Id="rId16" Type="http://schemas.openxmlformats.org/officeDocument/2006/relationships/slide" Target="slide8.xml"/><Relationship Id="rId1" Type="http://schemas.openxmlformats.org/officeDocument/2006/relationships/themeOverride" Target="../theme/themeOverride2.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slide" Target="slide13.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hemeOverride" Target="../theme/themeOverride24.xml"/><Relationship Id="rId6" Type="http://schemas.openxmlformats.org/officeDocument/2006/relationships/image" Target="../media/image1.jpeg"/><Relationship Id="rId5" Type="http://schemas.openxmlformats.org/officeDocument/2006/relationships/notesSlide" Target="../notesSlides/notesSlide24.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jpeg"/><Relationship Id="rId2" Type="http://schemas.openxmlformats.org/officeDocument/2006/relationships/tags" Target="../tags/tag14.xml"/><Relationship Id="rId1" Type="http://schemas.openxmlformats.org/officeDocument/2006/relationships/themeOverride" Target="../theme/themeOverride3.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jpeg"/><Relationship Id="rId2" Type="http://schemas.openxmlformats.org/officeDocument/2006/relationships/tags" Target="../tags/tag17.xml"/><Relationship Id="rId1" Type="http://schemas.openxmlformats.org/officeDocument/2006/relationships/themeOverride" Target="../theme/themeOverride8.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55240" y="1254623"/>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_文本框 2"/>
          <p:cNvSpPr txBox="1"/>
          <p:nvPr>
            <p:custDataLst>
              <p:tags r:id="rId2"/>
            </p:custDataLst>
          </p:nvPr>
        </p:nvSpPr>
        <p:spPr>
          <a:xfrm>
            <a:off x="3710958" y="3100995"/>
            <a:ext cx="4752742" cy="646331"/>
          </a:xfrm>
          <a:prstGeom prst="rect">
            <a:avLst/>
          </a:prstGeom>
          <a:noFill/>
        </p:spPr>
        <p:txBody>
          <a:bodyPr wrap="square" rtlCol="0">
            <a:spAutoFit/>
          </a:bodyPr>
          <a:lstStyle/>
          <a:p>
            <a:pPr algn="ctr"/>
            <a:r>
              <a:rPr lang="en-US" altLang="zh-CN" sz="3600" spc="300" dirty="0">
                <a:solidFill>
                  <a:schemeClr val="accent1"/>
                </a:solidFill>
                <a:cs typeface="+mn-ea"/>
                <a:sym typeface="+mn-lt"/>
              </a:rPr>
              <a:t>BUSINESS REPORT</a:t>
            </a:r>
            <a:endParaRPr lang="zh-CN" altLang="en-US" sz="3600" spc="300" dirty="0">
              <a:solidFill>
                <a:schemeClr val="accent1"/>
              </a:solidFill>
              <a:cs typeface="+mn-ea"/>
              <a:sym typeface="+mn-lt"/>
            </a:endParaRPr>
          </a:p>
        </p:txBody>
      </p:sp>
      <p:sp>
        <p:nvSpPr>
          <p:cNvPr id="13" name="PA_文本框 4"/>
          <p:cNvSpPr txBox="1"/>
          <p:nvPr>
            <p:custDataLst>
              <p:tags r:id="rId3"/>
            </p:custDataLst>
          </p:nvPr>
        </p:nvSpPr>
        <p:spPr>
          <a:xfrm>
            <a:off x="2814206" y="2132916"/>
            <a:ext cx="6557701" cy="923330"/>
          </a:xfrm>
          <a:prstGeom prst="rect">
            <a:avLst/>
          </a:prstGeom>
          <a:noFill/>
        </p:spPr>
        <p:txBody>
          <a:bodyPr wrap="square" rtlCol="0">
            <a:spAutoFit/>
          </a:bodyPr>
          <a:lstStyle/>
          <a:p>
            <a:pPr algn="ctr"/>
            <a:r>
              <a:rPr lang="zh-CN" altLang="en-US" sz="5400" spc="600" dirty="0">
                <a:cs typeface="+mn-ea"/>
                <a:sym typeface="+mn-lt"/>
              </a:rPr>
              <a:t>清新简约工作报告</a:t>
            </a:r>
          </a:p>
        </p:txBody>
      </p:sp>
      <p:sp>
        <p:nvSpPr>
          <p:cNvPr id="14" name="文本框 13"/>
          <p:cNvSpPr txBox="1"/>
          <p:nvPr/>
        </p:nvSpPr>
        <p:spPr>
          <a:xfrm>
            <a:off x="4370824" y="4419773"/>
            <a:ext cx="3439160" cy="338554"/>
          </a:xfrm>
          <a:prstGeom prst="rect">
            <a:avLst/>
          </a:prstGeom>
          <a:noFill/>
        </p:spPr>
        <p:txBody>
          <a:bodyPr wrap="square" rtlCol="0">
            <a:spAutoFit/>
          </a:bodyPr>
          <a:lstStyle/>
          <a:p>
            <a:pPr algn="ctr"/>
            <a:r>
              <a:rPr lang="en-US" altLang="zh-CN" sz="1600" dirty="0">
                <a:cs typeface="+mn-ea"/>
                <a:sym typeface="+mn-lt"/>
              </a:rPr>
              <a:t>Designed by XXX</a:t>
            </a:r>
            <a:endParaRPr lang="zh-CN" altLang="en-US" sz="1600" dirty="0">
              <a:cs typeface="+mn-ea"/>
              <a:sym typeface="+mn-lt"/>
            </a:endParaRPr>
          </a:p>
        </p:txBody>
      </p:sp>
      <p:sp>
        <p:nvSpPr>
          <p:cNvPr id="15" name="矩形 14"/>
          <p:cNvSpPr/>
          <p:nvPr/>
        </p:nvSpPr>
        <p:spPr>
          <a:xfrm>
            <a:off x="3009384" y="3946227"/>
            <a:ext cx="6167755" cy="338554"/>
          </a:xfrm>
          <a:prstGeom prst="rect">
            <a:avLst/>
          </a:prstGeom>
          <a:noFill/>
          <a:ln>
            <a:noFill/>
          </a:ln>
        </p:spPr>
        <p:txBody>
          <a:bodyPr wrap="square">
            <a:spAutoFit/>
          </a:bodyPr>
          <a:lstStyle/>
          <a:p>
            <a:pPr algn="ctr"/>
            <a:r>
              <a:rPr lang="en-US" altLang="zh-CN" sz="1600" dirty="0">
                <a:cs typeface="+mn-ea"/>
                <a:sym typeface="+mn-lt"/>
              </a:rPr>
              <a:t>ADD YOUR TITLE HERE.ADD YOUR TITLE HERE.</a:t>
            </a:r>
            <a:endParaRPr lang="zh-CN" altLang="en-US" sz="1600" dirty="0">
              <a:cs typeface="+mn-ea"/>
              <a:sym typeface="+mn-lt"/>
            </a:endParaRPr>
          </a:p>
        </p:txBody>
      </p:sp>
    </p:spTree>
    <p:extLst>
      <p:ext uri="{BB962C8B-B14F-4D97-AF65-F5344CB8AC3E}">
        <p14:creationId xmlns:p14="http://schemas.microsoft.com/office/powerpoint/2010/main" val="15810224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2"/>
                                        </p:tgtEl>
                                        <p:attrNameLst>
                                          <p:attrName>ppt_y</p:attrName>
                                        </p:attrNameLst>
                                      </p:cBhvr>
                                      <p:tavLst>
                                        <p:tav tm="0">
                                          <p:val>
                                            <p:strVal val="#ppt_y"/>
                                          </p:val>
                                        </p:tav>
                                        <p:tav tm="100000">
                                          <p:val>
                                            <p:strVal val="#ppt_y"/>
                                          </p:val>
                                        </p:tav>
                                      </p:tavLst>
                                    </p:anim>
                                    <p:anim calcmode="lin" valueType="num">
                                      <p:cBhvr>
                                        <p:cTn id="2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p:bldP spid="13"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发展前景</a:t>
            </a:r>
          </a:p>
        </p:txBody>
      </p:sp>
      <p:grpSp>
        <p:nvGrpSpPr>
          <p:cNvPr id="4" name="004870b2-c51d-425a-920e-49207b0f3eab"/>
          <p:cNvGrpSpPr>
            <a:grpSpLocks noChangeAspect="1"/>
          </p:cNvGrpSpPr>
          <p:nvPr/>
        </p:nvGrpSpPr>
        <p:grpSpPr>
          <a:xfrm>
            <a:off x="1019463" y="2158424"/>
            <a:ext cx="10158556" cy="3730951"/>
            <a:chOff x="1039783" y="1711384"/>
            <a:chExt cx="10158556" cy="3730951"/>
          </a:xfrm>
        </p:grpSpPr>
        <p:grpSp>
          <p:nvGrpSpPr>
            <p:cNvPr id="5" name="组合 4"/>
            <p:cNvGrpSpPr/>
            <p:nvPr/>
          </p:nvGrpSpPr>
          <p:grpSpPr>
            <a:xfrm>
              <a:off x="1039783" y="4555758"/>
              <a:ext cx="2407615" cy="886577"/>
              <a:chOff x="609599" y="3139323"/>
              <a:chExt cx="2407615" cy="886577"/>
            </a:xfrm>
          </p:grpSpPr>
          <p:sp>
            <p:nvSpPr>
              <p:cNvPr id="31" name="îŝḷîḓé-文本框 8"/>
              <p:cNvSpPr txBox="1"/>
              <p:nvPr/>
            </p:nvSpPr>
            <p:spPr>
              <a:xfrm>
                <a:off x="609599" y="3436344"/>
                <a:ext cx="2407615" cy="589556"/>
              </a:xfrm>
              <a:prstGeom prst="rect">
                <a:avLst/>
              </a:prstGeom>
              <a:noFill/>
            </p:spPr>
            <p:txBody>
              <a:bodyPr wrap="square" lIns="72000" tIns="0" rIns="72000" bIns="0" anchor="ctr" anchorCtr="0">
                <a:normAutofit fontScale="92500"/>
              </a:bodyPr>
              <a:lstStyle/>
              <a:p>
                <a:pPr algn="r" defTabSz="914378">
                  <a:lnSpc>
                    <a:spcPct val="120000"/>
                  </a:lnSpc>
                  <a:defRPr/>
                </a:pPr>
                <a:r>
                  <a:rPr lang="zh-CN" altLang="en-US" sz="1400" dirty="0">
                    <a:cs typeface="+mn-ea"/>
                    <a:sym typeface="+mn-lt"/>
                  </a:rPr>
                  <a:t>点击此处更换文本编辑文字，点击此处更换文本编辑文字 </a:t>
                </a:r>
                <a:endParaRPr lang="zh-CN" altLang="en-US" sz="1400" dirty="0"/>
              </a:p>
            </p:txBody>
          </p:sp>
          <p:sp>
            <p:nvSpPr>
              <p:cNvPr id="32" name="îŝḷîḓé-Rectangle 33"/>
              <p:cNvSpPr/>
              <p:nvPr/>
            </p:nvSpPr>
            <p:spPr>
              <a:xfrm>
                <a:off x="609599" y="3139323"/>
                <a:ext cx="2407615" cy="246221"/>
              </a:xfrm>
              <a:prstGeom prst="rect">
                <a:avLst/>
              </a:prstGeom>
            </p:spPr>
            <p:txBody>
              <a:bodyPr wrap="none" lIns="72000" tIns="0" rIns="72000" bIns="0">
                <a:noAutofit/>
              </a:bodyPr>
              <a:lstStyle/>
              <a:p>
                <a:pPr lvl="0" algn="r" defTabSz="914378">
                  <a:defRPr/>
                </a:pPr>
                <a:r>
                  <a:rPr lang="zh-CN" altLang="en-US" sz="2000" b="1">
                    <a:solidFill>
                      <a:schemeClr val="accent2"/>
                    </a:solidFill>
                  </a:rPr>
                  <a:t>标题文本预设</a:t>
                </a:r>
              </a:p>
            </p:txBody>
          </p:sp>
        </p:grpSp>
        <p:grpSp>
          <p:nvGrpSpPr>
            <p:cNvPr id="6" name="组合 5"/>
            <p:cNvGrpSpPr/>
            <p:nvPr/>
          </p:nvGrpSpPr>
          <p:grpSpPr>
            <a:xfrm>
              <a:off x="8741010" y="4555758"/>
              <a:ext cx="2457329" cy="886577"/>
              <a:chOff x="9029821" y="3139323"/>
              <a:chExt cx="2457329" cy="886577"/>
            </a:xfrm>
          </p:grpSpPr>
          <p:sp>
            <p:nvSpPr>
              <p:cNvPr id="29" name="îŝḷîḓé-文本框 11"/>
              <p:cNvSpPr txBox="1"/>
              <p:nvPr/>
            </p:nvSpPr>
            <p:spPr>
              <a:xfrm>
                <a:off x="9029821" y="3436344"/>
                <a:ext cx="2457329" cy="589556"/>
              </a:xfrm>
              <a:prstGeom prst="rect">
                <a:avLst/>
              </a:prstGeom>
              <a:noFill/>
            </p:spPr>
            <p:txBody>
              <a:bodyPr wrap="square" lIns="72000" tIns="0" rIns="72000" bIns="0" anchor="ctr" anchorCtr="0">
                <a:normAutofit/>
              </a:bodyPr>
              <a:lstStyle/>
              <a:p>
                <a:pPr defTabSz="914378">
                  <a:lnSpc>
                    <a:spcPct val="120000"/>
                  </a:lnSpc>
                  <a:defRPr/>
                </a:pPr>
                <a:r>
                  <a:rPr lang="zh-CN" altLang="en-US" sz="1400" dirty="0">
                    <a:cs typeface="+mn-ea"/>
                    <a:sym typeface="+mn-lt"/>
                  </a:rPr>
                  <a:t>点击此处更换文本编辑文字，点击此处更换文本编辑文字 </a:t>
                </a:r>
                <a:endParaRPr lang="zh-CN" altLang="en-US" sz="1400" dirty="0"/>
              </a:p>
            </p:txBody>
          </p:sp>
          <p:sp>
            <p:nvSpPr>
              <p:cNvPr id="30" name="îŝḷîḓé-Rectangle 31"/>
              <p:cNvSpPr/>
              <p:nvPr/>
            </p:nvSpPr>
            <p:spPr>
              <a:xfrm>
                <a:off x="9029821" y="3139323"/>
                <a:ext cx="2457329" cy="246221"/>
              </a:xfrm>
              <a:prstGeom prst="rect">
                <a:avLst/>
              </a:prstGeom>
            </p:spPr>
            <p:txBody>
              <a:bodyPr wrap="none" lIns="72000" tIns="0" rIns="72000" bIns="0">
                <a:noAutofit/>
              </a:bodyPr>
              <a:lstStyle/>
              <a:p>
                <a:pPr lvl="0" defTabSz="914378">
                  <a:defRPr/>
                </a:pPr>
                <a:r>
                  <a:rPr lang="zh-CN" altLang="en-US" sz="2000" b="1">
                    <a:solidFill>
                      <a:schemeClr val="accent4"/>
                    </a:solidFill>
                  </a:rPr>
                  <a:t>标题文本预设</a:t>
                </a:r>
              </a:p>
            </p:txBody>
          </p:sp>
        </p:grpSp>
        <p:grpSp>
          <p:nvGrpSpPr>
            <p:cNvPr id="7" name="组合 6"/>
            <p:cNvGrpSpPr/>
            <p:nvPr/>
          </p:nvGrpSpPr>
          <p:grpSpPr>
            <a:xfrm>
              <a:off x="4267201" y="1711384"/>
              <a:ext cx="3657600" cy="3435232"/>
              <a:chOff x="3842034" y="1787420"/>
              <a:chExt cx="4507933" cy="4233868"/>
            </a:xfrm>
          </p:grpSpPr>
          <p:grpSp>
            <p:nvGrpSpPr>
              <p:cNvPr id="20" name="组合 19"/>
              <p:cNvGrpSpPr/>
              <p:nvPr/>
            </p:nvGrpSpPr>
            <p:grpSpPr>
              <a:xfrm>
                <a:off x="3842034" y="1787420"/>
                <a:ext cx="4507933" cy="4233868"/>
                <a:chOff x="3842034" y="395399"/>
                <a:chExt cx="4507933" cy="4233868"/>
              </a:xfrm>
            </p:grpSpPr>
            <p:sp>
              <p:nvSpPr>
                <p:cNvPr id="24" name="îŝḷîḓé-任意多边形: 形状 57"/>
                <p:cNvSpPr/>
                <p:nvPr/>
              </p:nvSpPr>
              <p:spPr>
                <a:xfrm>
                  <a:off x="4859220" y="395399"/>
                  <a:ext cx="1236780" cy="2273681"/>
                </a:xfrm>
                <a:custGeom>
                  <a:avLst/>
                  <a:gdLst>
                    <a:gd name="connsiteX0" fmla="*/ 1236780 w 1236780"/>
                    <a:gd name="connsiteY0" fmla="*/ 0 h 2273681"/>
                    <a:gd name="connsiteX1" fmla="*/ 1236780 w 1236780"/>
                    <a:gd name="connsiteY1" fmla="*/ 439552 h 2273681"/>
                    <a:gd name="connsiteX2" fmla="*/ 439552 w 1236780"/>
                    <a:gd name="connsiteY2" fmla="*/ 1236780 h 2273681"/>
                    <a:gd name="connsiteX3" fmla="*/ 715054 w 1236780"/>
                    <a:gd name="connsiteY3" fmla="*/ 1839602 h 2273681"/>
                    <a:gd name="connsiteX4" fmla="*/ 762725 w 1236780"/>
                    <a:gd name="connsiteY4" fmla="*/ 1876147 h 2273681"/>
                    <a:gd name="connsiteX5" fmla="*/ 563959 w 1236780"/>
                    <a:gd name="connsiteY5" fmla="*/ 2273681 h 2273681"/>
                    <a:gd name="connsiteX6" fmla="*/ 545285 w 1236780"/>
                    <a:gd name="connsiteY6" fmla="*/ 2262337 h 2273681"/>
                    <a:gd name="connsiteX7" fmla="*/ 0 w 1236780"/>
                    <a:gd name="connsiteY7" fmla="*/ 1236780 h 2273681"/>
                    <a:gd name="connsiteX8" fmla="*/ 1236780 w 1236780"/>
                    <a:gd name="connsiteY8" fmla="*/ 0 h 227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780" h="2273681">
                      <a:moveTo>
                        <a:pt x="1236780" y="0"/>
                      </a:moveTo>
                      <a:lnTo>
                        <a:pt x="1236780" y="439552"/>
                      </a:lnTo>
                      <a:cubicBezTo>
                        <a:pt x="796484" y="439552"/>
                        <a:pt x="439552" y="796484"/>
                        <a:pt x="439552" y="1236780"/>
                      </a:cubicBezTo>
                      <a:cubicBezTo>
                        <a:pt x="439552" y="1477567"/>
                        <a:pt x="546301" y="1693422"/>
                        <a:pt x="715054" y="1839602"/>
                      </a:cubicBezTo>
                      <a:lnTo>
                        <a:pt x="762725" y="1876147"/>
                      </a:lnTo>
                      <a:lnTo>
                        <a:pt x="563959" y="2273681"/>
                      </a:lnTo>
                      <a:lnTo>
                        <a:pt x="545285" y="2262337"/>
                      </a:lnTo>
                      <a:cubicBezTo>
                        <a:pt x="216299" y="2040079"/>
                        <a:pt x="0" y="1663689"/>
                        <a:pt x="0" y="1236780"/>
                      </a:cubicBezTo>
                      <a:cubicBezTo>
                        <a:pt x="0" y="553725"/>
                        <a:pt x="553725" y="0"/>
                        <a:pt x="1236780"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îŝḷîḓé-任意多边形: 形状 59"/>
                <p:cNvSpPr/>
                <p:nvPr/>
              </p:nvSpPr>
              <p:spPr>
                <a:xfrm>
                  <a:off x="3842034" y="2155706"/>
                  <a:ext cx="2473561" cy="2473561"/>
                </a:xfrm>
                <a:custGeom>
                  <a:avLst/>
                  <a:gdLst>
                    <a:gd name="connsiteX0" fmla="*/ 1236780 w 2473561"/>
                    <a:gd name="connsiteY0" fmla="*/ 0 h 2473560"/>
                    <a:gd name="connsiteX1" fmla="*/ 2324287 w 2473561"/>
                    <a:gd name="connsiteY1" fmla="*/ 647257 h 2473560"/>
                    <a:gd name="connsiteX2" fmla="*/ 2353068 w 2473561"/>
                    <a:gd name="connsiteY2" fmla="*/ 707001 h 2473560"/>
                    <a:gd name="connsiteX3" fmla="*/ 2253968 w 2473561"/>
                    <a:gd name="connsiteY3" fmla="*/ 713252 h 2473560"/>
                    <a:gd name="connsiteX4" fmla="*/ 1664446 w 2473561"/>
                    <a:gd name="connsiteY4" fmla="*/ 563979 h 2473560"/>
                    <a:gd name="connsiteX5" fmla="*/ 1617542 w 2473561"/>
                    <a:gd name="connsiteY5" fmla="*/ 535485 h 2473560"/>
                    <a:gd name="connsiteX6" fmla="*/ 1581146 w 2473561"/>
                    <a:gd name="connsiteY6" fmla="*/ 513373 h 2473560"/>
                    <a:gd name="connsiteX7" fmla="*/ 1578271 w 2473561"/>
                    <a:gd name="connsiteY7" fmla="*/ 519123 h 2473560"/>
                    <a:gd name="connsiteX8" fmla="*/ 1547096 w 2473561"/>
                    <a:gd name="connsiteY8" fmla="*/ 502202 h 2473560"/>
                    <a:gd name="connsiteX9" fmla="*/ 1236779 w 2473561"/>
                    <a:gd name="connsiteY9" fmla="*/ 439552 h 2473560"/>
                    <a:gd name="connsiteX10" fmla="*/ 439551 w 2473561"/>
                    <a:gd name="connsiteY10" fmla="*/ 1236780 h 2473560"/>
                    <a:gd name="connsiteX11" fmla="*/ 1236779 w 2473561"/>
                    <a:gd name="connsiteY11" fmla="*/ 2034008 h 2473560"/>
                    <a:gd name="connsiteX12" fmla="*/ 2029891 w 2473561"/>
                    <a:gd name="connsiteY12" fmla="*/ 1318292 h 2473560"/>
                    <a:gd name="connsiteX13" fmla="*/ 2033993 w 2473561"/>
                    <a:gd name="connsiteY13" fmla="*/ 1237062 h 2473560"/>
                    <a:gd name="connsiteX14" fmla="*/ 2033994 w 2473561"/>
                    <a:gd name="connsiteY14" fmla="*/ 1237062 h 2473560"/>
                    <a:gd name="connsiteX15" fmla="*/ 2034008 w 2473561"/>
                    <a:gd name="connsiteY15" fmla="*/ 1236781 h 2473560"/>
                    <a:gd name="connsiteX16" fmla="*/ 1682518 w 2473561"/>
                    <a:gd name="connsiteY16" fmla="*/ 575707 h 2473560"/>
                    <a:gd name="connsiteX17" fmla="*/ 1578272 w 2473561"/>
                    <a:gd name="connsiteY17" fmla="*/ 519124 h 2473560"/>
                    <a:gd name="connsiteX18" fmla="*/ 1581147 w 2473561"/>
                    <a:gd name="connsiteY18" fmla="*/ 513374 h 2473560"/>
                    <a:gd name="connsiteX19" fmla="*/ 1617543 w 2473561"/>
                    <a:gd name="connsiteY19" fmla="*/ 535486 h 2473560"/>
                    <a:gd name="connsiteX20" fmla="*/ 1664447 w 2473561"/>
                    <a:gd name="connsiteY20" fmla="*/ 563980 h 2473560"/>
                    <a:gd name="connsiteX21" fmla="*/ 2253969 w 2473561"/>
                    <a:gd name="connsiteY21" fmla="*/ 713253 h 2473560"/>
                    <a:gd name="connsiteX22" fmla="*/ 2353069 w 2473561"/>
                    <a:gd name="connsiteY22" fmla="*/ 707002 h 2473560"/>
                    <a:gd name="connsiteX23" fmla="*/ 2376369 w 2473561"/>
                    <a:gd name="connsiteY23" fmla="*/ 755370 h 2473560"/>
                    <a:gd name="connsiteX24" fmla="*/ 2473561 w 2473561"/>
                    <a:gd name="connsiteY24" fmla="*/ 1236781 h 2473560"/>
                    <a:gd name="connsiteX25" fmla="*/ 2473547 w 2473561"/>
                    <a:gd name="connsiteY25" fmla="*/ 1237063 h 2473560"/>
                    <a:gd name="connsiteX26" fmla="*/ 2473546 w 2473561"/>
                    <a:gd name="connsiteY26" fmla="*/ 1237063 h 2473560"/>
                    <a:gd name="connsiteX27" fmla="*/ 2467175 w 2473561"/>
                    <a:gd name="connsiteY27" fmla="*/ 1363234 h 2473560"/>
                    <a:gd name="connsiteX28" fmla="*/ 1236780 w 2473561"/>
                    <a:gd name="connsiteY28" fmla="*/ 2473560 h 2473560"/>
                    <a:gd name="connsiteX29" fmla="*/ 0 w 2473561"/>
                    <a:gd name="connsiteY29" fmla="*/ 1236780 h 2473560"/>
                    <a:gd name="connsiteX30" fmla="*/ 1236780 w 2473561"/>
                    <a:gd name="connsiteY30"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73561" h="2473560">
                      <a:moveTo>
                        <a:pt x="1236780" y="0"/>
                      </a:moveTo>
                      <a:cubicBezTo>
                        <a:pt x="1706381" y="0"/>
                        <a:pt x="2114852" y="261721"/>
                        <a:pt x="2324287" y="647257"/>
                      </a:cubicBezTo>
                      <a:lnTo>
                        <a:pt x="2353068" y="707001"/>
                      </a:lnTo>
                      <a:lnTo>
                        <a:pt x="2253968" y="713252"/>
                      </a:lnTo>
                      <a:cubicBezTo>
                        <a:pt x="2040514" y="713252"/>
                        <a:pt x="1839689" y="659178"/>
                        <a:pt x="1664446" y="563979"/>
                      </a:cubicBezTo>
                      <a:lnTo>
                        <a:pt x="1617542" y="535485"/>
                      </a:lnTo>
                      <a:lnTo>
                        <a:pt x="1581146" y="513373"/>
                      </a:lnTo>
                      <a:lnTo>
                        <a:pt x="1578271" y="519123"/>
                      </a:lnTo>
                      <a:lnTo>
                        <a:pt x="1547096" y="502202"/>
                      </a:lnTo>
                      <a:cubicBezTo>
                        <a:pt x="1451717" y="461860"/>
                        <a:pt x="1346853" y="439552"/>
                        <a:pt x="1236779" y="439552"/>
                      </a:cubicBezTo>
                      <a:cubicBezTo>
                        <a:pt x="796482" y="439552"/>
                        <a:pt x="439551" y="796483"/>
                        <a:pt x="439551" y="1236780"/>
                      </a:cubicBezTo>
                      <a:cubicBezTo>
                        <a:pt x="439551" y="1677077"/>
                        <a:pt x="796482" y="2034008"/>
                        <a:pt x="1236779" y="2034008"/>
                      </a:cubicBezTo>
                      <a:cubicBezTo>
                        <a:pt x="1649558" y="2034008"/>
                        <a:pt x="1989065" y="1720299"/>
                        <a:pt x="2029891" y="1318292"/>
                      </a:cubicBezTo>
                      <a:lnTo>
                        <a:pt x="2033993" y="1237062"/>
                      </a:lnTo>
                      <a:lnTo>
                        <a:pt x="2033994" y="1237062"/>
                      </a:lnTo>
                      <a:lnTo>
                        <a:pt x="2034008" y="1236781"/>
                      </a:lnTo>
                      <a:cubicBezTo>
                        <a:pt x="2034008" y="961596"/>
                        <a:pt x="1894582" y="718975"/>
                        <a:pt x="1682518" y="575707"/>
                      </a:cubicBezTo>
                      <a:lnTo>
                        <a:pt x="1578272" y="519124"/>
                      </a:lnTo>
                      <a:lnTo>
                        <a:pt x="1581147" y="513374"/>
                      </a:lnTo>
                      <a:lnTo>
                        <a:pt x="1617543" y="535486"/>
                      </a:lnTo>
                      <a:lnTo>
                        <a:pt x="1664447" y="563980"/>
                      </a:lnTo>
                      <a:cubicBezTo>
                        <a:pt x="1839690" y="659179"/>
                        <a:pt x="2040515" y="713253"/>
                        <a:pt x="2253969" y="713253"/>
                      </a:cubicBezTo>
                      <a:lnTo>
                        <a:pt x="2353069" y="707002"/>
                      </a:lnTo>
                      <a:lnTo>
                        <a:pt x="2376369" y="755370"/>
                      </a:lnTo>
                      <a:cubicBezTo>
                        <a:pt x="2438953" y="903337"/>
                        <a:pt x="2473561" y="1066017"/>
                        <a:pt x="2473561" y="1236781"/>
                      </a:cubicBezTo>
                      <a:lnTo>
                        <a:pt x="2473547" y="1237063"/>
                      </a:lnTo>
                      <a:lnTo>
                        <a:pt x="2473546" y="1237063"/>
                      </a:lnTo>
                      <a:lnTo>
                        <a:pt x="2467175" y="1363234"/>
                      </a:lnTo>
                      <a:cubicBezTo>
                        <a:pt x="2403839" y="1986888"/>
                        <a:pt x="1877144" y="2473560"/>
                        <a:pt x="1236780" y="2473560"/>
                      </a:cubicBezTo>
                      <a:cubicBezTo>
                        <a:pt x="553725" y="2473560"/>
                        <a:pt x="0" y="1919835"/>
                        <a:pt x="0" y="1236780"/>
                      </a:cubicBezTo>
                      <a:cubicBezTo>
                        <a:pt x="0" y="553725"/>
                        <a:pt x="553725" y="0"/>
                        <a:pt x="1236780" y="0"/>
                      </a:cubicBez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ŝḷîḓé-任意多边形: 形状 60"/>
                <p:cNvSpPr/>
                <p:nvPr/>
              </p:nvSpPr>
              <p:spPr>
                <a:xfrm>
                  <a:off x="5876407" y="2155706"/>
                  <a:ext cx="2473560" cy="2473560"/>
                </a:xfrm>
                <a:custGeom>
                  <a:avLst/>
                  <a:gdLst>
                    <a:gd name="connsiteX0" fmla="*/ 892415 w 2473560"/>
                    <a:gd name="connsiteY0" fmla="*/ 513375 h 2473560"/>
                    <a:gd name="connsiteX1" fmla="*/ 858322 w 2473560"/>
                    <a:gd name="connsiteY1" fmla="*/ 534087 h 2473560"/>
                    <a:gd name="connsiteX2" fmla="*/ 809118 w 2473560"/>
                    <a:gd name="connsiteY2" fmla="*/ 563979 h 2473560"/>
                    <a:gd name="connsiteX3" fmla="*/ 377116 w 2473560"/>
                    <a:gd name="connsiteY3" fmla="*/ 703315 h 2473560"/>
                    <a:gd name="connsiteX4" fmla="*/ 318695 w 2473560"/>
                    <a:gd name="connsiteY4" fmla="*/ 707001 h 2473560"/>
                    <a:gd name="connsiteX5" fmla="*/ 341995 w 2473560"/>
                    <a:gd name="connsiteY5" fmla="*/ 755369 h 2473560"/>
                    <a:gd name="connsiteX6" fmla="*/ 439187 w 2473560"/>
                    <a:gd name="connsiteY6" fmla="*/ 1236780 h 2473560"/>
                    <a:gd name="connsiteX7" fmla="*/ 439173 w 2473560"/>
                    <a:gd name="connsiteY7" fmla="*/ 1237062 h 2473560"/>
                    <a:gd name="connsiteX8" fmla="*/ 439174 w 2473560"/>
                    <a:gd name="connsiteY8" fmla="*/ 1237062 h 2473560"/>
                    <a:gd name="connsiteX9" fmla="*/ 439188 w 2473560"/>
                    <a:gd name="connsiteY9" fmla="*/ 1236781 h 2473560"/>
                    <a:gd name="connsiteX10" fmla="*/ 341996 w 2473560"/>
                    <a:gd name="connsiteY10" fmla="*/ 755370 h 2473560"/>
                    <a:gd name="connsiteX11" fmla="*/ 318696 w 2473560"/>
                    <a:gd name="connsiteY11" fmla="*/ 707002 h 2473560"/>
                    <a:gd name="connsiteX12" fmla="*/ 377117 w 2473560"/>
                    <a:gd name="connsiteY12" fmla="*/ 703316 h 2473560"/>
                    <a:gd name="connsiteX13" fmla="*/ 809119 w 2473560"/>
                    <a:gd name="connsiteY13" fmla="*/ 563980 h 2473560"/>
                    <a:gd name="connsiteX14" fmla="*/ 858323 w 2473560"/>
                    <a:gd name="connsiteY14" fmla="*/ 534088 h 2473560"/>
                    <a:gd name="connsiteX15" fmla="*/ 892416 w 2473560"/>
                    <a:gd name="connsiteY15" fmla="*/ 513376 h 2473560"/>
                    <a:gd name="connsiteX16" fmla="*/ 1236779 w 2473560"/>
                    <a:gd name="connsiteY16" fmla="*/ 439552 h 2473560"/>
                    <a:gd name="connsiteX17" fmla="*/ 926462 w 2473560"/>
                    <a:gd name="connsiteY17" fmla="*/ 502202 h 2473560"/>
                    <a:gd name="connsiteX18" fmla="*/ 895290 w 2473560"/>
                    <a:gd name="connsiteY18" fmla="*/ 519122 h 2473560"/>
                    <a:gd name="connsiteX19" fmla="*/ 895290 w 2473560"/>
                    <a:gd name="connsiteY19" fmla="*/ 519123 h 2473560"/>
                    <a:gd name="connsiteX20" fmla="*/ 791042 w 2473560"/>
                    <a:gd name="connsiteY20" fmla="*/ 575707 h 2473560"/>
                    <a:gd name="connsiteX21" fmla="*/ 439552 w 2473560"/>
                    <a:gd name="connsiteY21" fmla="*/ 1236781 h 2473560"/>
                    <a:gd name="connsiteX22" fmla="*/ 439566 w 2473560"/>
                    <a:gd name="connsiteY22" fmla="*/ 1237063 h 2473560"/>
                    <a:gd name="connsiteX23" fmla="*/ 439565 w 2473560"/>
                    <a:gd name="connsiteY23" fmla="*/ 1237063 h 2473560"/>
                    <a:gd name="connsiteX24" fmla="*/ 443667 w 2473560"/>
                    <a:gd name="connsiteY24" fmla="*/ 1318292 h 2473560"/>
                    <a:gd name="connsiteX25" fmla="*/ 1236779 w 2473560"/>
                    <a:gd name="connsiteY25" fmla="*/ 2034008 h 2473560"/>
                    <a:gd name="connsiteX26" fmla="*/ 2034007 w 2473560"/>
                    <a:gd name="connsiteY26" fmla="*/ 1236780 h 2473560"/>
                    <a:gd name="connsiteX27" fmla="*/ 1236779 w 2473560"/>
                    <a:gd name="connsiteY27" fmla="*/ 439552 h 2473560"/>
                    <a:gd name="connsiteX28" fmla="*/ 1236780 w 2473560"/>
                    <a:gd name="connsiteY28" fmla="*/ 0 h 2473560"/>
                    <a:gd name="connsiteX29" fmla="*/ 2473560 w 2473560"/>
                    <a:gd name="connsiteY29" fmla="*/ 1236780 h 2473560"/>
                    <a:gd name="connsiteX30" fmla="*/ 1236780 w 2473560"/>
                    <a:gd name="connsiteY30" fmla="*/ 2473560 h 2473560"/>
                    <a:gd name="connsiteX31" fmla="*/ 0 w 2473560"/>
                    <a:gd name="connsiteY31" fmla="*/ 1236780 h 2473560"/>
                    <a:gd name="connsiteX32" fmla="*/ 1236780 w 2473560"/>
                    <a:gd name="connsiteY32"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73560" h="2473560">
                      <a:moveTo>
                        <a:pt x="892415" y="513375"/>
                      </a:moveTo>
                      <a:lnTo>
                        <a:pt x="858322" y="534087"/>
                      </a:lnTo>
                      <a:lnTo>
                        <a:pt x="809118" y="563979"/>
                      </a:lnTo>
                      <a:cubicBezTo>
                        <a:pt x="677685" y="635378"/>
                        <a:pt x="531863" y="683645"/>
                        <a:pt x="377116" y="703315"/>
                      </a:cubicBezTo>
                      <a:lnTo>
                        <a:pt x="318695" y="707001"/>
                      </a:lnTo>
                      <a:lnTo>
                        <a:pt x="341995" y="755369"/>
                      </a:lnTo>
                      <a:cubicBezTo>
                        <a:pt x="404579" y="903336"/>
                        <a:pt x="439187" y="1066016"/>
                        <a:pt x="439187" y="1236780"/>
                      </a:cubicBezTo>
                      <a:lnTo>
                        <a:pt x="439173" y="1237062"/>
                      </a:lnTo>
                      <a:lnTo>
                        <a:pt x="439174" y="1237062"/>
                      </a:lnTo>
                      <a:lnTo>
                        <a:pt x="439188" y="1236781"/>
                      </a:lnTo>
                      <a:cubicBezTo>
                        <a:pt x="439188" y="1066017"/>
                        <a:pt x="404580" y="903337"/>
                        <a:pt x="341996" y="755370"/>
                      </a:cubicBezTo>
                      <a:lnTo>
                        <a:pt x="318696" y="707002"/>
                      </a:lnTo>
                      <a:lnTo>
                        <a:pt x="377117" y="703316"/>
                      </a:lnTo>
                      <a:cubicBezTo>
                        <a:pt x="531864" y="683646"/>
                        <a:pt x="677686" y="635379"/>
                        <a:pt x="809119" y="563980"/>
                      </a:cubicBezTo>
                      <a:lnTo>
                        <a:pt x="858323" y="534088"/>
                      </a:lnTo>
                      <a:lnTo>
                        <a:pt x="892416" y="513376"/>
                      </a:lnTo>
                      <a:close/>
                      <a:moveTo>
                        <a:pt x="1236779" y="439552"/>
                      </a:moveTo>
                      <a:cubicBezTo>
                        <a:pt x="1126705" y="439552"/>
                        <a:pt x="1021841" y="461860"/>
                        <a:pt x="926462" y="502202"/>
                      </a:cubicBezTo>
                      <a:lnTo>
                        <a:pt x="895290" y="519122"/>
                      </a:lnTo>
                      <a:lnTo>
                        <a:pt x="895290" y="519123"/>
                      </a:lnTo>
                      <a:lnTo>
                        <a:pt x="791042" y="575707"/>
                      </a:lnTo>
                      <a:cubicBezTo>
                        <a:pt x="578978" y="718975"/>
                        <a:pt x="439552" y="961596"/>
                        <a:pt x="439552" y="1236781"/>
                      </a:cubicBezTo>
                      <a:lnTo>
                        <a:pt x="439566" y="1237063"/>
                      </a:lnTo>
                      <a:lnTo>
                        <a:pt x="439565" y="1237063"/>
                      </a:lnTo>
                      <a:lnTo>
                        <a:pt x="443667" y="1318292"/>
                      </a:lnTo>
                      <a:cubicBezTo>
                        <a:pt x="484493" y="1720299"/>
                        <a:pt x="824001" y="2034008"/>
                        <a:pt x="1236779" y="2034008"/>
                      </a:cubicBezTo>
                      <a:cubicBezTo>
                        <a:pt x="1677076" y="2034008"/>
                        <a:pt x="2034007" y="1677077"/>
                        <a:pt x="2034007" y="1236780"/>
                      </a:cubicBezTo>
                      <a:cubicBezTo>
                        <a:pt x="2034007" y="796483"/>
                        <a:pt x="1677076" y="439552"/>
                        <a:pt x="1236779" y="439552"/>
                      </a:cubicBezTo>
                      <a:close/>
                      <a:moveTo>
                        <a:pt x="1236780" y="0"/>
                      </a:moveTo>
                      <a:cubicBezTo>
                        <a:pt x="1919835" y="0"/>
                        <a:pt x="2473560" y="553725"/>
                        <a:pt x="2473560" y="1236780"/>
                      </a:cubicBezTo>
                      <a:cubicBezTo>
                        <a:pt x="2473560" y="1919835"/>
                        <a:pt x="1919835" y="2473560"/>
                        <a:pt x="1236780" y="2473560"/>
                      </a:cubicBezTo>
                      <a:cubicBezTo>
                        <a:pt x="553725" y="2473560"/>
                        <a:pt x="0" y="1919835"/>
                        <a:pt x="0" y="1236780"/>
                      </a:cubicBezTo>
                      <a:cubicBezTo>
                        <a:pt x="0" y="553725"/>
                        <a:pt x="553725" y="0"/>
                        <a:pt x="1236780" y="0"/>
                      </a:cubicBezTo>
                      <a:close/>
                    </a:path>
                  </a:pathLst>
                </a:cu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îŝḷîḓé-任意多边形: 形状 62"/>
                <p:cNvSpPr/>
                <p:nvPr/>
              </p:nvSpPr>
              <p:spPr>
                <a:xfrm>
                  <a:off x="6096000" y="395399"/>
                  <a:ext cx="1236780" cy="2473559"/>
                </a:xfrm>
                <a:custGeom>
                  <a:avLst/>
                  <a:gdLst>
                    <a:gd name="connsiteX0" fmla="*/ 0 w 1236780"/>
                    <a:gd name="connsiteY0" fmla="*/ 0 h 2473559"/>
                    <a:gd name="connsiteX1" fmla="*/ 1236780 w 1236780"/>
                    <a:gd name="connsiteY1" fmla="*/ 1236780 h 2473559"/>
                    <a:gd name="connsiteX2" fmla="*/ 691496 w 1236780"/>
                    <a:gd name="connsiteY2" fmla="*/ 2262337 h 2473559"/>
                    <a:gd name="connsiteX3" fmla="*/ 672821 w 1236780"/>
                    <a:gd name="connsiteY3" fmla="*/ 2273683 h 2473559"/>
                    <a:gd name="connsiteX4" fmla="*/ 672821 w 1236780"/>
                    <a:gd name="connsiteY4" fmla="*/ 2273682 h 2473559"/>
                    <a:gd name="connsiteX5" fmla="*/ 638728 w 1236780"/>
                    <a:gd name="connsiteY5" fmla="*/ 2294394 h 2473559"/>
                    <a:gd name="connsiteX6" fmla="*/ 589524 w 1236780"/>
                    <a:gd name="connsiteY6" fmla="*/ 2324286 h 2473559"/>
                    <a:gd name="connsiteX7" fmla="*/ 1 w 1236780"/>
                    <a:gd name="connsiteY7" fmla="*/ 2473559 h 2473559"/>
                    <a:gd name="connsiteX8" fmla="*/ 0 w 1236780"/>
                    <a:gd name="connsiteY8" fmla="*/ 2473559 h 2473559"/>
                    <a:gd name="connsiteX9" fmla="*/ 0 w 1236780"/>
                    <a:gd name="connsiteY9" fmla="*/ 2034007 h 2473559"/>
                    <a:gd name="connsiteX10" fmla="*/ 1 w 1236780"/>
                    <a:gd name="connsiteY10" fmla="*/ 2034007 h 2473559"/>
                    <a:gd name="connsiteX11" fmla="*/ 310318 w 1236780"/>
                    <a:gd name="connsiteY11" fmla="*/ 1971357 h 2473559"/>
                    <a:gd name="connsiteX12" fmla="*/ 441584 w 1236780"/>
                    <a:gd name="connsiteY12" fmla="*/ 1900110 h 2473559"/>
                    <a:gd name="connsiteX13" fmla="*/ 441584 w 1236780"/>
                    <a:gd name="connsiteY13" fmla="*/ 1900109 h 2473559"/>
                    <a:gd name="connsiteX14" fmla="*/ 445738 w 1236780"/>
                    <a:gd name="connsiteY14" fmla="*/ 1897854 h 2473559"/>
                    <a:gd name="connsiteX15" fmla="*/ 474054 w 1236780"/>
                    <a:gd name="connsiteY15" fmla="*/ 1876147 h 2473559"/>
                    <a:gd name="connsiteX16" fmla="*/ 474055 w 1236780"/>
                    <a:gd name="connsiteY16" fmla="*/ 1876148 h 2473559"/>
                    <a:gd name="connsiteX17" fmla="*/ 521727 w 1236780"/>
                    <a:gd name="connsiteY17" fmla="*/ 1839602 h 2473559"/>
                    <a:gd name="connsiteX18" fmla="*/ 797228 w 1236780"/>
                    <a:gd name="connsiteY18" fmla="*/ 1236780 h 2473559"/>
                    <a:gd name="connsiteX19" fmla="*/ 0 w 1236780"/>
                    <a:gd name="connsiteY19" fmla="*/ 439552 h 2473559"/>
                    <a:gd name="connsiteX20" fmla="*/ 0 w 1236780"/>
                    <a:gd name="connsiteY20" fmla="*/ 0 h 247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6780" h="2473559">
                      <a:moveTo>
                        <a:pt x="0" y="0"/>
                      </a:moveTo>
                      <a:cubicBezTo>
                        <a:pt x="683055" y="0"/>
                        <a:pt x="1236780" y="553725"/>
                        <a:pt x="1236780" y="1236780"/>
                      </a:cubicBezTo>
                      <a:cubicBezTo>
                        <a:pt x="1236780" y="1663689"/>
                        <a:pt x="1020482" y="2040079"/>
                        <a:pt x="691496" y="2262337"/>
                      </a:cubicBezTo>
                      <a:lnTo>
                        <a:pt x="672821" y="2273683"/>
                      </a:lnTo>
                      <a:lnTo>
                        <a:pt x="672821" y="2273682"/>
                      </a:lnTo>
                      <a:lnTo>
                        <a:pt x="638728" y="2294394"/>
                      </a:lnTo>
                      <a:lnTo>
                        <a:pt x="589524" y="2324286"/>
                      </a:lnTo>
                      <a:cubicBezTo>
                        <a:pt x="414280" y="2419485"/>
                        <a:pt x="213456" y="2473559"/>
                        <a:pt x="1" y="2473559"/>
                      </a:cubicBezTo>
                      <a:lnTo>
                        <a:pt x="0" y="2473559"/>
                      </a:lnTo>
                      <a:lnTo>
                        <a:pt x="0" y="2034007"/>
                      </a:lnTo>
                      <a:lnTo>
                        <a:pt x="1" y="2034007"/>
                      </a:lnTo>
                      <a:cubicBezTo>
                        <a:pt x="110075" y="2034007"/>
                        <a:pt x="214940" y="2011699"/>
                        <a:pt x="310318" y="1971357"/>
                      </a:cubicBezTo>
                      <a:lnTo>
                        <a:pt x="441584" y="1900110"/>
                      </a:lnTo>
                      <a:lnTo>
                        <a:pt x="441584" y="1900109"/>
                      </a:lnTo>
                      <a:lnTo>
                        <a:pt x="445738" y="1897854"/>
                      </a:lnTo>
                      <a:lnTo>
                        <a:pt x="474054" y="1876147"/>
                      </a:lnTo>
                      <a:lnTo>
                        <a:pt x="474055" y="1876148"/>
                      </a:lnTo>
                      <a:lnTo>
                        <a:pt x="521727" y="1839602"/>
                      </a:lnTo>
                      <a:cubicBezTo>
                        <a:pt x="690480" y="1693422"/>
                        <a:pt x="797228" y="1477567"/>
                        <a:pt x="797228" y="1236780"/>
                      </a:cubicBezTo>
                      <a:cubicBezTo>
                        <a:pt x="797228" y="796484"/>
                        <a:pt x="440297" y="439552"/>
                        <a:pt x="0" y="439552"/>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îŝḷîḓé-任意多边形: 形状 63"/>
                <p:cNvSpPr/>
                <p:nvPr/>
              </p:nvSpPr>
              <p:spPr>
                <a:xfrm rot="19394608" flipV="1">
                  <a:off x="5399111" y="1925810"/>
                  <a:ext cx="1465219" cy="1568654"/>
                </a:xfrm>
                <a:custGeom>
                  <a:avLst/>
                  <a:gdLst>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544351 w 1227003"/>
                    <a:gd name="connsiteY32" fmla="*/ 515612 h 1313625"/>
                    <a:gd name="connsiteX33" fmla="*/ 489697 w 1227003"/>
                    <a:gd name="connsiteY33" fmla="*/ 551304 h 1313625"/>
                    <a:gd name="connsiteX34" fmla="*/ 106708 w 1227003"/>
                    <a:gd name="connsiteY34" fmla="*/ 1023679 h 1313625"/>
                    <a:gd name="connsiteX35" fmla="*/ 86181 w 1227003"/>
                    <a:gd name="connsiteY35" fmla="*/ 1074576 h 1313625"/>
                    <a:gd name="connsiteX36" fmla="*/ 70254 w 1227003"/>
                    <a:gd name="connsiteY36" fmla="*/ 1114071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489697 w 1227003"/>
                    <a:gd name="connsiteY32" fmla="*/ 551304 h 1313625"/>
                    <a:gd name="connsiteX33" fmla="*/ 106708 w 1227003"/>
                    <a:gd name="connsiteY33" fmla="*/ 1023679 h 1313625"/>
                    <a:gd name="connsiteX34" fmla="*/ 86181 w 1227003"/>
                    <a:gd name="connsiteY34" fmla="*/ 1074576 h 1313625"/>
                    <a:gd name="connsiteX35" fmla="*/ 70254 w 1227003"/>
                    <a:gd name="connsiteY35" fmla="*/ 1114071 h 1313625"/>
                    <a:gd name="connsiteX36" fmla="*/ 467393 w 1227003"/>
                    <a:gd name="connsiteY36"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106708 w 1227003"/>
                    <a:gd name="connsiteY32" fmla="*/ 1023679 h 1313625"/>
                    <a:gd name="connsiteX33" fmla="*/ 86181 w 1227003"/>
                    <a:gd name="connsiteY33" fmla="*/ 1074576 h 1313625"/>
                    <a:gd name="connsiteX34" fmla="*/ 70254 w 1227003"/>
                    <a:gd name="connsiteY34" fmla="*/ 1114071 h 1313625"/>
                    <a:gd name="connsiteX35" fmla="*/ 467393 w 1227003"/>
                    <a:gd name="connsiteY35"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106708 w 1227003"/>
                    <a:gd name="connsiteY31" fmla="*/ 1023679 h 1313625"/>
                    <a:gd name="connsiteX32" fmla="*/ 86181 w 1227003"/>
                    <a:gd name="connsiteY32" fmla="*/ 1074576 h 1313625"/>
                    <a:gd name="connsiteX33" fmla="*/ 70254 w 1227003"/>
                    <a:gd name="connsiteY33" fmla="*/ 1114071 h 1313625"/>
                    <a:gd name="connsiteX34" fmla="*/ 467393 w 1227003"/>
                    <a:gd name="connsiteY34"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106708 w 1227003"/>
                    <a:gd name="connsiteY30" fmla="*/ 1023679 h 1313625"/>
                    <a:gd name="connsiteX31" fmla="*/ 86181 w 1227003"/>
                    <a:gd name="connsiteY31" fmla="*/ 1074576 h 1313625"/>
                    <a:gd name="connsiteX32" fmla="*/ 70254 w 1227003"/>
                    <a:gd name="connsiteY32" fmla="*/ 1114071 h 1313625"/>
                    <a:gd name="connsiteX33" fmla="*/ 467393 w 1227003"/>
                    <a:gd name="connsiteY33" fmla="*/ 1313625 h 131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27003" h="1313625">
                      <a:moveTo>
                        <a:pt x="467393" y="1313625"/>
                      </a:moveTo>
                      <a:lnTo>
                        <a:pt x="477090" y="1279288"/>
                      </a:lnTo>
                      <a:lnTo>
                        <a:pt x="480192" y="1272556"/>
                      </a:lnTo>
                      <a:lnTo>
                        <a:pt x="541601" y="1139360"/>
                      </a:lnTo>
                      <a:cubicBezTo>
                        <a:pt x="593877" y="1049962"/>
                        <a:pt x="664543" y="969337"/>
                        <a:pt x="752732" y="903467"/>
                      </a:cubicBezTo>
                      <a:cubicBezTo>
                        <a:pt x="840922" y="837597"/>
                        <a:pt x="938288" y="792717"/>
                        <a:pt x="1038845" y="767963"/>
                      </a:cubicBezTo>
                      <a:lnTo>
                        <a:pt x="1186648" y="746493"/>
                      </a:lnTo>
                      <a:lnTo>
                        <a:pt x="1186649" y="746494"/>
                      </a:lnTo>
                      <a:lnTo>
                        <a:pt x="1191326" y="745815"/>
                      </a:lnTo>
                      <a:lnTo>
                        <a:pt x="1227003" y="746261"/>
                      </a:lnTo>
                      <a:lnTo>
                        <a:pt x="1148361" y="308817"/>
                      </a:lnTo>
                      <a:lnTo>
                        <a:pt x="1108651" y="312624"/>
                      </a:lnTo>
                      <a:lnTo>
                        <a:pt x="1051342" y="318120"/>
                      </a:lnTo>
                      <a:lnTo>
                        <a:pt x="1028048" y="322960"/>
                      </a:lnTo>
                      <a:lnTo>
                        <a:pt x="1026107" y="322960"/>
                      </a:lnTo>
                      <a:lnTo>
                        <a:pt x="1051342" y="318118"/>
                      </a:lnTo>
                      <a:lnTo>
                        <a:pt x="1108652" y="312623"/>
                      </a:lnTo>
                      <a:lnTo>
                        <a:pt x="1148361" y="308815"/>
                      </a:lnTo>
                      <a:lnTo>
                        <a:pt x="1147224" y="302491"/>
                      </a:lnTo>
                      <a:lnTo>
                        <a:pt x="1029842" y="319540"/>
                      </a:lnTo>
                      <a:cubicBezTo>
                        <a:pt x="774205" y="331659"/>
                        <a:pt x="517311" y="220709"/>
                        <a:pt x="352636" y="235"/>
                      </a:cubicBezTo>
                      <a:cubicBezTo>
                        <a:pt x="352583" y="157"/>
                        <a:pt x="352531" y="78"/>
                        <a:pt x="352478" y="0"/>
                      </a:cubicBezTo>
                      <a:lnTo>
                        <a:pt x="352164" y="235"/>
                      </a:lnTo>
                      <a:lnTo>
                        <a:pt x="0" y="263270"/>
                      </a:lnTo>
                      <a:lnTo>
                        <a:pt x="180" y="263488"/>
                      </a:lnTo>
                      <a:cubicBezTo>
                        <a:pt x="164856" y="483962"/>
                        <a:pt x="198338" y="761781"/>
                        <a:pt x="114169" y="1003468"/>
                      </a:cubicBezTo>
                      <a:lnTo>
                        <a:pt x="64509" y="1111184"/>
                      </a:lnTo>
                      <a:lnTo>
                        <a:pt x="70253" y="1114070"/>
                      </a:lnTo>
                      <a:lnTo>
                        <a:pt x="86181" y="1074575"/>
                      </a:lnTo>
                      <a:lnTo>
                        <a:pt x="106708" y="1023678"/>
                      </a:lnTo>
                      <a:cubicBezTo>
                        <a:pt x="110129" y="1015195"/>
                        <a:pt x="110129" y="1015196"/>
                        <a:pt x="106708" y="1023679"/>
                      </a:cubicBezTo>
                      <a:lnTo>
                        <a:pt x="86181" y="1074576"/>
                      </a:lnTo>
                      <a:lnTo>
                        <a:pt x="70254" y="1114071"/>
                      </a:lnTo>
                      <a:lnTo>
                        <a:pt x="467393" y="1313625"/>
                      </a:lnTo>
                      <a:close/>
                    </a:path>
                  </a:pathLst>
                </a:cu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1" name="îŝḷîḓé-任意多边形: 形状 54" title="yn974ulF9k"/>
              <p:cNvSpPr>
                <a:spLocks/>
              </p:cNvSpPr>
              <p:nvPr/>
            </p:nvSpPr>
            <p:spPr bwMode="auto">
              <a:xfrm>
                <a:off x="5774151" y="2677130"/>
                <a:ext cx="643698" cy="644043"/>
              </a:xfrm>
              <a:custGeom>
                <a:avLst/>
                <a:gdLst>
                  <a:gd name="connsiteX0" fmla="*/ 94638 w 328437"/>
                  <a:gd name="connsiteY0" fmla="*/ 163513 h 328613"/>
                  <a:gd name="connsiteX1" fmla="*/ 95937 w 328437"/>
                  <a:gd name="connsiteY1" fmla="*/ 163513 h 328613"/>
                  <a:gd name="connsiteX2" fmla="*/ 134903 w 328437"/>
                  <a:gd name="connsiteY2" fmla="*/ 169971 h 328613"/>
                  <a:gd name="connsiteX3" fmla="*/ 136202 w 328437"/>
                  <a:gd name="connsiteY3" fmla="*/ 171262 h 328613"/>
                  <a:gd name="connsiteX4" fmla="*/ 136202 w 328437"/>
                  <a:gd name="connsiteY4" fmla="*/ 238422 h 328613"/>
                  <a:gd name="connsiteX5" fmla="*/ 136202 w 328437"/>
                  <a:gd name="connsiteY5" fmla="*/ 239713 h 328613"/>
                  <a:gd name="connsiteX6" fmla="*/ 134903 w 328437"/>
                  <a:gd name="connsiteY6" fmla="*/ 239713 h 328613"/>
                  <a:gd name="connsiteX7" fmla="*/ 133604 w 328437"/>
                  <a:gd name="connsiteY7" fmla="*/ 239713 h 328613"/>
                  <a:gd name="connsiteX8" fmla="*/ 94638 w 328437"/>
                  <a:gd name="connsiteY8" fmla="*/ 226798 h 328613"/>
                  <a:gd name="connsiteX9" fmla="*/ 93339 w 328437"/>
                  <a:gd name="connsiteY9" fmla="*/ 225506 h 328613"/>
                  <a:gd name="connsiteX10" fmla="*/ 93339 w 328437"/>
                  <a:gd name="connsiteY10" fmla="*/ 166096 h 328613"/>
                  <a:gd name="connsiteX11" fmla="*/ 94638 w 328437"/>
                  <a:gd name="connsiteY11" fmla="*/ 163513 h 328613"/>
                  <a:gd name="connsiteX12" fmla="*/ 45714 w 328437"/>
                  <a:gd name="connsiteY12" fmla="*/ 157163 h 328613"/>
                  <a:gd name="connsiteX13" fmla="*/ 48227 w 328437"/>
                  <a:gd name="connsiteY13" fmla="*/ 157163 h 328613"/>
                  <a:gd name="connsiteX14" fmla="*/ 74620 w 328437"/>
                  <a:gd name="connsiteY14" fmla="*/ 161051 h 328613"/>
                  <a:gd name="connsiteX15" fmla="*/ 75877 w 328437"/>
                  <a:gd name="connsiteY15" fmla="*/ 162347 h 328613"/>
                  <a:gd name="connsiteX16" fmla="*/ 75877 w 328437"/>
                  <a:gd name="connsiteY16" fmla="*/ 218071 h 328613"/>
                  <a:gd name="connsiteX17" fmla="*/ 74620 w 328437"/>
                  <a:gd name="connsiteY17" fmla="*/ 219367 h 328613"/>
                  <a:gd name="connsiteX18" fmla="*/ 73363 w 328437"/>
                  <a:gd name="connsiteY18" fmla="*/ 220663 h 328613"/>
                  <a:gd name="connsiteX19" fmla="*/ 46971 w 328437"/>
                  <a:gd name="connsiteY19" fmla="*/ 211592 h 328613"/>
                  <a:gd name="connsiteX20" fmla="*/ 45714 w 328437"/>
                  <a:gd name="connsiteY20" fmla="*/ 209000 h 328613"/>
                  <a:gd name="connsiteX21" fmla="*/ 45714 w 328437"/>
                  <a:gd name="connsiteY21" fmla="*/ 158459 h 328613"/>
                  <a:gd name="connsiteX22" fmla="*/ 45714 w 328437"/>
                  <a:gd name="connsiteY22" fmla="*/ 157163 h 328613"/>
                  <a:gd name="connsiteX23" fmla="*/ 34601 w 328437"/>
                  <a:gd name="connsiteY23" fmla="*/ 131763 h 328613"/>
                  <a:gd name="connsiteX24" fmla="*/ 34601 w 328437"/>
                  <a:gd name="connsiteY24" fmla="*/ 246063 h 328613"/>
                  <a:gd name="connsiteX25" fmla="*/ 161601 w 328437"/>
                  <a:gd name="connsiteY25" fmla="*/ 311151 h 328613"/>
                  <a:gd name="connsiteX26" fmla="*/ 161601 w 328437"/>
                  <a:gd name="connsiteY26" fmla="*/ 133351 h 328613"/>
                  <a:gd name="connsiteX27" fmla="*/ 134613 w 328437"/>
                  <a:gd name="connsiteY27" fmla="*/ 133351 h 328613"/>
                  <a:gd name="connsiteX28" fmla="*/ 235241 w 328437"/>
                  <a:gd name="connsiteY28" fmla="*/ 15875 h 328613"/>
                  <a:gd name="connsiteX29" fmla="*/ 147314 w 328437"/>
                  <a:gd name="connsiteY29" fmla="*/ 120775 h 328613"/>
                  <a:gd name="connsiteX30" fmla="*/ 165417 w 328437"/>
                  <a:gd name="connsiteY30" fmla="*/ 120775 h 328613"/>
                  <a:gd name="connsiteX31" fmla="*/ 171882 w 328437"/>
                  <a:gd name="connsiteY31" fmla="*/ 127251 h 328613"/>
                  <a:gd name="connsiteX32" fmla="*/ 171882 w 328437"/>
                  <a:gd name="connsiteY32" fmla="*/ 311150 h 328613"/>
                  <a:gd name="connsiteX33" fmla="*/ 222311 w 328437"/>
                  <a:gd name="connsiteY33" fmla="*/ 285249 h 328613"/>
                  <a:gd name="connsiteX34" fmla="*/ 222311 w 328437"/>
                  <a:gd name="connsiteY34" fmla="*/ 157037 h 328613"/>
                  <a:gd name="connsiteX35" fmla="*/ 223604 w 328437"/>
                  <a:gd name="connsiteY35" fmla="*/ 154447 h 328613"/>
                  <a:gd name="connsiteX36" fmla="*/ 257223 w 328437"/>
                  <a:gd name="connsiteY36" fmla="*/ 151857 h 328613"/>
                  <a:gd name="connsiteX37" fmla="*/ 258516 w 328437"/>
                  <a:gd name="connsiteY37" fmla="*/ 151857 h 328613"/>
                  <a:gd name="connsiteX38" fmla="*/ 259809 w 328437"/>
                  <a:gd name="connsiteY38" fmla="*/ 153152 h 328613"/>
                  <a:gd name="connsiteX39" fmla="*/ 259809 w 328437"/>
                  <a:gd name="connsiteY39" fmla="*/ 265823 h 328613"/>
                  <a:gd name="connsiteX40" fmla="*/ 293429 w 328437"/>
                  <a:gd name="connsiteY40" fmla="*/ 247692 h 328613"/>
                  <a:gd name="connsiteX41" fmla="*/ 294722 w 328437"/>
                  <a:gd name="connsiteY41" fmla="*/ 118185 h 328613"/>
                  <a:gd name="connsiteX42" fmla="*/ 296015 w 328437"/>
                  <a:gd name="connsiteY42" fmla="*/ 114300 h 328613"/>
                  <a:gd name="connsiteX43" fmla="*/ 301187 w 328437"/>
                  <a:gd name="connsiteY43" fmla="*/ 111710 h 328613"/>
                  <a:gd name="connsiteX44" fmla="*/ 307652 w 328437"/>
                  <a:gd name="connsiteY44" fmla="*/ 113005 h 328613"/>
                  <a:gd name="connsiteX45" fmla="*/ 235241 w 328437"/>
                  <a:gd name="connsiteY45" fmla="*/ 15875 h 328613"/>
                  <a:gd name="connsiteX46" fmla="*/ 235348 w 328437"/>
                  <a:gd name="connsiteY46" fmla="*/ 0 h 328613"/>
                  <a:gd name="connsiteX47" fmla="*/ 239233 w 328437"/>
                  <a:gd name="connsiteY47" fmla="*/ 0 h 328613"/>
                  <a:gd name="connsiteX48" fmla="*/ 241823 w 328437"/>
                  <a:gd name="connsiteY48" fmla="*/ 2598 h 328613"/>
                  <a:gd name="connsiteX49" fmla="*/ 327286 w 328437"/>
                  <a:gd name="connsiteY49" fmla="*/ 115599 h 328613"/>
                  <a:gd name="connsiteX50" fmla="*/ 327286 w 328437"/>
                  <a:gd name="connsiteY50" fmla="*/ 123392 h 328613"/>
                  <a:gd name="connsiteX51" fmla="*/ 322107 w 328437"/>
                  <a:gd name="connsiteY51" fmla="*/ 125990 h 328613"/>
                  <a:gd name="connsiteX52" fmla="*/ 307863 w 328437"/>
                  <a:gd name="connsiteY52" fmla="*/ 124691 h 328613"/>
                  <a:gd name="connsiteX53" fmla="*/ 307863 w 328437"/>
                  <a:gd name="connsiteY53" fmla="*/ 251980 h 328613"/>
                  <a:gd name="connsiteX54" fmla="*/ 303978 w 328437"/>
                  <a:gd name="connsiteY54" fmla="*/ 257175 h 328613"/>
                  <a:gd name="connsiteX55" fmla="*/ 169308 w 328437"/>
                  <a:gd name="connsiteY55" fmla="*/ 327314 h 328613"/>
                  <a:gd name="connsiteX56" fmla="*/ 166718 w 328437"/>
                  <a:gd name="connsiteY56" fmla="*/ 328613 h 328613"/>
                  <a:gd name="connsiteX57" fmla="*/ 164129 w 328437"/>
                  <a:gd name="connsiteY57" fmla="*/ 327314 h 328613"/>
                  <a:gd name="connsiteX58" fmla="*/ 25574 w 328437"/>
                  <a:gd name="connsiteY58" fmla="*/ 254578 h 328613"/>
                  <a:gd name="connsiteX59" fmla="*/ 21689 w 328437"/>
                  <a:gd name="connsiteY59" fmla="*/ 249382 h 328613"/>
                  <a:gd name="connsiteX60" fmla="*/ 21689 w 328437"/>
                  <a:gd name="connsiteY60" fmla="*/ 129887 h 328613"/>
                  <a:gd name="connsiteX61" fmla="*/ 6150 w 328437"/>
                  <a:gd name="connsiteY61" fmla="*/ 129887 h 328613"/>
                  <a:gd name="connsiteX62" fmla="*/ 971 w 328437"/>
                  <a:gd name="connsiteY62" fmla="*/ 127289 h 328613"/>
                  <a:gd name="connsiteX63" fmla="*/ 971 w 328437"/>
                  <a:gd name="connsiteY63" fmla="*/ 120795 h 328613"/>
                  <a:gd name="connsiteX64" fmla="*/ 34638 w 328437"/>
                  <a:gd name="connsiteY64" fmla="*/ 54552 h 328613"/>
                  <a:gd name="connsiteX65" fmla="*/ 38523 w 328437"/>
                  <a:gd name="connsiteY65" fmla="*/ 50656 h 328613"/>
                  <a:gd name="connsiteX66" fmla="*/ 59241 w 328437"/>
                  <a:gd name="connsiteY66" fmla="*/ 45460 h 328613"/>
                  <a:gd name="connsiteX67" fmla="*/ 59241 w 328437"/>
                  <a:gd name="connsiteY67" fmla="*/ 27276 h 328613"/>
                  <a:gd name="connsiteX68" fmla="*/ 63126 w 328437"/>
                  <a:gd name="connsiteY68" fmla="*/ 20782 h 328613"/>
                  <a:gd name="connsiteX69" fmla="*/ 83844 w 328437"/>
                  <a:gd name="connsiteY69" fmla="*/ 14287 h 328613"/>
                  <a:gd name="connsiteX70" fmla="*/ 85139 w 328437"/>
                  <a:gd name="connsiteY70" fmla="*/ 14287 h 328613"/>
                  <a:gd name="connsiteX71" fmla="*/ 86434 w 328437"/>
                  <a:gd name="connsiteY71" fmla="*/ 14287 h 328613"/>
                  <a:gd name="connsiteX72" fmla="*/ 98088 w 328437"/>
                  <a:gd name="connsiteY72" fmla="*/ 16885 h 328613"/>
                  <a:gd name="connsiteX73" fmla="*/ 103268 w 328437"/>
                  <a:gd name="connsiteY73" fmla="*/ 22081 h 328613"/>
                  <a:gd name="connsiteX74" fmla="*/ 103268 w 328437"/>
                  <a:gd name="connsiteY74" fmla="*/ 33771 h 328613"/>
                  <a:gd name="connsiteX75" fmla="*/ 235348 w 328437"/>
                  <a:gd name="connsiteY75"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28437" h="328613">
                    <a:moveTo>
                      <a:pt x="94638" y="163513"/>
                    </a:moveTo>
                    <a:cubicBezTo>
                      <a:pt x="94638" y="163513"/>
                      <a:pt x="95937" y="163513"/>
                      <a:pt x="95937" y="163513"/>
                    </a:cubicBezTo>
                    <a:cubicBezTo>
                      <a:pt x="95937" y="163513"/>
                      <a:pt x="95937" y="163513"/>
                      <a:pt x="134903" y="169971"/>
                    </a:cubicBezTo>
                    <a:cubicBezTo>
                      <a:pt x="136202" y="169971"/>
                      <a:pt x="136202" y="169971"/>
                      <a:pt x="136202" y="171262"/>
                    </a:cubicBezTo>
                    <a:cubicBezTo>
                      <a:pt x="136202" y="171262"/>
                      <a:pt x="136202" y="171262"/>
                      <a:pt x="136202" y="238422"/>
                    </a:cubicBezTo>
                    <a:cubicBezTo>
                      <a:pt x="136202" y="238422"/>
                      <a:pt x="136202" y="239713"/>
                      <a:pt x="136202" y="239713"/>
                    </a:cubicBezTo>
                    <a:cubicBezTo>
                      <a:pt x="134903" y="239713"/>
                      <a:pt x="134903" y="239713"/>
                      <a:pt x="134903" y="239713"/>
                    </a:cubicBezTo>
                    <a:cubicBezTo>
                      <a:pt x="134903" y="239713"/>
                      <a:pt x="134903" y="239713"/>
                      <a:pt x="133604" y="239713"/>
                    </a:cubicBezTo>
                    <a:cubicBezTo>
                      <a:pt x="133604" y="239713"/>
                      <a:pt x="133604" y="239713"/>
                      <a:pt x="94638" y="226798"/>
                    </a:cubicBezTo>
                    <a:cubicBezTo>
                      <a:pt x="94638" y="226798"/>
                      <a:pt x="93339" y="225506"/>
                      <a:pt x="93339" y="225506"/>
                    </a:cubicBezTo>
                    <a:cubicBezTo>
                      <a:pt x="93339" y="225506"/>
                      <a:pt x="93339" y="225506"/>
                      <a:pt x="93339" y="166096"/>
                    </a:cubicBezTo>
                    <a:cubicBezTo>
                      <a:pt x="93339" y="164805"/>
                      <a:pt x="94638" y="164805"/>
                      <a:pt x="94638" y="163513"/>
                    </a:cubicBezTo>
                    <a:close/>
                    <a:moveTo>
                      <a:pt x="45714" y="157163"/>
                    </a:moveTo>
                    <a:cubicBezTo>
                      <a:pt x="46971" y="157163"/>
                      <a:pt x="46971" y="157163"/>
                      <a:pt x="48227" y="157163"/>
                    </a:cubicBezTo>
                    <a:cubicBezTo>
                      <a:pt x="48227" y="157163"/>
                      <a:pt x="48227" y="157163"/>
                      <a:pt x="74620" y="161051"/>
                    </a:cubicBezTo>
                    <a:cubicBezTo>
                      <a:pt x="74620" y="161051"/>
                      <a:pt x="75877" y="161051"/>
                      <a:pt x="75877" y="162347"/>
                    </a:cubicBezTo>
                    <a:cubicBezTo>
                      <a:pt x="75877" y="162347"/>
                      <a:pt x="75877" y="162347"/>
                      <a:pt x="75877" y="218071"/>
                    </a:cubicBezTo>
                    <a:cubicBezTo>
                      <a:pt x="75877" y="219367"/>
                      <a:pt x="75877" y="219367"/>
                      <a:pt x="74620" y="219367"/>
                    </a:cubicBezTo>
                    <a:cubicBezTo>
                      <a:pt x="74620" y="220663"/>
                      <a:pt x="74620" y="220663"/>
                      <a:pt x="73363" y="220663"/>
                    </a:cubicBezTo>
                    <a:cubicBezTo>
                      <a:pt x="73363" y="220663"/>
                      <a:pt x="73363" y="220663"/>
                      <a:pt x="46971" y="211592"/>
                    </a:cubicBezTo>
                    <a:cubicBezTo>
                      <a:pt x="45714" y="210296"/>
                      <a:pt x="45714" y="210296"/>
                      <a:pt x="45714" y="209000"/>
                    </a:cubicBezTo>
                    <a:cubicBezTo>
                      <a:pt x="45714" y="209000"/>
                      <a:pt x="45714" y="209000"/>
                      <a:pt x="45714" y="158459"/>
                    </a:cubicBezTo>
                    <a:cubicBezTo>
                      <a:pt x="45714" y="158459"/>
                      <a:pt x="45714" y="157163"/>
                      <a:pt x="45714" y="157163"/>
                    </a:cubicBezTo>
                    <a:close/>
                    <a:moveTo>
                      <a:pt x="34601" y="131763"/>
                    </a:moveTo>
                    <a:lnTo>
                      <a:pt x="34601" y="246063"/>
                    </a:lnTo>
                    <a:lnTo>
                      <a:pt x="161601" y="311151"/>
                    </a:lnTo>
                    <a:lnTo>
                      <a:pt x="161601" y="133351"/>
                    </a:lnTo>
                    <a:lnTo>
                      <a:pt x="134613" y="133351"/>
                    </a:lnTo>
                    <a:close/>
                    <a:moveTo>
                      <a:pt x="235241" y="15875"/>
                    </a:moveTo>
                    <a:cubicBezTo>
                      <a:pt x="235241" y="15875"/>
                      <a:pt x="235241" y="15875"/>
                      <a:pt x="147314" y="120775"/>
                    </a:cubicBezTo>
                    <a:cubicBezTo>
                      <a:pt x="147314" y="120775"/>
                      <a:pt x="147314" y="120775"/>
                      <a:pt x="165417" y="120775"/>
                    </a:cubicBezTo>
                    <a:cubicBezTo>
                      <a:pt x="169296" y="120775"/>
                      <a:pt x="171882" y="123365"/>
                      <a:pt x="171882" y="127251"/>
                    </a:cubicBezTo>
                    <a:cubicBezTo>
                      <a:pt x="171882" y="127251"/>
                      <a:pt x="171882" y="127251"/>
                      <a:pt x="171882" y="311150"/>
                    </a:cubicBezTo>
                    <a:cubicBezTo>
                      <a:pt x="171882" y="311150"/>
                      <a:pt x="171882" y="311150"/>
                      <a:pt x="222311" y="285249"/>
                    </a:cubicBezTo>
                    <a:cubicBezTo>
                      <a:pt x="222311" y="285249"/>
                      <a:pt x="222311" y="285249"/>
                      <a:pt x="222311" y="157037"/>
                    </a:cubicBezTo>
                    <a:cubicBezTo>
                      <a:pt x="222311" y="155742"/>
                      <a:pt x="222311" y="154447"/>
                      <a:pt x="223604" y="154447"/>
                    </a:cubicBezTo>
                    <a:cubicBezTo>
                      <a:pt x="223604" y="154447"/>
                      <a:pt x="223604" y="154447"/>
                      <a:pt x="257223" y="151857"/>
                    </a:cubicBezTo>
                    <a:cubicBezTo>
                      <a:pt x="257223" y="151857"/>
                      <a:pt x="258516" y="151857"/>
                      <a:pt x="258516" y="151857"/>
                    </a:cubicBezTo>
                    <a:cubicBezTo>
                      <a:pt x="258516" y="153152"/>
                      <a:pt x="259809" y="153152"/>
                      <a:pt x="259809" y="153152"/>
                    </a:cubicBezTo>
                    <a:cubicBezTo>
                      <a:pt x="259809" y="153152"/>
                      <a:pt x="259809" y="153152"/>
                      <a:pt x="259809" y="265823"/>
                    </a:cubicBezTo>
                    <a:cubicBezTo>
                      <a:pt x="259809" y="265823"/>
                      <a:pt x="259809" y="265823"/>
                      <a:pt x="293429" y="247692"/>
                    </a:cubicBezTo>
                    <a:cubicBezTo>
                      <a:pt x="293429" y="247692"/>
                      <a:pt x="293429" y="247692"/>
                      <a:pt x="294722" y="118185"/>
                    </a:cubicBezTo>
                    <a:cubicBezTo>
                      <a:pt x="294722" y="116890"/>
                      <a:pt x="294722" y="115595"/>
                      <a:pt x="296015" y="114300"/>
                    </a:cubicBezTo>
                    <a:cubicBezTo>
                      <a:pt x="297308" y="113005"/>
                      <a:pt x="298601" y="111710"/>
                      <a:pt x="301187" y="111710"/>
                    </a:cubicBezTo>
                    <a:lnTo>
                      <a:pt x="307652" y="113005"/>
                    </a:lnTo>
                    <a:cubicBezTo>
                      <a:pt x="307652" y="113005"/>
                      <a:pt x="307652" y="113005"/>
                      <a:pt x="235241" y="15875"/>
                    </a:cubicBezTo>
                    <a:close/>
                    <a:moveTo>
                      <a:pt x="235348" y="0"/>
                    </a:moveTo>
                    <a:cubicBezTo>
                      <a:pt x="235348" y="0"/>
                      <a:pt x="237938" y="0"/>
                      <a:pt x="239233" y="0"/>
                    </a:cubicBezTo>
                    <a:cubicBezTo>
                      <a:pt x="241823" y="1299"/>
                      <a:pt x="241823" y="2598"/>
                      <a:pt x="241823" y="2598"/>
                    </a:cubicBezTo>
                    <a:cubicBezTo>
                      <a:pt x="241823" y="2598"/>
                      <a:pt x="241823" y="2598"/>
                      <a:pt x="327286" y="115599"/>
                    </a:cubicBezTo>
                    <a:cubicBezTo>
                      <a:pt x="327286" y="115599"/>
                      <a:pt x="329876" y="119496"/>
                      <a:pt x="327286" y="123392"/>
                    </a:cubicBezTo>
                    <a:cubicBezTo>
                      <a:pt x="324697" y="125990"/>
                      <a:pt x="322107" y="125990"/>
                      <a:pt x="322107" y="125990"/>
                    </a:cubicBezTo>
                    <a:cubicBezTo>
                      <a:pt x="322107" y="125990"/>
                      <a:pt x="322107" y="125990"/>
                      <a:pt x="307863" y="124691"/>
                    </a:cubicBezTo>
                    <a:cubicBezTo>
                      <a:pt x="307863" y="124691"/>
                      <a:pt x="307863" y="124691"/>
                      <a:pt x="307863" y="251980"/>
                    </a:cubicBezTo>
                    <a:cubicBezTo>
                      <a:pt x="307863" y="254578"/>
                      <a:pt x="306568" y="255877"/>
                      <a:pt x="303978" y="257175"/>
                    </a:cubicBezTo>
                    <a:cubicBezTo>
                      <a:pt x="303978" y="257175"/>
                      <a:pt x="303978" y="257175"/>
                      <a:pt x="169308" y="327314"/>
                    </a:cubicBezTo>
                    <a:cubicBezTo>
                      <a:pt x="169308" y="327314"/>
                      <a:pt x="168013" y="328613"/>
                      <a:pt x="166718" y="328613"/>
                    </a:cubicBezTo>
                    <a:cubicBezTo>
                      <a:pt x="165424" y="328613"/>
                      <a:pt x="164129" y="327314"/>
                      <a:pt x="164129" y="327314"/>
                    </a:cubicBezTo>
                    <a:cubicBezTo>
                      <a:pt x="164129" y="327314"/>
                      <a:pt x="164129" y="327314"/>
                      <a:pt x="25574" y="254578"/>
                    </a:cubicBezTo>
                    <a:cubicBezTo>
                      <a:pt x="22984" y="254578"/>
                      <a:pt x="21689" y="251980"/>
                      <a:pt x="21689" y="249382"/>
                    </a:cubicBezTo>
                    <a:cubicBezTo>
                      <a:pt x="21689" y="249382"/>
                      <a:pt x="21689" y="249382"/>
                      <a:pt x="21689" y="129887"/>
                    </a:cubicBezTo>
                    <a:cubicBezTo>
                      <a:pt x="21689" y="129887"/>
                      <a:pt x="21689" y="129887"/>
                      <a:pt x="6150" y="129887"/>
                    </a:cubicBezTo>
                    <a:cubicBezTo>
                      <a:pt x="3561" y="129887"/>
                      <a:pt x="2266" y="128588"/>
                      <a:pt x="971" y="127289"/>
                    </a:cubicBezTo>
                    <a:cubicBezTo>
                      <a:pt x="-324" y="125990"/>
                      <a:pt x="-324" y="123392"/>
                      <a:pt x="971" y="120795"/>
                    </a:cubicBezTo>
                    <a:cubicBezTo>
                      <a:pt x="971" y="120795"/>
                      <a:pt x="971" y="120795"/>
                      <a:pt x="34638" y="54552"/>
                    </a:cubicBezTo>
                    <a:cubicBezTo>
                      <a:pt x="35933" y="51955"/>
                      <a:pt x="37228" y="51955"/>
                      <a:pt x="38523" y="50656"/>
                    </a:cubicBezTo>
                    <a:cubicBezTo>
                      <a:pt x="38523" y="50656"/>
                      <a:pt x="38523" y="50656"/>
                      <a:pt x="59241" y="45460"/>
                    </a:cubicBezTo>
                    <a:cubicBezTo>
                      <a:pt x="59241" y="45460"/>
                      <a:pt x="59241" y="45460"/>
                      <a:pt x="59241" y="27276"/>
                    </a:cubicBezTo>
                    <a:cubicBezTo>
                      <a:pt x="59241" y="24678"/>
                      <a:pt x="60536" y="22081"/>
                      <a:pt x="63126" y="20782"/>
                    </a:cubicBezTo>
                    <a:cubicBezTo>
                      <a:pt x="63126" y="20782"/>
                      <a:pt x="63126" y="20782"/>
                      <a:pt x="83844" y="14287"/>
                    </a:cubicBezTo>
                    <a:cubicBezTo>
                      <a:pt x="83844" y="14287"/>
                      <a:pt x="83844" y="14287"/>
                      <a:pt x="85139" y="14287"/>
                    </a:cubicBezTo>
                    <a:cubicBezTo>
                      <a:pt x="86434" y="14287"/>
                      <a:pt x="86434" y="14287"/>
                      <a:pt x="86434" y="14287"/>
                    </a:cubicBezTo>
                    <a:cubicBezTo>
                      <a:pt x="86434" y="14287"/>
                      <a:pt x="86434" y="14287"/>
                      <a:pt x="98088" y="16885"/>
                    </a:cubicBezTo>
                    <a:cubicBezTo>
                      <a:pt x="100678" y="16885"/>
                      <a:pt x="103268" y="19483"/>
                      <a:pt x="103268" y="22081"/>
                    </a:cubicBezTo>
                    <a:cubicBezTo>
                      <a:pt x="103268" y="22081"/>
                      <a:pt x="103268" y="22081"/>
                      <a:pt x="103268" y="33771"/>
                    </a:cubicBezTo>
                    <a:cubicBezTo>
                      <a:pt x="103268" y="33771"/>
                      <a:pt x="103268" y="33771"/>
                      <a:pt x="235348" y="0"/>
                    </a:cubicBezTo>
                    <a:close/>
                  </a:path>
                </a:pathLst>
              </a:custGeom>
              <a:solidFill>
                <a:schemeClr val="accent1"/>
              </a:solidFill>
              <a:ln>
                <a:noFill/>
              </a:ln>
              <a:extLst/>
            </p:spPr>
            <p:txBody>
              <a:bodyPr anchor="ctr"/>
              <a:lstStyle/>
              <a:p>
                <a:pPr algn="ctr"/>
                <a:endParaRPr/>
              </a:p>
            </p:txBody>
          </p:sp>
          <p:sp>
            <p:nvSpPr>
              <p:cNvPr id="22" name="îŝḷîḓé-任意多边形: 形状 55" title="OXvp1cBoZH"/>
              <p:cNvSpPr>
                <a:spLocks noChangeAspect="1"/>
              </p:cNvSpPr>
              <p:nvPr/>
            </p:nvSpPr>
            <p:spPr bwMode="auto">
              <a:xfrm>
                <a:off x="4859220" y="4540708"/>
                <a:ext cx="626144" cy="596184"/>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a:extLst/>
            </p:spPr>
            <p:txBody>
              <a:bodyPr anchor="ctr"/>
              <a:lstStyle/>
              <a:p>
                <a:pPr algn="ctr"/>
                <a:endParaRPr/>
              </a:p>
            </p:txBody>
          </p:sp>
          <p:sp>
            <p:nvSpPr>
              <p:cNvPr id="23" name="îŝḷîḓé-任意多边形: 形状 56" title="eESxyZhHeg"/>
              <p:cNvSpPr>
                <a:spLocks/>
              </p:cNvSpPr>
              <p:nvPr/>
            </p:nvSpPr>
            <p:spPr bwMode="auto">
              <a:xfrm>
                <a:off x="6877706" y="4469270"/>
                <a:ext cx="490011" cy="617588"/>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4"/>
              </a:solidFill>
              <a:ln>
                <a:noFill/>
              </a:ln>
              <a:extLst/>
            </p:spPr>
            <p:txBody>
              <a:bodyPr anchor="ctr"/>
              <a:lstStyle/>
              <a:p>
                <a:pPr algn="ctr"/>
                <a:endParaRPr/>
              </a:p>
            </p:txBody>
          </p:sp>
        </p:grpSp>
        <p:grpSp>
          <p:nvGrpSpPr>
            <p:cNvPr id="8" name="组合 7"/>
            <p:cNvGrpSpPr/>
            <p:nvPr/>
          </p:nvGrpSpPr>
          <p:grpSpPr>
            <a:xfrm>
              <a:off x="1039783" y="3174535"/>
              <a:ext cx="2407615" cy="886577"/>
              <a:chOff x="609599" y="3139323"/>
              <a:chExt cx="2407615" cy="886577"/>
            </a:xfrm>
          </p:grpSpPr>
          <p:sp>
            <p:nvSpPr>
              <p:cNvPr id="18" name="îŝḷîḓé-文本框 21"/>
              <p:cNvSpPr txBox="1"/>
              <p:nvPr/>
            </p:nvSpPr>
            <p:spPr>
              <a:xfrm>
                <a:off x="609599" y="3436344"/>
                <a:ext cx="2407615" cy="589556"/>
              </a:xfrm>
              <a:prstGeom prst="rect">
                <a:avLst/>
              </a:prstGeom>
              <a:noFill/>
            </p:spPr>
            <p:txBody>
              <a:bodyPr wrap="square" lIns="72000" tIns="0" rIns="72000" bIns="0" anchor="ctr" anchorCtr="0">
                <a:normAutofit/>
              </a:bodyPr>
              <a:lstStyle/>
              <a:p>
                <a:pPr algn="r" defTabSz="914378">
                  <a:lnSpc>
                    <a:spcPct val="120000"/>
                  </a:lnSpc>
                  <a:defRPr/>
                </a:pPr>
                <a:r>
                  <a:rPr lang="zh-CN" altLang="en-US" sz="1400" dirty="0">
                    <a:cs typeface="+mn-ea"/>
                    <a:sym typeface="+mn-lt"/>
                  </a:rPr>
                  <a:t>点击此处更换文本编辑文字，点击此处更换文本编辑文字 </a:t>
                </a:r>
                <a:endParaRPr lang="zh-CN" altLang="en-US" sz="1400" dirty="0"/>
              </a:p>
            </p:txBody>
          </p:sp>
          <p:sp>
            <p:nvSpPr>
              <p:cNvPr id="19" name="îŝḷîḓé-Rectangle 20"/>
              <p:cNvSpPr/>
              <p:nvPr/>
            </p:nvSpPr>
            <p:spPr>
              <a:xfrm>
                <a:off x="609599" y="3139323"/>
                <a:ext cx="2407615" cy="246221"/>
              </a:xfrm>
              <a:prstGeom prst="rect">
                <a:avLst/>
              </a:prstGeom>
            </p:spPr>
            <p:txBody>
              <a:bodyPr wrap="none" lIns="72000" tIns="0" rIns="72000" bIns="0">
                <a:noAutofit/>
              </a:bodyPr>
              <a:lstStyle/>
              <a:p>
                <a:pPr lvl="0" algn="r" defTabSz="914378">
                  <a:defRPr/>
                </a:pPr>
                <a:r>
                  <a:rPr lang="zh-CN" altLang="en-US" sz="2000" b="1">
                    <a:solidFill>
                      <a:schemeClr val="accent2"/>
                    </a:solidFill>
                  </a:rPr>
                  <a:t>标题文本预设</a:t>
                </a:r>
              </a:p>
            </p:txBody>
          </p:sp>
        </p:grpSp>
        <p:grpSp>
          <p:nvGrpSpPr>
            <p:cNvPr id="9" name="组合 8"/>
            <p:cNvGrpSpPr/>
            <p:nvPr/>
          </p:nvGrpSpPr>
          <p:grpSpPr>
            <a:xfrm>
              <a:off x="8741010" y="3174535"/>
              <a:ext cx="2457329" cy="886577"/>
              <a:chOff x="9029821" y="3139323"/>
              <a:chExt cx="2457329" cy="886577"/>
            </a:xfrm>
          </p:grpSpPr>
          <p:sp>
            <p:nvSpPr>
              <p:cNvPr id="16" name="îŝḷîḓé-文本框 24"/>
              <p:cNvSpPr txBox="1"/>
              <p:nvPr/>
            </p:nvSpPr>
            <p:spPr>
              <a:xfrm>
                <a:off x="9029821" y="3436344"/>
                <a:ext cx="2457329" cy="589556"/>
              </a:xfrm>
              <a:prstGeom prst="rect">
                <a:avLst/>
              </a:prstGeom>
              <a:noFill/>
            </p:spPr>
            <p:txBody>
              <a:bodyPr wrap="square" lIns="72000" tIns="0" rIns="72000" bIns="0" anchor="ctr" anchorCtr="0">
                <a:normAutofit/>
              </a:bodyPr>
              <a:lstStyle/>
              <a:p>
                <a:pPr defTabSz="914378">
                  <a:lnSpc>
                    <a:spcPct val="120000"/>
                  </a:lnSpc>
                  <a:defRPr/>
                </a:pPr>
                <a:r>
                  <a:rPr lang="zh-CN" altLang="en-US" sz="1400" dirty="0">
                    <a:cs typeface="+mn-ea"/>
                    <a:sym typeface="+mn-lt"/>
                  </a:rPr>
                  <a:t>点击此处更换文本编辑文字，点击此处更换文本编辑文字 </a:t>
                </a:r>
                <a:endParaRPr lang="zh-CN" altLang="en-US" sz="1400" dirty="0"/>
              </a:p>
            </p:txBody>
          </p:sp>
          <p:sp>
            <p:nvSpPr>
              <p:cNvPr id="17" name="îŝḷîḓé-Rectangle 18"/>
              <p:cNvSpPr/>
              <p:nvPr/>
            </p:nvSpPr>
            <p:spPr>
              <a:xfrm>
                <a:off x="9029821" y="3139323"/>
                <a:ext cx="2457329" cy="246221"/>
              </a:xfrm>
              <a:prstGeom prst="rect">
                <a:avLst/>
              </a:prstGeom>
            </p:spPr>
            <p:txBody>
              <a:bodyPr wrap="none" lIns="72000" tIns="0" rIns="72000" bIns="0">
                <a:noAutofit/>
              </a:bodyPr>
              <a:lstStyle/>
              <a:p>
                <a:pPr lvl="0" defTabSz="914378">
                  <a:defRPr/>
                </a:pPr>
                <a:r>
                  <a:rPr lang="zh-CN" altLang="en-US" sz="2000" b="1">
                    <a:solidFill>
                      <a:schemeClr val="accent4"/>
                    </a:solidFill>
                  </a:rPr>
                  <a:t>标题文本预设</a:t>
                </a:r>
              </a:p>
            </p:txBody>
          </p:sp>
        </p:grpSp>
        <p:grpSp>
          <p:nvGrpSpPr>
            <p:cNvPr id="10" name="组合 9"/>
            <p:cNvGrpSpPr/>
            <p:nvPr/>
          </p:nvGrpSpPr>
          <p:grpSpPr>
            <a:xfrm>
              <a:off x="1039783" y="1793312"/>
              <a:ext cx="2407615" cy="886577"/>
              <a:chOff x="609599" y="3139323"/>
              <a:chExt cx="2407615" cy="886577"/>
            </a:xfrm>
          </p:grpSpPr>
          <p:sp>
            <p:nvSpPr>
              <p:cNvPr id="14" name="îŝḷîḓé-文本框 27"/>
              <p:cNvSpPr txBox="1"/>
              <p:nvPr/>
            </p:nvSpPr>
            <p:spPr>
              <a:xfrm>
                <a:off x="609599" y="3436344"/>
                <a:ext cx="2407615" cy="589556"/>
              </a:xfrm>
              <a:prstGeom prst="rect">
                <a:avLst/>
              </a:prstGeom>
              <a:noFill/>
            </p:spPr>
            <p:txBody>
              <a:bodyPr wrap="square" lIns="72000" tIns="0" rIns="72000" bIns="0" anchor="ctr" anchorCtr="0">
                <a:normAutofit lnSpcReduction="10000"/>
              </a:bodyPr>
              <a:lstStyle/>
              <a:p>
                <a:pPr algn="r" defTabSz="914378">
                  <a:lnSpc>
                    <a:spcPct val="120000"/>
                  </a:lnSpc>
                  <a:defRPr/>
                </a:pPr>
                <a:r>
                  <a:rPr lang="zh-CN" altLang="en-US" sz="1400" dirty="0">
                    <a:cs typeface="+mn-ea"/>
                    <a:sym typeface="+mn-lt"/>
                  </a:rPr>
                  <a:t>点击此处更换文本编辑文字，点击此处更换文本编辑文字 </a:t>
                </a:r>
                <a:endParaRPr lang="zh-CN" altLang="en-US" sz="1400" dirty="0"/>
              </a:p>
            </p:txBody>
          </p:sp>
          <p:sp>
            <p:nvSpPr>
              <p:cNvPr id="15" name="îŝḷîḓé-Rectangle 16"/>
              <p:cNvSpPr/>
              <p:nvPr/>
            </p:nvSpPr>
            <p:spPr>
              <a:xfrm>
                <a:off x="609599" y="3139323"/>
                <a:ext cx="2407615" cy="246221"/>
              </a:xfrm>
              <a:prstGeom prst="rect">
                <a:avLst/>
              </a:prstGeom>
            </p:spPr>
            <p:txBody>
              <a:bodyPr wrap="none" lIns="72000" tIns="0" rIns="72000" bIns="0">
                <a:noAutofit/>
              </a:bodyPr>
              <a:lstStyle/>
              <a:p>
                <a:pPr lvl="0" algn="r" defTabSz="914378">
                  <a:defRPr/>
                </a:pPr>
                <a:r>
                  <a:rPr lang="zh-CN" altLang="en-US" sz="2000" b="1" dirty="0">
                    <a:solidFill>
                      <a:schemeClr val="accent2"/>
                    </a:solidFill>
                  </a:rPr>
                  <a:t>标题文本预设</a:t>
                </a:r>
              </a:p>
            </p:txBody>
          </p:sp>
        </p:grpSp>
        <p:grpSp>
          <p:nvGrpSpPr>
            <p:cNvPr id="11" name="组合 10"/>
            <p:cNvGrpSpPr/>
            <p:nvPr/>
          </p:nvGrpSpPr>
          <p:grpSpPr>
            <a:xfrm>
              <a:off x="8741010" y="1793312"/>
              <a:ext cx="2457329" cy="886577"/>
              <a:chOff x="9029821" y="3139323"/>
              <a:chExt cx="2457329" cy="886577"/>
            </a:xfrm>
          </p:grpSpPr>
          <p:sp>
            <p:nvSpPr>
              <p:cNvPr id="12" name="îŝḷîḓé-文本框 30"/>
              <p:cNvSpPr txBox="1"/>
              <p:nvPr/>
            </p:nvSpPr>
            <p:spPr>
              <a:xfrm>
                <a:off x="9029821" y="3436344"/>
                <a:ext cx="2457329" cy="589556"/>
              </a:xfrm>
              <a:prstGeom prst="rect">
                <a:avLst/>
              </a:prstGeom>
              <a:noFill/>
            </p:spPr>
            <p:txBody>
              <a:bodyPr wrap="square" lIns="72000" tIns="0" rIns="72000" bIns="0" anchor="ctr" anchorCtr="0">
                <a:normAutofit/>
              </a:bodyPr>
              <a:lstStyle/>
              <a:p>
                <a:pPr defTabSz="914378">
                  <a:lnSpc>
                    <a:spcPct val="120000"/>
                  </a:lnSpc>
                  <a:defRPr/>
                </a:pPr>
                <a:r>
                  <a:rPr lang="zh-CN" altLang="en-US" sz="1400" dirty="0">
                    <a:cs typeface="+mn-ea"/>
                    <a:sym typeface="+mn-lt"/>
                  </a:rPr>
                  <a:t>点击此处更换文本编辑文字，点击此处更换文本编辑文字 </a:t>
                </a:r>
                <a:endParaRPr lang="zh-CN" altLang="en-US" sz="1400" dirty="0"/>
              </a:p>
            </p:txBody>
          </p:sp>
          <p:sp>
            <p:nvSpPr>
              <p:cNvPr id="13" name="îŝḷîḓé-Rectangle 14"/>
              <p:cNvSpPr/>
              <p:nvPr/>
            </p:nvSpPr>
            <p:spPr>
              <a:xfrm>
                <a:off x="9029821" y="3139323"/>
                <a:ext cx="2457329" cy="246221"/>
              </a:xfrm>
              <a:prstGeom prst="rect">
                <a:avLst/>
              </a:prstGeom>
            </p:spPr>
            <p:txBody>
              <a:bodyPr wrap="none" lIns="72000" tIns="0" rIns="72000" bIns="0">
                <a:noAutofit/>
              </a:bodyPr>
              <a:lstStyle/>
              <a:p>
                <a:pPr lvl="0" defTabSz="914378">
                  <a:defRPr/>
                </a:pPr>
                <a:r>
                  <a:rPr lang="zh-CN" altLang="en-US" sz="2000" b="1">
                    <a:solidFill>
                      <a:schemeClr val="accent4"/>
                    </a:solidFill>
                  </a:rPr>
                  <a:t>标题文本预设</a:t>
                </a:r>
              </a:p>
            </p:txBody>
          </p:sp>
        </p:grpSp>
      </p:grpSp>
    </p:spTree>
    <p:extLst>
      <p:ext uri="{BB962C8B-B14F-4D97-AF65-F5344CB8AC3E}">
        <p14:creationId xmlns:p14="http://schemas.microsoft.com/office/powerpoint/2010/main" val="16074314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3)">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发展前景</a:t>
            </a:r>
          </a:p>
        </p:txBody>
      </p:sp>
      <p:grpSp>
        <p:nvGrpSpPr>
          <p:cNvPr id="4" name="08711b99-5076-42ab-8052-9c6e5b89f4ee"/>
          <p:cNvGrpSpPr>
            <a:grpSpLocks noChangeAspect="1"/>
          </p:cNvGrpSpPr>
          <p:nvPr/>
        </p:nvGrpSpPr>
        <p:grpSpPr>
          <a:xfrm>
            <a:off x="365159" y="1760940"/>
            <a:ext cx="11349387" cy="4518112"/>
            <a:chOff x="365159" y="1308654"/>
            <a:chExt cx="11349387" cy="4518112"/>
          </a:xfrm>
        </p:grpSpPr>
        <p:sp>
          <p:nvSpPr>
            <p:cNvPr id="5" name="íślíḋè-Arc 12"/>
            <p:cNvSpPr/>
            <p:nvPr/>
          </p:nvSpPr>
          <p:spPr>
            <a:xfrm flipH="1" flipV="1">
              <a:off x="3975654" y="1586073"/>
              <a:ext cx="4240694" cy="4240693"/>
            </a:xfrm>
            <a:prstGeom prst="arc">
              <a:avLst>
                <a:gd name="adj1" fmla="val 12136914"/>
                <a:gd name="adj2" fmla="val 20239707"/>
              </a:avLst>
            </a:prstGeom>
            <a:ln w="190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6" name="Group 1"/>
            <p:cNvGrpSpPr/>
            <p:nvPr/>
          </p:nvGrpSpPr>
          <p:grpSpPr>
            <a:xfrm>
              <a:off x="365159" y="1308654"/>
              <a:ext cx="11349387" cy="4240693"/>
              <a:chOff x="365159" y="1586073"/>
              <a:chExt cx="11349387" cy="4240693"/>
            </a:xfrm>
          </p:grpSpPr>
          <p:sp>
            <p:nvSpPr>
              <p:cNvPr id="7" name="íślíḋè-Oval 8"/>
              <p:cNvSpPr/>
              <p:nvPr/>
            </p:nvSpPr>
            <p:spPr>
              <a:xfrm>
                <a:off x="4535521" y="2145942"/>
                <a:ext cx="3120960" cy="3120955"/>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bIns="360000" anchor="b" anchorCtr="1">
                <a:normAutofit/>
              </a:bodyPr>
              <a:lstStyle/>
              <a:p>
                <a:pPr>
                  <a:lnSpc>
                    <a:spcPct val="120000"/>
                  </a:lnSpc>
                </a:pPr>
                <a:r>
                  <a:rPr lang="zh-CN" altLang="en-US" sz="1200" dirty="0">
                    <a:cs typeface="+mn-ea"/>
                    <a:sym typeface="+mn-lt"/>
                  </a:rPr>
                  <a:t>点击此处更换文本编辑文字，点击此处更换文本编辑文字</a:t>
                </a:r>
                <a:endParaRPr lang="zh-CN" altLang="en-US" sz="1200" dirty="0">
                  <a:solidFill>
                    <a:schemeClr val="tx1"/>
                  </a:solidFill>
                </a:endParaRPr>
              </a:p>
            </p:txBody>
          </p:sp>
          <p:sp>
            <p:nvSpPr>
              <p:cNvPr id="8" name="íślíḋè-Oval 9"/>
              <p:cNvSpPr/>
              <p:nvPr/>
            </p:nvSpPr>
            <p:spPr>
              <a:xfrm>
                <a:off x="3301042" y="2896402"/>
                <a:ext cx="1620039" cy="1620036"/>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ślíḋè-Oval 10"/>
              <p:cNvSpPr/>
              <p:nvPr/>
            </p:nvSpPr>
            <p:spPr>
              <a:xfrm>
                <a:off x="7270920" y="2896402"/>
                <a:ext cx="1620039" cy="1620036"/>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ślíḋè-Arc 11"/>
              <p:cNvSpPr/>
              <p:nvPr/>
            </p:nvSpPr>
            <p:spPr>
              <a:xfrm>
                <a:off x="3975654" y="1586073"/>
                <a:ext cx="4240694" cy="4240693"/>
              </a:xfrm>
              <a:prstGeom prst="arc">
                <a:avLst>
                  <a:gd name="adj1" fmla="val 12136914"/>
                  <a:gd name="adj2" fmla="val 20239707"/>
                </a:avLst>
              </a:prstGeom>
              <a:ln w="190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1" name="íślíḋè-Freeform: Shape 15"/>
              <p:cNvSpPr>
                <a:spLocks/>
              </p:cNvSpPr>
              <p:nvPr/>
            </p:nvSpPr>
            <p:spPr bwMode="auto">
              <a:xfrm>
                <a:off x="3792393" y="3441049"/>
                <a:ext cx="637337" cy="530742"/>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chemeClr val="bg1">
                  <a:lumMod val="100000"/>
                </a:schemeClr>
              </a:solidFill>
              <a:ln>
                <a:noFill/>
              </a:ln>
            </p:spPr>
            <p:txBody>
              <a:bodyPr anchor="ctr"/>
              <a:lstStyle/>
              <a:p>
                <a:pPr algn="ctr"/>
                <a:endParaRPr/>
              </a:p>
            </p:txBody>
          </p:sp>
          <p:sp>
            <p:nvSpPr>
              <p:cNvPr id="12" name="íślíḋè-Freeform: Shape 16"/>
              <p:cNvSpPr>
                <a:spLocks/>
              </p:cNvSpPr>
              <p:nvPr/>
            </p:nvSpPr>
            <p:spPr bwMode="auto">
              <a:xfrm>
                <a:off x="7826670" y="3368320"/>
                <a:ext cx="508539" cy="676199"/>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chemeClr val="bg1">
                  <a:lumMod val="100000"/>
                </a:schemeClr>
              </a:solidFill>
              <a:ln>
                <a:noFill/>
              </a:ln>
            </p:spPr>
            <p:txBody>
              <a:bodyPr anchor="ctr"/>
              <a:lstStyle/>
              <a:p>
                <a:pPr algn="ctr"/>
                <a:endParaRPr/>
              </a:p>
            </p:txBody>
          </p:sp>
          <p:sp>
            <p:nvSpPr>
              <p:cNvPr id="13" name="íślíḋè-TextBox 22"/>
              <p:cNvSpPr txBox="1">
                <a:spLocks/>
              </p:cNvSpPr>
              <p:nvPr/>
            </p:nvSpPr>
            <p:spPr bwMode="auto">
              <a:xfrm>
                <a:off x="5320657" y="3404718"/>
                <a:ext cx="1538883" cy="307777"/>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a:sp3d/>
              </a:bodyPr>
              <a:lstStyle/>
              <a:p>
                <a:pPr algn="ctr">
                  <a:buClr>
                    <a:prstClr val="white"/>
                  </a:buClr>
                  <a:defRPr/>
                </a:pPr>
                <a:r>
                  <a:rPr lang="zh-CN" altLang="en-US" sz="2000" b="1">
                    <a:solidFill>
                      <a:schemeClr val="bg1"/>
                    </a:solidFill>
                  </a:rPr>
                  <a:t>标题文本预设</a:t>
                </a:r>
              </a:p>
            </p:txBody>
          </p:sp>
          <p:grpSp>
            <p:nvGrpSpPr>
              <p:cNvPr id="14" name="Group 24"/>
              <p:cNvGrpSpPr/>
              <p:nvPr/>
            </p:nvGrpSpPr>
            <p:grpSpPr>
              <a:xfrm>
                <a:off x="365159" y="2531716"/>
                <a:ext cx="3073542" cy="2474119"/>
                <a:chOff x="8328247" y="1667621"/>
                <a:chExt cx="2301778" cy="2474119"/>
              </a:xfrm>
            </p:grpSpPr>
            <p:sp>
              <p:nvSpPr>
                <p:cNvPr id="20" name="íślíḋè-TextBox 25"/>
                <p:cNvSpPr txBox="1"/>
                <p:nvPr/>
              </p:nvSpPr>
              <p:spPr>
                <a:xfrm>
                  <a:off x="8328247" y="3134749"/>
                  <a:ext cx="2198693" cy="388226"/>
                </a:xfrm>
                <a:prstGeom prst="rect">
                  <a:avLst/>
                </a:prstGeom>
                <a:noFill/>
              </p:spPr>
              <p:txBody>
                <a:bodyPr wrap="none" lIns="0" tIns="0" rIns="360000" bIns="0" anchor="b" anchorCtr="0">
                  <a:normAutofit/>
                </a:bodyPr>
                <a:lstStyle/>
                <a:p>
                  <a:pPr algn="r"/>
                  <a:r>
                    <a:rPr lang="zh-CN" altLang="en-US" sz="1600" b="1">
                      <a:solidFill>
                        <a:schemeClr val="accent2">
                          <a:lumMod val="100000"/>
                        </a:schemeClr>
                      </a:solidFill>
                    </a:rPr>
                    <a:t>标题文本预设</a:t>
                  </a:r>
                </a:p>
              </p:txBody>
            </p:sp>
            <p:sp>
              <p:nvSpPr>
                <p:cNvPr id="21" name="íślíḋè-TextBox 26"/>
                <p:cNvSpPr txBox="1">
                  <a:spLocks/>
                </p:cNvSpPr>
                <p:nvPr/>
              </p:nvSpPr>
              <p:spPr>
                <a:xfrm>
                  <a:off x="8431332" y="3522974"/>
                  <a:ext cx="2198693" cy="618766"/>
                </a:xfrm>
                <a:prstGeom prst="rect">
                  <a:avLst/>
                </a:prstGeom>
              </p:spPr>
              <p:txBody>
                <a:bodyPr vert="horz" wrap="square" lIns="0" tIns="0" rIns="360000" bIns="0" anchor="ctr">
                  <a:normAutofit/>
                </a:bodyPr>
                <a:lstStyle/>
                <a:p>
                  <a:pPr algn="r">
                    <a:lnSpc>
                      <a:spcPct val="120000"/>
                    </a:lnSpc>
                  </a:pPr>
                  <a:r>
                    <a:rPr lang="zh-CN" altLang="en-US" sz="1400" dirty="0">
                      <a:cs typeface="+mn-ea"/>
                      <a:sym typeface="+mn-lt"/>
                    </a:rPr>
                    <a:t>点击此处更换文本编辑文字，点击此处更换文本编辑文字</a:t>
                  </a:r>
                  <a:endParaRPr lang="zh-CN" altLang="en-US" sz="1400" dirty="0"/>
                </a:p>
              </p:txBody>
            </p:sp>
            <p:sp>
              <p:nvSpPr>
                <p:cNvPr id="22" name="íślíḋè-TextBox 17"/>
                <p:cNvSpPr txBox="1"/>
                <p:nvPr/>
              </p:nvSpPr>
              <p:spPr>
                <a:xfrm>
                  <a:off x="8328247" y="1667621"/>
                  <a:ext cx="2198693" cy="388226"/>
                </a:xfrm>
                <a:prstGeom prst="rect">
                  <a:avLst/>
                </a:prstGeom>
                <a:noFill/>
              </p:spPr>
              <p:txBody>
                <a:bodyPr wrap="none" lIns="0" tIns="0" rIns="360000" bIns="0" anchor="b" anchorCtr="0">
                  <a:normAutofit/>
                </a:bodyPr>
                <a:lstStyle/>
                <a:p>
                  <a:pPr algn="r"/>
                  <a:r>
                    <a:rPr lang="zh-CN" altLang="en-US" sz="1600" b="1">
                      <a:solidFill>
                        <a:schemeClr val="accent2">
                          <a:lumMod val="100000"/>
                        </a:schemeClr>
                      </a:solidFill>
                    </a:rPr>
                    <a:t>标题文本预设</a:t>
                  </a:r>
                </a:p>
              </p:txBody>
            </p:sp>
            <p:sp>
              <p:nvSpPr>
                <p:cNvPr id="23" name="íślíḋè-TextBox 18"/>
                <p:cNvSpPr txBox="1">
                  <a:spLocks/>
                </p:cNvSpPr>
                <p:nvPr/>
              </p:nvSpPr>
              <p:spPr>
                <a:xfrm>
                  <a:off x="8431332" y="2055846"/>
                  <a:ext cx="2198693" cy="618766"/>
                </a:xfrm>
                <a:prstGeom prst="rect">
                  <a:avLst/>
                </a:prstGeom>
              </p:spPr>
              <p:txBody>
                <a:bodyPr vert="horz" wrap="square" lIns="0" tIns="0" rIns="360000" bIns="0" anchor="ctr">
                  <a:normAutofit/>
                </a:bodyPr>
                <a:lstStyle/>
                <a:p>
                  <a:pPr algn="r">
                    <a:lnSpc>
                      <a:spcPct val="120000"/>
                    </a:lnSpc>
                  </a:pPr>
                  <a:r>
                    <a:rPr lang="zh-CN" altLang="en-US" sz="1400" dirty="0">
                      <a:cs typeface="+mn-ea"/>
                      <a:sym typeface="+mn-lt"/>
                    </a:rPr>
                    <a:t>点击此处更换文本编辑文字，点击此处更换文本编辑文字</a:t>
                  </a:r>
                  <a:endParaRPr lang="zh-CN" altLang="en-US" sz="1400" dirty="0"/>
                </a:p>
              </p:txBody>
            </p:sp>
          </p:grpSp>
          <p:grpSp>
            <p:nvGrpSpPr>
              <p:cNvPr id="15" name="Group 27"/>
              <p:cNvGrpSpPr/>
              <p:nvPr/>
            </p:nvGrpSpPr>
            <p:grpSpPr>
              <a:xfrm>
                <a:off x="8890959" y="2531716"/>
                <a:ext cx="2823587" cy="2474119"/>
                <a:chOff x="1197898" y="1894293"/>
                <a:chExt cx="2198693" cy="2474119"/>
              </a:xfrm>
            </p:grpSpPr>
            <p:sp>
              <p:nvSpPr>
                <p:cNvPr id="16" name="íślíḋè-TextBox 28"/>
                <p:cNvSpPr txBox="1"/>
                <p:nvPr/>
              </p:nvSpPr>
              <p:spPr>
                <a:xfrm>
                  <a:off x="1197898" y="3361421"/>
                  <a:ext cx="2198693" cy="388226"/>
                </a:xfrm>
                <a:prstGeom prst="rect">
                  <a:avLst/>
                </a:prstGeom>
                <a:noFill/>
              </p:spPr>
              <p:txBody>
                <a:bodyPr wrap="none" lIns="360000" tIns="0" rIns="0" bIns="0" anchor="b" anchorCtr="0">
                  <a:normAutofit/>
                </a:bodyPr>
                <a:lstStyle/>
                <a:p>
                  <a:r>
                    <a:rPr lang="zh-CN" altLang="en-US" sz="1600" b="1">
                      <a:solidFill>
                        <a:schemeClr val="accent3">
                          <a:lumMod val="100000"/>
                        </a:schemeClr>
                      </a:solidFill>
                    </a:rPr>
                    <a:t>标题文本预设</a:t>
                  </a:r>
                </a:p>
              </p:txBody>
            </p:sp>
            <p:sp>
              <p:nvSpPr>
                <p:cNvPr id="17" name="íślíḋè-TextBox 29"/>
                <p:cNvSpPr txBox="1">
                  <a:spLocks/>
                </p:cNvSpPr>
                <p:nvPr/>
              </p:nvSpPr>
              <p:spPr>
                <a:xfrm>
                  <a:off x="1197898" y="3749646"/>
                  <a:ext cx="2198693" cy="618766"/>
                </a:xfrm>
                <a:prstGeom prst="rect">
                  <a:avLst/>
                </a:prstGeom>
              </p:spPr>
              <p:txBody>
                <a:bodyPr vert="horz" wrap="square" lIns="360000" tIns="0" rIns="0" bIns="0" anchor="ctr" anchorCtr="0">
                  <a:normAutofit/>
                </a:bodyPr>
                <a:lstStyle/>
                <a:p>
                  <a:pPr>
                    <a:lnSpc>
                      <a:spcPct val="120000"/>
                    </a:lnSpc>
                  </a:pPr>
                  <a:r>
                    <a:rPr lang="zh-CN" altLang="en-US" sz="1400" dirty="0">
                      <a:cs typeface="+mn-ea"/>
                      <a:sym typeface="+mn-lt"/>
                    </a:rPr>
                    <a:t>点击此处更换文本编辑文字，点击此处更换文本编辑文字</a:t>
                  </a:r>
                  <a:endParaRPr lang="zh-CN" altLang="en-US" sz="1400" dirty="0"/>
                </a:p>
              </p:txBody>
            </p:sp>
            <p:sp>
              <p:nvSpPr>
                <p:cNvPr id="18" name="íślíḋè-TextBox 19"/>
                <p:cNvSpPr txBox="1"/>
                <p:nvPr/>
              </p:nvSpPr>
              <p:spPr>
                <a:xfrm>
                  <a:off x="1197898" y="1894293"/>
                  <a:ext cx="2198693" cy="388226"/>
                </a:xfrm>
                <a:prstGeom prst="rect">
                  <a:avLst/>
                </a:prstGeom>
                <a:noFill/>
              </p:spPr>
              <p:txBody>
                <a:bodyPr wrap="none" lIns="360000" tIns="0" rIns="0" bIns="0" anchor="b" anchorCtr="0">
                  <a:normAutofit/>
                </a:bodyPr>
                <a:lstStyle/>
                <a:p>
                  <a:r>
                    <a:rPr lang="zh-CN" altLang="en-US" sz="1600" b="1">
                      <a:solidFill>
                        <a:schemeClr val="accent3">
                          <a:lumMod val="100000"/>
                        </a:schemeClr>
                      </a:solidFill>
                    </a:rPr>
                    <a:t>标题文本预设</a:t>
                  </a:r>
                </a:p>
              </p:txBody>
            </p:sp>
            <p:sp>
              <p:nvSpPr>
                <p:cNvPr id="19" name="íślíḋè-TextBox 20"/>
                <p:cNvSpPr txBox="1">
                  <a:spLocks/>
                </p:cNvSpPr>
                <p:nvPr/>
              </p:nvSpPr>
              <p:spPr>
                <a:xfrm>
                  <a:off x="1197898" y="2282518"/>
                  <a:ext cx="2198693" cy="618766"/>
                </a:xfrm>
                <a:prstGeom prst="rect">
                  <a:avLst/>
                </a:prstGeom>
              </p:spPr>
              <p:txBody>
                <a:bodyPr vert="horz" wrap="square" lIns="360000" tIns="0" rIns="0" bIns="0" anchor="ctr" anchorCtr="0">
                  <a:normAutofit/>
                </a:bodyPr>
                <a:lstStyle/>
                <a:p>
                  <a:pPr>
                    <a:lnSpc>
                      <a:spcPct val="120000"/>
                    </a:lnSpc>
                  </a:pPr>
                  <a:r>
                    <a:rPr lang="zh-CN" altLang="en-US" sz="1400" dirty="0">
                      <a:cs typeface="+mn-ea"/>
                      <a:sym typeface="+mn-lt"/>
                    </a:rPr>
                    <a:t>点击此处更换文本编辑文字，点击此处更换文本编辑文字</a:t>
                  </a:r>
                  <a:endParaRPr lang="zh-CN" altLang="en-US" sz="1400" dirty="0"/>
                </a:p>
              </p:txBody>
            </p:sp>
          </p:grpSp>
        </p:grpSp>
      </p:grpSp>
    </p:spTree>
    <p:extLst>
      <p:ext uri="{BB962C8B-B14F-4D97-AF65-F5344CB8AC3E}">
        <p14:creationId xmlns:p14="http://schemas.microsoft.com/office/powerpoint/2010/main" val="26824520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发展前景</a:t>
            </a:r>
          </a:p>
        </p:txBody>
      </p:sp>
      <p:grpSp>
        <p:nvGrpSpPr>
          <p:cNvPr id="4" name="be6279f8-19ec-43d6-b565-5fce9f5fc21c"/>
          <p:cNvGrpSpPr>
            <a:grpSpLocks noChangeAspect="1"/>
          </p:cNvGrpSpPr>
          <p:nvPr/>
        </p:nvGrpSpPr>
        <p:grpSpPr>
          <a:xfrm>
            <a:off x="900865" y="1939485"/>
            <a:ext cx="10390271" cy="3608296"/>
            <a:chOff x="900865" y="1624852"/>
            <a:chExt cx="10390271" cy="3608296"/>
          </a:xfrm>
        </p:grpSpPr>
        <p:grpSp>
          <p:nvGrpSpPr>
            <p:cNvPr id="5" name="组合 4"/>
            <p:cNvGrpSpPr/>
            <p:nvPr/>
          </p:nvGrpSpPr>
          <p:grpSpPr>
            <a:xfrm>
              <a:off x="4180436" y="1624852"/>
              <a:ext cx="3831129" cy="3608296"/>
              <a:chOff x="4180436" y="1624852"/>
              <a:chExt cx="3831129" cy="3608296"/>
            </a:xfrm>
          </p:grpSpPr>
          <p:sp>
            <p:nvSpPr>
              <p:cNvPr id="19" name="îŝḷîḓé-矩形: 圆角 9"/>
              <p:cNvSpPr/>
              <p:nvPr/>
            </p:nvSpPr>
            <p:spPr>
              <a:xfrm>
                <a:off x="4276200" y="1720616"/>
                <a:ext cx="1483242" cy="1483242"/>
              </a:xfrm>
              <a:prstGeom prst="roundRect">
                <a:avLst>
                  <a:gd name="adj" fmla="val 66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sz="4400" b="1">
                    <a:solidFill>
                      <a:schemeClr val="bg1"/>
                    </a:solidFill>
                  </a:rPr>
                  <a:t>S</a:t>
                </a:r>
              </a:p>
            </p:txBody>
          </p:sp>
          <p:sp>
            <p:nvSpPr>
              <p:cNvPr id="20" name="îŝḷîḓé-矩形: 圆角 10"/>
              <p:cNvSpPr/>
              <p:nvPr/>
            </p:nvSpPr>
            <p:spPr>
              <a:xfrm>
                <a:off x="4180436" y="1624852"/>
                <a:ext cx="1674771" cy="1674771"/>
              </a:xfrm>
              <a:prstGeom prst="roundRect">
                <a:avLst>
                  <a:gd name="adj" fmla="val 6631"/>
                </a:avLst>
              </a:prstGeom>
              <a:noFill/>
              <a:ln w="12700" cap="flat" cmpd="sng" algn="ctr">
                <a:solidFill>
                  <a:schemeClr val="accent1">
                    <a:lumMod val="10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ŝḷîḓé-矩形: 圆角 11"/>
              <p:cNvSpPr/>
              <p:nvPr/>
            </p:nvSpPr>
            <p:spPr>
              <a:xfrm>
                <a:off x="6432558" y="1720616"/>
                <a:ext cx="1483242" cy="1483242"/>
              </a:xfrm>
              <a:prstGeom prst="roundRect">
                <a:avLst>
                  <a:gd name="adj" fmla="val 6631"/>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sz="4400" b="1">
                    <a:solidFill>
                      <a:schemeClr val="bg1"/>
                    </a:solidFill>
                  </a:rPr>
                  <a:t>W</a:t>
                </a:r>
              </a:p>
            </p:txBody>
          </p:sp>
          <p:sp>
            <p:nvSpPr>
              <p:cNvPr id="22" name="îŝḷîḓé-矩形: 圆角 12"/>
              <p:cNvSpPr/>
              <p:nvPr/>
            </p:nvSpPr>
            <p:spPr>
              <a:xfrm>
                <a:off x="6336794" y="1624852"/>
                <a:ext cx="1674771" cy="1674771"/>
              </a:xfrm>
              <a:prstGeom prst="roundRect">
                <a:avLst>
                  <a:gd name="adj" fmla="val 6631"/>
                </a:avLst>
              </a:prstGeom>
              <a:noFill/>
              <a:ln w="12700" cap="flat" cmpd="sng" algn="ctr">
                <a:solidFill>
                  <a:schemeClr val="accent2">
                    <a:lumMod val="10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îŝḷîḓé-矩形: 圆角 13"/>
              <p:cNvSpPr/>
              <p:nvPr/>
            </p:nvSpPr>
            <p:spPr>
              <a:xfrm>
                <a:off x="4276200" y="3654141"/>
                <a:ext cx="1483242" cy="1483242"/>
              </a:xfrm>
              <a:prstGeom prst="roundRect">
                <a:avLst>
                  <a:gd name="adj" fmla="val 6631"/>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sz="4400" b="1">
                    <a:solidFill>
                      <a:schemeClr val="bg1"/>
                    </a:solidFill>
                  </a:rPr>
                  <a:t>O</a:t>
                </a:r>
              </a:p>
            </p:txBody>
          </p:sp>
          <p:sp>
            <p:nvSpPr>
              <p:cNvPr id="24" name="îŝḷîḓé-矩形: 圆角 14"/>
              <p:cNvSpPr/>
              <p:nvPr/>
            </p:nvSpPr>
            <p:spPr>
              <a:xfrm>
                <a:off x="4180436" y="3558377"/>
                <a:ext cx="1674771" cy="1674771"/>
              </a:xfrm>
              <a:prstGeom prst="roundRect">
                <a:avLst>
                  <a:gd name="adj" fmla="val 6631"/>
                </a:avLst>
              </a:prstGeom>
              <a:noFill/>
              <a:ln w="12700" cap="flat" cmpd="sng" algn="ctr">
                <a:solidFill>
                  <a:schemeClr val="accent3">
                    <a:lumMod val="10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îŝḷîḓé-矩形: 圆角 15"/>
              <p:cNvSpPr/>
              <p:nvPr/>
            </p:nvSpPr>
            <p:spPr>
              <a:xfrm>
                <a:off x="6432558" y="3654141"/>
                <a:ext cx="1483242" cy="1483242"/>
              </a:xfrm>
              <a:prstGeom prst="roundRect">
                <a:avLst>
                  <a:gd name="adj" fmla="val 6631"/>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sz="4400" b="1">
                    <a:solidFill>
                      <a:schemeClr val="bg1"/>
                    </a:solidFill>
                  </a:rPr>
                  <a:t>T</a:t>
                </a:r>
              </a:p>
            </p:txBody>
          </p:sp>
          <p:sp>
            <p:nvSpPr>
              <p:cNvPr id="26" name="îŝḷîḓé-矩形: 圆角 16"/>
              <p:cNvSpPr/>
              <p:nvPr/>
            </p:nvSpPr>
            <p:spPr>
              <a:xfrm>
                <a:off x="6336794" y="3558377"/>
                <a:ext cx="1674771" cy="1674771"/>
              </a:xfrm>
              <a:prstGeom prst="roundRect">
                <a:avLst>
                  <a:gd name="adj" fmla="val 6631"/>
                </a:avLst>
              </a:prstGeom>
              <a:noFill/>
              <a:ln w="12700" cap="flat" cmpd="sng" algn="ctr">
                <a:solidFill>
                  <a:schemeClr val="accent4">
                    <a:lumMod val="10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 name="组合 5"/>
            <p:cNvGrpSpPr/>
            <p:nvPr/>
          </p:nvGrpSpPr>
          <p:grpSpPr>
            <a:xfrm>
              <a:off x="900865" y="2021402"/>
              <a:ext cx="10390271" cy="2874188"/>
              <a:chOff x="1091444" y="2021402"/>
              <a:chExt cx="10390271" cy="2874188"/>
            </a:xfrm>
          </p:grpSpPr>
          <p:grpSp>
            <p:nvGrpSpPr>
              <p:cNvPr id="7" name="组合 6"/>
              <p:cNvGrpSpPr/>
              <p:nvPr/>
            </p:nvGrpSpPr>
            <p:grpSpPr>
              <a:xfrm>
                <a:off x="8550308" y="2021402"/>
                <a:ext cx="2897592" cy="940663"/>
                <a:chOff x="8550308" y="1903956"/>
                <a:chExt cx="2897592" cy="940663"/>
              </a:xfrm>
            </p:grpSpPr>
            <p:sp>
              <p:nvSpPr>
                <p:cNvPr id="17" name="îŝḷîḓé-文本框 25"/>
                <p:cNvSpPr txBox="1"/>
                <p:nvPr/>
              </p:nvSpPr>
              <p:spPr>
                <a:xfrm>
                  <a:off x="8550308" y="1903956"/>
                  <a:ext cx="2897592" cy="276999"/>
                </a:xfrm>
                <a:prstGeom prst="rect">
                  <a:avLst/>
                </a:prstGeom>
                <a:noFill/>
              </p:spPr>
              <p:txBody>
                <a:bodyPr wrap="none" lIns="0" tIns="0" rIns="0" bIns="0">
                  <a:noAutofit/>
                </a:bodyPr>
                <a:lstStyle/>
                <a:p>
                  <a:pPr algn="r"/>
                  <a:r>
                    <a:rPr lang="zh-CN" altLang="en-US" sz="2000" b="1" dirty="0">
                      <a:solidFill>
                        <a:schemeClr val="accent2"/>
                      </a:solidFill>
                    </a:rPr>
                    <a:t>标题文本预设</a:t>
                  </a:r>
                </a:p>
              </p:txBody>
            </p:sp>
            <p:sp>
              <p:nvSpPr>
                <p:cNvPr id="18" name="îŝḷîḓé-Rectangle 17"/>
                <p:cNvSpPr/>
                <p:nvPr/>
              </p:nvSpPr>
              <p:spPr>
                <a:xfrm>
                  <a:off x="8550308" y="2239946"/>
                  <a:ext cx="2897592" cy="604673"/>
                </a:xfrm>
                <a:prstGeom prst="rect">
                  <a:avLst/>
                </a:prstGeom>
              </p:spPr>
              <p:txBody>
                <a:bodyPr wrap="square" lIns="0" tIns="0" rIns="0" bIns="0" anchor="ctr">
                  <a:normAutofit/>
                </a:bodyPr>
                <a:lstStyle/>
                <a:p>
                  <a:pPr algn="r">
                    <a:lnSpc>
                      <a:spcPct val="120000"/>
                    </a:lnSpc>
                  </a:pPr>
                  <a:r>
                    <a:rPr lang="zh-CN" altLang="en-US" sz="1400" dirty="0">
                      <a:cs typeface="+mn-ea"/>
                      <a:sym typeface="+mn-lt"/>
                    </a:rPr>
                    <a:t>点击此处更换文本编辑文字，点击此处更换文本编辑文字</a:t>
                  </a:r>
                  <a:endParaRPr lang="zh-CN" altLang="en-US" sz="1400" dirty="0"/>
                </a:p>
              </p:txBody>
            </p:sp>
          </p:grpSp>
          <p:grpSp>
            <p:nvGrpSpPr>
              <p:cNvPr id="8" name="组合 7"/>
              <p:cNvGrpSpPr/>
              <p:nvPr/>
            </p:nvGrpSpPr>
            <p:grpSpPr>
              <a:xfrm>
                <a:off x="8566165" y="3954927"/>
                <a:ext cx="2915550" cy="940663"/>
                <a:chOff x="8566165" y="4068958"/>
                <a:chExt cx="2915550" cy="940663"/>
              </a:xfrm>
            </p:grpSpPr>
            <p:sp>
              <p:nvSpPr>
                <p:cNvPr id="15" name="îŝḷîḓé-文本框 27"/>
                <p:cNvSpPr txBox="1"/>
                <p:nvPr/>
              </p:nvSpPr>
              <p:spPr>
                <a:xfrm>
                  <a:off x="8566165" y="4068958"/>
                  <a:ext cx="2915550" cy="276999"/>
                </a:xfrm>
                <a:prstGeom prst="rect">
                  <a:avLst/>
                </a:prstGeom>
                <a:noFill/>
              </p:spPr>
              <p:txBody>
                <a:bodyPr wrap="none" lIns="0" tIns="0" rIns="0" bIns="0">
                  <a:noAutofit/>
                </a:bodyPr>
                <a:lstStyle/>
                <a:p>
                  <a:pPr algn="r"/>
                  <a:r>
                    <a:rPr lang="zh-CN" altLang="en-US" sz="2000" b="1">
                      <a:solidFill>
                        <a:schemeClr val="accent4"/>
                      </a:solidFill>
                    </a:rPr>
                    <a:t>标题文本预设</a:t>
                  </a:r>
                </a:p>
              </p:txBody>
            </p:sp>
            <p:sp>
              <p:nvSpPr>
                <p:cNvPr id="16" name="îŝḷîḓé-Rectangle 15"/>
                <p:cNvSpPr/>
                <p:nvPr/>
              </p:nvSpPr>
              <p:spPr>
                <a:xfrm>
                  <a:off x="8566165" y="4404948"/>
                  <a:ext cx="2915550" cy="604673"/>
                </a:xfrm>
                <a:prstGeom prst="rect">
                  <a:avLst/>
                </a:prstGeom>
              </p:spPr>
              <p:txBody>
                <a:bodyPr wrap="square" lIns="0" tIns="0" rIns="0" bIns="0" anchor="ctr">
                  <a:normAutofit/>
                </a:bodyPr>
                <a:lstStyle/>
                <a:p>
                  <a:pPr algn="r">
                    <a:lnSpc>
                      <a:spcPct val="120000"/>
                    </a:lnSpc>
                  </a:pPr>
                  <a:r>
                    <a:rPr lang="zh-CN" altLang="en-US" sz="1400" dirty="0">
                      <a:cs typeface="+mn-ea"/>
                      <a:sym typeface="+mn-lt"/>
                    </a:rPr>
                    <a:t>点击此处更换文本编辑文字，点击此处更换文本编辑文字</a:t>
                  </a:r>
                  <a:endParaRPr lang="zh-CN" altLang="en-US" sz="1400" dirty="0"/>
                </a:p>
              </p:txBody>
            </p:sp>
          </p:grpSp>
          <p:grpSp>
            <p:nvGrpSpPr>
              <p:cNvPr id="9" name="组合 8"/>
              <p:cNvGrpSpPr/>
              <p:nvPr/>
            </p:nvGrpSpPr>
            <p:grpSpPr>
              <a:xfrm>
                <a:off x="1091444" y="2021402"/>
                <a:ext cx="2902014" cy="940663"/>
                <a:chOff x="710285" y="1979542"/>
                <a:chExt cx="2902014" cy="940663"/>
              </a:xfrm>
            </p:grpSpPr>
            <p:sp>
              <p:nvSpPr>
                <p:cNvPr id="13" name="îŝḷîḓé-文本框 21"/>
                <p:cNvSpPr txBox="1"/>
                <p:nvPr/>
              </p:nvSpPr>
              <p:spPr>
                <a:xfrm>
                  <a:off x="710285" y="1979542"/>
                  <a:ext cx="2902014" cy="276999"/>
                </a:xfrm>
                <a:prstGeom prst="rect">
                  <a:avLst/>
                </a:prstGeom>
                <a:noFill/>
              </p:spPr>
              <p:txBody>
                <a:bodyPr wrap="none" lIns="0" tIns="0" rIns="0" bIns="0">
                  <a:noAutofit/>
                </a:bodyPr>
                <a:lstStyle/>
                <a:p>
                  <a:r>
                    <a:rPr lang="zh-CN" altLang="en-US" sz="2000" b="1">
                      <a:solidFill>
                        <a:schemeClr val="accent1"/>
                      </a:solidFill>
                    </a:rPr>
                    <a:t>标题文本预设</a:t>
                  </a:r>
                </a:p>
              </p:txBody>
            </p:sp>
            <p:sp>
              <p:nvSpPr>
                <p:cNvPr id="14" name="îŝḷîḓé-Rectangle 13"/>
                <p:cNvSpPr/>
                <p:nvPr/>
              </p:nvSpPr>
              <p:spPr>
                <a:xfrm>
                  <a:off x="710285" y="2315532"/>
                  <a:ext cx="2902014" cy="604673"/>
                </a:xfrm>
                <a:prstGeom prst="rect">
                  <a:avLst/>
                </a:prstGeom>
              </p:spPr>
              <p:txBody>
                <a:bodyPr wrap="square" lIns="0" tIns="0" rIns="0" bIns="0" anchor="ctr">
                  <a:normAutofit/>
                </a:bodyPr>
                <a:lstStyle/>
                <a:p>
                  <a:pPr>
                    <a:lnSpc>
                      <a:spcPct val="120000"/>
                    </a:lnSpc>
                  </a:pPr>
                  <a:r>
                    <a:rPr lang="zh-CN" altLang="en-US" sz="1400" dirty="0">
                      <a:cs typeface="+mn-ea"/>
                      <a:sym typeface="+mn-lt"/>
                    </a:rPr>
                    <a:t>点击此处更换文本编辑文字，点击此处更换文本编辑文字</a:t>
                  </a:r>
                  <a:endParaRPr lang="zh-CN" altLang="en-US" sz="1400" dirty="0"/>
                </a:p>
              </p:txBody>
            </p:sp>
          </p:grpSp>
          <p:grpSp>
            <p:nvGrpSpPr>
              <p:cNvPr id="10" name="组合 9"/>
              <p:cNvGrpSpPr/>
              <p:nvPr/>
            </p:nvGrpSpPr>
            <p:grpSpPr>
              <a:xfrm>
                <a:off x="1091444" y="3954927"/>
                <a:ext cx="2855562" cy="940663"/>
                <a:chOff x="710285" y="4072373"/>
                <a:chExt cx="2855562" cy="940663"/>
              </a:xfrm>
            </p:grpSpPr>
            <p:sp>
              <p:nvSpPr>
                <p:cNvPr id="11" name="îŝḷîḓé-文本框 23"/>
                <p:cNvSpPr txBox="1"/>
                <p:nvPr/>
              </p:nvSpPr>
              <p:spPr>
                <a:xfrm>
                  <a:off x="710285" y="4072373"/>
                  <a:ext cx="2855562" cy="276999"/>
                </a:xfrm>
                <a:prstGeom prst="rect">
                  <a:avLst/>
                </a:prstGeom>
                <a:noFill/>
              </p:spPr>
              <p:txBody>
                <a:bodyPr wrap="none" lIns="0" tIns="0" rIns="0" bIns="0">
                  <a:noAutofit/>
                </a:bodyPr>
                <a:lstStyle/>
                <a:p>
                  <a:r>
                    <a:rPr lang="zh-CN" altLang="en-US" sz="2000" b="1">
                      <a:solidFill>
                        <a:schemeClr val="accent3"/>
                      </a:solidFill>
                    </a:rPr>
                    <a:t>标题文本预设</a:t>
                  </a:r>
                </a:p>
              </p:txBody>
            </p:sp>
            <p:sp>
              <p:nvSpPr>
                <p:cNvPr id="12" name="îŝḷîḓé-Rectangle 11"/>
                <p:cNvSpPr/>
                <p:nvPr/>
              </p:nvSpPr>
              <p:spPr>
                <a:xfrm>
                  <a:off x="710285" y="4408363"/>
                  <a:ext cx="2855562" cy="604673"/>
                </a:xfrm>
                <a:prstGeom prst="rect">
                  <a:avLst/>
                </a:prstGeom>
              </p:spPr>
              <p:txBody>
                <a:bodyPr wrap="square" lIns="0" tIns="0" rIns="0" bIns="0" anchor="ctr">
                  <a:normAutofit/>
                </a:bodyPr>
                <a:lstStyle/>
                <a:p>
                  <a:pPr>
                    <a:lnSpc>
                      <a:spcPct val="120000"/>
                    </a:lnSpc>
                  </a:pPr>
                  <a:r>
                    <a:rPr lang="zh-CN" altLang="en-US" sz="1400" dirty="0">
                      <a:cs typeface="+mn-ea"/>
                      <a:sym typeface="+mn-lt"/>
                    </a:rPr>
                    <a:t>点击此处更换文本编辑文字，点击此处更换文本编辑文字</a:t>
                  </a:r>
                  <a:endParaRPr lang="zh-CN" altLang="en-US" sz="1400" dirty="0"/>
                </a:p>
              </p:txBody>
            </p:sp>
          </p:grpSp>
        </p:grpSp>
      </p:grpSp>
    </p:spTree>
    <p:extLst>
      <p:ext uri="{BB962C8B-B14F-4D97-AF65-F5344CB8AC3E}">
        <p14:creationId xmlns:p14="http://schemas.microsoft.com/office/powerpoint/2010/main" val="3872393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r>
              <a:rPr lang="zh-CN" altLang="en-US" sz="1600" dirty="0">
                <a:latin typeface="+mn-lt"/>
                <a:ea typeface="+mn-ea"/>
                <a:cs typeface="+mn-ea"/>
                <a:sym typeface="+mn-lt"/>
              </a:rPr>
              <a:t>点击此处更换文本编辑文字，点击此处更换文本编辑文字 ，点击此处更换文本编辑文字，点击此处更换文本点击此处更换文本点击此处更换文本点击此处更换文本</a:t>
            </a:r>
          </a:p>
        </p:txBody>
      </p:sp>
      <p:grpSp>
        <p:nvGrpSpPr>
          <p:cNvPr id="2" name="组合 1"/>
          <p:cNvGrpSpPr/>
          <p:nvPr/>
        </p:nvGrpSpPr>
        <p:grpSpPr>
          <a:xfrm>
            <a:off x="3917949" y="2096461"/>
            <a:ext cx="4356103" cy="1015933"/>
            <a:chOff x="3917949" y="2096461"/>
            <a:chExt cx="4356103" cy="1015933"/>
          </a:xfrm>
        </p:grpSpPr>
        <p:sp>
          <p:nvSpPr>
            <p:cNvPr id="10" name="MH_Title"/>
            <p:cNvSpPr/>
            <p:nvPr>
              <p:custDataLst>
                <p:tags r:id="rId3"/>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tx1"/>
                  </a:solidFill>
                  <a:cs typeface="+mn-ea"/>
                  <a:sym typeface="+mn-lt"/>
                </a:rPr>
                <a:t> 产品经营</a:t>
              </a:r>
            </a:p>
          </p:txBody>
        </p:sp>
        <p:sp>
          <p:nvSpPr>
            <p:cNvPr id="8" name="MH_Others_1"/>
            <p:cNvSpPr/>
            <p:nvPr>
              <p:custDataLst>
                <p:tags r:id="rId4"/>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3562141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产品经营</a:t>
            </a:r>
          </a:p>
        </p:txBody>
      </p:sp>
      <p:grpSp>
        <p:nvGrpSpPr>
          <p:cNvPr id="4" name="0bbc4188-a710-4151-b2e9-10d0a42a3567"/>
          <p:cNvGrpSpPr>
            <a:grpSpLocks noChangeAspect="1"/>
          </p:cNvGrpSpPr>
          <p:nvPr/>
        </p:nvGrpSpPr>
        <p:grpSpPr>
          <a:xfrm>
            <a:off x="1082899" y="2089466"/>
            <a:ext cx="10026704" cy="3707732"/>
            <a:chOff x="1001619" y="2006420"/>
            <a:chExt cx="10026704" cy="3707732"/>
          </a:xfrm>
        </p:grpSpPr>
        <p:sp>
          <p:nvSpPr>
            <p:cNvPr id="5" name="îṥļîḑé-Rectangle 11"/>
            <p:cNvSpPr/>
            <p:nvPr/>
          </p:nvSpPr>
          <p:spPr>
            <a:xfrm rot="5400000">
              <a:off x="6021744" y="-1177263"/>
              <a:ext cx="184292" cy="982886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 name="Group 7"/>
            <p:cNvGrpSpPr/>
            <p:nvPr/>
          </p:nvGrpSpPr>
          <p:grpSpPr>
            <a:xfrm>
              <a:off x="1703868" y="3485953"/>
              <a:ext cx="1521154" cy="660376"/>
              <a:chOff x="1785938" y="1587962"/>
              <a:chExt cx="1217700" cy="528638"/>
            </a:xfrm>
          </p:grpSpPr>
          <p:sp>
            <p:nvSpPr>
              <p:cNvPr id="39" name="îṥļîḑé-Right Triangle 6"/>
              <p:cNvSpPr/>
              <p:nvPr/>
            </p:nvSpPr>
            <p:spPr>
              <a:xfrm rot="2217923" flipV="1">
                <a:off x="2789202" y="1635101"/>
                <a:ext cx="214436" cy="16131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îṥļîḑé-Parallelogram 3"/>
              <p:cNvSpPr/>
              <p:nvPr/>
            </p:nvSpPr>
            <p:spPr>
              <a:xfrm>
                <a:off x="1785938" y="1587962"/>
                <a:ext cx="1074906" cy="528638"/>
              </a:xfrm>
              <a:prstGeom prst="parallelogram">
                <a:avLst>
                  <a:gd name="adj" fmla="val 73726"/>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7" name="îṥļîḑé-Oval 8"/>
            <p:cNvSpPr/>
            <p:nvPr/>
          </p:nvSpPr>
          <p:spPr>
            <a:xfrm>
              <a:off x="2292644" y="3033857"/>
              <a:ext cx="573350" cy="573350"/>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ar-SA" b="1"/>
                <a:t>1</a:t>
              </a:r>
            </a:p>
          </p:txBody>
        </p:sp>
        <p:grpSp>
          <p:nvGrpSpPr>
            <p:cNvPr id="8" name="Group 15"/>
            <p:cNvGrpSpPr/>
            <p:nvPr/>
          </p:nvGrpSpPr>
          <p:grpSpPr>
            <a:xfrm flipV="1">
              <a:off x="3482725" y="3332810"/>
              <a:ext cx="1521154" cy="660376"/>
              <a:chOff x="1785938" y="1587962"/>
              <a:chExt cx="1217700" cy="528638"/>
            </a:xfrm>
          </p:grpSpPr>
          <p:sp>
            <p:nvSpPr>
              <p:cNvPr id="37" name="îṥļîḑé-Right Triangle 19"/>
              <p:cNvSpPr/>
              <p:nvPr/>
            </p:nvSpPr>
            <p:spPr>
              <a:xfrm rot="2217923" flipV="1">
                <a:off x="2789202" y="1635101"/>
                <a:ext cx="214436" cy="161319"/>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îṥļîḑé-Parallelogram 18"/>
              <p:cNvSpPr/>
              <p:nvPr/>
            </p:nvSpPr>
            <p:spPr>
              <a:xfrm>
                <a:off x="1785938" y="1587962"/>
                <a:ext cx="1074906" cy="528638"/>
              </a:xfrm>
              <a:prstGeom prst="parallelogram">
                <a:avLst>
                  <a:gd name="adj" fmla="val 737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9" name="îṥļîḑé-Oval 16"/>
            <p:cNvSpPr/>
            <p:nvPr/>
          </p:nvSpPr>
          <p:spPr>
            <a:xfrm>
              <a:off x="4071502" y="3865576"/>
              <a:ext cx="573350" cy="57335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ar-SA" b="1"/>
                <a:t>2</a:t>
              </a:r>
            </a:p>
          </p:txBody>
        </p:sp>
        <p:grpSp>
          <p:nvGrpSpPr>
            <p:cNvPr id="10" name="Group 21"/>
            <p:cNvGrpSpPr/>
            <p:nvPr/>
          </p:nvGrpSpPr>
          <p:grpSpPr>
            <a:xfrm>
              <a:off x="5342742" y="3485953"/>
              <a:ext cx="1521154" cy="660376"/>
              <a:chOff x="1785938" y="1587962"/>
              <a:chExt cx="1217700" cy="528638"/>
            </a:xfrm>
          </p:grpSpPr>
          <p:sp>
            <p:nvSpPr>
              <p:cNvPr id="35" name="îṥļîḑé-Right Triangle 25"/>
              <p:cNvSpPr/>
              <p:nvPr/>
            </p:nvSpPr>
            <p:spPr>
              <a:xfrm rot="2217923" flipV="1">
                <a:off x="2789202" y="1635101"/>
                <a:ext cx="214436" cy="161319"/>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îṥļîḑé-Parallelogram 24"/>
              <p:cNvSpPr/>
              <p:nvPr/>
            </p:nvSpPr>
            <p:spPr>
              <a:xfrm>
                <a:off x="1785938" y="1587962"/>
                <a:ext cx="1074906" cy="528638"/>
              </a:xfrm>
              <a:prstGeom prst="parallelogram">
                <a:avLst>
                  <a:gd name="adj" fmla="val 737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1" name="îṥļîḑé-Oval 22"/>
            <p:cNvSpPr/>
            <p:nvPr/>
          </p:nvSpPr>
          <p:spPr>
            <a:xfrm>
              <a:off x="5931520" y="3033857"/>
              <a:ext cx="573350" cy="573350"/>
            </a:xfrm>
            <a:prstGeom prst="ellipse">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ar-SA" b="1"/>
                <a:t>3</a:t>
              </a:r>
            </a:p>
          </p:txBody>
        </p:sp>
        <p:grpSp>
          <p:nvGrpSpPr>
            <p:cNvPr id="12" name="Group 27"/>
            <p:cNvGrpSpPr/>
            <p:nvPr/>
          </p:nvGrpSpPr>
          <p:grpSpPr>
            <a:xfrm flipV="1">
              <a:off x="7264988" y="3332810"/>
              <a:ext cx="1521154" cy="660376"/>
              <a:chOff x="1785938" y="1587962"/>
              <a:chExt cx="1217700" cy="528638"/>
            </a:xfrm>
          </p:grpSpPr>
          <p:sp>
            <p:nvSpPr>
              <p:cNvPr id="33" name="îṥļîḑé-Right Triangle 31"/>
              <p:cNvSpPr/>
              <p:nvPr/>
            </p:nvSpPr>
            <p:spPr>
              <a:xfrm rot="2217923" flipV="1">
                <a:off x="2789202" y="1635101"/>
                <a:ext cx="214436" cy="161319"/>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îṥļîḑé-Parallelogram 30"/>
              <p:cNvSpPr/>
              <p:nvPr/>
            </p:nvSpPr>
            <p:spPr>
              <a:xfrm>
                <a:off x="1785938" y="1587962"/>
                <a:ext cx="1074906" cy="528638"/>
              </a:xfrm>
              <a:prstGeom prst="parallelogram">
                <a:avLst>
                  <a:gd name="adj" fmla="val 737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3" name="îṥļîḑé-Oval 28"/>
            <p:cNvSpPr/>
            <p:nvPr/>
          </p:nvSpPr>
          <p:spPr>
            <a:xfrm>
              <a:off x="7828634" y="3865576"/>
              <a:ext cx="573350" cy="57335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ar-SA" b="1"/>
                <a:t>4</a:t>
              </a:r>
            </a:p>
          </p:txBody>
        </p:sp>
        <p:grpSp>
          <p:nvGrpSpPr>
            <p:cNvPr id="14" name="Group 33"/>
            <p:cNvGrpSpPr/>
            <p:nvPr/>
          </p:nvGrpSpPr>
          <p:grpSpPr>
            <a:xfrm>
              <a:off x="9333800" y="3485953"/>
              <a:ext cx="1521154" cy="660376"/>
              <a:chOff x="1785938" y="1587962"/>
              <a:chExt cx="1217700" cy="528638"/>
            </a:xfrm>
          </p:grpSpPr>
          <p:sp>
            <p:nvSpPr>
              <p:cNvPr id="31" name="îṥļîḑé-Right Triangle 37"/>
              <p:cNvSpPr/>
              <p:nvPr/>
            </p:nvSpPr>
            <p:spPr>
              <a:xfrm rot="2217923" flipV="1">
                <a:off x="2789202" y="1635101"/>
                <a:ext cx="214436" cy="161319"/>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îṥļîḑé-Parallelogram 36"/>
              <p:cNvSpPr/>
              <p:nvPr/>
            </p:nvSpPr>
            <p:spPr>
              <a:xfrm>
                <a:off x="1785938" y="1587962"/>
                <a:ext cx="1074906" cy="528638"/>
              </a:xfrm>
              <a:prstGeom prst="parallelogram">
                <a:avLst>
                  <a:gd name="adj" fmla="val 737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5" name="îṥļîḑé-Oval 34"/>
            <p:cNvSpPr/>
            <p:nvPr/>
          </p:nvSpPr>
          <p:spPr>
            <a:xfrm>
              <a:off x="9922576" y="3033857"/>
              <a:ext cx="573350" cy="573350"/>
            </a:xfrm>
            <a:prstGeom prst="ellipse">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ar-SA" b="1"/>
                <a:t>5</a:t>
              </a:r>
            </a:p>
          </p:txBody>
        </p:sp>
        <p:grpSp>
          <p:nvGrpSpPr>
            <p:cNvPr id="16" name="Group 1"/>
            <p:cNvGrpSpPr/>
            <p:nvPr/>
          </p:nvGrpSpPr>
          <p:grpSpPr>
            <a:xfrm>
              <a:off x="1001619" y="4424021"/>
              <a:ext cx="2223986" cy="1290131"/>
              <a:chOff x="1001619" y="4163682"/>
              <a:chExt cx="2223986" cy="1290131"/>
            </a:xfrm>
          </p:grpSpPr>
          <p:sp>
            <p:nvSpPr>
              <p:cNvPr id="29" name="îṥļîḑé-TextBox 57"/>
              <p:cNvSpPr txBox="1">
                <a:spLocks/>
              </p:cNvSpPr>
              <p:nvPr/>
            </p:nvSpPr>
            <p:spPr bwMode="auto">
              <a:xfrm>
                <a:off x="1001619" y="4163682"/>
                <a:ext cx="2223986" cy="340735"/>
              </a:xfrm>
              <a:prstGeom prst="rect">
                <a:avLst/>
              </a:prstGeom>
              <a:noFill/>
              <a:extLst/>
            </p:spPr>
            <p:txBody>
              <a:bodyPr wrap="none" lIns="90000" tIns="46800" rIns="90000" bIns="46800" anchor="b" anchorCtr="1">
                <a:noAutofit/>
              </a:bodyPr>
              <a:lstStyle/>
              <a:p>
                <a:pPr algn="ctr" latinLnBrk="0"/>
                <a:r>
                  <a:rPr lang="zh-CN" altLang="en-US" sz="2000">
                    <a:solidFill>
                      <a:schemeClr val="accent1"/>
                    </a:solidFill>
                    <a:effectLst/>
                  </a:rPr>
                  <a:t>标题文本预设</a:t>
                </a:r>
              </a:p>
            </p:txBody>
          </p:sp>
          <p:sp>
            <p:nvSpPr>
              <p:cNvPr id="30" name="îṥļîḑé-TextBox 58"/>
              <p:cNvSpPr txBox="1">
                <a:spLocks/>
              </p:cNvSpPr>
              <p:nvPr/>
            </p:nvSpPr>
            <p:spPr bwMode="auto">
              <a:xfrm>
                <a:off x="1001619" y="4565377"/>
                <a:ext cx="2223986" cy="888436"/>
              </a:xfrm>
              <a:prstGeom prst="rect">
                <a:avLst/>
              </a:prstGeom>
              <a:noFill/>
              <a:extLst/>
            </p:spPr>
            <p:txBody>
              <a:bodyPr wrap="square" lIns="90000" tIns="46800" rIns="90000" bIns="46800" anchor="t" anchorCtr="1">
                <a:noAutofit/>
              </a:bodyPr>
              <a:lstStyle/>
              <a:p>
                <a:pPr algn="ctr">
                  <a:lnSpc>
                    <a:spcPct val="120000"/>
                  </a:lnSpc>
                </a:pPr>
                <a:r>
                  <a:rPr lang="zh-CN" altLang="en-US" sz="1400" dirty="0">
                    <a:cs typeface="+mn-ea"/>
                    <a:sym typeface="+mn-lt"/>
                  </a:rPr>
                  <a:t>点击此处更换文本编辑文字，点击此处更换文本编辑文字 </a:t>
                </a:r>
                <a:endParaRPr lang="zh-CN" altLang="en-US" sz="1400" b="0" dirty="0">
                  <a:solidFill>
                    <a:schemeClr val="tx1"/>
                  </a:solidFill>
                  <a:effectLst/>
                </a:endParaRPr>
              </a:p>
            </p:txBody>
          </p:sp>
        </p:grpSp>
        <p:grpSp>
          <p:nvGrpSpPr>
            <p:cNvPr id="17" name="Group 2"/>
            <p:cNvGrpSpPr/>
            <p:nvPr/>
          </p:nvGrpSpPr>
          <p:grpSpPr>
            <a:xfrm>
              <a:off x="2950013" y="2006420"/>
              <a:ext cx="2223986" cy="1290131"/>
              <a:chOff x="2950013" y="2407204"/>
              <a:chExt cx="2223986" cy="1290131"/>
            </a:xfrm>
          </p:grpSpPr>
          <p:sp>
            <p:nvSpPr>
              <p:cNvPr id="27" name="îṥļîḑé-TextBox 61"/>
              <p:cNvSpPr txBox="1">
                <a:spLocks/>
              </p:cNvSpPr>
              <p:nvPr/>
            </p:nvSpPr>
            <p:spPr bwMode="auto">
              <a:xfrm>
                <a:off x="2950013" y="2407204"/>
                <a:ext cx="2223986" cy="340735"/>
              </a:xfrm>
              <a:prstGeom prst="rect">
                <a:avLst/>
              </a:prstGeom>
              <a:noFill/>
              <a:extLst/>
            </p:spPr>
            <p:txBody>
              <a:bodyPr wrap="none" lIns="90000" tIns="46800" rIns="90000" bIns="46800" anchor="b" anchorCtr="1">
                <a:noAutofit/>
              </a:bodyPr>
              <a:lstStyle/>
              <a:p>
                <a:pPr algn="ctr" latinLnBrk="0"/>
                <a:r>
                  <a:rPr lang="zh-CN" altLang="en-US" sz="2000">
                    <a:solidFill>
                      <a:schemeClr val="accent2"/>
                    </a:solidFill>
                    <a:effectLst/>
                  </a:rPr>
                  <a:t>标题文本预设</a:t>
                </a:r>
              </a:p>
            </p:txBody>
          </p:sp>
          <p:sp>
            <p:nvSpPr>
              <p:cNvPr id="28" name="îṥļîḑé-TextBox 62"/>
              <p:cNvSpPr txBox="1">
                <a:spLocks/>
              </p:cNvSpPr>
              <p:nvPr/>
            </p:nvSpPr>
            <p:spPr bwMode="auto">
              <a:xfrm>
                <a:off x="2950013" y="2808899"/>
                <a:ext cx="2223986" cy="888436"/>
              </a:xfrm>
              <a:prstGeom prst="rect">
                <a:avLst/>
              </a:prstGeom>
              <a:noFill/>
              <a:extLst/>
            </p:spPr>
            <p:txBody>
              <a:bodyPr wrap="square" lIns="90000" tIns="46800" rIns="90000" bIns="46800" anchor="t" anchorCtr="1">
                <a:noAutofit/>
              </a:bodyPr>
              <a:lstStyle/>
              <a:p>
                <a:pPr algn="ctr">
                  <a:lnSpc>
                    <a:spcPct val="120000"/>
                  </a:lnSpc>
                </a:pPr>
                <a:r>
                  <a:rPr lang="zh-CN" altLang="en-US" sz="1400" dirty="0">
                    <a:cs typeface="+mn-ea"/>
                    <a:sym typeface="+mn-lt"/>
                  </a:rPr>
                  <a:t>点击此处更换文本编辑文字，点击此处更换文本编辑文字 </a:t>
                </a:r>
                <a:endParaRPr lang="zh-CN" altLang="en-US" sz="1400" b="0" dirty="0">
                  <a:solidFill>
                    <a:schemeClr val="tx1"/>
                  </a:solidFill>
                  <a:effectLst/>
                </a:endParaRPr>
              </a:p>
            </p:txBody>
          </p:sp>
        </p:grpSp>
        <p:grpSp>
          <p:nvGrpSpPr>
            <p:cNvPr id="18" name="Group 5"/>
            <p:cNvGrpSpPr/>
            <p:nvPr/>
          </p:nvGrpSpPr>
          <p:grpSpPr>
            <a:xfrm>
              <a:off x="6738721" y="2006420"/>
              <a:ext cx="2223986" cy="1290131"/>
              <a:chOff x="6738721" y="2407204"/>
              <a:chExt cx="2223986" cy="1290131"/>
            </a:xfrm>
          </p:grpSpPr>
          <p:sp>
            <p:nvSpPr>
              <p:cNvPr id="25" name="îṥļîḑé-TextBox 63"/>
              <p:cNvSpPr txBox="1">
                <a:spLocks/>
              </p:cNvSpPr>
              <p:nvPr/>
            </p:nvSpPr>
            <p:spPr bwMode="auto">
              <a:xfrm>
                <a:off x="6738721" y="2407204"/>
                <a:ext cx="2223986" cy="340735"/>
              </a:xfrm>
              <a:prstGeom prst="rect">
                <a:avLst/>
              </a:prstGeom>
              <a:noFill/>
              <a:extLst/>
            </p:spPr>
            <p:txBody>
              <a:bodyPr wrap="none" lIns="90000" tIns="46800" rIns="90000" bIns="46800" anchor="b" anchorCtr="1">
                <a:noAutofit/>
              </a:bodyPr>
              <a:lstStyle/>
              <a:p>
                <a:pPr algn="ctr" latinLnBrk="0"/>
                <a:r>
                  <a:rPr lang="zh-CN" altLang="en-US" sz="2000">
                    <a:solidFill>
                      <a:schemeClr val="accent4"/>
                    </a:solidFill>
                    <a:effectLst/>
                  </a:rPr>
                  <a:t>标题文本预设</a:t>
                </a:r>
              </a:p>
            </p:txBody>
          </p:sp>
          <p:sp>
            <p:nvSpPr>
              <p:cNvPr id="26" name="îṥļîḑé-TextBox 64"/>
              <p:cNvSpPr txBox="1">
                <a:spLocks/>
              </p:cNvSpPr>
              <p:nvPr/>
            </p:nvSpPr>
            <p:spPr bwMode="auto">
              <a:xfrm>
                <a:off x="6738721" y="2808899"/>
                <a:ext cx="2223986" cy="888436"/>
              </a:xfrm>
              <a:prstGeom prst="rect">
                <a:avLst/>
              </a:prstGeom>
              <a:noFill/>
              <a:extLst/>
            </p:spPr>
            <p:txBody>
              <a:bodyPr wrap="square" lIns="90000" tIns="46800" rIns="90000" bIns="46800" anchor="t" anchorCtr="1">
                <a:noAutofit/>
              </a:bodyPr>
              <a:lstStyle/>
              <a:p>
                <a:pPr algn="ctr">
                  <a:lnSpc>
                    <a:spcPct val="120000"/>
                  </a:lnSpc>
                </a:pPr>
                <a:r>
                  <a:rPr lang="zh-CN" altLang="en-US" sz="1400" dirty="0">
                    <a:cs typeface="+mn-ea"/>
                    <a:sym typeface="+mn-lt"/>
                  </a:rPr>
                  <a:t>点击此处更换文本编辑文字，点击此处更换文本编辑文字 </a:t>
                </a:r>
                <a:endParaRPr lang="zh-CN" altLang="en-US" sz="1400" b="0" dirty="0">
                  <a:solidFill>
                    <a:schemeClr val="tx1"/>
                  </a:solidFill>
                  <a:effectLst/>
                </a:endParaRPr>
              </a:p>
            </p:txBody>
          </p:sp>
        </p:grpSp>
        <p:grpSp>
          <p:nvGrpSpPr>
            <p:cNvPr id="19" name="Group 4"/>
            <p:cNvGrpSpPr/>
            <p:nvPr/>
          </p:nvGrpSpPr>
          <p:grpSpPr>
            <a:xfrm>
              <a:off x="4656567" y="4424021"/>
              <a:ext cx="2223986" cy="1290131"/>
              <a:chOff x="4656567" y="4163682"/>
              <a:chExt cx="2223986" cy="1290131"/>
            </a:xfrm>
          </p:grpSpPr>
          <p:sp>
            <p:nvSpPr>
              <p:cNvPr id="23" name="îṥļîḑé-TextBox 65"/>
              <p:cNvSpPr txBox="1">
                <a:spLocks/>
              </p:cNvSpPr>
              <p:nvPr/>
            </p:nvSpPr>
            <p:spPr bwMode="auto">
              <a:xfrm>
                <a:off x="4656567" y="4163682"/>
                <a:ext cx="2223986" cy="340735"/>
              </a:xfrm>
              <a:prstGeom prst="rect">
                <a:avLst/>
              </a:prstGeom>
              <a:noFill/>
              <a:extLst/>
            </p:spPr>
            <p:txBody>
              <a:bodyPr wrap="none" lIns="90000" tIns="46800" rIns="90000" bIns="46800" anchor="b" anchorCtr="1">
                <a:noAutofit/>
              </a:bodyPr>
              <a:lstStyle/>
              <a:p>
                <a:pPr algn="ctr" latinLnBrk="0"/>
                <a:r>
                  <a:rPr lang="zh-CN" altLang="en-US" sz="2000">
                    <a:solidFill>
                      <a:schemeClr val="accent3"/>
                    </a:solidFill>
                    <a:effectLst/>
                  </a:rPr>
                  <a:t>标题文本预设</a:t>
                </a:r>
              </a:p>
            </p:txBody>
          </p:sp>
          <p:sp>
            <p:nvSpPr>
              <p:cNvPr id="24" name="îṥļîḑé-TextBox 66"/>
              <p:cNvSpPr txBox="1">
                <a:spLocks/>
              </p:cNvSpPr>
              <p:nvPr/>
            </p:nvSpPr>
            <p:spPr bwMode="auto">
              <a:xfrm>
                <a:off x="4656567" y="4565377"/>
                <a:ext cx="2223986" cy="888436"/>
              </a:xfrm>
              <a:prstGeom prst="rect">
                <a:avLst/>
              </a:prstGeom>
              <a:noFill/>
              <a:extLst/>
            </p:spPr>
            <p:txBody>
              <a:bodyPr wrap="square" lIns="90000" tIns="46800" rIns="90000" bIns="46800" anchor="t" anchorCtr="1">
                <a:noAutofit/>
              </a:bodyPr>
              <a:lstStyle/>
              <a:p>
                <a:pPr algn="ctr">
                  <a:lnSpc>
                    <a:spcPct val="120000"/>
                  </a:lnSpc>
                </a:pPr>
                <a:r>
                  <a:rPr lang="zh-CN" altLang="en-US" sz="1400" dirty="0">
                    <a:cs typeface="+mn-ea"/>
                    <a:sym typeface="+mn-lt"/>
                  </a:rPr>
                  <a:t>点击此处更换文本编辑文字，点击此处更换文本编辑文字 </a:t>
                </a:r>
                <a:endParaRPr lang="zh-CN" altLang="en-US" sz="1400" b="0" dirty="0">
                  <a:solidFill>
                    <a:schemeClr val="tx1"/>
                  </a:solidFill>
                  <a:effectLst/>
                </a:endParaRPr>
              </a:p>
            </p:txBody>
          </p:sp>
        </p:grpSp>
        <p:grpSp>
          <p:nvGrpSpPr>
            <p:cNvPr id="20" name="Group 9"/>
            <p:cNvGrpSpPr/>
            <p:nvPr/>
          </p:nvGrpSpPr>
          <p:grpSpPr>
            <a:xfrm>
              <a:off x="8662916" y="4424021"/>
              <a:ext cx="2223986" cy="1290131"/>
              <a:chOff x="8662916" y="4163682"/>
              <a:chExt cx="2223986" cy="1290131"/>
            </a:xfrm>
          </p:grpSpPr>
          <p:sp>
            <p:nvSpPr>
              <p:cNvPr id="21" name="îṥļîḑé-TextBox 67"/>
              <p:cNvSpPr txBox="1">
                <a:spLocks/>
              </p:cNvSpPr>
              <p:nvPr/>
            </p:nvSpPr>
            <p:spPr bwMode="auto">
              <a:xfrm>
                <a:off x="8662916" y="4163682"/>
                <a:ext cx="2223986" cy="340735"/>
              </a:xfrm>
              <a:prstGeom prst="rect">
                <a:avLst/>
              </a:prstGeom>
              <a:noFill/>
              <a:extLst/>
            </p:spPr>
            <p:txBody>
              <a:bodyPr wrap="none" lIns="90000" tIns="46800" rIns="90000" bIns="46800" anchor="b" anchorCtr="1">
                <a:noAutofit/>
              </a:bodyPr>
              <a:lstStyle/>
              <a:p>
                <a:pPr algn="ctr" latinLnBrk="0"/>
                <a:r>
                  <a:rPr lang="zh-CN" altLang="en-US" sz="2000">
                    <a:solidFill>
                      <a:schemeClr val="accent5"/>
                    </a:solidFill>
                    <a:effectLst/>
                  </a:rPr>
                  <a:t>标题文本预设</a:t>
                </a:r>
              </a:p>
            </p:txBody>
          </p:sp>
          <p:sp>
            <p:nvSpPr>
              <p:cNvPr id="22" name="îṥļîḑé-TextBox 68"/>
              <p:cNvSpPr txBox="1">
                <a:spLocks/>
              </p:cNvSpPr>
              <p:nvPr/>
            </p:nvSpPr>
            <p:spPr bwMode="auto">
              <a:xfrm>
                <a:off x="8662916" y="4565377"/>
                <a:ext cx="2223986" cy="888436"/>
              </a:xfrm>
              <a:prstGeom prst="rect">
                <a:avLst/>
              </a:prstGeom>
              <a:noFill/>
              <a:extLst/>
            </p:spPr>
            <p:txBody>
              <a:bodyPr wrap="square" lIns="90000" tIns="46800" rIns="90000" bIns="46800" anchor="t" anchorCtr="1">
                <a:noAutofit/>
              </a:bodyPr>
              <a:lstStyle/>
              <a:p>
                <a:pPr algn="ctr">
                  <a:lnSpc>
                    <a:spcPct val="120000"/>
                  </a:lnSpc>
                </a:pPr>
                <a:r>
                  <a:rPr lang="zh-CN" altLang="en-US" sz="1400" dirty="0">
                    <a:cs typeface="+mn-ea"/>
                    <a:sym typeface="+mn-lt"/>
                  </a:rPr>
                  <a:t>点击此处更换文本编辑文字，点击此处更换文本编辑文字 </a:t>
                </a:r>
                <a:endParaRPr lang="zh-CN" altLang="en-US" sz="1400" b="0" dirty="0">
                  <a:solidFill>
                    <a:schemeClr val="tx1"/>
                  </a:solidFill>
                  <a:effectLst/>
                </a:endParaRPr>
              </a:p>
            </p:txBody>
          </p:sp>
        </p:grpSp>
      </p:grpSp>
    </p:spTree>
    <p:extLst>
      <p:ext uri="{BB962C8B-B14F-4D97-AF65-F5344CB8AC3E}">
        <p14:creationId xmlns:p14="http://schemas.microsoft.com/office/powerpoint/2010/main" val="19180867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产品经营</a:t>
            </a:r>
          </a:p>
        </p:txBody>
      </p:sp>
      <p:grpSp>
        <p:nvGrpSpPr>
          <p:cNvPr id="4" name="01b15570-37da-4695-aeb6-ad43a5f2bcce"/>
          <p:cNvGrpSpPr>
            <a:grpSpLocks noChangeAspect="1"/>
          </p:cNvGrpSpPr>
          <p:nvPr/>
        </p:nvGrpSpPr>
        <p:grpSpPr>
          <a:xfrm>
            <a:off x="1297636" y="1891272"/>
            <a:ext cx="9613068" cy="3944727"/>
            <a:chOff x="1307468" y="1665129"/>
            <a:chExt cx="9613068" cy="3944727"/>
          </a:xfrm>
        </p:grpSpPr>
        <p:grpSp>
          <p:nvGrpSpPr>
            <p:cNvPr id="5" name="Group 2"/>
            <p:cNvGrpSpPr/>
            <p:nvPr/>
          </p:nvGrpSpPr>
          <p:grpSpPr>
            <a:xfrm>
              <a:off x="4372036" y="1665129"/>
              <a:ext cx="3533331" cy="3944727"/>
              <a:chOff x="4372036" y="1665129"/>
              <a:chExt cx="3533331" cy="3944727"/>
            </a:xfrm>
          </p:grpSpPr>
          <p:sp>
            <p:nvSpPr>
              <p:cNvPr id="25" name="îŝḷîḓé-Freeform: Shape 40"/>
              <p:cNvSpPr/>
              <p:nvPr/>
            </p:nvSpPr>
            <p:spPr>
              <a:xfrm>
                <a:off x="5567936" y="1665129"/>
                <a:ext cx="543435" cy="893330"/>
              </a:xfrm>
              <a:custGeom>
                <a:avLst/>
                <a:gdLst/>
                <a:ahLst/>
                <a:cxnLst>
                  <a:cxn ang="0">
                    <a:pos x="wd2" y="hd2"/>
                  </a:cxn>
                  <a:cxn ang="5400000">
                    <a:pos x="wd2" y="hd2"/>
                  </a:cxn>
                  <a:cxn ang="10800000">
                    <a:pos x="wd2" y="hd2"/>
                  </a:cxn>
                  <a:cxn ang="16200000">
                    <a:pos x="wd2" y="hd2"/>
                  </a:cxn>
                </a:cxnLst>
                <a:rect l="0" t="0" r="r" b="b"/>
                <a:pathLst>
                  <a:path w="21593" h="21186" extrusionOk="0">
                    <a:moveTo>
                      <a:pt x="19619" y="155"/>
                    </a:moveTo>
                    <a:lnTo>
                      <a:pt x="1903" y="6261"/>
                    </a:lnTo>
                    <a:cubicBezTo>
                      <a:pt x="851" y="6623"/>
                      <a:pt x="-4" y="7507"/>
                      <a:pt x="0" y="8228"/>
                    </a:cubicBezTo>
                    <a:lnTo>
                      <a:pt x="57" y="20379"/>
                    </a:lnTo>
                    <a:cubicBezTo>
                      <a:pt x="61" y="21100"/>
                      <a:pt x="921" y="21393"/>
                      <a:pt x="1973" y="21031"/>
                    </a:cubicBezTo>
                    <a:lnTo>
                      <a:pt x="19689" y="14925"/>
                    </a:lnTo>
                    <a:cubicBezTo>
                      <a:pt x="20741" y="14563"/>
                      <a:pt x="21596" y="13679"/>
                      <a:pt x="21593" y="12958"/>
                    </a:cubicBezTo>
                    <a:lnTo>
                      <a:pt x="21535" y="807"/>
                    </a:lnTo>
                    <a:cubicBezTo>
                      <a:pt x="21532" y="86"/>
                      <a:pt x="20671" y="-207"/>
                      <a:pt x="19619" y="155"/>
                    </a:cubicBezTo>
                  </a:path>
                </a:pathLst>
              </a:custGeom>
              <a:solidFill>
                <a:schemeClr val="tx2">
                  <a:lumMod val="20000"/>
                  <a:lumOff val="80000"/>
                </a:schemeClr>
              </a:solidFill>
              <a:ln w="12700" cap="flat">
                <a:noFill/>
                <a:miter lim="400000"/>
              </a:ln>
              <a:effectLst/>
            </p:spPr>
            <p:txBody>
              <a:bodyPr anchor="ctr"/>
              <a:lstStyle/>
              <a:p>
                <a:pPr algn="ctr"/>
                <a:endParaRPr/>
              </a:p>
            </p:txBody>
          </p:sp>
          <p:sp>
            <p:nvSpPr>
              <p:cNvPr id="26" name="îŝḷîḓé-Freeform: Shape 41"/>
              <p:cNvSpPr/>
              <p:nvPr/>
            </p:nvSpPr>
            <p:spPr>
              <a:xfrm>
                <a:off x="5567936" y="2366172"/>
                <a:ext cx="543435" cy="893413"/>
              </a:xfrm>
              <a:custGeom>
                <a:avLst/>
                <a:gdLst/>
                <a:ahLst/>
                <a:cxnLst>
                  <a:cxn ang="0">
                    <a:pos x="wd2" y="hd2"/>
                  </a:cxn>
                  <a:cxn ang="5400000">
                    <a:pos x="wd2" y="hd2"/>
                  </a:cxn>
                  <a:cxn ang="10800000">
                    <a:pos x="wd2" y="hd2"/>
                  </a:cxn>
                  <a:cxn ang="16200000">
                    <a:pos x="wd2" y="hd2"/>
                  </a:cxn>
                </a:cxnLst>
                <a:rect l="0" t="0" r="r" b="b"/>
                <a:pathLst>
                  <a:path w="21593" h="21185" extrusionOk="0">
                    <a:moveTo>
                      <a:pt x="19620" y="154"/>
                    </a:moveTo>
                    <a:lnTo>
                      <a:pt x="1904" y="6259"/>
                    </a:lnTo>
                    <a:cubicBezTo>
                      <a:pt x="852" y="6621"/>
                      <a:pt x="-3" y="7508"/>
                      <a:pt x="0" y="8226"/>
                    </a:cubicBezTo>
                    <a:lnTo>
                      <a:pt x="58" y="20378"/>
                    </a:lnTo>
                    <a:cubicBezTo>
                      <a:pt x="61" y="21096"/>
                      <a:pt x="922" y="21392"/>
                      <a:pt x="1974" y="21030"/>
                    </a:cubicBezTo>
                    <a:lnTo>
                      <a:pt x="19690" y="14926"/>
                    </a:lnTo>
                    <a:cubicBezTo>
                      <a:pt x="20742" y="14563"/>
                      <a:pt x="21597" y="13676"/>
                      <a:pt x="21593" y="12958"/>
                    </a:cubicBezTo>
                    <a:lnTo>
                      <a:pt x="21536" y="806"/>
                    </a:lnTo>
                    <a:cubicBezTo>
                      <a:pt x="21532" y="88"/>
                      <a:pt x="20672" y="-208"/>
                      <a:pt x="19620" y="154"/>
                    </a:cubicBezTo>
                  </a:path>
                </a:pathLst>
              </a:custGeom>
              <a:solidFill>
                <a:schemeClr val="accent3">
                  <a:lumMod val="100000"/>
                </a:schemeClr>
              </a:solidFill>
              <a:ln w="12700" cap="flat">
                <a:noFill/>
                <a:miter lim="400000"/>
              </a:ln>
              <a:effectLst/>
            </p:spPr>
            <p:txBody>
              <a:bodyPr anchor="ctr"/>
              <a:lstStyle/>
              <a:p>
                <a:pPr algn="ctr"/>
                <a:endParaRPr/>
              </a:p>
            </p:txBody>
          </p:sp>
          <p:sp>
            <p:nvSpPr>
              <p:cNvPr id="27" name="îŝḷîḓé-Freeform: Shape 42"/>
              <p:cNvSpPr/>
              <p:nvPr/>
            </p:nvSpPr>
            <p:spPr>
              <a:xfrm>
                <a:off x="5567936" y="3046598"/>
                <a:ext cx="543435" cy="893407"/>
              </a:xfrm>
              <a:custGeom>
                <a:avLst/>
                <a:gdLst/>
                <a:ahLst/>
                <a:cxnLst>
                  <a:cxn ang="0">
                    <a:pos x="wd2" y="hd2"/>
                  </a:cxn>
                  <a:cxn ang="5400000">
                    <a:pos x="wd2" y="hd2"/>
                  </a:cxn>
                  <a:cxn ang="10800000">
                    <a:pos x="wd2" y="hd2"/>
                  </a:cxn>
                  <a:cxn ang="16200000">
                    <a:pos x="wd2" y="hd2"/>
                  </a:cxn>
                </a:cxnLst>
                <a:rect l="0" t="0" r="r" b="b"/>
                <a:pathLst>
                  <a:path w="21593" h="21185" extrusionOk="0">
                    <a:moveTo>
                      <a:pt x="19620" y="154"/>
                    </a:moveTo>
                    <a:lnTo>
                      <a:pt x="1904" y="6259"/>
                    </a:lnTo>
                    <a:cubicBezTo>
                      <a:pt x="852" y="6621"/>
                      <a:pt x="-3" y="7508"/>
                      <a:pt x="0" y="8229"/>
                    </a:cubicBezTo>
                    <a:lnTo>
                      <a:pt x="58" y="20379"/>
                    </a:lnTo>
                    <a:cubicBezTo>
                      <a:pt x="61" y="21096"/>
                      <a:pt x="922" y="21392"/>
                      <a:pt x="1974" y="21030"/>
                    </a:cubicBezTo>
                    <a:lnTo>
                      <a:pt x="19690" y="14925"/>
                    </a:lnTo>
                    <a:cubicBezTo>
                      <a:pt x="20742" y="14563"/>
                      <a:pt x="21597" y="13676"/>
                      <a:pt x="21593" y="12959"/>
                    </a:cubicBezTo>
                    <a:lnTo>
                      <a:pt x="21536" y="809"/>
                    </a:lnTo>
                    <a:cubicBezTo>
                      <a:pt x="21532" y="88"/>
                      <a:pt x="20672" y="-208"/>
                      <a:pt x="19620"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28" name="îŝḷîḓé-Freeform: Shape 43"/>
              <p:cNvSpPr/>
              <p:nvPr/>
            </p:nvSpPr>
            <p:spPr>
              <a:xfrm>
                <a:off x="4969986" y="2015651"/>
                <a:ext cx="543564" cy="893334"/>
              </a:xfrm>
              <a:custGeom>
                <a:avLst/>
                <a:gdLst/>
                <a:ahLst/>
                <a:cxnLst>
                  <a:cxn ang="0">
                    <a:pos x="wd2" y="hd2"/>
                  </a:cxn>
                  <a:cxn ang="5400000">
                    <a:pos x="wd2" y="hd2"/>
                  </a:cxn>
                  <a:cxn ang="10800000">
                    <a:pos x="wd2" y="hd2"/>
                  </a:cxn>
                  <a:cxn ang="16200000">
                    <a:pos x="wd2" y="hd2"/>
                  </a:cxn>
                </a:cxnLst>
                <a:rect l="0" t="0" r="r" b="b"/>
                <a:pathLst>
                  <a:path w="21593" h="21188" extrusionOk="0">
                    <a:moveTo>
                      <a:pt x="19620" y="155"/>
                    </a:moveTo>
                    <a:lnTo>
                      <a:pt x="1902" y="6262"/>
                    </a:lnTo>
                    <a:cubicBezTo>
                      <a:pt x="856" y="6623"/>
                      <a:pt x="-4" y="7509"/>
                      <a:pt x="0" y="8230"/>
                    </a:cubicBezTo>
                    <a:lnTo>
                      <a:pt x="57" y="20382"/>
                    </a:lnTo>
                    <a:cubicBezTo>
                      <a:pt x="61" y="21103"/>
                      <a:pt x="926" y="21394"/>
                      <a:pt x="1972" y="21033"/>
                    </a:cubicBezTo>
                    <a:lnTo>
                      <a:pt x="19690" y="14926"/>
                    </a:lnTo>
                    <a:cubicBezTo>
                      <a:pt x="20736" y="14565"/>
                      <a:pt x="21596" y="13679"/>
                      <a:pt x="21592" y="12958"/>
                    </a:cubicBezTo>
                    <a:lnTo>
                      <a:pt x="21535" y="806"/>
                    </a:lnTo>
                    <a:cubicBezTo>
                      <a:pt x="21531" y="85"/>
                      <a:pt x="20666" y="-206"/>
                      <a:pt x="19620" y="155"/>
                    </a:cubicBezTo>
                  </a:path>
                </a:pathLst>
              </a:custGeom>
              <a:solidFill>
                <a:schemeClr val="accent1">
                  <a:lumMod val="100000"/>
                </a:schemeClr>
              </a:solidFill>
              <a:ln w="12700" cap="flat">
                <a:noFill/>
                <a:miter lim="400000"/>
              </a:ln>
              <a:effectLst/>
            </p:spPr>
            <p:txBody>
              <a:bodyPr anchor="ctr"/>
              <a:lstStyle/>
              <a:p>
                <a:pPr algn="ctr"/>
                <a:endParaRPr/>
              </a:p>
            </p:txBody>
          </p:sp>
          <p:sp>
            <p:nvSpPr>
              <p:cNvPr id="29" name="îŝḷîḓé-Freeform: Shape 44"/>
              <p:cNvSpPr/>
              <p:nvPr/>
            </p:nvSpPr>
            <p:spPr>
              <a:xfrm>
                <a:off x="4969986" y="2696075"/>
                <a:ext cx="543564" cy="893430"/>
              </a:xfrm>
              <a:custGeom>
                <a:avLst/>
                <a:gdLst/>
                <a:ahLst/>
                <a:cxnLst>
                  <a:cxn ang="0">
                    <a:pos x="wd2" y="hd2"/>
                  </a:cxn>
                  <a:cxn ang="5400000">
                    <a:pos x="wd2" y="hd2"/>
                  </a:cxn>
                  <a:cxn ang="10800000">
                    <a:pos x="wd2" y="hd2"/>
                  </a:cxn>
                  <a:cxn ang="16200000">
                    <a:pos x="wd2" y="hd2"/>
                  </a:cxn>
                </a:cxnLst>
                <a:rect l="0" t="0" r="r" b="b"/>
                <a:pathLst>
                  <a:path w="21593" h="21187" extrusionOk="0">
                    <a:moveTo>
                      <a:pt x="19620" y="154"/>
                    </a:moveTo>
                    <a:lnTo>
                      <a:pt x="1902" y="6260"/>
                    </a:lnTo>
                    <a:cubicBezTo>
                      <a:pt x="856" y="6621"/>
                      <a:pt x="-4" y="7510"/>
                      <a:pt x="0" y="8227"/>
                    </a:cubicBezTo>
                    <a:lnTo>
                      <a:pt x="57" y="20381"/>
                    </a:lnTo>
                    <a:cubicBezTo>
                      <a:pt x="60" y="21098"/>
                      <a:pt x="926" y="21393"/>
                      <a:pt x="1972" y="21032"/>
                    </a:cubicBezTo>
                    <a:lnTo>
                      <a:pt x="19690" y="14926"/>
                    </a:lnTo>
                    <a:cubicBezTo>
                      <a:pt x="20736" y="14565"/>
                      <a:pt x="21596" y="13676"/>
                      <a:pt x="21593" y="12959"/>
                    </a:cubicBezTo>
                    <a:lnTo>
                      <a:pt x="21535" y="805"/>
                    </a:lnTo>
                    <a:cubicBezTo>
                      <a:pt x="21532" y="88"/>
                      <a:pt x="20666" y="-207"/>
                      <a:pt x="19620"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30" name="îŝḷîḓé-Freeform: Shape 45"/>
              <p:cNvSpPr/>
              <p:nvPr/>
            </p:nvSpPr>
            <p:spPr>
              <a:xfrm>
                <a:off x="4969986" y="3397120"/>
                <a:ext cx="543574" cy="893415"/>
              </a:xfrm>
              <a:custGeom>
                <a:avLst/>
                <a:gdLst/>
                <a:ahLst/>
                <a:cxnLst>
                  <a:cxn ang="0">
                    <a:pos x="wd2" y="hd2"/>
                  </a:cxn>
                  <a:cxn ang="5400000">
                    <a:pos x="wd2" y="hd2"/>
                  </a:cxn>
                  <a:cxn ang="10800000">
                    <a:pos x="wd2" y="hd2"/>
                  </a:cxn>
                  <a:cxn ang="16200000">
                    <a:pos x="wd2" y="hd2"/>
                  </a:cxn>
                </a:cxnLst>
                <a:rect l="0" t="0" r="r" b="b"/>
                <a:pathLst>
                  <a:path w="21594" h="21187" extrusionOk="0">
                    <a:moveTo>
                      <a:pt x="19621" y="154"/>
                    </a:moveTo>
                    <a:lnTo>
                      <a:pt x="1903" y="6260"/>
                    </a:lnTo>
                    <a:cubicBezTo>
                      <a:pt x="857" y="6620"/>
                      <a:pt x="-3" y="7510"/>
                      <a:pt x="0" y="8231"/>
                    </a:cubicBezTo>
                    <a:lnTo>
                      <a:pt x="58" y="20381"/>
                    </a:lnTo>
                    <a:cubicBezTo>
                      <a:pt x="61" y="21098"/>
                      <a:pt x="927" y="21393"/>
                      <a:pt x="1973" y="21032"/>
                    </a:cubicBezTo>
                    <a:lnTo>
                      <a:pt x="19691" y="14926"/>
                    </a:lnTo>
                    <a:cubicBezTo>
                      <a:pt x="20737" y="14565"/>
                      <a:pt x="21597" y="13676"/>
                      <a:pt x="21594" y="12959"/>
                    </a:cubicBezTo>
                    <a:lnTo>
                      <a:pt x="21536" y="808"/>
                    </a:lnTo>
                    <a:cubicBezTo>
                      <a:pt x="21533" y="87"/>
                      <a:pt x="20667" y="-207"/>
                      <a:pt x="19621" y="154"/>
                    </a:cubicBezTo>
                  </a:path>
                </a:pathLst>
              </a:custGeom>
              <a:solidFill>
                <a:schemeClr val="accent3">
                  <a:lumMod val="100000"/>
                </a:schemeClr>
              </a:solidFill>
              <a:ln w="12700" cap="flat">
                <a:noFill/>
                <a:miter lim="400000"/>
              </a:ln>
              <a:effectLst/>
            </p:spPr>
            <p:txBody>
              <a:bodyPr anchor="ctr"/>
              <a:lstStyle/>
              <a:p>
                <a:pPr algn="ctr"/>
                <a:endParaRPr/>
              </a:p>
            </p:txBody>
          </p:sp>
          <p:sp>
            <p:nvSpPr>
              <p:cNvPr id="31" name="îŝḷîḓé-Freeform: Shape 46"/>
              <p:cNvSpPr/>
              <p:nvPr/>
            </p:nvSpPr>
            <p:spPr>
              <a:xfrm>
                <a:off x="4372036" y="2366172"/>
                <a:ext cx="543565" cy="893330"/>
              </a:xfrm>
              <a:custGeom>
                <a:avLst/>
                <a:gdLst/>
                <a:ahLst/>
                <a:cxnLst>
                  <a:cxn ang="0">
                    <a:pos x="wd2" y="hd2"/>
                  </a:cxn>
                  <a:cxn ang="5400000">
                    <a:pos x="wd2" y="hd2"/>
                  </a:cxn>
                  <a:cxn ang="10800000">
                    <a:pos x="wd2" y="hd2"/>
                  </a:cxn>
                  <a:cxn ang="16200000">
                    <a:pos x="wd2" y="hd2"/>
                  </a:cxn>
                </a:cxnLst>
                <a:rect l="0" t="0" r="r" b="b"/>
                <a:pathLst>
                  <a:path w="21593" h="21188" extrusionOk="0">
                    <a:moveTo>
                      <a:pt x="19620" y="155"/>
                    </a:moveTo>
                    <a:lnTo>
                      <a:pt x="1902" y="6262"/>
                    </a:lnTo>
                    <a:cubicBezTo>
                      <a:pt x="856" y="6623"/>
                      <a:pt x="-4" y="7508"/>
                      <a:pt x="0" y="8230"/>
                    </a:cubicBezTo>
                    <a:lnTo>
                      <a:pt x="57" y="20382"/>
                    </a:lnTo>
                    <a:cubicBezTo>
                      <a:pt x="61" y="21103"/>
                      <a:pt x="926" y="21394"/>
                      <a:pt x="1973" y="21033"/>
                    </a:cubicBezTo>
                    <a:lnTo>
                      <a:pt x="19690" y="14926"/>
                    </a:lnTo>
                    <a:cubicBezTo>
                      <a:pt x="20736" y="14565"/>
                      <a:pt x="21596" y="13679"/>
                      <a:pt x="21592" y="12958"/>
                    </a:cubicBezTo>
                    <a:lnTo>
                      <a:pt x="21535" y="806"/>
                    </a:lnTo>
                    <a:cubicBezTo>
                      <a:pt x="21531" y="85"/>
                      <a:pt x="20666" y="-206"/>
                      <a:pt x="19620" y="155"/>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32" name="îŝḷîḓé-Freeform: Shape 47"/>
              <p:cNvSpPr/>
              <p:nvPr/>
            </p:nvSpPr>
            <p:spPr>
              <a:xfrm>
                <a:off x="4372036" y="3046598"/>
                <a:ext cx="543565" cy="893425"/>
              </a:xfrm>
              <a:custGeom>
                <a:avLst/>
                <a:gdLst/>
                <a:ahLst/>
                <a:cxnLst>
                  <a:cxn ang="0">
                    <a:pos x="wd2" y="hd2"/>
                  </a:cxn>
                  <a:cxn ang="5400000">
                    <a:pos x="wd2" y="hd2"/>
                  </a:cxn>
                  <a:cxn ang="10800000">
                    <a:pos x="wd2" y="hd2"/>
                  </a:cxn>
                  <a:cxn ang="16200000">
                    <a:pos x="wd2" y="hd2"/>
                  </a:cxn>
                </a:cxnLst>
                <a:rect l="0" t="0" r="r" b="b"/>
                <a:pathLst>
                  <a:path w="21593" h="21187" extrusionOk="0">
                    <a:moveTo>
                      <a:pt x="19619" y="155"/>
                    </a:moveTo>
                    <a:lnTo>
                      <a:pt x="1902" y="6261"/>
                    </a:lnTo>
                    <a:cubicBezTo>
                      <a:pt x="856" y="6622"/>
                      <a:pt x="-4" y="7511"/>
                      <a:pt x="0" y="8228"/>
                    </a:cubicBezTo>
                    <a:lnTo>
                      <a:pt x="57" y="20382"/>
                    </a:lnTo>
                    <a:cubicBezTo>
                      <a:pt x="61" y="21099"/>
                      <a:pt x="926" y="21394"/>
                      <a:pt x="1972" y="21033"/>
                    </a:cubicBezTo>
                    <a:lnTo>
                      <a:pt x="19690" y="14927"/>
                    </a:lnTo>
                    <a:cubicBezTo>
                      <a:pt x="20736" y="14566"/>
                      <a:pt x="21596" y="13677"/>
                      <a:pt x="21592" y="12960"/>
                    </a:cubicBezTo>
                    <a:lnTo>
                      <a:pt x="21535" y="806"/>
                    </a:lnTo>
                    <a:cubicBezTo>
                      <a:pt x="21531" y="88"/>
                      <a:pt x="20666" y="-206"/>
                      <a:pt x="19619" y="155"/>
                    </a:cubicBezTo>
                  </a:path>
                </a:pathLst>
              </a:custGeom>
              <a:solidFill>
                <a:schemeClr val="accent1">
                  <a:lumMod val="100000"/>
                </a:schemeClr>
              </a:solidFill>
              <a:ln w="12700" cap="flat">
                <a:noFill/>
                <a:miter lim="400000"/>
              </a:ln>
              <a:effectLst/>
            </p:spPr>
            <p:txBody>
              <a:bodyPr anchor="ctr"/>
              <a:lstStyle/>
              <a:p>
                <a:pPr algn="ctr"/>
                <a:endParaRPr/>
              </a:p>
            </p:txBody>
          </p:sp>
          <p:sp>
            <p:nvSpPr>
              <p:cNvPr id="33" name="îŝḷîḓé-Freeform: Shape 48"/>
              <p:cNvSpPr/>
              <p:nvPr/>
            </p:nvSpPr>
            <p:spPr>
              <a:xfrm>
                <a:off x="4372036" y="3747642"/>
                <a:ext cx="543575" cy="893420"/>
              </a:xfrm>
              <a:custGeom>
                <a:avLst/>
                <a:gdLst/>
                <a:ahLst/>
                <a:cxnLst>
                  <a:cxn ang="0">
                    <a:pos x="wd2" y="hd2"/>
                  </a:cxn>
                  <a:cxn ang="5400000">
                    <a:pos x="wd2" y="hd2"/>
                  </a:cxn>
                  <a:cxn ang="10800000">
                    <a:pos x="wd2" y="hd2"/>
                  </a:cxn>
                  <a:cxn ang="16200000">
                    <a:pos x="wd2" y="hd2"/>
                  </a:cxn>
                </a:cxnLst>
                <a:rect l="0" t="0" r="r" b="b"/>
                <a:pathLst>
                  <a:path w="21594" h="21187" extrusionOk="0">
                    <a:moveTo>
                      <a:pt x="19621" y="154"/>
                    </a:moveTo>
                    <a:lnTo>
                      <a:pt x="1903" y="6260"/>
                    </a:lnTo>
                    <a:cubicBezTo>
                      <a:pt x="857" y="6620"/>
                      <a:pt x="-3" y="7510"/>
                      <a:pt x="0" y="8231"/>
                    </a:cubicBezTo>
                    <a:lnTo>
                      <a:pt x="58" y="20381"/>
                    </a:lnTo>
                    <a:cubicBezTo>
                      <a:pt x="61" y="21098"/>
                      <a:pt x="927" y="21393"/>
                      <a:pt x="1973" y="21032"/>
                    </a:cubicBezTo>
                    <a:lnTo>
                      <a:pt x="19691" y="14926"/>
                    </a:lnTo>
                    <a:cubicBezTo>
                      <a:pt x="20737" y="14565"/>
                      <a:pt x="21597" y="13676"/>
                      <a:pt x="21594" y="12959"/>
                    </a:cubicBezTo>
                    <a:lnTo>
                      <a:pt x="21536" y="809"/>
                    </a:lnTo>
                    <a:cubicBezTo>
                      <a:pt x="21533" y="88"/>
                      <a:pt x="20667" y="-207"/>
                      <a:pt x="19621" y="154"/>
                    </a:cubicBezTo>
                  </a:path>
                </a:pathLst>
              </a:custGeom>
              <a:solidFill>
                <a:schemeClr val="tx2">
                  <a:lumMod val="20000"/>
                  <a:lumOff val="80000"/>
                </a:schemeClr>
              </a:solidFill>
              <a:ln w="12700" cap="flat">
                <a:noFill/>
                <a:miter lim="400000"/>
              </a:ln>
              <a:effectLst/>
            </p:spPr>
            <p:txBody>
              <a:bodyPr anchor="ctr"/>
              <a:lstStyle/>
              <a:p>
                <a:pPr algn="ctr"/>
                <a:endParaRPr/>
              </a:p>
            </p:txBody>
          </p:sp>
          <p:sp>
            <p:nvSpPr>
              <p:cNvPr id="34" name="îŝḷîḓé-Freeform: Shape 31"/>
              <p:cNvSpPr/>
              <p:nvPr/>
            </p:nvSpPr>
            <p:spPr>
              <a:xfrm>
                <a:off x="6165883" y="1665129"/>
                <a:ext cx="543425" cy="893330"/>
              </a:xfrm>
              <a:custGeom>
                <a:avLst/>
                <a:gdLst/>
                <a:ahLst/>
                <a:cxnLst>
                  <a:cxn ang="0">
                    <a:pos x="wd2" y="hd2"/>
                  </a:cxn>
                  <a:cxn ang="5400000">
                    <a:pos x="wd2" y="hd2"/>
                  </a:cxn>
                  <a:cxn ang="10800000">
                    <a:pos x="wd2" y="hd2"/>
                  </a:cxn>
                  <a:cxn ang="16200000">
                    <a:pos x="wd2" y="hd2"/>
                  </a:cxn>
                </a:cxnLst>
                <a:rect l="0" t="0" r="r" b="b"/>
                <a:pathLst>
                  <a:path w="21594" h="21186" extrusionOk="0">
                    <a:moveTo>
                      <a:pt x="1973" y="155"/>
                    </a:moveTo>
                    <a:lnTo>
                      <a:pt x="19691" y="6261"/>
                    </a:lnTo>
                    <a:cubicBezTo>
                      <a:pt x="20742" y="6623"/>
                      <a:pt x="21597" y="7507"/>
                      <a:pt x="21594" y="8228"/>
                    </a:cubicBezTo>
                    <a:lnTo>
                      <a:pt x="21536" y="20379"/>
                    </a:lnTo>
                    <a:cubicBezTo>
                      <a:pt x="21533" y="21100"/>
                      <a:pt x="20672" y="21393"/>
                      <a:pt x="19621" y="21031"/>
                    </a:cubicBezTo>
                    <a:lnTo>
                      <a:pt x="1903" y="14925"/>
                    </a:lnTo>
                    <a:cubicBezTo>
                      <a:pt x="852" y="14563"/>
                      <a:pt x="-3" y="13679"/>
                      <a:pt x="0" y="12958"/>
                    </a:cubicBezTo>
                    <a:lnTo>
                      <a:pt x="58" y="807"/>
                    </a:lnTo>
                    <a:cubicBezTo>
                      <a:pt x="61" y="86"/>
                      <a:pt x="922" y="-207"/>
                      <a:pt x="1973" y="155"/>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35" name="îŝḷîḓé-Freeform: Shape 32"/>
              <p:cNvSpPr/>
              <p:nvPr/>
            </p:nvSpPr>
            <p:spPr>
              <a:xfrm>
                <a:off x="6165884" y="2366172"/>
                <a:ext cx="543443" cy="893413"/>
              </a:xfrm>
              <a:custGeom>
                <a:avLst/>
                <a:gdLst/>
                <a:ahLst/>
                <a:cxnLst>
                  <a:cxn ang="0">
                    <a:pos x="wd2" y="hd2"/>
                  </a:cxn>
                  <a:cxn ang="5400000">
                    <a:pos x="wd2" y="hd2"/>
                  </a:cxn>
                  <a:cxn ang="10800000">
                    <a:pos x="wd2" y="hd2"/>
                  </a:cxn>
                  <a:cxn ang="16200000">
                    <a:pos x="wd2" y="hd2"/>
                  </a:cxn>
                </a:cxnLst>
                <a:rect l="0" t="0" r="r" b="b"/>
                <a:pathLst>
                  <a:path w="21593" h="21185" extrusionOk="0">
                    <a:moveTo>
                      <a:pt x="1973" y="154"/>
                    </a:moveTo>
                    <a:lnTo>
                      <a:pt x="19689" y="6259"/>
                    </a:lnTo>
                    <a:cubicBezTo>
                      <a:pt x="20740" y="6621"/>
                      <a:pt x="21596" y="7508"/>
                      <a:pt x="21593" y="8226"/>
                    </a:cubicBezTo>
                    <a:lnTo>
                      <a:pt x="21534" y="20378"/>
                    </a:lnTo>
                    <a:cubicBezTo>
                      <a:pt x="21531" y="21096"/>
                      <a:pt x="20670" y="21392"/>
                      <a:pt x="19619" y="21030"/>
                    </a:cubicBezTo>
                    <a:lnTo>
                      <a:pt x="1903" y="14926"/>
                    </a:lnTo>
                    <a:cubicBezTo>
                      <a:pt x="851" y="14563"/>
                      <a:pt x="-4" y="13676"/>
                      <a:pt x="0" y="12958"/>
                    </a:cubicBezTo>
                    <a:lnTo>
                      <a:pt x="58" y="806"/>
                    </a:lnTo>
                    <a:cubicBezTo>
                      <a:pt x="62" y="88"/>
                      <a:pt x="921" y="-208"/>
                      <a:pt x="1973" y="154"/>
                    </a:cubicBezTo>
                  </a:path>
                </a:pathLst>
              </a:custGeom>
              <a:solidFill>
                <a:schemeClr val="accent2">
                  <a:lumMod val="100000"/>
                </a:schemeClr>
              </a:solidFill>
              <a:ln w="12700" cap="flat">
                <a:noFill/>
                <a:miter lim="400000"/>
              </a:ln>
              <a:effectLst/>
            </p:spPr>
            <p:txBody>
              <a:bodyPr anchor="ctr"/>
              <a:lstStyle/>
              <a:p>
                <a:pPr algn="ctr"/>
                <a:endParaRPr/>
              </a:p>
            </p:txBody>
          </p:sp>
          <p:sp>
            <p:nvSpPr>
              <p:cNvPr id="36" name="îŝḷîḓé-Freeform: Shape 33"/>
              <p:cNvSpPr/>
              <p:nvPr/>
            </p:nvSpPr>
            <p:spPr>
              <a:xfrm>
                <a:off x="6165883" y="3046598"/>
                <a:ext cx="543425" cy="893407"/>
              </a:xfrm>
              <a:custGeom>
                <a:avLst/>
                <a:gdLst/>
                <a:ahLst/>
                <a:cxnLst>
                  <a:cxn ang="0">
                    <a:pos x="wd2" y="hd2"/>
                  </a:cxn>
                  <a:cxn ang="5400000">
                    <a:pos x="wd2" y="hd2"/>
                  </a:cxn>
                  <a:cxn ang="10800000">
                    <a:pos x="wd2" y="hd2"/>
                  </a:cxn>
                  <a:cxn ang="16200000">
                    <a:pos x="wd2" y="hd2"/>
                  </a:cxn>
                </a:cxnLst>
                <a:rect l="0" t="0" r="r" b="b"/>
                <a:pathLst>
                  <a:path w="21594" h="21185" extrusionOk="0">
                    <a:moveTo>
                      <a:pt x="1973" y="154"/>
                    </a:moveTo>
                    <a:lnTo>
                      <a:pt x="19691" y="6259"/>
                    </a:lnTo>
                    <a:cubicBezTo>
                      <a:pt x="20742" y="6621"/>
                      <a:pt x="21597" y="7508"/>
                      <a:pt x="21594" y="8229"/>
                    </a:cubicBezTo>
                    <a:lnTo>
                      <a:pt x="21536" y="20379"/>
                    </a:lnTo>
                    <a:cubicBezTo>
                      <a:pt x="21533" y="21096"/>
                      <a:pt x="20672" y="21392"/>
                      <a:pt x="19621" y="21030"/>
                    </a:cubicBezTo>
                    <a:lnTo>
                      <a:pt x="1903" y="14925"/>
                    </a:lnTo>
                    <a:cubicBezTo>
                      <a:pt x="852" y="14563"/>
                      <a:pt x="-3" y="13676"/>
                      <a:pt x="0" y="12959"/>
                    </a:cubicBezTo>
                    <a:lnTo>
                      <a:pt x="58" y="809"/>
                    </a:lnTo>
                    <a:cubicBezTo>
                      <a:pt x="61" y="88"/>
                      <a:pt x="922" y="-208"/>
                      <a:pt x="1973"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37" name="îŝḷîḓé-Freeform: Shape 34"/>
              <p:cNvSpPr/>
              <p:nvPr/>
            </p:nvSpPr>
            <p:spPr>
              <a:xfrm>
                <a:off x="6763833" y="2015651"/>
                <a:ext cx="543584" cy="893334"/>
              </a:xfrm>
              <a:custGeom>
                <a:avLst/>
                <a:gdLst/>
                <a:ahLst/>
                <a:cxnLst>
                  <a:cxn ang="0">
                    <a:pos x="wd2" y="hd2"/>
                  </a:cxn>
                  <a:cxn ang="5400000">
                    <a:pos x="wd2" y="hd2"/>
                  </a:cxn>
                  <a:cxn ang="10800000">
                    <a:pos x="wd2" y="hd2"/>
                  </a:cxn>
                  <a:cxn ang="16200000">
                    <a:pos x="wd2" y="hd2"/>
                  </a:cxn>
                </a:cxnLst>
                <a:rect l="0" t="0" r="r" b="b"/>
                <a:pathLst>
                  <a:path w="21594" h="21188" extrusionOk="0">
                    <a:moveTo>
                      <a:pt x="1973" y="155"/>
                    </a:moveTo>
                    <a:lnTo>
                      <a:pt x="19691" y="6262"/>
                    </a:lnTo>
                    <a:cubicBezTo>
                      <a:pt x="20736" y="6623"/>
                      <a:pt x="21597" y="7509"/>
                      <a:pt x="21594" y="8230"/>
                    </a:cubicBezTo>
                    <a:lnTo>
                      <a:pt x="21536" y="20382"/>
                    </a:lnTo>
                    <a:cubicBezTo>
                      <a:pt x="21532" y="21103"/>
                      <a:pt x="20667" y="21394"/>
                      <a:pt x="19621" y="21033"/>
                    </a:cubicBezTo>
                    <a:lnTo>
                      <a:pt x="1903" y="14926"/>
                    </a:lnTo>
                    <a:cubicBezTo>
                      <a:pt x="858" y="14565"/>
                      <a:pt x="-3" y="13679"/>
                      <a:pt x="0" y="12958"/>
                    </a:cubicBezTo>
                    <a:lnTo>
                      <a:pt x="58" y="806"/>
                    </a:lnTo>
                    <a:cubicBezTo>
                      <a:pt x="62" y="85"/>
                      <a:pt x="927" y="-206"/>
                      <a:pt x="1973" y="155"/>
                    </a:cubicBezTo>
                  </a:path>
                </a:pathLst>
              </a:custGeom>
              <a:solidFill>
                <a:schemeClr val="accent3">
                  <a:lumMod val="100000"/>
                </a:schemeClr>
              </a:solidFill>
              <a:ln w="12700" cap="flat">
                <a:noFill/>
                <a:miter lim="400000"/>
              </a:ln>
              <a:effectLst/>
            </p:spPr>
            <p:txBody>
              <a:bodyPr anchor="ctr"/>
              <a:lstStyle/>
              <a:p>
                <a:pPr algn="ctr"/>
                <a:endParaRPr/>
              </a:p>
            </p:txBody>
          </p:sp>
          <p:sp>
            <p:nvSpPr>
              <p:cNvPr id="38" name="îŝḷîḓé-Freeform: Shape 35"/>
              <p:cNvSpPr/>
              <p:nvPr/>
            </p:nvSpPr>
            <p:spPr>
              <a:xfrm>
                <a:off x="6763833" y="2696075"/>
                <a:ext cx="543543" cy="893430"/>
              </a:xfrm>
              <a:custGeom>
                <a:avLst/>
                <a:gdLst/>
                <a:ahLst/>
                <a:cxnLst>
                  <a:cxn ang="0">
                    <a:pos x="wd2" y="hd2"/>
                  </a:cxn>
                  <a:cxn ang="5400000">
                    <a:pos x="wd2" y="hd2"/>
                  </a:cxn>
                  <a:cxn ang="10800000">
                    <a:pos x="wd2" y="hd2"/>
                  </a:cxn>
                  <a:cxn ang="16200000">
                    <a:pos x="wd2" y="hd2"/>
                  </a:cxn>
                </a:cxnLst>
                <a:rect l="0" t="0" r="r" b="b"/>
                <a:pathLst>
                  <a:path w="21593" h="21187" extrusionOk="0">
                    <a:moveTo>
                      <a:pt x="1973" y="154"/>
                    </a:moveTo>
                    <a:lnTo>
                      <a:pt x="19691" y="6260"/>
                    </a:lnTo>
                    <a:cubicBezTo>
                      <a:pt x="20737" y="6621"/>
                      <a:pt x="21597" y="7510"/>
                      <a:pt x="21593" y="8227"/>
                    </a:cubicBezTo>
                    <a:lnTo>
                      <a:pt x="21535" y="20381"/>
                    </a:lnTo>
                    <a:cubicBezTo>
                      <a:pt x="21532" y="21098"/>
                      <a:pt x="20667" y="21393"/>
                      <a:pt x="19620" y="21032"/>
                    </a:cubicBezTo>
                    <a:lnTo>
                      <a:pt x="1902" y="14926"/>
                    </a:lnTo>
                    <a:cubicBezTo>
                      <a:pt x="856" y="14565"/>
                      <a:pt x="-3" y="13676"/>
                      <a:pt x="0" y="12959"/>
                    </a:cubicBezTo>
                    <a:lnTo>
                      <a:pt x="58" y="805"/>
                    </a:lnTo>
                    <a:cubicBezTo>
                      <a:pt x="61" y="88"/>
                      <a:pt x="926" y="-207"/>
                      <a:pt x="1973"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39" name="îŝḷîḓé-Freeform: Shape 36"/>
              <p:cNvSpPr/>
              <p:nvPr/>
            </p:nvSpPr>
            <p:spPr>
              <a:xfrm>
                <a:off x="6763833" y="3397120"/>
                <a:ext cx="543584" cy="893415"/>
              </a:xfrm>
              <a:custGeom>
                <a:avLst/>
                <a:gdLst/>
                <a:ahLst/>
                <a:cxnLst>
                  <a:cxn ang="0">
                    <a:pos x="wd2" y="hd2"/>
                  </a:cxn>
                  <a:cxn ang="5400000">
                    <a:pos x="wd2" y="hd2"/>
                  </a:cxn>
                  <a:cxn ang="10800000">
                    <a:pos x="wd2" y="hd2"/>
                  </a:cxn>
                  <a:cxn ang="16200000">
                    <a:pos x="wd2" y="hd2"/>
                  </a:cxn>
                </a:cxnLst>
                <a:rect l="0" t="0" r="r" b="b"/>
                <a:pathLst>
                  <a:path w="21594" h="21187" extrusionOk="0">
                    <a:moveTo>
                      <a:pt x="1974" y="154"/>
                    </a:moveTo>
                    <a:lnTo>
                      <a:pt x="19691" y="6260"/>
                    </a:lnTo>
                    <a:cubicBezTo>
                      <a:pt x="20737" y="6620"/>
                      <a:pt x="21597" y="7510"/>
                      <a:pt x="21594" y="8231"/>
                    </a:cubicBezTo>
                    <a:lnTo>
                      <a:pt x="21536" y="20381"/>
                    </a:lnTo>
                    <a:cubicBezTo>
                      <a:pt x="21533" y="21098"/>
                      <a:pt x="20668" y="21393"/>
                      <a:pt x="19621" y="21032"/>
                    </a:cubicBezTo>
                    <a:lnTo>
                      <a:pt x="1904" y="14926"/>
                    </a:lnTo>
                    <a:cubicBezTo>
                      <a:pt x="858" y="14565"/>
                      <a:pt x="-3" y="13676"/>
                      <a:pt x="0" y="12959"/>
                    </a:cubicBezTo>
                    <a:lnTo>
                      <a:pt x="59" y="808"/>
                    </a:lnTo>
                    <a:cubicBezTo>
                      <a:pt x="62" y="87"/>
                      <a:pt x="928" y="-207"/>
                      <a:pt x="1974" y="154"/>
                    </a:cubicBezTo>
                  </a:path>
                </a:pathLst>
              </a:custGeom>
              <a:solidFill>
                <a:schemeClr val="accent3">
                  <a:lumMod val="100000"/>
                </a:schemeClr>
              </a:solidFill>
              <a:ln w="12700" cap="flat">
                <a:noFill/>
                <a:miter lim="400000"/>
              </a:ln>
              <a:effectLst/>
            </p:spPr>
            <p:txBody>
              <a:bodyPr anchor="ctr"/>
              <a:lstStyle/>
              <a:p>
                <a:pPr algn="ctr"/>
                <a:endParaRPr/>
              </a:p>
            </p:txBody>
          </p:sp>
          <p:sp>
            <p:nvSpPr>
              <p:cNvPr id="40" name="îŝḷîḓé-Freeform: Shape 37"/>
              <p:cNvSpPr/>
              <p:nvPr/>
            </p:nvSpPr>
            <p:spPr>
              <a:xfrm>
                <a:off x="7358708" y="2366172"/>
                <a:ext cx="543564" cy="893330"/>
              </a:xfrm>
              <a:custGeom>
                <a:avLst/>
                <a:gdLst/>
                <a:ahLst/>
                <a:cxnLst>
                  <a:cxn ang="0">
                    <a:pos x="wd2" y="hd2"/>
                  </a:cxn>
                  <a:cxn ang="5400000">
                    <a:pos x="wd2" y="hd2"/>
                  </a:cxn>
                  <a:cxn ang="10800000">
                    <a:pos x="wd2" y="hd2"/>
                  </a:cxn>
                  <a:cxn ang="16200000">
                    <a:pos x="wd2" y="hd2"/>
                  </a:cxn>
                </a:cxnLst>
                <a:rect l="0" t="0" r="r" b="b"/>
                <a:pathLst>
                  <a:path w="21593" h="21188" extrusionOk="0">
                    <a:moveTo>
                      <a:pt x="1973" y="155"/>
                    </a:moveTo>
                    <a:lnTo>
                      <a:pt x="19690" y="6262"/>
                    </a:lnTo>
                    <a:cubicBezTo>
                      <a:pt x="20736" y="6623"/>
                      <a:pt x="21597" y="7508"/>
                      <a:pt x="21593" y="8230"/>
                    </a:cubicBezTo>
                    <a:lnTo>
                      <a:pt x="21535" y="20382"/>
                    </a:lnTo>
                    <a:cubicBezTo>
                      <a:pt x="21531" y="21103"/>
                      <a:pt x="20666" y="21394"/>
                      <a:pt x="19620" y="21033"/>
                    </a:cubicBezTo>
                    <a:lnTo>
                      <a:pt x="1902" y="14926"/>
                    </a:lnTo>
                    <a:cubicBezTo>
                      <a:pt x="856" y="14565"/>
                      <a:pt x="-3" y="13679"/>
                      <a:pt x="0" y="12958"/>
                    </a:cubicBezTo>
                    <a:lnTo>
                      <a:pt x="58" y="806"/>
                    </a:lnTo>
                    <a:cubicBezTo>
                      <a:pt x="61" y="85"/>
                      <a:pt x="926" y="-206"/>
                      <a:pt x="1973" y="155"/>
                    </a:cubicBezTo>
                  </a:path>
                </a:pathLst>
              </a:custGeom>
              <a:solidFill>
                <a:schemeClr val="tx2">
                  <a:lumMod val="20000"/>
                  <a:lumOff val="80000"/>
                </a:schemeClr>
              </a:solidFill>
              <a:ln w="12700" cap="flat">
                <a:noFill/>
                <a:miter lim="400000"/>
              </a:ln>
              <a:effectLst/>
            </p:spPr>
            <p:txBody>
              <a:bodyPr anchor="ctr"/>
              <a:lstStyle/>
              <a:p>
                <a:pPr algn="ctr"/>
                <a:endParaRPr/>
              </a:p>
            </p:txBody>
          </p:sp>
          <p:sp>
            <p:nvSpPr>
              <p:cNvPr id="41" name="îŝḷîḓé-Freeform: Shape 38"/>
              <p:cNvSpPr/>
              <p:nvPr/>
            </p:nvSpPr>
            <p:spPr>
              <a:xfrm>
                <a:off x="7361782" y="3046598"/>
                <a:ext cx="543565" cy="893425"/>
              </a:xfrm>
              <a:custGeom>
                <a:avLst/>
                <a:gdLst/>
                <a:ahLst/>
                <a:cxnLst>
                  <a:cxn ang="0">
                    <a:pos x="wd2" y="hd2"/>
                  </a:cxn>
                  <a:cxn ang="5400000">
                    <a:pos x="wd2" y="hd2"/>
                  </a:cxn>
                  <a:cxn ang="10800000">
                    <a:pos x="wd2" y="hd2"/>
                  </a:cxn>
                  <a:cxn ang="16200000">
                    <a:pos x="wd2" y="hd2"/>
                  </a:cxn>
                </a:cxnLst>
                <a:rect l="0" t="0" r="r" b="b"/>
                <a:pathLst>
                  <a:path w="21593" h="21187" extrusionOk="0">
                    <a:moveTo>
                      <a:pt x="1973" y="155"/>
                    </a:moveTo>
                    <a:lnTo>
                      <a:pt x="19691" y="6261"/>
                    </a:lnTo>
                    <a:cubicBezTo>
                      <a:pt x="20737" y="6622"/>
                      <a:pt x="21596" y="7511"/>
                      <a:pt x="21593" y="8228"/>
                    </a:cubicBezTo>
                    <a:lnTo>
                      <a:pt x="21535" y="20382"/>
                    </a:lnTo>
                    <a:cubicBezTo>
                      <a:pt x="21532" y="21099"/>
                      <a:pt x="20667" y="21394"/>
                      <a:pt x="19620" y="21033"/>
                    </a:cubicBezTo>
                    <a:lnTo>
                      <a:pt x="1903" y="14927"/>
                    </a:lnTo>
                    <a:cubicBezTo>
                      <a:pt x="857" y="14566"/>
                      <a:pt x="-4" y="13677"/>
                      <a:pt x="0" y="12960"/>
                    </a:cubicBezTo>
                    <a:lnTo>
                      <a:pt x="58" y="806"/>
                    </a:lnTo>
                    <a:cubicBezTo>
                      <a:pt x="62" y="88"/>
                      <a:pt x="927" y="-206"/>
                      <a:pt x="1973" y="155"/>
                    </a:cubicBezTo>
                  </a:path>
                </a:pathLst>
              </a:custGeom>
              <a:solidFill>
                <a:schemeClr val="accent1">
                  <a:lumMod val="100000"/>
                </a:schemeClr>
              </a:solidFill>
              <a:ln w="12700" cap="flat">
                <a:noFill/>
                <a:miter lim="400000"/>
              </a:ln>
              <a:effectLst/>
            </p:spPr>
            <p:txBody>
              <a:bodyPr anchor="ctr"/>
              <a:lstStyle/>
              <a:p>
                <a:pPr algn="ctr"/>
                <a:endParaRPr/>
              </a:p>
            </p:txBody>
          </p:sp>
          <p:sp>
            <p:nvSpPr>
              <p:cNvPr id="42" name="îŝḷîḓé-Freeform: Shape 39"/>
              <p:cNvSpPr/>
              <p:nvPr/>
            </p:nvSpPr>
            <p:spPr>
              <a:xfrm>
                <a:off x="7361782" y="3747642"/>
                <a:ext cx="543585" cy="893420"/>
              </a:xfrm>
              <a:custGeom>
                <a:avLst/>
                <a:gdLst/>
                <a:ahLst/>
                <a:cxnLst>
                  <a:cxn ang="0">
                    <a:pos x="wd2" y="hd2"/>
                  </a:cxn>
                  <a:cxn ang="5400000">
                    <a:pos x="wd2" y="hd2"/>
                  </a:cxn>
                  <a:cxn ang="10800000">
                    <a:pos x="wd2" y="hd2"/>
                  </a:cxn>
                  <a:cxn ang="16200000">
                    <a:pos x="wd2" y="hd2"/>
                  </a:cxn>
                </a:cxnLst>
                <a:rect l="0" t="0" r="r" b="b"/>
                <a:pathLst>
                  <a:path w="21594" h="21187" extrusionOk="0">
                    <a:moveTo>
                      <a:pt x="1973" y="154"/>
                    </a:moveTo>
                    <a:lnTo>
                      <a:pt x="19690" y="6260"/>
                    </a:lnTo>
                    <a:cubicBezTo>
                      <a:pt x="20736" y="6620"/>
                      <a:pt x="21597" y="7510"/>
                      <a:pt x="21594" y="8231"/>
                    </a:cubicBezTo>
                    <a:lnTo>
                      <a:pt x="21535" y="20381"/>
                    </a:lnTo>
                    <a:cubicBezTo>
                      <a:pt x="21532" y="21098"/>
                      <a:pt x="20666" y="21393"/>
                      <a:pt x="19620" y="21032"/>
                    </a:cubicBezTo>
                    <a:lnTo>
                      <a:pt x="1902" y="14926"/>
                    </a:lnTo>
                    <a:cubicBezTo>
                      <a:pt x="857" y="14565"/>
                      <a:pt x="-3" y="13676"/>
                      <a:pt x="0" y="12959"/>
                    </a:cubicBezTo>
                    <a:lnTo>
                      <a:pt x="58" y="809"/>
                    </a:lnTo>
                    <a:cubicBezTo>
                      <a:pt x="61" y="88"/>
                      <a:pt x="926" y="-207"/>
                      <a:pt x="1973"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43" name="îŝḷîḓé-Freeform: Shape 22"/>
              <p:cNvSpPr/>
              <p:nvPr/>
            </p:nvSpPr>
            <p:spPr>
              <a:xfrm>
                <a:off x="6825691" y="4383754"/>
                <a:ext cx="1043476" cy="586835"/>
              </a:xfrm>
              <a:custGeom>
                <a:avLst/>
                <a:gdLst/>
                <a:ahLst/>
                <a:cxnLst>
                  <a:cxn ang="0">
                    <a:pos x="wd2" y="hd2"/>
                  </a:cxn>
                  <a:cxn ang="5400000">
                    <a:pos x="wd2" y="hd2"/>
                  </a:cxn>
                  <a:cxn ang="10800000">
                    <a:pos x="wd2" y="hd2"/>
                  </a:cxn>
                  <a:cxn ang="16200000">
                    <a:pos x="wd2" y="hd2"/>
                  </a:cxn>
                </a:cxnLst>
                <a:rect l="0" t="0" r="r" b="b"/>
                <a:pathLst>
                  <a:path w="21324" h="21597" extrusionOk="0">
                    <a:moveTo>
                      <a:pt x="10654" y="0"/>
                    </a:moveTo>
                    <a:cubicBezTo>
                      <a:pt x="10290" y="-1"/>
                      <a:pt x="9927" y="136"/>
                      <a:pt x="9650" y="415"/>
                    </a:cubicBezTo>
                    <a:lnTo>
                      <a:pt x="409" y="9788"/>
                    </a:lnTo>
                    <a:cubicBezTo>
                      <a:pt x="-139" y="10343"/>
                      <a:pt x="-136" y="11252"/>
                      <a:pt x="414" y="11811"/>
                    </a:cubicBezTo>
                    <a:lnTo>
                      <a:pt x="9676" y="21182"/>
                    </a:lnTo>
                    <a:cubicBezTo>
                      <a:pt x="9951" y="21457"/>
                      <a:pt x="10309" y="21596"/>
                      <a:pt x="10668" y="21598"/>
                    </a:cubicBezTo>
                    <a:cubicBezTo>
                      <a:pt x="11031" y="21599"/>
                      <a:pt x="11394" y="21459"/>
                      <a:pt x="11670" y="21177"/>
                    </a:cubicBezTo>
                    <a:lnTo>
                      <a:pt x="20914" y="11805"/>
                    </a:lnTo>
                    <a:cubicBezTo>
                      <a:pt x="21461" y="11251"/>
                      <a:pt x="21460" y="10351"/>
                      <a:pt x="20916" y="9792"/>
                    </a:cubicBezTo>
                    <a:lnTo>
                      <a:pt x="11719" y="490"/>
                    </a:lnTo>
                    <a:lnTo>
                      <a:pt x="11647" y="415"/>
                    </a:lnTo>
                    <a:cubicBezTo>
                      <a:pt x="11374" y="140"/>
                      <a:pt x="11014" y="2"/>
                      <a:pt x="10654" y="0"/>
                    </a:cubicBezTo>
                  </a:path>
                </a:pathLst>
              </a:custGeom>
              <a:solidFill>
                <a:schemeClr val="tx2">
                  <a:lumMod val="20000"/>
                  <a:lumOff val="80000"/>
                </a:schemeClr>
              </a:solidFill>
              <a:ln w="12700" cap="flat">
                <a:noFill/>
                <a:miter lim="400000"/>
              </a:ln>
              <a:effectLst/>
            </p:spPr>
            <p:txBody>
              <a:bodyPr anchor="ctr"/>
              <a:lstStyle/>
              <a:p>
                <a:pPr algn="ctr"/>
                <a:endParaRPr/>
              </a:p>
            </p:txBody>
          </p:sp>
          <p:sp>
            <p:nvSpPr>
              <p:cNvPr id="44" name="îŝḷîḓé-Freeform: Shape 23"/>
              <p:cNvSpPr/>
              <p:nvPr/>
            </p:nvSpPr>
            <p:spPr>
              <a:xfrm>
                <a:off x="6227742" y="4693038"/>
                <a:ext cx="1043546" cy="586855"/>
              </a:xfrm>
              <a:custGeom>
                <a:avLst/>
                <a:gdLst/>
                <a:ahLst/>
                <a:cxnLst>
                  <a:cxn ang="0">
                    <a:pos x="wd2" y="hd2"/>
                  </a:cxn>
                  <a:cxn ang="5400000">
                    <a:pos x="wd2" y="hd2"/>
                  </a:cxn>
                  <a:cxn ang="10800000">
                    <a:pos x="wd2" y="hd2"/>
                  </a:cxn>
                  <a:cxn ang="16200000">
                    <a:pos x="wd2" y="hd2"/>
                  </a:cxn>
                </a:cxnLst>
                <a:rect l="0" t="0" r="r" b="b"/>
                <a:pathLst>
                  <a:path w="21324" h="21597" extrusionOk="0">
                    <a:moveTo>
                      <a:pt x="10653" y="0"/>
                    </a:moveTo>
                    <a:cubicBezTo>
                      <a:pt x="10291" y="-1"/>
                      <a:pt x="9928" y="138"/>
                      <a:pt x="9653" y="419"/>
                    </a:cubicBezTo>
                    <a:lnTo>
                      <a:pt x="409" y="9792"/>
                    </a:lnTo>
                    <a:cubicBezTo>
                      <a:pt x="-139" y="10347"/>
                      <a:pt x="-136" y="11256"/>
                      <a:pt x="414" y="11809"/>
                    </a:cubicBezTo>
                    <a:lnTo>
                      <a:pt x="9676" y="21180"/>
                    </a:lnTo>
                    <a:cubicBezTo>
                      <a:pt x="9950" y="21458"/>
                      <a:pt x="10310" y="21597"/>
                      <a:pt x="10670" y="21598"/>
                    </a:cubicBezTo>
                    <a:cubicBezTo>
                      <a:pt x="11009" y="21599"/>
                      <a:pt x="11348" y="21477"/>
                      <a:pt x="11616" y="21235"/>
                    </a:cubicBezTo>
                    <a:lnTo>
                      <a:pt x="20920" y="11801"/>
                    </a:lnTo>
                    <a:cubicBezTo>
                      <a:pt x="21461" y="11245"/>
                      <a:pt x="21459" y="10341"/>
                      <a:pt x="20911" y="9792"/>
                    </a:cubicBezTo>
                    <a:lnTo>
                      <a:pt x="11650" y="421"/>
                    </a:lnTo>
                    <a:cubicBezTo>
                      <a:pt x="11376" y="142"/>
                      <a:pt x="11014" y="2"/>
                      <a:pt x="10653" y="0"/>
                    </a:cubicBezTo>
                  </a:path>
                </a:pathLst>
              </a:custGeom>
              <a:solidFill>
                <a:schemeClr val="accent2">
                  <a:lumMod val="100000"/>
                </a:schemeClr>
              </a:solidFill>
              <a:ln w="12700" cap="flat">
                <a:noFill/>
                <a:miter lim="400000"/>
              </a:ln>
              <a:effectLst/>
            </p:spPr>
            <p:txBody>
              <a:bodyPr anchor="ctr"/>
              <a:lstStyle/>
              <a:p>
                <a:pPr algn="ctr"/>
                <a:endParaRPr/>
              </a:p>
            </p:txBody>
          </p:sp>
          <p:sp>
            <p:nvSpPr>
              <p:cNvPr id="45" name="îŝḷîḓé-Freeform: Shape 24"/>
              <p:cNvSpPr/>
              <p:nvPr/>
            </p:nvSpPr>
            <p:spPr>
              <a:xfrm>
                <a:off x="5629793" y="5022941"/>
                <a:ext cx="1043601" cy="586915"/>
              </a:xfrm>
              <a:custGeom>
                <a:avLst/>
                <a:gdLst/>
                <a:ahLst/>
                <a:cxnLst>
                  <a:cxn ang="0">
                    <a:pos x="wd2" y="hd2"/>
                  </a:cxn>
                  <a:cxn ang="5400000">
                    <a:pos x="wd2" y="hd2"/>
                  </a:cxn>
                  <a:cxn ang="10800000">
                    <a:pos x="wd2" y="hd2"/>
                  </a:cxn>
                  <a:cxn ang="16200000">
                    <a:pos x="wd2" y="hd2"/>
                  </a:cxn>
                </a:cxnLst>
                <a:rect l="0" t="0" r="r" b="b"/>
                <a:pathLst>
                  <a:path w="21324" h="21597" extrusionOk="0">
                    <a:moveTo>
                      <a:pt x="10655" y="0"/>
                    </a:moveTo>
                    <a:cubicBezTo>
                      <a:pt x="10293" y="-1"/>
                      <a:pt x="9930" y="138"/>
                      <a:pt x="9656" y="415"/>
                    </a:cubicBezTo>
                    <a:lnTo>
                      <a:pt x="408" y="9787"/>
                    </a:lnTo>
                    <a:cubicBezTo>
                      <a:pt x="-136" y="10342"/>
                      <a:pt x="-137" y="11257"/>
                      <a:pt x="414" y="11809"/>
                    </a:cubicBezTo>
                    <a:lnTo>
                      <a:pt x="9675" y="21180"/>
                    </a:lnTo>
                    <a:cubicBezTo>
                      <a:pt x="9948" y="21457"/>
                      <a:pt x="10309" y="21597"/>
                      <a:pt x="10668" y="21598"/>
                    </a:cubicBezTo>
                    <a:cubicBezTo>
                      <a:pt x="11017" y="21599"/>
                      <a:pt x="11365" y="21471"/>
                      <a:pt x="11634" y="21213"/>
                    </a:cubicBezTo>
                    <a:lnTo>
                      <a:pt x="20920" y="11799"/>
                    </a:lnTo>
                    <a:cubicBezTo>
                      <a:pt x="21463" y="11243"/>
                      <a:pt x="21458" y="10344"/>
                      <a:pt x="20914" y="9786"/>
                    </a:cubicBezTo>
                    <a:lnTo>
                      <a:pt x="11648" y="416"/>
                    </a:lnTo>
                    <a:cubicBezTo>
                      <a:pt x="11376" y="141"/>
                      <a:pt x="11016" y="2"/>
                      <a:pt x="10655" y="0"/>
                    </a:cubicBezTo>
                  </a:path>
                </a:pathLst>
              </a:custGeom>
              <a:solidFill>
                <a:schemeClr val="accent1">
                  <a:lumMod val="100000"/>
                </a:schemeClr>
              </a:solidFill>
              <a:ln w="12700" cap="flat">
                <a:noFill/>
                <a:miter lim="400000"/>
              </a:ln>
              <a:effectLst/>
            </p:spPr>
            <p:txBody>
              <a:bodyPr anchor="ctr"/>
              <a:lstStyle/>
              <a:p>
                <a:pPr algn="ctr"/>
                <a:endParaRPr/>
              </a:p>
            </p:txBody>
          </p:sp>
          <p:sp>
            <p:nvSpPr>
              <p:cNvPr id="46" name="îŝḷîḓé-Freeform: Shape 25"/>
              <p:cNvSpPr/>
              <p:nvPr/>
            </p:nvSpPr>
            <p:spPr>
              <a:xfrm>
                <a:off x="6227742" y="4053851"/>
                <a:ext cx="1043497" cy="586915"/>
              </a:xfrm>
              <a:custGeom>
                <a:avLst/>
                <a:gdLst/>
                <a:ahLst/>
                <a:cxnLst>
                  <a:cxn ang="0">
                    <a:pos x="wd2" y="hd2"/>
                  </a:cxn>
                  <a:cxn ang="5400000">
                    <a:pos x="wd2" y="hd2"/>
                  </a:cxn>
                  <a:cxn ang="10800000">
                    <a:pos x="wd2" y="hd2"/>
                  </a:cxn>
                  <a:cxn ang="16200000">
                    <a:pos x="wd2" y="hd2"/>
                  </a:cxn>
                </a:cxnLst>
                <a:rect l="0" t="0" r="r" b="b"/>
                <a:pathLst>
                  <a:path w="21322" h="21598" extrusionOk="0">
                    <a:moveTo>
                      <a:pt x="10651" y="0"/>
                    </a:moveTo>
                    <a:cubicBezTo>
                      <a:pt x="10289" y="-1"/>
                      <a:pt x="9926" y="138"/>
                      <a:pt x="9651" y="419"/>
                    </a:cubicBezTo>
                    <a:lnTo>
                      <a:pt x="408" y="9791"/>
                    </a:lnTo>
                    <a:cubicBezTo>
                      <a:pt x="-140" y="10346"/>
                      <a:pt x="-134" y="11255"/>
                      <a:pt x="413" y="11808"/>
                    </a:cubicBezTo>
                    <a:lnTo>
                      <a:pt x="9674" y="21179"/>
                    </a:lnTo>
                    <a:cubicBezTo>
                      <a:pt x="9948" y="21456"/>
                      <a:pt x="10308" y="21596"/>
                      <a:pt x="10668" y="21598"/>
                    </a:cubicBezTo>
                    <a:cubicBezTo>
                      <a:pt x="11031" y="21599"/>
                      <a:pt x="11395" y="21458"/>
                      <a:pt x="11671" y="21180"/>
                    </a:cubicBezTo>
                    <a:lnTo>
                      <a:pt x="20911" y="11808"/>
                    </a:lnTo>
                    <a:cubicBezTo>
                      <a:pt x="21459" y="11253"/>
                      <a:pt x="21460" y="10344"/>
                      <a:pt x="20909" y="9792"/>
                    </a:cubicBezTo>
                    <a:lnTo>
                      <a:pt x="13439" y="2233"/>
                    </a:lnTo>
                    <a:lnTo>
                      <a:pt x="11634" y="408"/>
                    </a:lnTo>
                    <a:cubicBezTo>
                      <a:pt x="11361" y="138"/>
                      <a:pt x="11006" y="1"/>
                      <a:pt x="10651" y="0"/>
                    </a:cubicBezTo>
                  </a:path>
                </a:pathLst>
              </a:custGeom>
              <a:solidFill>
                <a:schemeClr val="accent2">
                  <a:lumMod val="100000"/>
                </a:schemeClr>
              </a:solidFill>
              <a:ln w="12700" cap="flat">
                <a:noFill/>
                <a:miter lim="400000"/>
              </a:ln>
              <a:effectLst/>
            </p:spPr>
            <p:txBody>
              <a:bodyPr anchor="ctr"/>
              <a:lstStyle/>
              <a:p>
                <a:pPr algn="ctr"/>
                <a:endParaRPr/>
              </a:p>
            </p:txBody>
          </p:sp>
          <p:sp>
            <p:nvSpPr>
              <p:cNvPr id="47" name="îŝḷîḓé-Freeform: Shape 26"/>
              <p:cNvSpPr/>
              <p:nvPr/>
            </p:nvSpPr>
            <p:spPr>
              <a:xfrm>
                <a:off x="5629793" y="4383754"/>
                <a:ext cx="1043489" cy="586816"/>
              </a:xfrm>
              <a:custGeom>
                <a:avLst/>
                <a:gdLst/>
                <a:ahLst/>
                <a:cxnLst>
                  <a:cxn ang="0">
                    <a:pos x="wd2" y="hd2"/>
                  </a:cxn>
                  <a:cxn ang="5400000">
                    <a:pos x="wd2" y="hd2"/>
                  </a:cxn>
                  <a:cxn ang="10800000">
                    <a:pos x="wd2" y="hd2"/>
                  </a:cxn>
                  <a:cxn ang="16200000">
                    <a:pos x="wd2" y="hd2"/>
                  </a:cxn>
                </a:cxnLst>
                <a:rect l="0" t="0" r="r" b="b"/>
                <a:pathLst>
                  <a:path w="21323" h="21597" extrusionOk="0">
                    <a:moveTo>
                      <a:pt x="10653" y="0"/>
                    </a:moveTo>
                    <a:cubicBezTo>
                      <a:pt x="10290" y="-1"/>
                      <a:pt x="9928" y="137"/>
                      <a:pt x="9653" y="415"/>
                    </a:cubicBezTo>
                    <a:lnTo>
                      <a:pt x="409" y="9789"/>
                    </a:lnTo>
                    <a:cubicBezTo>
                      <a:pt x="-139" y="10343"/>
                      <a:pt x="-136" y="11252"/>
                      <a:pt x="414" y="11810"/>
                    </a:cubicBezTo>
                    <a:lnTo>
                      <a:pt x="9676" y="21183"/>
                    </a:lnTo>
                    <a:cubicBezTo>
                      <a:pt x="9949" y="21458"/>
                      <a:pt x="10309" y="21596"/>
                      <a:pt x="10668" y="21598"/>
                    </a:cubicBezTo>
                    <a:cubicBezTo>
                      <a:pt x="11031" y="21599"/>
                      <a:pt x="11393" y="21460"/>
                      <a:pt x="11669" y="21178"/>
                    </a:cubicBezTo>
                    <a:lnTo>
                      <a:pt x="20913" y="11805"/>
                    </a:lnTo>
                    <a:cubicBezTo>
                      <a:pt x="21461" y="11251"/>
                      <a:pt x="21459" y="10347"/>
                      <a:pt x="20911" y="9789"/>
                    </a:cubicBezTo>
                    <a:lnTo>
                      <a:pt x="11646" y="416"/>
                    </a:lnTo>
                    <a:cubicBezTo>
                      <a:pt x="11374" y="141"/>
                      <a:pt x="11013" y="2"/>
                      <a:pt x="10653" y="0"/>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48" name="îŝḷîḓé-Freeform: Shape 27"/>
              <p:cNvSpPr/>
              <p:nvPr/>
            </p:nvSpPr>
            <p:spPr>
              <a:xfrm>
                <a:off x="5031843" y="4693038"/>
                <a:ext cx="1043549" cy="586935"/>
              </a:xfrm>
              <a:custGeom>
                <a:avLst/>
                <a:gdLst/>
                <a:ahLst/>
                <a:cxnLst>
                  <a:cxn ang="0">
                    <a:pos x="wd2" y="hd2"/>
                  </a:cxn>
                  <a:cxn ang="5400000">
                    <a:pos x="wd2" y="hd2"/>
                  </a:cxn>
                  <a:cxn ang="10800000">
                    <a:pos x="wd2" y="hd2"/>
                  </a:cxn>
                  <a:cxn ang="16200000">
                    <a:pos x="wd2" y="hd2"/>
                  </a:cxn>
                </a:cxnLst>
                <a:rect l="0" t="0" r="r" b="b"/>
                <a:pathLst>
                  <a:path w="21324" h="21599" extrusionOk="0">
                    <a:moveTo>
                      <a:pt x="10654" y="0"/>
                    </a:moveTo>
                    <a:cubicBezTo>
                      <a:pt x="10291" y="-1"/>
                      <a:pt x="9928" y="139"/>
                      <a:pt x="9654" y="420"/>
                    </a:cubicBezTo>
                    <a:lnTo>
                      <a:pt x="410" y="9792"/>
                    </a:lnTo>
                    <a:cubicBezTo>
                      <a:pt x="-138" y="10347"/>
                      <a:pt x="-136" y="11255"/>
                      <a:pt x="415" y="11814"/>
                    </a:cubicBezTo>
                    <a:lnTo>
                      <a:pt x="7911" y="19398"/>
                    </a:lnTo>
                    <a:lnTo>
                      <a:pt x="9684" y="21192"/>
                    </a:lnTo>
                    <a:cubicBezTo>
                      <a:pt x="9957" y="21461"/>
                      <a:pt x="10311" y="21597"/>
                      <a:pt x="10667" y="21598"/>
                    </a:cubicBezTo>
                    <a:cubicBezTo>
                      <a:pt x="11031" y="21599"/>
                      <a:pt x="11395" y="21460"/>
                      <a:pt x="11669" y="21180"/>
                    </a:cubicBezTo>
                    <a:lnTo>
                      <a:pt x="20913" y="11809"/>
                    </a:lnTo>
                    <a:cubicBezTo>
                      <a:pt x="21461" y="11254"/>
                      <a:pt x="21462" y="10345"/>
                      <a:pt x="20911" y="9786"/>
                    </a:cubicBezTo>
                    <a:lnTo>
                      <a:pt x="11650" y="421"/>
                    </a:lnTo>
                    <a:cubicBezTo>
                      <a:pt x="11375" y="143"/>
                      <a:pt x="11015" y="1"/>
                      <a:pt x="10654" y="0"/>
                    </a:cubicBezTo>
                  </a:path>
                </a:pathLst>
              </a:custGeom>
              <a:solidFill>
                <a:schemeClr val="tx2">
                  <a:lumMod val="20000"/>
                  <a:lumOff val="80000"/>
                </a:schemeClr>
              </a:solidFill>
              <a:ln w="12700" cap="flat">
                <a:noFill/>
                <a:miter lim="400000"/>
              </a:ln>
              <a:effectLst/>
            </p:spPr>
            <p:txBody>
              <a:bodyPr anchor="ctr"/>
              <a:lstStyle/>
              <a:p>
                <a:pPr algn="ctr"/>
                <a:endParaRPr/>
              </a:p>
            </p:txBody>
          </p:sp>
          <p:sp>
            <p:nvSpPr>
              <p:cNvPr id="49" name="îŝḷîḓé-Freeform: Shape 28"/>
              <p:cNvSpPr/>
              <p:nvPr/>
            </p:nvSpPr>
            <p:spPr>
              <a:xfrm>
                <a:off x="5609174" y="3723947"/>
                <a:ext cx="1043484" cy="586877"/>
              </a:xfrm>
              <a:custGeom>
                <a:avLst/>
                <a:gdLst/>
                <a:ahLst/>
                <a:cxnLst>
                  <a:cxn ang="0">
                    <a:pos x="wd2" y="hd2"/>
                  </a:cxn>
                  <a:cxn ang="5400000">
                    <a:pos x="wd2" y="hd2"/>
                  </a:cxn>
                  <a:cxn ang="10800000">
                    <a:pos x="wd2" y="hd2"/>
                  </a:cxn>
                  <a:cxn ang="16200000">
                    <a:pos x="wd2" y="hd2"/>
                  </a:cxn>
                </a:cxnLst>
                <a:rect l="0" t="0" r="r" b="b"/>
                <a:pathLst>
                  <a:path w="21326" h="21597" extrusionOk="0">
                    <a:moveTo>
                      <a:pt x="10654" y="0"/>
                    </a:moveTo>
                    <a:cubicBezTo>
                      <a:pt x="10304" y="-1"/>
                      <a:pt x="9953" y="129"/>
                      <a:pt x="9680" y="387"/>
                    </a:cubicBezTo>
                    <a:lnTo>
                      <a:pt x="1838" y="8339"/>
                    </a:lnTo>
                    <a:lnTo>
                      <a:pt x="409" y="9788"/>
                    </a:lnTo>
                    <a:cubicBezTo>
                      <a:pt x="-139" y="10342"/>
                      <a:pt x="-136" y="11251"/>
                      <a:pt x="414" y="11810"/>
                    </a:cubicBezTo>
                    <a:lnTo>
                      <a:pt x="9677" y="21181"/>
                    </a:lnTo>
                    <a:cubicBezTo>
                      <a:pt x="9952" y="21456"/>
                      <a:pt x="10312" y="21596"/>
                      <a:pt x="10672" y="21598"/>
                    </a:cubicBezTo>
                    <a:cubicBezTo>
                      <a:pt x="11034" y="21599"/>
                      <a:pt x="11396" y="21460"/>
                      <a:pt x="11671" y="21182"/>
                    </a:cubicBezTo>
                    <a:lnTo>
                      <a:pt x="20916" y="11810"/>
                    </a:lnTo>
                    <a:cubicBezTo>
                      <a:pt x="21446" y="11268"/>
                      <a:pt x="21461" y="10406"/>
                      <a:pt x="20967" y="9845"/>
                    </a:cubicBezTo>
                    <a:lnTo>
                      <a:pt x="11591" y="362"/>
                    </a:lnTo>
                    <a:cubicBezTo>
                      <a:pt x="11326" y="122"/>
                      <a:pt x="10990" y="2"/>
                      <a:pt x="10654" y="0"/>
                    </a:cubicBezTo>
                  </a:path>
                </a:pathLst>
              </a:custGeom>
              <a:solidFill>
                <a:schemeClr val="accent2">
                  <a:lumMod val="100000"/>
                </a:schemeClr>
              </a:solidFill>
              <a:ln w="12700" cap="flat">
                <a:noFill/>
                <a:miter lim="400000"/>
              </a:ln>
              <a:effectLst/>
            </p:spPr>
            <p:txBody>
              <a:bodyPr anchor="ctr"/>
              <a:lstStyle/>
              <a:p>
                <a:pPr algn="ctr"/>
                <a:endParaRPr/>
              </a:p>
            </p:txBody>
          </p:sp>
          <p:sp>
            <p:nvSpPr>
              <p:cNvPr id="50" name="îŝḷîḓé-Freeform: Shape 29"/>
              <p:cNvSpPr/>
              <p:nvPr/>
            </p:nvSpPr>
            <p:spPr>
              <a:xfrm>
                <a:off x="5031843" y="4053851"/>
                <a:ext cx="1043489" cy="586856"/>
              </a:xfrm>
              <a:custGeom>
                <a:avLst/>
                <a:gdLst/>
                <a:ahLst/>
                <a:cxnLst>
                  <a:cxn ang="0">
                    <a:pos x="wd2" y="hd2"/>
                  </a:cxn>
                  <a:cxn ang="5400000">
                    <a:pos x="wd2" y="hd2"/>
                  </a:cxn>
                  <a:cxn ang="10800000">
                    <a:pos x="wd2" y="hd2"/>
                  </a:cxn>
                  <a:cxn ang="16200000">
                    <a:pos x="wd2" y="hd2"/>
                  </a:cxn>
                </a:cxnLst>
                <a:rect l="0" t="0" r="r" b="b"/>
                <a:pathLst>
                  <a:path w="21322" h="21597" extrusionOk="0">
                    <a:moveTo>
                      <a:pt x="10652" y="0"/>
                    </a:moveTo>
                    <a:cubicBezTo>
                      <a:pt x="10289" y="-1"/>
                      <a:pt x="9926" y="139"/>
                      <a:pt x="9652" y="419"/>
                    </a:cubicBezTo>
                    <a:lnTo>
                      <a:pt x="408" y="9792"/>
                    </a:lnTo>
                    <a:cubicBezTo>
                      <a:pt x="-140" y="10347"/>
                      <a:pt x="-134" y="11256"/>
                      <a:pt x="413" y="11809"/>
                    </a:cubicBezTo>
                    <a:lnTo>
                      <a:pt x="9678" y="21180"/>
                    </a:lnTo>
                    <a:cubicBezTo>
                      <a:pt x="9950" y="21458"/>
                      <a:pt x="10309" y="21596"/>
                      <a:pt x="10668" y="21598"/>
                    </a:cubicBezTo>
                    <a:cubicBezTo>
                      <a:pt x="11032" y="21599"/>
                      <a:pt x="11396" y="21460"/>
                      <a:pt x="11671" y="21180"/>
                    </a:cubicBezTo>
                    <a:lnTo>
                      <a:pt x="20911" y="11809"/>
                    </a:lnTo>
                    <a:cubicBezTo>
                      <a:pt x="21459" y="11254"/>
                      <a:pt x="21460" y="10345"/>
                      <a:pt x="20909" y="9792"/>
                    </a:cubicBezTo>
                    <a:lnTo>
                      <a:pt x="11648" y="421"/>
                    </a:lnTo>
                    <a:cubicBezTo>
                      <a:pt x="11374" y="142"/>
                      <a:pt x="11013" y="2"/>
                      <a:pt x="10652" y="0"/>
                    </a:cubicBezTo>
                  </a:path>
                </a:pathLst>
              </a:custGeom>
              <a:solidFill>
                <a:schemeClr val="accent1">
                  <a:lumMod val="100000"/>
                </a:schemeClr>
              </a:solidFill>
              <a:ln w="12700" cap="flat">
                <a:noFill/>
                <a:miter lim="400000"/>
              </a:ln>
              <a:effectLst/>
            </p:spPr>
            <p:txBody>
              <a:bodyPr anchor="ctr"/>
              <a:lstStyle/>
              <a:p>
                <a:pPr algn="ctr"/>
                <a:endParaRPr/>
              </a:p>
            </p:txBody>
          </p:sp>
          <p:sp>
            <p:nvSpPr>
              <p:cNvPr id="51" name="îŝḷîḓé-Freeform: Shape 30"/>
              <p:cNvSpPr/>
              <p:nvPr/>
            </p:nvSpPr>
            <p:spPr>
              <a:xfrm>
                <a:off x="4413276" y="4383754"/>
                <a:ext cx="1043592" cy="586896"/>
              </a:xfrm>
              <a:custGeom>
                <a:avLst/>
                <a:gdLst/>
                <a:ahLst/>
                <a:cxnLst>
                  <a:cxn ang="0">
                    <a:pos x="wd2" y="hd2"/>
                  </a:cxn>
                  <a:cxn ang="5400000">
                    <a:pos x="wd2" y="hd2"/>
                  </a:cxn>
                  <a:cxn ang="10800000">
                    <a:pos x="wd2" y="hd2"/>
                  </a:cxn>
                  <a:cxn ang="16200000">
                    <a:pos x="wd2" y="hd2"/>
                  </a:cxn>
                </a:cxnLst>
                <a:rect l="0" t="0" r="r" b="b"/>
                <a:pathLst>
                  <a:path w="21326" h="21597" extrusionOk="0">
                    <a:moveTo>
                      <a:pt x="10656" y="0"/>
                    </a:moveTo>
                    <a:cubicBezTo>
                      <a:pt x="10293" y="-1"/>
                      <a:pt x="9930" y="137"/>
                      <a:pt x="9656" y="415"/>
                    </a:cubicBezTo>
                    <a:lnTo>
                      <a:pt x="7393" y="2709"/>
                    </a:lnTo>
                    <a:lnTo>
                      <a:pt x="352" y="9847"/>
                    </a:lnTo>
                    <a:cubicBezTo>
                      <a:pt x="-136" y="10407"/>
                      <a:pt x="-118" y="11276"/>
                      <a:pt x="413" y="11809"/>
                    </a:cubicBezTo>
                    <a:lnTo>
                      <a:pt x="9675" y="21180"/>
                    </a:lnTo>
                    <a:cubicBezTo>
                      <a:pt x="9949" y="21458"/>
                      <a:pt x="10308" y="21597"/>
                      <a:pt x="10669" y="21598"/>
                    </a:cubicBezTo>
                    <a:cubicBezTo>
                      <a:pt x="11032" y="21599"/>
                      <a:pt x="11396" y="21460"/>
                      <a:pt x="11671" y="21181"/>
                    </a:cubicBezTo>
                    <a:lnTo>
                      <a:pt x="20916" y="11803"/>
                    </a:lnTo>
                    <a:cubicBezTo>
                      <a:pt x="21464" y="11249"/>
                      <a:pt x="21461" y="10345"/>
                      <a:pt x="20914" y="9786"/>
                    </a:cubicBezTo>
                    <a:lnTo>
                      <a:pt x="11652" y="417"/>
                    </a:lnTo>
                    <a:cubicBezTo>
                      <a:pt x="11378" y="141"/>
                      <a:pt x="11017" y="2"/>
                      <a:pt x="10656" y="0"/>
                    </a:cubicBezTo>
                  </a:path>
                </a:pathLst>
              </a:custGeom>
              <a:solidFill>
                <a:schemeClr val="accent3">
                  <a:lumMod val="100000"/>
                </a:schemeClr>
              </a:solidFill>
              <a:ln w="12700" cap="flat">
                <a:noFill/>
                <a:miter lim="400000"/>
              </a:ln>
              <a:effectLst/>
            </p:spPr>
            <p:txBody>
              <a:bodyPr anchor="ctr"/>
              <a:lstStyle/>
              <a:p>
                <a:pPr algn="ctr"/>
                <a:endParaRPr/>
              </a:p>
            </p:txBody>
          </p:sp>
        </p:grpSp>
        <p:grpSp>
          <p:nvGrpSpPr>
            <p:cNvPr id="6" name="Group 49"/>
            <p:cNvGrpSpPr/>
            <p:nvPr/>
          </p:nvGrpSpPr>
          <p:grpSpPr>
            <a:xfrm>
              <a:off x="1307468" y="2555840"/>
              <a:ext cx="9613068" cy="2208341"/>
              <a:chOff x="1307468" y="2555840"/>
              <a:chExt cx="9613068" cy="2208341"/>
            </a:xfrm>
          </p:grpSpPr>
          <p:grpSp>
            <p:nvGrpSpPr>
              <p:cNvPr id="7" name="Group 50"/>
              <p:cNvGrpSpPr/>
              <p:nvPr/>
            </p:nvGrpSpPr>
            <p:grpSpPr>
              <a:xfrm>
                <a:off x="8170814" y="2555840"/>
                <a:ext cx="2749722" cy="2208341"/>
                <a:chOff x="8170814" y="1843291"/>
                <a:chExt cx="2749722" cy="2208341"/>
              </a:xfrm>
            </p:grpSpPr>
            <p:grpSp>
              <p:nvGrpSpPr>
                <p:cNvPr id="17" name="Group 60"/>
                <p:cNvGrpSpPr/>
                <p:nvPr/>
              </p:nvGrpSpPr>
              <p:grpSpPr>
                <a:xfrm>
                  <a:off x="8170814" y="1843291"/>
                  <a:ext cx="2611177" cy="2208341"/>
                  <a:chOff x="1193500" y="1422812"/>
                  <a:chExt cx="3761195" cy="2208341"/>
                </a:xfrm>
              </p:grpSpPr>
              <p:grpSp>
                <p:nvGrpSpPr>
                  <p:cNvPr id="19" name="Group 62"/>
                  <p:cNvGrpSpPr/>
                  <p:nvPr/>
                </p:nvGrpSpPr>
                <p:grpSpPr>
                  <a:xfrm>
                    <a:off x="1193500" y="1422812"/>
                    <a:ext cx="3761195" cy="884433"/>
                    <a:chOff x="1317257" y="1756050"/>
                    <a:chExt cx="3761195" cy="884433"/>
                  </a:xfrm>
                </p:grpSpPr>
                <p:sp>
                  <p:nvSpPr>
                    <p:cNvPr id="23" name="îŝḷîḓé-TextBox 66"/>
                    <p:cNvSpPr txBox="1"/>
                    <p:nvPr/>
                  </p:nvSpPr>
                  <p:spPr>
                    <a:xfrm>
                      <a:off x="1317257" y="2132652"/>
                      <a:ext cx="3761195" cy="507831"/>
                    </a:xfrm>
                    <a:prstGeom prst="rect">
                      <a:avLst/>
                    </a:prstGeom>
                    <a:noFill/>
                  </p:spPr>
                  <p:txBody>
                    <a:bodyPr wrap="square" lIns="0" tIns="0" rIns="0" bIns="0">
                      <a:noAutofit/>
                    </a:bodyPr>
                    <a:lstStyle/>
                    <a:p>
                      <a:pPr algn="r">
                        <a:lnSpc>
                          <a:spcPct val="120000"/>
                        </a:lnSpc>
                      </a:pPr>
                      <a:r>
                        <a:rPr lang="zh-CN" altLang="en-US" sz="1400" dirty="0">
                          <a:cs typeface="+mn-ea"/>
                          <a:sym typeface="+mn-lt"/>
                        </a:rPr>
                        <a:t>点击此处更换文本编辑文字，点击此处更换文本编辑文字</a:t>
                      </a:r>
                      <a:endParaRPr lang="zh-CN" altLang="en-US" sz="1400" dirty="0"/>
                    </a:p>
                  </p:txBody>
                </p:sp>
                <p:sp>
                  <p:nvSpPr>
                    <p:cNvPr id="24" name="îŝḷîḓé-Rectangle 67"/>
                    <p:cNvSpPr/>
                    <p:nvPr/>
                  </p:nvSpPr>
                  <p:spPr>
                    <a:xfrm>
                      <a:off x="1317257" y="1756050"/>
                      <a:ext cx="3761195" cy="307777"/>
                    </a:xfrm>
                    <a:prstGeom prst="rect">
                      <a:avLst/>
                    </a:prstGeom>
                  </p:spPr>
                  <p:txBody>
                    <a:bodyPr wrap="none" lIns="0" tIns="0" rIns="0" bIns="0">
                      <a:normAutofit/>
                    </a:bodyPr>
                    <a:lstStyle/>
                    <a:p>
                      <a:pPr algn="r"/>
                      <a:r>
                        <a:rPr lang="zh-CN" altLang="en-US" sz="2000" b="1">
                          <a:solidFill>
                            <a:schemeClr val="accent1"/>
                          </a:solidFill>
                        </a:rPr>
                        <a:t>标题文本预设</a:t>
                      </a:r>
                    </a:p>
                  </p:txBody>
                </p:sp>
              </p:grpSp>
              <p:grpSp>
                <p:nvGrpSpPr>
                  <p:cNvPr id="20" name="Group 63"/>
                  <p:cNvGrpSpPr/>
                  <p:nvPr/>
                </p:nvGrpSpPr>
                <p:grpSpPr>
                  <a:xfrm>
                    <a:off x="1193500" y="2746720"/>
                    <a:ext cx="3761195" cy="884433"/>
                    <a:chOff x="1317257" y="1756050"/>
                    <a:chExt cx="3761195" cy="884433"/>
                  </a:xfrm>
                </p:grpSpPr>
                <p:sp>
                  <p:nvSpPr>
                    <p:cNvPr id="21" name="îŝḷîḓé-TextBox 64"/>
                    <p:cNvSpPr txBox="1"/>
                    <p:nvPr/>
                  </p:nvSpPr>
                  <p:spPr>
                    <a:xfrm>
                      <a:off x="1317257" y="2132652"/>
                      <a:ext cx="3761195" cy="507831"/>
                    </a:xfrm>
                    <a:prstGeom prst="rect">
                      <a:avLst/>
                    </a:prstGeom>
                    <a:noFill/>
                  </p:spPr>
                  <p:txBody>
                    <a:bodyPr wrap="square" lIns="0" tIns="0" rIns="0" bIns="0">
                      <a:noAutofit/>
                    </a:bodyPr>
                    <a:lstStyle/>
                    <a:p>
                      <a:pPr algn="r">
                        <a:lnSpc>
                          <a:spcPct val="120000"/>
                        </a:lnSpc>
                      </a:pPr>
                      <a:r>
                        <a:rPr lang="zh-CN" altLang="en-US" sz="1400" dirty="0">
                          <a:cs typeface="+mn-ea"/>
                          <a:sym typeface="+mn-lt"/>
                        </a:rPr>
                        <a:t>点击此处更换文本编辑文字，点击此处更换文本编辑文字</a:t>
                      </a:r>
                      <a:endParaRPr lang="zh-CN" altLang="en-US" sz="1400" dirty="0"/>
                    </a:p>
                  </p:txBody>
                </p:sp>
                <p:sp>
                  <p:nvSpPr>
                    <p:cNvPr id="22" name="îŝḷîḓé-Rectangle 65"/>
                    <p:cNvSpPr/>
                    <p:nvPr/>
                  </p:nvSpPr>
                  <p:spPr>
                    <a:xfrm>
                      <a:off x="1317257" y="1756050"/>
                      <a:ext cx="3761195" cy="307777"/>
                    </a:xfrm>
                    <a:prstGeom prst="rect">
                      <a:avLst/>
                    </a:prstGeom>
                  </p:spPr>
                  <p:txBody>
                    <a:bodyPr wrap="none" lIns="0" tIns="0" rIns="0" bIns="0">
                      <a:normAutofit/>
                    </a:bodyPr>
                    <a:lstStyle/>
                    <a:p>
                      <a:pPr algn="r"/>
                      <a:r>
                        <a:rPr lang="zh-CN" altLang="en-US" sz="2000" b="1">
                          <a:solidFill>
                            <a:schemeClr val="accent2"/>
                          </a:solidFill>
                        </a:rPr>
                        <a:t>标题文本预设</a:t>
                      </a:r>
                    </a:p>
                  </p:txBody>
                </p:sp>
              </p:grpSp>
            </p:grpSp>
            <p:cxnSp>
              <p:nvCxnSpPr>
                <p:cNvPr id="18" name="îŝḷîḓé-Straight Connector 61"/>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51"/>
              <p:cNvGrpSpPr/>
              <p:nvPr/>
            </p:nvGrpSpPr>
            <p:grpSpPr>
              <a:xfrm>
                <a:off x="1307468" y="2555840"/>
                <a:ext cx="2713719" cy="2208341"/>
                <a:chOff x="1307468" y="1628463"/>
                <a:chExt cx="2713719" cy="2208341"/>
              </a:xfrm>
            </p:grpSpPr>
            <p:grpSp>
              <p:nvGrpSpPr>
                <p:cNvPr id="9" name="Group 52"/>
                <p:cNvGrpSpPr/>
                <p:nvPr/>
              </p:nvGrpSpPr>
              <p:grpSpPr>
                <a:xfrm>
                  <a:off x="1410010" y="1628463"/>
                  <a:ext cx="2611177" cy="2208341"/>
                  <a:chOff x="1193500" y="1422812"/>
                  <a:chExt cx="3761195" cy="2208341"/>
                </a:xfrm>
              </p:grpSpPr>
              <p:grpSp>
                <p:nvGrpSpPr>
                  <p:cNvPr id="11" name="Group 54"/>
                  <p:cNvGrpSpPr/>
                  <p:nvPr/>
                </p:nvGrpSpPr>
                <p:grpSpPr>
                  <a:xfrm>
                    <a:off x="1193500" y="1422812"/>
                    <a:ext cx="3761195" cy="884433"/>
                    <a:chOff x="1317257" y="1756050"/>
                    <a:chExt cx="3761195" cy="884433"/>
                  </a:xfrm>
                </p:grpSpPr>
                <p:sp>
                  <p:nvSpPr>
                    <p:cNvPr id="15" name="îŝḷîḓé-TextBox 58"/>
                    <p:cNvSpPr txBox="1"/>
                    <p:nvPr/>
                  </p:nvSpPr>
                  <p:spPr>
                    <a:xfrm>
                      <a:off x="1317257" y="2132652"/>
                      <a:ext cx="3761195" cy="507831"/>
                    </a:xfrm>
                    <a:prstGeom prst="rect">
                      <a:avLst/>
                    </a:prstGeom>
                    <a:noFill/>
                  </p:spPr>
                  <p:txBody>
                    <a:bodyPr wrap="square" lIns="0" tIns="0" rIns="0" bIns="0">
                      <a:noAutofit/>
                    </a:bodyPr>
                    <a:lstStyle/>
                    <a:p>
                      <a:pPr>
                        <a:lnSpc>
                          <a:spcPct val="120000"/>
                        </a:lnSpc>
                      </a:pPr>
                      <a:r>
                        <a:rPr lang="zh-CN" altLang="en-US" sz="1400" dirty="0">
                          <a:cs typeface="+mn-ea"/>
                          <a:sym typeface="+mn-lt"/>
                        </a:rPr>
                        <a:t>点击此处更换文本编辑文字，点击此处更换文本编辑文字</a:t>
                      </a:r>
                      <a:endParaRPr lang="zh-CN" altLang="en-US" sz="1400" dirty="0"/>
                    </a:p>
                  </p:txBody>
                </p:sp>
                <p:sp>
                  <p:nvSpPr>
                    <p:cNvPr id="16" name="îŝḷîḓé-Rectangle 59"/>
                    <p:cNvSpPr/>
                    <p:nvPr/>
                  </p:nvSpPr>
                  <p:spPr>
                    <a:xfrm>
                      <a:off x="1317257" y="1756050"/>
                      <a:ext cx="3761195" cy="307777"/>
                    </a:xfrm>
                    <a:prstGeom prst="rect">
                      <a:avLst/>
                    </a:prstGeom>
                  </p:spPr>
                  <p:txBody>
                    <a:bodyPr wrap="none" lIns="0" tIns="0" rIns="0" bIns="0">
                      <a:normAutofit/>
                    </a:bodyPr>
                    <a:lstStyle/>
                    <a:p>
                      <a:r>
                        <a:rPr lang="zh-CN" altLang="en-US" sz="2000" b="1" dirty="0">
                          <a:solidFill>
                            <a:schemeClr val="accent1"/>
                          </a:solidFill>
                        </a:rPr>
                        <a:t>标题文本预设</a:t>
                      </a:r>
                    </a:p>
                  </p:txBody>
                </p:sp>
              </p:grpSp>
              <p:grpSp>
                <p:nvGrpSpPr>
                  <p:cNvPr id="12" name="Group 55"/>
                  <p:cNvGrpSpPr/>
                  <p:nvPr/>
                </p:nvGrpSpPr>
                <p:grpSpPr>
                  <a:xfrm>
                    <a:off x="1193500" y="2746720"/>
                    <a:ext cx="3761195" cy="884433"/>
                    <a:chOff x="1317257" y="1756050"/>
                    <a:chExt cx="3761195" cy="884433"/>
                  </a:xfrm>
                </p:grpSpPr>
                <p:sp>
                  <p:nvSpPr>
                    <p:cNvPr id="13" name="îŝḷîḓé-TextBox 56"/>
                    <p:cNvSpPr txBox="1"/>
                    <p:nvPr/>
                  </p:nvSpPr>
                  <p:spPr>
                    <a:xfrm>
                      <a:off x="1317257" y="2132652"/>
                      <a:ext cx="3761195" cy="507831"/>
                    </a:xfrm>
                    <a:prstGeom prst="rect">
                      <a:avLst/>
                    </a:prstGeom>
                    <a:noFill/>
                  </p:spPr>
                  <p:txBody>
                    <a:bodyPr wrap="square" lIns="0" tIns="0" rIns="0" bIns="0">
                      <a:noAutofit/>
                    </a:bodyPr>
                    <a:lstStyle/>
                    <a:p>
                      <a:pPr>
                        <a:lnSpc>
                          <a:spcPct val="120000"/>
                        </a:lnSpc>
                      </a:pPr>
                      <a:r>
                        <a:rPr lang="zh-CN" altLang="en-US" sz="1400" dirty="0">
                          <a:cs typeface="+mn-ea"/>
                          <a:sym typeface="+mn-lt"/>
                        </a:rPr>
                        <a:t>点击此处更换文本编辑文字，点击此处更换文本编辑文字</a:t>
                      </a:r>
                      <a:endParaRPr lang="zh-CN" altLang="en-US" sz="1400" dirty="0"/>
                    </a:p>
                  </p:txBody>
                </p:sp>
                <p:sp>
                  <p:nvSpPr>
                    <p:cNvPr id="14" name="îŝḷîḓé-Rectangle 57"/>
                    <p:cNvSpPr/>
                    <p:nvPr/>
                  </p:nvSpPr>
                  <p:spPr>
                    <a:xfrm>
                      <a:off x="1317257" y="1756050"/>
                      <a:ext cx="3761195" cy="307777"/>
                    </a:xfrm>
                    <a:prstGeom prst="rect">
                      <a:avLst/>
                    </a:prstGeom>
                  </p:spPr>
                  <p:txBody>
                    <a:bodyPr wrap="none" lIns="0" tIns="0" rIns="0" bIns="0">
                      <a:normAutofit/>
                    </a:bodyPr>
                    <a:lstStyle/>
                    <a:p>
                      <a:r>
                        <a:rPr lang="zh-CN" altLang="en-US" sz="2000" b="1">
                          <a:solidFill>
                            <a:schemeClr val="accent2"/>
                          </a:solidFill>
                        </a:rPr>
                        <a:t>标题文本预设</a:t>
                      </a:r>
                    </a:p>
                  </p:txBody>
                </p:sp>
              </p:grpSp>
            </p:grpSp>
            <p:cxnSp>
              <p:nvCxnSpPr>
                <p:cNvPr id="10" name="îŝḷîḓé-Straight Connector 53"/>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2122979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产品经营</a:t>
            </a:r>
          </a:p>
        </p:txBody>
      </p:sp>
      <p:grpSp>
        <p:nvGrpSpPr>
          <p:cNvPr id="4" name="1114e37a-5bb1-4ba8-a584-14807f7ff281"/>
          <p:cNvGrpSpPr>
            <a:grpSpLocks noChangeAspect="1"/>
          </p:cNvGrpSpPr>
          <p:nvPr/>
        </p:nvGrpSpPr>
        <p:grpSpPr>
          <a:xfrm>
            <a:off x="1240413" y="1962955"/>
            <a:ext cx="9722049" cy="4144735"/>
            <a:chOff x="1407562" y="1736812"/>
            <a:chExt cx="9722049" cy="4144735"/>
          </a:xfrm>
        </p:grpSpPr>
        <p:grpSp>
          <p:nvGrpSpPr>
            <p:cNvPr id="5" name="Group 56"/>
            <p:cNvGrpSpPr/>
            <p:nvPr/>
          </p:nvGrpSpPr>
          <p:grpSpPr>
            <a:xfrm>
              <a:off x="1950362" y="2496559"/>
              <a:ext cx="2058690" cy="2232779"/>
              <a:chOff x="754912" y="1849233"/>
              <a:chExt cx="1784633" cy="1935547"/>
            </a:xfrm>
          </p:grpSpPr>
          <p:sp>
            <p:nvSpPr>
              <p:cNvPr id="49" name="ïšḻïďê-Block Arc 63"/>
              <p:cNvSpPr/>
              <p:nvPr/>
            </p:nvSpPr>
            <p:spPr bwMode="auto">
              <a:xfrm flipH="1">
                <a:off x="754912" y="2000147"/>
                <a:ext cx="1784633" cy="1784633"/>
              </a:xfrm>
              <a:prstGeom prst="blockArc">
                <a:avLst>
                  <a:gd name="adj1" fmla="val 9060483"/>
                  <a:gd name="adj2" fmla="val 1762741"/>
                  <a:gd name="adj3" fmla="val 4009"/>
                </a:avLst>
              </a:prstGeom>
              <a:solidFill>
                <a:schemeClr val="accent1"/>
              </a:solidFill>
              <a:ln w="19050">
                <a:noFill/>
                <a:round/>
                <a:headEnd/>
                <a:tailEnd/>
              </a:ln>
            </p:spPr>
            <p:txBody>
              <a:bodyPr anchor="ctr"/>
              <a:lstStyle/>
              <a:p>
                <a:pPr algn="ctr"/>
                <a:endParaRPr/>
              </a:p>
            </p:txBody>
          </p:sp>
          <p:sp>
            <p:nvSpPr>
              <p:cNvPr id="50" name="ïšḻïďê-Isosceles Triangle 64"/>
              <p:cNvSpPr/>
              <p:nvPr/>
            </p:nvSpPr>
            <p:spPr bwMode="auto">
              <a:xfrm rot="5400000">
                <a:off x="1449320" y="1871665"/>
                <a:ext cx="395818" cy="350953"/>
              </a:xfrm>
              <a:prstGeom prst="triangle">
                <a:avLst/>
              </a:prstGeom>
              <a:solidFill>
                <a:schemeClr val="accent1"/>
              </a:solidFill>
              <a:ln w="19050">
                <a:noFill/>
                <a:round/>
                <a:headEnd/>
                <a:tailEnd/>
              </a:ln>
            </p:spPr>
            <p:txBody>
              <a:bodyPr anchor="ctr"/>
              <a:lstStyle/>
              <a:p>
                <a:pPr algn="ctr"/>
                <a:endParaRPr/>
              </a:p>
            </p:txBody>
          </p:sp>
        </p:grpSp>
        <p:sp>
          <p:nvSpPr>
            <p:cNvPr id="6" name="ïšḻïďê-Oval 65"/>
            <p:cNvSpPr/>
            <p:nvPr/>
          </p:nvSpPr>
          <p:spPr bwMode="auto">
            <a:xfrm>
              <a:off x="1873447" y="3960832"/>
              <a:ext cx="508836" cy="508837"/>
            </a:xfrm>
            <a:prstGeom prst="ellipse">
              <a:avLst/>
            </a:prstGeom>
            <a:solidFill>
              <a:schemeClr val="accent1"/>
            </a:solidFill>
            <a:ln w="28575">
              <a:solidFill>
                <a:schemeClr val="bg1"/>
              </a:solidFill>
              <a:round/>
              <a:headEnd/>
              <a:tailEnd/>
            </a:ln>
          </p:spPr>
          <p:txBody>
            <a:bodyPr vert="horz" wrap="none" lIns="91440" tIns="45720" rIns="91440" bIns="45720" anchor="ctr" anchorCtr="1" compatLnSpc="1">
              <a:prstTxWarp prst="textNoShape">
                <a:avLst/>
              </a:prstTxWarp>
              <a:normAutofit/>
            </a:bodyPr>
            <a:lstStyle/>
            <a:p>
              <a:pPr algn="ctr"/>
              <a:r>
                <a:rPr lang="en-US" sz="1200" b="1">
                  <a:solidFill>
                    <a:schemeClr val="bg1"/>
                  </a:solidFill>
                </a:rPr>
                <a:t>1</a:t>
              </a:r>
            </a:p>
          </p:txBody>
        </p:sp>
        <p:grpSp>
          <p:nvGrpSpPr>
            <p:cNvPr id="7" name="Group 67"/>
            <p:cNvGrpSpPr/>
            <p:nvPr/>
          </p:nvGrpSpPr>
          <p:grpSpPr>
            <a:xfrm>
              <a:off x="3604206" y="2496561"/>
              <a:ext cx="2058690" cy="2232779"/>
              <a:chOff x="2188591" y="1849234"/>
              <a:chExt cx="1784633" cy="1935547"/>
            </a:xfrm>
            <a:solidFill>
              <a:schemeClr val="accent2"/>
            </a:solidFill>
          </p:grpSpPr>
          <p:sp>
            <p:nvSpPr>
              <p:cNvPr id="47" name="ïšḻïďê-Block Arc 68"/>
              <p:cNvSpPr/>
              <p:nvPr/>
            </p:nvSpPr>
            <p:spPr bwMode="auto">
              <a:xfrm flipH="1">
                <a:off x="2188591" y="2000148"/>
                <a:ext cx="1784633" cy="1784633"/>
              </a:xfrm>
              <a:prstGeom prst="blockArc">
                <a:avLst>
                  <a:gd name="adj1" fmla="val 9060483"/>
                  <a:gd name="adj2" fmla="val 1762741"/>
                  <a:gd name="adj3" fmla="val 4009"/>
                </a:avLst>
              </a:prstGeom>
              <a:grpFill/>
              <a:ln w="19050">
                <a:noFill/>
                <a:round/>
                <a:headEnd/>
                <a:tailEnd/>
              </a:ln>
            </p:spPr>
            <p:txBody>
              <a:bodyPr anchor="ctr"/>
              <a:lstStyle/>
              <a:p>
                <a:pPr algn="ctr"/>
                <a:endParaRPr/>
              </a:p>
            </p:txBody>
          </p:sp>
          <p:sp>
            <p:nvSpPr>
              <p:cNvPr id="48" name="ïšḻïďê-Isosceles Triangle 69"/>
              <p:cNvSpPr/>
              <p:nvPr/>
            </p:nvSpPr>
            <p:spPr bwMode="auto">
              <a:xfrm rot="5400000">
                <a:off x="2882999" y="1871666"/>
                <a:ext cx="395818" cy="350953"/>
              </a:xfrm>
              <a:prstGeom prst="triangle">
                <a:avLst/>
              </a:prstGeom>
              <a:grpFill/>
              <a:ln w="19050">
                <a:noFill/>
                <a:round/>
                <a:headEnd/>
                <a:tailEnd/>
              </a:ln>
            </p:spPr>
            <p:txBody>
              <a:bodyPr anchor="ctr"/>
              <a:lstStyle/>
              <a:p>
                <a:pPr algn="ctr"/>
                <a:endParaRPr/>
              </a:p>
            </p:txBody>
          </p:sp>
        </p:grpSp>
        <p:grpSp>
          <p:nvGrpSpPr>
            <p:cNvPr id="8" name="Group 70"/>
            <p:cNvGrpSpPr/>
            <p:nvPr/>
          </p:nvGrpSpPr>
          <p:grpSpPr>
            <a:xfrm>
              <a:off x="5258048" y="2496561"/>
              <a:ext cx="2058690" cy="2232779"/>
              <a:chOff x="3622270" y="1849234"/>
              <a:chExt cx="1784633" cy="1935547"/>
            </a:xfrm>
            <a:solidFill>
              <a:schemeClr val="accent3"/>
            </a:solidFill>
          </p:grpSpPr>
          <p:sp>
            <p:nvSpPr>
              <p:cNvPr id="45" name="ïšḻïďê-Block Arc 71"/>
              <p:cNvSpPr/>
              <p:nvPr/>
            </p:nvSpPr>
            <p:spPr bwMode="auto">
              <a:xfrm flipH="1">
                <a:off x="3622270" y="2000148"/>
                <a:ext cx="1784633" cy="1784633"/>
              </a:xfrm>
              <a:prstGeom prst="blockArc">
                <a:avLst>
                  <a:gd name="adj1" fmla="val 9060483"/>
                  <a:gd name="adj2" fmla="val 1762741"/>
                  <a:gd name="adj3" fmla="val 4009"/>
                </a:avLst>
              </a:prstGeom>
              <a:grpFill/>
              <a:ln w="19050">
                <a:noFill/>
                <a:round/>
                <a:headEnd/>
                <a:tailEnd/>
              </a:ln>
            </p:spPr>
            <p:txBody>
              <a:bodyPr anchor="ctr"/>
              <a:lstStyle/>
              <a:p>
                <a:pPr algn="ctr"/>
                <a:endParaRPr/>
              </a:p>
            </p:txBody>
          </p:sp>
          <p:sp>
            <p:nvSpPr>
              <p:cNvPr id="46" name="ïšḻïďê-Isosceles Triangle 72"/>
              <p:cNvSpPr/>
              <p:nvPr/>
            </p:nvSpPr>
            <p:spPr bwMode="auto">
              <a:xfrm rot="5400000">
                <a:off x="4316677" y="1871666"/>
                <a:ext cx="395818" cy="350953"/>
              </a:xfrm>
              <a:prstGeom prst="triangle">
                <a:avLst/>
              </a:prstGeom>
              <a:grpFill/>
              <a:ln w="19050">
                <a:noFill/>
                <a:round/>
                <a:headEnd/>
                <a:tailEnd/>
              </a:ln>
            </p:spPr>
            <p:txBody>
              <a:bodyPr anchor="ctr"/>
              <a:lstStyle/>
              <a:p>
                <a:pPr algn="ctr"/>
                <a:endParaRPr/>
              </a:p>
            </p:txBody>
          </p:sp>
        </p:grpSp>
        <p:grpSp>
          <p:nvGrpSpPr>
            <p:cNvPr id="9" name="Group 73"/>
            <p:cNvGrpSpPr/>
            <p:nvPr/>
          </p:nvGrpSpPr>
          <p:grpSpPr>
            <a:xfrm>
              <a:off x="6911890" y="2496561"/>
              <a:ext cx="2058690" cy="2232779"/>
              <a:chOff x="5055949" y="1849234"/>
              <a:chExt cx="1784633" cy="1935547"/>
            </a:xfrm>
            <a:solidFill>
              <a:schemeClr val="accent4"/>
            </a:solidFill>
          </p:grpSpPr>
          <p:sp>
            <p:nvSpPr>
              <p:cNvPr id="43" name="ïšḻïďê-Block Arc 74"/>
              <p:cNvSpPr/>
              <p:nvPr/>
            </p:nvSpPr>
            <p:spPr bwMode="auto">
              <a:xfrm flipH="1">
                <a:off x="5055949" y="2000148"/>
                <a:ext cx="1784633" cy="1784633"/>
              </a:xfrm>
              <a:prstGeom prst="blockArc">
                <a:avLst>
                  <a:gd name="adj1" fmla="val 9060483"/>
                  <a:gd name="adj2" fmla="val 1762741"/>
                  <a:gd name="adj3" fmla="val 4009"/>
                </a:avLst>
              </a:prstGeom>
              <a:grpFill/>
              <a:ln w="19050">
                <a:noFill/>
                <a:round/>
                <a:headEnd/>
                <a:tailEnd/>
              </a:ln>
            </p:spPr>
            <p:txBody>
              <a:bodyPr anchor="ctr"/>
              <a:lstStyle/>
              <a:p>
                <a:pPr algn="ctr"/>
                <a:endParaRPr/>
              </a:p>
            </p:txBody>
          </p:sp>
          <p:sp>
            <p:nvSpPr>
              <p:cNvPr id="44" name="ïšḻïďê-Isosceles Triangle 75"/>
              <p:cNvSpPr/>
              <p:nvPr/>
            </p:nvSpPr>
            <p:spPr bwMode="auto">
              <a:xfrm rot="5400000">
                <a:off x="5750357" y="1871666"/>
                <a:ext cx="395818" cy="350953"/>
              </a:xfrm>
              <a:prstGeom prst="triangle">
                <a:avLst/>
              </a:prstGeom>
              <a:grpFill/>
              <a:ln w="19050">
                <a:noFill/>
                <a:round/>
                <a:headEnd/>
                <a:tailEnd/>
              </a:ln>
            </p:spPr>
            <p:txBody>
              <a:bodyPr anchor="ctr"/>
              <a:lstStyle/>
              <a:p>
                <a:pPr algn="ctr"/>
                <a:endParaRPr/>
              </a:p>
            </p:txBody>
          </p:sp>
        </p:grpSp>
        <p:grpSp>
          <p:nvGrpSpPr>
            <p:cNvPr id="10" name="Group 76"/>
            <p:cNvGrpSpPr/>
            <p:nvPr/>
          </p:nvGrpSpPr>
          <p:grpSpPr>
            <a:xfrm>
              <a:off x="8565728" y="2496562"/>
              <a:ext cx="2563883" cy="2232779"/>
              <a:chOff x="6489627" y="1849235"/>
              <a:chExt cx="2222573" cy="1935547"/>
            </a:xfrm>
            <a:solidFill>
              <a:schemeClr val="accent5"/>
            </a:solidFill>
          </p:grpSpPr>
          <p:sp>
            <p:nvSpPr>
              <p:cNvPr id="40" name="ïšḻïďê-Block Arc 77"/>
              <p:cNvSpPr/>
              <p:nvPr/>
            </p:nvSpPr>
            <p:spPr bwMode="auto">
              <a:xfrm flipH="1">
                <a:off x="6489627" y="2000149"/>
                <a:ext cx="1784633" cy="1784633"/>
              </a:xfrm>
              <a:prstGeom prst="blockArc">
                <a:avLst>
                  <a:gd name="adj1" fmla="val 10960587"/>
                  <a:gd name="adj2" fmla="val 1762741"/>
                  <a:gd name="adj3" fmla="val 4009"/>
                </a:avLst>
              </a:prstGeom>
              <a:grpFill/>
              <a:ln w="19050">
                <a:noFill/>
                <a:round/>
                <a:headEnd/>
                <a:tailEnd/>
              </a:ln>
            </p:spPr>
            <p:txBody>
              <a:bodyPr anchor="ctr"/>
              <a:lstStyle/>
              <a:p>
                <a:pPr algn="ctr"/>
                <a:endParaRPr/>
              </a:p>
            </p:txBody>
          </p:sp>
          <p:sp>
            <p:nvSpPr>
              <p:cNvPr id="41" name="ïšḻïďê-Isosceles Triangle 78"/>
              <p:cNvSpPr/>
              <p:nvPr/>
            </p:nvSpPr>
            <p:spPr bwMode="auto">
              <a:xfrm rot="5400000">
                <a:off x="7184035" y="1871667"/>
                <a:ext cx="395818" cy="350953"/>
              </a:xfrm>
              <a:prstGeom prst="triangle">
                <a:avLst/>
              </a:prstGeom>
              <a:grpFill/>
              <a:ln w="19050">
                <a:noFill/>
                <a:round/>
                <a:headEnd/>
                <a:tailEnd/>
              </a:ln>
            </p:spPr>
            <p:txBody>
              <a:bodyPr anchor="ctr"/>
              <a:lstStyle/>
              <a:p>
                <a:pPr algn="ctr"/>
                <a:endParaRPr/>
              </a:p>
            </p:txBody>
          </p:sp>
          <p:sp>
            <p:nvSpPr>
              <p:cNvPr id="42" name="ïšḻïďê-Arrow: Right 79"/>
              <p:cNvSpPr/>
              <p:nvPr/>
            </p:nvSpPr>
            <p:spPr bwMode="auto">
              <a:xfrm>
                <a:off x="8197850" y="2731341"/>
                <a:ext cx="514350" cy="253159"/>
              </a:xfrm>
              <a:prstGeom prst="rightArrow">
                <a:avLst>
                  <a:gd name="adj1" fmla="val 22275"/>
                  <a:gd name="adj2" fmla="val 69684"/>
                </a:avLst>
              </a:prstGeom>
              <a:grpFill/>
              <a:ln w="19050">
                <a:noFill/>
                <a:round/>
                <a:headEnd/>
                <a:tailEnd/>
              </a:ln>
            </p:spPr>
            <p:txBody>
              <a:bodyPr anchor="ctr"/>
              <a:lstStyle/>
              <a:p>
                <a:pPr algn="ctr"/>
                <a:endParaRPr/>
              </a:p>
            </p:txBody>
          </p:sp>
        </p:grpSp>
        <p:sp>
          <p:nvSpPr>
            <p:cNvPr id="11" name="ïšḻïďê-Oval 80"/>
            <p:cNvSpPr/>
            <p:nvPr/>
          </p:nvSpPr>
          <p:spPr bwMode="auto">
            <a:xfrm>
              <a:off x="3537855" y="3960832"/>
              <a:ext cx="508836" cy="508837"/>
            </a:xfrm>
            <a:prstGeom prst="ellipse">
              <a:avLst/>
            </a:prstGeom>
            <a:solidFill>
              <a:schemeClr val="accent2"/>
            </a:solidFill>
            <a:ln w="28575">
              <a:solidFill>
                <a:schemeClr val="bg1"/>
              </a:solidFill>
              <a:round/>
              <a:headEnd/>
              <a:tailEnd/>
            </a:ln>
          </p:spPr>
          <p:txBody>
            <a:bodyPr vert="horz" wrap="none" lIns="91440" tIns="45720" rIns="91440" bIns="45720" anchor="ctr" anchorCtr="1" compatLnSpc="1">
              <a:prstTxWarp prst="textNoShape">
                <a:avLst/>
              </a:prstTxWarp>
              <a:normAutofit/>
            </a:bodyPr>
            <a:lstStyle/>
            <a:p>
              <a:pPr algn="ctr"/>
              <a:r>
                <a:rPr lang="en-US" sz="1200" b="1">
                  <a:solidFill>
                    <a:schemeClr val="bg1"/>
                  </a:solidFill>
                </a:rPr>
                <a:t>2</a:t>
              </a:r>
            </a:p>
          </p:txBody>
        </p:sp>
        <p:sp>
          <p:nvSpPr>
            <p:cNvPr id="12" name="ïšḻïďê-Oval 82"/>
            <p:cNvSpPr/>
            <p:nvPr/>
          </p:nvSpPr>
          <p:spPr bwMode="auto">
            <a:xfrm>
              <a:off x="5202260" y="3960832"/>
              <a:ext cx="508836" cy="508837"/>
            </a:xfrm>
            <a:prstGeom prst="ellipse">
              <a:avLst/>
            </a:prstGeom>
            <a:solidFill>
              <a:schemeClr val="accent3"/>
            </a:solidFill>
            <a:ln w="28575">
              <a:solidFill>
                <a:schemeClr val="bg1"/>
              </a:solidFill>
              <a:round/>
              <a:headEnd/>
              <a:tailEnd/>
            </a:ln>
          </p:spPr>
          <p:txBody>
            <a:bodyPr vert="horz" wrap="none" lIns="91440" tIns="45720" rIns="91440" bIns="45720" anchor="ctr" anchorCtr="1" compatLnSpc="1">
              <a:prstTxWarp prst="textNoShape">
                <a:avLst/>
              </a:prstTxWarp>
              <a:normAutofit/>
            </a:bodyPr>
            <a:lstStyle/>
            <a:p>
              <a:pPr algn="ctr"/>
              <a:r>
                <a:rPr lang="en-US" sz="1200" b="1">
                  <a:solidFill>
                    <a:schemeClr val="bg1"/>
                  </a:solidFill>
                </a:rPr>
                <a:t>3</a:t>
              </a:r>
            </a:p>
          </p:txBody>
        </p:sp>
        <p:sp>
          <p:nvSpPr>
            <p:cNvPr id="13" name="ïšḻïďê-Oval 84"/>
            <p:cNvSpPr/>
            <p:nvPr/>
          </p:nvSpPr>
          <p:spPr bwMode="auto">
            <a:xfrm>
              <a:off x="6866667" y="3960832"/>
              <a:ext cx="508836" cy="508837"/>
            </a:xfrm>
            <a:prstGeom prst="ellipse">
              <a:avLst/>
            </a:prstGeom>
            <a:solidFill>
              <a:schemeClr val="accent4"/>
            </a:solidFill>
            <a:ln w="28575">
              <a:solidFill>
                <a:schemeClr val="bg1"/>
              </a:solidFill>
              <a:round/>
              <a:headEnd/>
              <a:tailEnd/>
            </a:ln>
          </p:spPr>
          <p:txBody>
            <a:bodyPr vert="horz" wrap="none" lIns="91440" tIns="45720" rIns="91440" bIns="45720" anchor="ctr" anchorCtr="1" compatLnSpc="1">
              <a:prstTxWarp prst="textNoShape">
                <a:avLst/>
              </a:prstTxWarp>
              <a:normAutofit/>
            </a:bodyPr>
            <a:lstStyle/>
            <a:p>
              <a:pPr algn="ctr"/>
              <a:r>
                <a:rPr lang="en-US" sz="1200" b="1">
                  <a:solidFill>
                    <a:schemeClr val="bg1"/>
                  </a:solidFill>
                </a:rPr>
                <a:t>4</a:t>
              </a:r>
            </a:p>
          </p:txBody>
        </p:sp>
        <p:sp>
          <p:nvSpPr>
            <p:cNvPr id="14" name="ïšḻïďê-Oval 86"/>
            <p:cNvSpPr/>
            <p:nvPr/>
          </p:nvSpPr>
          <p:spPr bwMode="auto">
            <a:xfrm>
              <a:off x="8531072" y="3960832"/>
              <a:ext cx="508836" cy="508837"/>
            </a:xfrm>
            <a:prstGeom prst="ellipse">
              <a:avLst/>
            </a:prstGeom>
            <a:solidFill>
              <a:schemeClr val="accent5"/>
            </a:solidFill>
            <a:ln w="28575">
              <a:solidFill>
                <a:schemeClr val="bg1"/>
              </a:solidFill>
              <a:round/>
              <a:headEnd/>
              <a:tailEnd/>
            </a:ln>
          </p:spPr>
          <p:txBody>
            <a:bodyPr vert="horz" wrap="none" lIns="91440" tIns="45720" rIns="91440" bIns="45720" anchor="ctr" anchorCtr="1" compatLnSpc="1">
              <a:prstTxWarp prst="textNoShape">
                <a:avLst/>
              </a:prstTxWarp>
              <a:normAutofit/>
            </a:bodyPr>
            <a:lstStyle/>
            <a:p>
              <a:pPr algn="ctr"/>
              <a:r>
                <a:rPr lang="en-US" sz="1200" b="1">
                  <a:solidFill>
                    <a:schemeClr val="bg1"/>
                  </a:solidFill>
                </a:rPr>
                <a:t>5</a:t>
              </a:r>
            </a:p>
          </p:txBody>
        </p:sp>
        <p:cxnSp>
          <p:nvCxnSpPr>
            <p:cNvPr id="15" name="ïšḻïďê-Straight Connector 88"/>
            <p:cNvCxnSpPr/>
            <p:nvPr/>
          </p:nvCxnSpPr>
          <p:spPr>
            <a:xfrm flipV="1">
              <a:off x="2127865" y="1736812"/>
              <a:ext cx="0" cy="222402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ïšḻïďê-Arrow: Pentagon 89"/>
            <p:cNvSpPr/>
            <p:nvPr/>
          </p:nvSpPr>
          <p:spPr bwMode="auto">
            <a:xfrm>
              <a:off x="2127865" y="1736812"/>
              <a:ext cx="1582230" cy="483459"/>
            </a:xfrm>
            <a:prstGeom prst="homePlate">
              <a:avLst/>
            </a:prstGeom>
            <a:solidFill>
              <a:schemeClr val="accent1"/>
            </a:solidFill>
            <a:ln w="19050">
              <a:noFill/>
              <a:round/>
              <a:headEnd/>
              <a:tailEnd/>
            </a:ln>
          </p:spPr>
          <p:txBody>
            <a:bodyPr vert="horz" wrap="none" lIns="91440" tIns="45720" rIns="91440" bIns="45720" anchor="ctr" anchorCtr="1" compatLnSpc="1">
              <a:prstTxWarp prst="textNoShape">
                <a:avLst/>
              </a:prstTxWarp>
              <a:normAutofit/>
            </a:bodyPr>
            <a:lstStyle/>
            <a:p>
              <a:r>
                <a:rPr lang="zh-CN" altLang="en-US" sz="1400" b="1" dirty="0">
                  <a:solidFill>
                    <a:schemeClr val="bg1"/>
                  </a:solidFill>
                </a:rPr>
                <a:t>标题文本预设</a:t>
              </a:r>
            </a:p>
          </p:txBody>
        </p:sp>
        <p:cxnSp>
          <p:nvCxnSpPr>
            <p:cNvPr id="17" name="ïšḻïďê-Straight Connector 90"/>
            <p:cNvCxnSpPr/>
            <p:nvPr/>
          </p:nvCxnSpPr>
          <p:spPr>
            <a:xfrm flipV="1">
              <a:off x="8785488" y="1736812"/>
              <a:ext cx="0" cy="222402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ïšḻïďê-Arrow: Pentagon 91"/>
            <p:cNvSpPr/>
            <p:nvPr/>
          </p:nvSpPr>
          <p:spPr bwMode="auto">
            <a:xfrm>
              <a:off x="8785487" y="1736812"/>
              <a:ext cx="1582230" cy="483459"/>
            </a:xfrm>
            <a:prstGeom prst="homePlate">
              <a:avLst/>
            </a:prstGeom>
            <a:solidFill>
              <a:schemeClr val="accent5"/>
            </a:solidFill>
            <a:ln w="19050">
              <a:noFill/>
              <a:round/>
              <a:headEnd/>
              <a:tailEnd/>
            </a:ln>
          </p:spPr>
          <p:txBody>
            <a:bodyPr vert="horz" wrap="none" lIns="91440" tIns="45720" rIns="91440" bIns="45720" anchor="ctr" anchorCtr="1" compatLnSpc="1">
              <a:prstTxWarp prst="textNoShape">
                <a:avLst/>
              </a:prstTxWarp>
              <a:normAutofit/>
            </a:bodyPr>
            <a:lstStyle/>
            <a:p>
              <a:r>
                <a:rPr lang="zh-CN" altLang="en-US" sz="1400" b="1">
                  <a:solidFill>
                    <a:schemeClr val="bg1"/>
                  </a:solidFill>
                </a:rPr>
                <a:t>标题文本预设</a:t>
              </a:r>
            </a:p>
          </p:txBody>
        </p:sp>
        <p:cxnSp>
          <p:nvCxnSpPr>
            <p:cNvPr id="19" name="ïšḻïďê-Straight Connector 92"/>
            <p:cNvCxnSpPr/>
            <p:nvPr/>
          </p:nvCxnSpPr>
          <p:spPr>
            <a:xfrm flipV="1">
              <a:off x="7121081" y="1736812"/>
              <a:ext cx="0" cy="2224021"/>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ïšḻïďê-Arrow: Pentagon 93"/>
            <p:cNvSpPr/>
            <p:nvPr/>
          </p:nvSpPr>
          <p:spPr bwMode="auto">
            <a:xfrm>
              <a:off x="7121081" y="1736812"/>
              <a:ext cx="1582230" cy="483459"/>
            </a:xfrm>
            <a:prstGeom prst="homePlate">
              <a:avLst/>
            </a:prstGeom>
            <a:solidFill>
              <a:schemeClr val="accent4"/>
            </a:solidFill>
            <a:ln w="19050">
              <a:noFill/>
              <a:round/>
              <a:headEnd/>
              <a:tailEnd/>
            </a:ln>
          </p:spPr>
          <p:txBody>
            <a:bodyPr vert="horz" wrap="none" lIns="91440" tIns="45720" rIns="91440" bIns="45720" anchor="ctr" anchorCtr="1" compatLnSpc="1">
              <a:prstTxWarp prst="textNoShape">
                <a:avLst/>
              </a:prstTxWarp>
              <a:normAutofit/>
            </a:bodyPr>
            <a:lstStyle/>
            <a:p>
              <a:r>
                <a:rPr lang="zh-CN" altLang="en-US" sz="1400" b="1">
                  <a:solidFill>
                    <a:schemeClr val="bg1"/>
                  </a:solidFill>
                </a:rPr>
                <a:t>标题文本预设</a:t>
              </a:r>
            </a:p>
          </p:txBody>
        </p:sp>
        <p:cxnSp>
          <p:nvCxnSpPr>
            <p:cNvPr id="21" name="ïšḻïďê-Straight Connector 94"/>
            <p:cNvCxnSpPr/>
            <p:nvPr/>
          </p:nvCxnSpPr>
          <p:spPr>
            <a:xfrm flipV="1">
              <a:off x="5456675" y="1736812"/>
              <a:ext cx="0" cy="222402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ïšḻïďê-Arrow: Pentagon 95"/>
            <p:cNvSpPr/>
            <p:nvPr/>
          </p:nvSpPr>
          <p:spPr bwMode="auto">
            <a:xfrm>
              <a:off x="5456675" y="1736812"/>
              <a:ext cx="1582230" cy="483459"/>
            </a:xfrm>
            <a:prstGeom prst="homePlate">
              <a:avLst/>
            </a:prstGeom>
            <a:solidFill>
              <a:schemeClr val="accent3"/>
            </a:solidFill>
            <a:ln w="19050">
              <a:noFill/>
              <a:round/>
              <a:headEnd/>
              <a:tailEnd/>
            </a:ln>
          </p:spPr>
          <p:txBody>
            <a:bodyPr vert="horz" wrap="none" lIns="91440" tIns="45720" rIns="91440" bIns="45720" anchor="ctr" anchorCtr="1" compatLnSpc="1">
              <a:prstTxWarp prst="textNoShape">
                <a:avLst/>
              </a:prstTxWarp>
              <a:normAutofit/>
            </a:bodyPr>
            <a:lstStyle/>
            <a:p>
              <a:r>
                <a:rPr lang="zh-CN" altLang="en-US" sz="1400" b="1">
                  <a:solidFill>
                    <a:schemeClr val="bg1"/>
                  </a:solidFill>
                </a:rPr>
                <a:t>标题文本预设</a:t>
              </a:r>
            </a:p>
          </p:txBody>
        </p:sp>
        <p:cxnSp>
          <p:nvCxnSpPr>
            <p:cNvPr id="23" name="ïšḻïďê-Straight Connector 96"/>
            <p:cNvCxnSpPr/>
            <p:nvPr/>
          </p:nvCxnSpPr>
          <p:spPr>
            <a:xfrm flipV="1">
              <a:off x="3792271" y="1736812"/>
              <a:ext cx="0" cy="222402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ïšḻïďê-Arrow: Pentagon 97"/>
            <p:cNvSpPr/>
            <p:nvPr/>
          </p:nvSpPr>
          <p:spPr bwMode="auto">
            <a:xfrm>
              <a:off x="3792271" y="1736812"/>
              <a:ext cx="1582230" cy="483459"/>
            </a:xfrm>
            <a:prstGeom prst="homePlate">
              <a:avLst/>
            </a:prstGeom>
            <a:solidFill>
              <a:schemeClr val="accent2"/>
            </a:solidFill>
            <a:ln w="19050">
              <a:noFill/>
              <a:round/>
              <a:headEnd/>
              <a:tailEnd/>
            </a:ln>
          </p:spPr>
          <p:txBody>
            <a:bodyPr vert="horz" wrap="none" lIns="91440" tIns="45720" rIns="91440" bIns="45720" anchor="ctr" anchorCtr="1" compatLnSpc="1">
              <a:prstTxWarp prst="textNoShape">
                <a:avLst/>
              </a:prstTxWarp>
              <a:normAutofit/>
            </a:bodyPr>
            <a:lstStyle/>
            <a:p>
              <a:r>
                <a:rPr lang="zh-CN" altLang="en-US" sz="1400" b="1">
                  <a:solidFill>
                    <a:schemeClr val="bg1"/>
                  </a:solidFill>
                </a:rPr>
                <a:t>标题文本预设</a:t>
              </a:r>
            </a:p>
          </p:txBody>
        </p:sp>
        <p:grpSp>
          <p:nvGrpSpPr>
            <p:cNvPr id="25" name="Group 3"/>
            <p:cNvGrpSpPr/>
            <p:nvPr/>
          </p:nvGrpSpPr>
          <p:grpSpPr>
            <a:xfrm>
              <a:off x="4736372" y="4626983"/>
              <a:ext cx="1440606" cy="1254564"/>
              <a:chOff x="4658631" y="4886652"/>
              <a:chExt cx="1440606" cy="1254564"/>
            </a:xfrm>
          </p:grpSpPr>
          <p:sp>
            <p:nvSpPr>
              <p:cNvPr id="38" name="ïšḻïďê-TextBox 48"/>
              <p:cNvSpPr txBox="1">
                <a:spLocks/>
              </p:cNvSpPr>
              <p:nvPr/>
            </p:nvSpPr>
            <p:spPr bwMode="auto">
              <a:xfrm>
                <a:off x="4658631" y="4886652"/>
                <a:ext cx="1440606" cy="424414"/>
              </a:xfrm>
              <a:prstGeom prst="rect">
                <a:avLst/>
              </a:prstGeom>
              <a:noFill/>
              <a:extLst/>
            </p:spPr>
            <p:txBody>
              <a:bodyPr wrap="none" lIns="0" tIns="0" rIns="0" bIns="0" anchor="ctr" anchorCtr="1">
                <a:normAutofit/>
              </a:bodyPr>
              <a:lstStyle/>
              <a:p>
                <a:pPr latinLnBrk="0"/>
                <a:r>
                  <a:rPr lang="zh-CN" altLang="en-US" sz="2000" dirty="0">
                    <a:solidFill>
                      <a:schemeClr val="accent3"/>
                    </a:solidFill>
                    <a:effectLst/>
                  </a:rPr>
                  <a:t>标题文本</a:t>
                </a:r>
              </a:p>
            </p:txBody>
          </p:sp>
          <p:sp>
            <p:nvSpPr>
              <p:cNvPr id="39" name="ïšḻïďê-TextBox 50"/>
              <p:cNvSpPr txBox="1">
                <a:spLocks/>
              </p:cNvSpPr>
              <p:nvPr/>
            </p:nvSpPr>
            <p:spPr bwMode="auto">
              <a:xfrm>
                <a:off x="4658631" y="5448719"/>
                <a:ext cx="1440606" cy="692497"/>
              </a:xfrm>
              <a:prstGeom prst="rect">
                <a:avLst/>
              </a:prstGeom>
              <a:noFill/>
              <a:extLst/>
            </p:spPr>
            <p:txBody>
              <a:bodyPr wrap="square" lIns="0" tIns="0" rIns="0" bIns="0" anchor="ctr" anchorCtr="1">
                <a:noAutofit/>
              </a:bodyPr>
              <a:lstStyle/>
              <a:p>
                <a:pPr>
                  <a:lnSpc>
                    <a:spcPct val="120000"/>
                  </a:lnSpc>
                </a:pPr>
                <a:r>
                  <a:rPr lang="zh-CN" altLang="en-US" sz="1400" dirty="0">
                    <a:cs typeface="+mn-ea"/>
                    <a:sym typeface="+mn-lt"/>
                  </a:rPr>
                  <a:t>点击此处更换文本编辑文字，点击此处更换文本</a:t>
                </a:r>
                <a:endParaRPr lang="zh-CN" altLang="en-US" sz="1400" dirty="0"/>
              </a:p>
            </p:txBody>
          </p:sp>
        </p:grpSp>
        <p:grpSp>
          <p:nvGrpSpPr>
            <p:cNvPr id="26" name="Group 66"/>
            <p:cNvGrpSpPr/>
            <p:nvPr/>
          </p:nvGrpSpPr>
          <p:grpSpPr>
            <a:xfrm>
              <a:off x="6400778" y="4626983"/>
              <a:ext cx="1440606" cy="1254564"/>
              <a:chOff x="4658631" y="4886652"/>
              <a:chExt cx="1440606" cy="1254564"/>
            </a:xfrm>
          </p:grpSpPr>
          <p:sp>
            <p:nvSpPr>
              <p:cNvPr id="36" name="ïšḻïďê-TextBox 81"/>
              <p:cNvSpPr txBox="1">
                <a:spLocks/>
              </p:cNvSpPr>
              <p:nvPr/>
            </p:nvSpPr>
            <p:spPr bwMode="auto">
              <a:xfrm>
                <a:off x="4658631" y="4886652"/>
                <a:ext cx="1440606" cy="424414"/>
              </a:xfrm>
              <a:prstGeom prst="rect">
                <a:avLst/>
              </a:prstGeom>
              <a:noFill/>
              <a:extLst/>
            </p:spPr>
            <p:txBody>
              <a:bodyPr wrap="none" lIns="0" tIns="0" rIns="0" bIns="0" anchor="ctr" anchorCtr="1">
                <a:normAutofit/>
              </a:bodyPr>
              <a:lstStyle/>
              <a:p>
                <a:pPr latinLnBrk="0"/>
                <a:r>
                  <a:rPr lang="zh-CN" altLang="en-US" sz="2000" dirty="0">
                    <a:solidFill>
                      <a:schemeClr val="accent4">
                        <a:lumMod val="100000"/>
                      </a:schemeClr>
                    </a:solidFill>
                    <a:effectLst/>
                  </a:rPr>
                  <a:t>标题文本</a:t>
                </a:r>
              </a:p>
            </p:txBody>
          </p:sp>
          <p:sp>
            <p:nvSpPr>
              <p:cNvPr id="37" name="ïšḻïďê-TextBox 83"/>
              <p:cNvSpPr txBox="1">
                <a:spLocks/>
              </p:cNvSpPr>
              <p:nvPr/>
            </p:nvSpPr>
            <p:spPr bwMode="auto">
              <a:xfrm>
                <a:off x="4658631" y="5448719"/>
                <a:ext cx="1440606" cy="692497"/>
              </a:xfrm>
              <a:prstGeom prst="rect">
                <a:avLst/>
              </a:prstGeom>
              <a:noFill/>
              <a:extLst/>
            </p:spPr>
            <p:txBody>
              <a:bodyPr wrap="square" lIns="0" tIns="0" rIns="0" bIns="0" anchor="ctr" anchorCtr="1">
                <a:noAutofit/>
              </a:bodyPr>
              <a:lstStyle/>
              <a:p>
                <a:pPr>
                  <a:lnSpc>
                    <a:spcPct val="120000"/>
                  </a:lnSpc>
                </a:pPr>
                <a:r>
                  <a:rPr lang="zh-CN" altLang="en-US" sz="1400" dirty="0">
                    <a:cs typeface="+mn-ea"/>
                    <a:sym typeface="+mn-lt"/>
                  </a:rPr>
                  <a:t>点击此处更换文本编辑文字，点击此处更换文本</a:t>
                </a:r>
                <a:endParaRPr lang="zh-CN" altLang="en-US" sz="1400" dirty="0"/>
              </a:p>
            </p:txBody>
          </p:sp>
        </p:grpSp>
        <p:grpSp>
          <p:nvGrpSpPr>
            <p:cNvPr id="27" name="Group 85"/>
            <p:cNvGrpSpPr/>
            <p:nvPr/>
          </p:nvGrpSpPr>
          <p:grpSpPr>
            <a:xfrm>
              <a:off x="8065184" y="4626983"/>
              <a:ext cx="1440606" cy="1254564"/>
              <a:chOff x="4658631" y="4886652"/>
              <a:chExt cx="1440606" cy="1254564"/>
            </a:xfrm>
          </p:grpSpPr>
          <p:sp>
            <p:nvSpPr>
              <p:cNvPr id="34" name="ïšḻïďê-TextBox 87"/>
              <p:cNvSpPr txBox="1">
                <a:spLocks/>
              </p:cNvSpPr>
              <p:nvPr/>
            </p:nvSpPr>
            <p:spPr bwMode="auto">
              <a:xfrm>
                <a:off x="4658631" y="4886652"/>
                <a:ext cx="1440606" cy="424414"/>
              </a:xfrm>
              <a:prstGeom prst="rect">
                <a:avLst/>
              </a:prstGeom>
              <a:noFill/>
              <a:extLst/>
            </p:spPr>
            <p:txBody>
              <a:bodyPr wrap="none" lIns="0" tIns="0" rIns="0" bIns="0" anchor="ctr" anchorCtr="1">
                <a:normAutofit/>
              </a:bodyPr>
              <a:lstStyle/>
              <a:p>
                <a:pPr latinLnBrk="0"/>
                <a:r>
                  <a:rPr lang="zh-CN" altLang="en-US" sz="2000" dirty="0">
                    <a:solidFill>
                      <a:schemeClr val="accent5">
                        <a:lumMod val="100000"/>
                      </a:schemeClr>
                    </a:solidFill>
                    <a:effectLst/>
                  </a:rPr>
                  <a:t>标题文本</a:t>
                </a:r>
              </a:p>
            </p:txBody>
          </p:sp>
          <p:sp>
            <p:nvSpPr>
              <p:cNvPr id="35" name="ïšḻïďê-TextBox 98"/>
              <p:cNvSpPr txBox="1">
                <a:spLocks/>
              </p:cNvSpPr>
              <p:nvPr/>
            </p:nvSpPr>
            <p:spPr bwMode="auto">
              <a:xfrm>
                <a:off x="4658631" y="5448719"/>
                <a:ext cx="1440606" cy="692497"/>
              </a:xfrm>
              <a:prstGeom prst="rect">
                <a:avLst/>
              </a:prstGeom>
              <a:noFill/>
              <a:extLst/>
            </p:spPr>
            <p:txBody>
              <a:bodyPr wrap="square" lIns="0" tIns="0" rIns="0" bIns="0" anchor="ctr" anchorCtr="1">
                <a:noAutofit/>
              </a:bodyPr>
              <a:lstStyle/>
              <a:p>
                <a:pPr>
                  <a:lnSpc>
                    <a:spcPct val="120000"/>
                  </a:lnSpc>
                </a:pPr>
                <a:r>
                  <a:rPr lang="zh-CN" altLang="en-US" sz="1400" dirty="0">
                    <a:cs typeface="+mn-ea"/>
                    <a:sym typeface="+mn-lt"/>
                  </a:rPr>
                  <a:t>点击此处更换文本编辑文字，点击此处更换文本</a:t>
                </a:r>
                <a:endParaRPr lang="zh-CN" altLang="en-US" sz="1400" dirty="0"/>
              </a:p>
            </p:txBody>
          </p:sp>
        </p:grpSp>
        <p:grpSp>
          <p:nvGrpSpPr>
            <p:cNvPr id="28" name="Group 99"/>
            <p:cNvGrpSpPr/>
            <p:nvPr/>
          </p:nvGrpSpPr>
          <p:grpSpPr>
            <a:xfrm>
              <a:off x="3068996" y="4626983"/>
              <a:ext cx="1440606" cy="1254564"/>
              <a:chOff x="4658631" y="4886652"/>
              <a:chExt cx="1440606" cy="1254564"/>
            </a:xfrm>
          </p:grpSpPr>
          <p:sp>
            <p:nvSpPr>
              <p:cNvPr id="32" name="ïšḻïďê-TextBox 100"/>
              <p:cNvSpPr txBox="1">
                <a:spLocks/>
              </p:cNvSpPr>
              <p:nvPr/>
            </p:nvSpPr>
            <p:spPr bwMode="auto">
              <a:xfrm>
                <a:off x="4658631" y="4886652"/>
                <a:ext cx="1440606" cy="424414"/>
              </a:xfrm>
              <a:prstGeom prst="rect">
                <a:avLst/>
              </a:prstGeom>
              <a:noFill/>
              <a:extLst/>
            </p:spPr>
            <p:txBody>
              <a:bodyPr wrap="none" lIns="0" tIns="0" rIns="0" bIns="0" anchor="ctr" anchorCtr="1">
                <a:normAutofit/>
              </a:bodyPr>
              <a:lstStyle/>
              <a:p>
                <a:pPr latinLnBrk="0"/>
                <a:r>
                  <a:rPr lang="zh-CN" altLang="en-US" sz="2000" dirty="0">
                    <a:solidFill>
                      <a:schemeClr val="accent2">
                        <a:lumMod val="100000"/>
                      </a:schemeClr>
                    </a:solidFill>
                    <a:effectLst/>
                  </a:rPr>
                  <a:t>标题文本</a:t>
                </a:r>
              </a:p>
            </p:txBody>
          </p:sp>
          <p:sp>
            <p:nvSpPr>
              <p:cNvPr id="33" name="ïšḻïďê-TextBox 101"/>
              <p:cNvSpPr txBox="1">
                <a:spLocks/>
              </p:cNvSpPr>
              <p:nvPr/>
            </p:nvSpPr>
            <p:spPr bwMode="auto">
              <a:xfrm>
                <a:off x="4658631" y="5448719"/>
                <a:ext cx="1440606" cy="692497"/>
              </a:xfrm>
              <a:prstGeom prst="rect">
                <a:avLst/>
              </a:prstGeom>
              <a:noFill/>
              <a:extLst/>
            </p:spPr>
            <p:txBody>
              <a:bodyPr wrap="square" lIns="0" tIns="0" rIns="0" bIns="0" anchor="ctr" anchorCtr="1">
                <a:noAutofit/>
              </a:bodyPr>
              <a:lstStyle/>
              <a:p>
                <a:pPr>
                  <a:lnSpc>
                    <a:spcPct val="120000"/>
                  </a:lnSpc>
                </a:pPr>
                <a:r>
                  <a:rPr lang="zh-CN" altLang="en-US" sz="1400" dirty="0">
                    <a:cs typeface="+mn-ea"/>
                    <a:sym typeface="+mn-lt"/>
                  </a:rPr>
                  <a:t>点击此处更换文本编辑文字，点击此处更换文本</a:t>
                </a:r>
                <a:endParaRPr lang="zh-CN" altLang="en-US" sz="1400" dirty="0"/>
              </a:p>
            </p:txBody>
          </p:sp>
        </p:grpSp>
        <p:grpSp>
          <p:nvGrpSpPr>
            <p:cNvPr id="29" name="Group 102"/>
            <p:cNvGrpSpPr/>
            <p:nvPr/>
          </p:nvGrpSpPr>
          <p:grpSpPr>
            <a:xfrm>
              <a:off x="1407562" y="4626983"/>
              <a:ext cx="1440606" cy="1254564"/>
              <a:chOff x="4658631" y="4886652"/>
              <a:chExt cx="1440606" cy="1254564"/>
            </a:xfrm>
          </p:grpSpPr>
          <p:sp>
            <p:nvSpPr>
              <p:cNvPr id="30" name="ïšḻïďê-TextBox 103"/>
              <p:cNvSpPr txBox="1">
                <a:spLocks/>
              </p:cNvSpPr>
              <p:nvPr/>
            </p:nvSpPr>
            <p:spPr bwMode="auto">
              <a:xfrm>
                <a:off x="4658631" y="4886652"/>
                <a:ext cx="1440606" cy="424414"/>
              </a:xfrm>
              <a:prstGeom prst="rect">
                <a:avLst/>
              </a:prstGeom>
              <a:noFill/>
              <a:extLst/>
            </p:spPr>
            <p:txBody>
              <a:bodyPr wrap="none" lIns="0" tIns="0" rIns="0" bIns="0" anchor="ctr" anchorCtr="1">
                <a:normAutofit/>
              </a:bodyPr>
              <a:lstStyle/>
              <a:p>
                <a:pPr latinLnBrk="0"/>
                <a:r>
                  <a:rPr lang="zh-CN" altLang="en-US" sz="2000" dirty="0">
                    <a:solidFill>
                      <a:schemeClr val="accent1">
                        <a:lumMod val="100000"/>
                      </a:schemeClr>
                    </a:solidFill>
                    <a:effectLst/>
                  </a:rPr>
                  <a:t>标题文本</a:t>
                </a:r>
              </a:p>
            </p:txBody>
          </p:sp>
          <p:sp>
            <p:nvSpPr>
              <p:cNvPr id="31" name="ïšḻïďê-TextBox 104"/>
              <p:cNvSpPr txBox="1">
                <a:spLocks/>
              </p:cNvSpPr>
              <p:nvPr/>
            </p:nvSpPr>
            <p:spPr bwMode="auto">
              <a:xfrm>
                <a:off x="4658631" y="5448719"/>
                <a:ext cx="1440606" cy="692497"/>
              </a:xfrm>
              <a:prstGeom prst="rect">
                <a:avLst/>
              </a:prstGeom>
              <a:noFill/>
              <a:extLst/>
            </p:spPr>
            <p:txBody>
              <a:bodyPr wrap="square" lIns="0" tIns="0" rIns="0" bIns="0" anchor="ctr" anchorCtr="1">
                <a:noAutofit/>
              </a:bodyPr>
              <a:lstStyle/>
              <a:p>
                <a:pPr>
                  <a:lnSpc>
                    <a:spcPct val="120000"/>
                  </a:lnSpc>
                </a:pPr>
                <a:r>
                  <a:rPr lang="zh-CN" altLang="en-US" sz="1400" dirty="0">
                    <a:cs typeface="+mn-ea"/>
                    <a:sym typeface="+mn-lt"/>
                  </a:rPr>
                  <a:t>点击此处更换文本编辑文字，点击此处更换文本</a:t>
                </a:r>
                <a:endParaRPr lang="zh-CN" altLang="en-US" sz="1400" dirty="0"/>
              </a:p>
            </p:txBody>
          </p:sp>
        </p:grpSp>
      </p:grpSp>
    </p:spTree>
    <p:extLst>
      <p:ext uri="{BB962C8B-B14F-4D97-AF65-F5344CB8AC3E}">
        <p14:creationId xmlns:p14="http://schemas.microsoft.com/office/powerpoint/2010/main" val="9094451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产品经营</a:t>
            </a:r>
          </a:p>
        </p:txBody>
      </p:sp>
      <p:grpSp>
        <p:nvGrpSpPr>
          <p:cNvPr id="4" name="0da6ba7a-3b74-4f0d-a425-d549447ff346"/>
          <p:cNvGrpSpPr>
            <a:grpSpLocks noChangeAspect="1"/>
          </p:cNvGrpSpPr>
          <p:nvPr/>
        </p:nvGrpSpPr>
        <p:grpSpPr>
          <a:xfrm>
            <a:off x="1015359" y="2059387"/>
            <a:ext cx="10171134" cy="3744929"/>
            <a:chOff x="1015359" y="1548109"/>
            <a:chExt cx="10171134" cy="3744929"/>
          </a:xfrm>
        </p:grpSpPr>
        <p:grpSp>
          <p:nvGrpSpPr>
            <p:cNvPr id="5" name="组合 4"/>
            <p:cNvGrpSpPr/>
            <p:nvPr/>
          </p:nvGrpSpPr>
          <p:grpSpPr>
            <a:xfrm>
              <a:off x="3692881" y="1600780"/>
              <a:ext cx="4806238" cy="3656440"/>
              <a:chOff x="2214367" y="334535"/>
              <a:chExt cx="7435483" cy="5656691"/>
            </a:xfrm>
          </p:grpSpPr>
          <p:grpSp>
            <p:nvGrpSpPr>
              <p:cNvPr id="23" name="组合 22"/>
              <p:cNvGrpSpPr/>
              <p:nvPr/>
            </p:nvGrpSpPr>
            <p:grpSpPr>
              <a:xfrm>
                <a:off x="2214367" y="334535"/>
                <a:ext cx="2753726" cy="2713098"/>
                <a:chOff x="2806700" y="1498598"/>
                <a:chExt cx="2787651" cy="2746522"/>
              </a:xfrm>
            </p:grpSpPr>
            <p:sp>
              <p:nvSpPr>
                <p:cNvPr id="45" name="íṡľíḍè-任意多边形: 形状 23"/>
                <p:cNvSpPr/>
                <p:nvPr/>
              </p:nvSpPr>
              <p:spPr>
                <a:xfrm>
                  <a:off x="2806700" y="2547937"/>
                  <a:ext cx="2787651" cy="1697183"/>
                </a:xfrm>
                <a:custGeom>
                  <a:avLst/>
                  <a:gdLst>
                    <a:gd name="connsiteX0" fmla="*/ 0 w 2787651"/>
                    <a:gd name="connsiteY0" fmla="*/ 0 h 1697183"/>
                    <a:gd name="connsiteX1" fmla="*/ 986427 w 2787651"/>
                    <a:gd name="connsiteY1" fmla="*/ 0 h 1697183"/>
                    <a:gd name="connsiteX2" fmla="*/ 2787651 w 2787651"/>
                    <a:gd name="connsiteY2" fmla="*/ 1466955 h 1697183"/>
                    <a:gd name="connsiteX3" fmla="*/ 2787651 w 2787651"/>
                    <a:gd name="connsiteY3" fmla="*/ 1697183 h 1697183"/>
                    <a:gd name="connsiteX4" fmla="*/ 0 w 2787651"/>
                    <a:gd name="connsiteY4" fmla="*/ 284163 h 1697183"/>
                    <a:gd name="connsiteX5" fmla="*/ 0 w 2787651"/>
                    <a:gd name="connsiteY5" fmla="*/ 0 h 169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7651" h="1697183">
                      <a:moveTo>
                        <a:pt x="0" y="0"/>
                      </a:moveTo>
                      <a:lnTo>
                        <a:pt x="986427" y="0"/>
                      </a:lnTo>
                      <a:lnTo>
                        <a:pt x="2787651" y="1466955"/>
                      </a:lnTo>
                      <a:lnTo>
                        <a:pt x="2787651" y="1697183"/>
                      </a:lnTo>
                      <a:lnTo>
                        <a:pt x="0" y="284163"/>
                      </a:lnTo>
                      <a:lnTo>
                        <a:pt x="0" y="0"/>
                      </a:lnTo>
                      <a:close/>
                    </a:path>
                  </a:pathLst>
                </a:cu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6" name="íṡľíḍè-Rectangle 51"/>
                <p:cNvSpPr/>
                <p:nvPr/>
              </p:nvSpPr>
              <p:spPr>
                <a:xfrm>
                  <a:off x="2806700" y="1498600"/>
                  <a:ext cx="1333500" cy="13335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7" name="íṡľíḍè-任意多边形: 形状 6"/>
                <p:cNvSpPr/>
                <p:nvPr/>
              </p:nvSpPr>
              <p:spPr>
                <a:xfrm rot="11379122">
                  <a:off x="4139870" y="1499101"/>
                  <a:ext cx="6265" cy="3399"/>
                </a:xfrm>
                <a:custGeom>
                  <a:avLst/>
                  <a:gdLst>
                    <a:gd name="connsiteX0" fmla="*/ 6265 w 6265"/>
                    <a:gd name="connsiteY0" fmla="*/ 3399 h 3399"/>
                    <a:gd name="connsiteX1" fmla="*/ 0 w 6265"/>
                    <a:gd name="connsiteY1" fmla="*/ 0 h 3399"/>
                    <a:gd name="connsiteX2" fmla="*/ 5687 w 6265"/>
                    <a:gd name="connsiteY2" fmla="*/ 0 h 3399"/>
                    <a:gd name="connsiteX3" fmla="*/ 6265 w 6265"/>
                    <a:gd name="connsiteY3" fmla="*/ 3399 h 3399"/>
                  </a:gdLst>
                  <a:ahLst/>
                  <a:cxnLst>
                    <a:cxn ang="0">
                      <a:pos x="connsiteX0" y="connsiteY0"/>
                    </a:cxn>
                    <a:cxn ang="0">
                      <a:pos x="connsiteX1" y="connsiteY1"/>
                    </a:cxn>
                    <a:cxn ang="0">
                      <a:pos x="connsiteX2" y="connsiteY2"/>
                    </a:cxn>
                    <a:cxn ang="0">
                      <a:pos x="connsiteX3" y="connsiteY3"/>
                    </a:cxn>
                  </a:cxnLst>
                  <a:rect l="l" t="t" r="r" b="b"/>
                  <a:pathLst>
                    <a:path w="6265" h="3399">
                      <a:moveTo>
                        <a:pt x="6265" y="3399"/>
                      </a:moveTo>
                      <a:lnTo>
                        <a:pt x="0" y="0"/>
                      </a:lnTo>
                      <a:lnTo>
                        <a:pt x="5687" y="0"/>
                      </a:lnTo>
                      <a:lnTo>
                        <a:pt x="6265" y="3399"/>
                      </a:lnTo>
                      <a:close/>
                    </a:path>
                  </a:pathLst>
                </a:cu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8" name="íṡľíḍè-任意多边形: 形状 19"/>
                <p:cNvSpPr/>
                <p:nvPr/>
              </p:nvSpPr>
              <p:spPr>
                <a:xfrm>
                  <a:off x="4130886" y="1498598"/>
                  <a:ext cx="1463465" cy="2517751"/>
                </a:xfrm>
                <a:custGeom>
                  <a:avLst/>
                  <a:gdLst>
                    <a:gd name="connsiteX0" fmla="*/ 9315 w 1463465"/>
                    <a:gd name="connsiteY0" fmla="*/ 0 h 2517751"/>
                    <a:gd name="connsiteX1" fmla="*/ 1463465 w 1463465"/>
                    <a:gd name="connsiteY1" fmla="*/ 1936472 h 2517751"/>
                    <a:gd name="connsiteX2" fmla="*/ 1463465 w 1463465"/>
                    <a:gd name="connsiteY2" fmla="*/ 2517751 h 2517751"/>
                    <a:gd name="connsiteX3" fmla="*/ 0 w 1463465"/>
                    <a:gd name="connsiteY3" fmla="*/ 1324869 h 2517751"/>
                    <a:gd name="connsiteX4" fmla="*/ 9315 w 1463465"/>
                    <a:gd name="connsiteY4" fmla="*/ 0 h 251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465" h="2517751">
                      <a:moveTo>
                        <a:pt x="9315" y="0"/>
                      </a:moveTo>
                      <a:lnTo>
                        <a:pt x="1463465" y="1936472"/>
                      </a:lnTo>
                      <a:lnTo>
                        <a:pt x="1463465" y="2517751"/>
                      </a:lnTo>
                      <a:lnTo>
                        <a:pt x="0" y="1324869"/>
                      </a:lnTo>
                      <a:lnTo>
                        <a:pt x="9315" y="0"/>
                      </a:lnTo>
                      <a:close/>
                    </a:path>
                  </a:pathLst>
                </a:custGeom>
                <a:solidFill>
                  <a:schemeClr val="accent1">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4" name="组合 23"/>
              <p:cNvGrpSpPr/>
              <p:nvPr/>
            </p:nvGrpSpPr>
            <p:grpSpPr>
              <a:xfrm>
                <a:off x="6896124" y="334536"/>
                <a:ext cx="2753726" cy="2713098"/>
                <a:chOff x="6854360" y="1201310"/>
                <a:chExt cx="2168918" cy="2136918"/>
              </a:xfrm>
            </p:grpSpPr>
            <p:sp>
              <p:nvSpPr>
                <p:cNvPr id="41" name="íṡľíḍè-任意多边形: 形状 27"/>
                <p:cNvSpPr/>
                <p:nvPr/>
              </p:nvSpPr>
              <p:spPr>
                <a:xfrm flipH="1">
                  <a:off x="6854360" y="2017743"/>
                  <a:ext cx="2168918" cy="1320485"/>
                </a:xfrm>
                <a:custGeom>
                  <a:avLst/>
                  <a:gdLst>
                    <a:gd name="connsiteX0" fmla="*/ 0 w 2787651"/>
                    <a:gd name="connsiteY0" fmla="*/ 0 h 1697183"/>
                    <a:gd name="connsiteX1" fmla="*/ 986427 w 2787651"/>
                    <a:gd name="connsiteY1" fmla="*/ 0 h 1697183"/>
                    <a:gd name="connsiteX2" fmla="*/ 2787651 w 2787651"/>
                    <a:gd name="connsiteY2" fmla="*/ 1466955 h 1697183"/>
                    <a:gd name="connsiteX3" fmla="*/ 2787651 w 2787651"/>
                    <a:gd name="connsiteY3" fmla="*/ 1697183 h 1697183"/>
                    <a:gd name="connsiteX4" fmla="*/ 0 w 2787651"/>
                    <a:gd name="connsiteY4" fmla="*/ 284163 h 1697183"/>
                    <a:gd name="connsiteX5" fmla="*/ 0 w 2787651"/>
                    <a:gd name="connsiteY5" fmla="*/ 0 h 169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7651" h="1697183">
                      <a:moveTo>
                        <a:pt x="0" y="0"/>
                      </a:moveTo>
                      <a:lnTo>
                        <a:pt x="986427" y="0"/>
                      </a:lnTo>
                      <a:lnTo>
                        <a:pt x="2787651" y="1466955"/>
                      </a:lnTo>
                      <a:lnTo>
                        <a:pt x="2787651" y="1697183"/>
                      </a:lnTo>
                      <a:lnTo>
                        <a:pt x="0" y="284163"/>
                      </a:lnTo>
                      <a:lnTo>
                        <a:pt x="0" y="0"/>
                      </a:lnTo>
                      <a:close/>
                    </a:path>
                  </a:pathLst>
                </a:cu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íṡľíḍè-Rectangle 47"/>
                <p:cNvSpPr/>
                <p:nvPr/>
              </p:nvSpPr>
              <p:spPr>
                <a:xfrm flipH="1">
                  <a:off x="7985755" y="1201312"/>
                  <a:ext cx="1037523" cy="1037523"/>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íṡľíḍè-任意多边形: 形状 29"/>
                <p:cNvSpPr/>
                <p:nvPr/>
              </p:nvSpPr>
              <p:spPr>
                <a:xfrm rot="10220878" flipH="1">
                  <a:off x="7981137" y="1201701"/>
                  <a:ext cx="4874" cy="2645"/>
                </a:xfrm>
                <a:custGeom>
                  <a:avLst/>
                  <a:gdLst>
                    <a:gd name="connsiteX0" fmla="*/ 6265 w 6265"/>
                    <a:gd name="connsiteY0" fmla="*/ 3399 h 3399"/>
                    <a:gd name="connsiteX1" fmla="*/ 0 w 6265"/>
                    <a:gd name="connsiteY1" fmla="*/ 0 h 3399"/>
                    <a:gd name="connsiteX2" fmla="*/ 5687 w 6265"/>
                    <a:gd name="connsiteY2" fmla="*/ 0 h 3399"/>
                    <a:gd name="connsiteX3" fmla="*/ 6265 w 6265"/>
                    <a:gd name="connsiteY3" fmla="*/ 3399 h 3399"/>
                  </a:gdLst>
                  <a:ahLst/>
                  <a:cxnLst>
                    <a:cxn ang="0">
                      <a:pos x="connsiteX0" y="connsiteY0"/>
                    </a:cxn>
                    <a:cxn ang="0">
                      <a:pos x="connsiteX1" y="connsiteY1"/>
                    </a:cxn>
                    <a:cxn ang="0">
                      <a:pos x="connsiteX2" y="connsiteY2"/>
                    </a:cxn>
                    <a:cxn ang="0">
                      <a:pos x="connsiteX3" y="connsiteY3"/>
                    </a:cxn>
                  </a:cxnLst>
                  <a:rect l="l" t="t" r="r" b="b"/>
                  <a:pathLst>
                    <a:path w="6265" h="3399">
                      <a:moveTo>
                        <a:pt x="6265" y="3399"/>
                      </a:moveTo>
                      <a:lnTo>
                        <a:pt x="0" y="0"/>
                      </a:lnTo>
                      <a:lnTo>
                        <a:pt x="5687" y="0"/>
                      </a:lnTo>
                      <a:lnTo>
                        <a:pt x="6265" y="3399"/>
                      </a:lnTo>
                      <a:close/>
                    </a:path>
                  </a:pathLst>
                </a:cu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íṡľíḍè-任意多边形: 形状 30"/>
                <p:cNvSpPr/>
                <p:nvPr/>
              </p:nvSpPr>
              <p:spPr>
                <a:xfrm flipH="1">
                  <a:off x="6854360" y="1201310"/>
                  <a:ext cx="1138642" cy="1958924"/>
                </a:xfrm>
                <a:custGeom>
                  <a:avLst/>
                  <a:gdLst>
                    <a:gd name="connsiteX0" fmla="*/ 9315 w 1463465"/>
                    <a:gd name="connsiteY0" fmla="*/ 0 h 2517751"/>
                    <a:gd name="connsiteX1" fmla="*/ 1463465 w 1463465"/>
                    <a:gd name="connsiteY1" fmla="*/ 1936472 h 2517751"/>
                    <a:gd name="connsiteX2" fmla="*/ 1463465 w 1463465"/>
                    <a:gd name="connsiteY2" fmla="*/ 2517751 h 2517751"/>
                    <a:gd name="connsiteX3" fmla="*/ 0 w 1463465"/>
                    <a:gd name="connsiteY3" fmla="*/ 1324869 h 2517751"/>
                    <a:gd name="connsiteX4" fmla="*/ 9315 w 1463465"/>
                    <a:gd name="connsiteY4" fmla="*/ 0 h 251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465" h="2517751">
                      <a:moveTo>
                        <a:pt x="9315" y="0"/>
                      </a:moveTo>
                      <a:lnTo>
                        <a:pt x="1463465" y="1936472"/>
                      </a:lnTo>
                      <a:lnTo>
                        <a:pt x="1463465" y="2517751"/>
                      </a:lnTo>
                      <a:lnTo>
                        <a:pt x="0" y="1324869"/>
                      </a:lnTo>
                      <a:lnTo>
                        <a:pt x="9315" y="0"/>
                      </a:lnTo>
                      <a:close/>
                    </a:path>
                  </a:pathLst>
                </a:custGeom>
                <a:solidFill>
                  <a:schemeClr val="accent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5" name="组合 24"/>
              <p:cNvGrpSpPr/>
              <p:nvPr/>
            </p:nvGrpSpPr>
            <p:grpSpPr>
              <a:xfrm>
                <a:off x="2214367" y="3278128"/>
                <a:ext cx="2753726" cy="2713098"/>
                <a:chOff x="3166867" y="3519772"/>
                <a:chExt cx="2168918" cy="2136918"/>
              </a:xfrm>
            </p:grpSpPr>
            <p:sp>
              <p:nvSpPr>
                <p:cNvPr id="37" name="íṡľíḍè-任意多边形: 形状 32"/>
                <p:cNvSpPr/>
                <p:nvPr/>
              </p:nvSpPr>
              <p:spPr>
                <a:xfrm flipV="1">
                  <a:off x="3166867" y="3519772"/>
                  <a:ext cx="2168918" cy="1320485"/>
                </a:xfrm>
                <a:custGeom>
                  <a:avLst/>
                  <a:gdLst>
                    <a:gd name="connsiteX0" fmla="*/ 0 w 2787651"/>
                    <a:gd name="connsiteY0" fmla="*/ 0 h 1697183"/>
                    <a:gd name="connsiteX1" fmla="*/ 986427 w 2787651"/>
                    <a:gd name="connsiteY1" fmla="*/ 0 h 1697183"/>
                    <a:gd name="connsiteX2" fmla="*/ 2787651 w 2787651"/>
                    <a:gd name="connsiteY2" fmla="*/ 1466955 h 1697183"/>
                    <a:gd name="connsiteX3" fmla="*/ 2787651 w 2787651"/>
                    <a:gd name="connsiteY3" fmla="*/ 1697183 h 1697183"/>
                    <a:gd name="connsiteX4" fmla="*/ 0 w 2787651"/>
                    <a:gd name="connsiteY4" fmla="*/ 284163 h 1697183"/>
                    <a:gd name="connsiteX5" fmla="*/ 0 w 2787651"/>
                    <a:gd name="connsiteY5" fmla="*/ 0 h 169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7651" h="1697183">
                      <a:moveTo>
                        <a:pt x="0" y="0"/>
                      </a:moveTo>
                      <a:lnTo>
                        <a:pt x="986427" y="0"/>
                      </a:lnTo>
                      <a:lnTo>
                        <a:pt x="2787651" y="1466955"/>
                      </a:lnTo>
                      <a:lnTo>
                        <a:pt x="2787651" y="1697183"/>
                      </a:lnTo>
                      <a:lnTo>
                        <a:pt x="0" y="284163"/>
                      </a:lnTo>
                      <a:lnTo>
                        <a:pt x="0" y="0"/>
                      </a:lnTo>
                      <a:close/>
                    </a:path>
                  </a:pathLst>
                </a:custGeom>
                <a:solidFill>
                  <a:schemeClr val="accent6">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íṡľíḍè-Rectangle 43"/>
                <p:cNvSpPr/>
                <p:nvPr/>
              </p:nvSpPr>
              <p:spPr>
                <a:xfrm flipV="1">
                  <a:off x="3166867" y="4619165"/>
                  <a:ext cx="1037523" cy="1037523"/>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íṡľíḍè-任意多边形: 形状 34"/>
                <p:cNvSpPr/>
                <p:nvPr/>
              </p:nvSpPr>
              <p:spPr>
                <a:xfrm rot="10220878" flipV="1">
                  <a:off x="4204133" y="5653654"/>
                  <a:ext cx="4874" cy="2645"/>
                </a:xfrm>
                <a:custGeom>
                  <a:avLst/>
                  <a:gdLst>
                    <a:gd name="connsiteX0" fmla="*/ 6265 w 6265"/>
                    <a:gd name="connsiteY0" fmla="*/ 3399 h 3399"/>
                    <a:gd name="connsiteX1" fmla="*/ 0 w 6265"/>
                    <a:gd name="connsiteY1" fmla="*/ 0 h 3399"/>
                    <a:gd name="connsiteX2" fmla="*/ 5687 w 6265"/>
                    <a:gd name="connsiteY2" fmla="*/ 0 h 3399"/>
                    <a:gd name="connsiteX3" fmla="*/ 6265 w 6265"/>
                    <a:gd name="connsiteY3" fmla="*/ 3399 h 3399"/>
                  </a:gdLst>
                  <a:ahLst/>
                  <a:cxnLst>
                    <a:cxn ang="0">
                      <a:pos x="connsiteX0" y="connsiteY0"/>
                    </a:cxn>
                    <a:cxn ang="0">
                      <a:pos x="connsiteX1" y="connsiteY1"/>
                    </a:cxn>
                    <a:cxn ang="0">
                      <a:pos x="connsiteX2" y="connsiteY2"/>
                    </a:cxn>
                    <a:cxn ang="0">
                      <a:pos x="connsiteX3" y="connsiteY3"/>
                    </a:cxn>
                  </a:cxnLst>
                  <a:rect l="l" t="t" r="r" b="b"/>
                  <a:pathLst>
                    <a:path w="6265" h="3399">
                      <a:moveTo>
                        <a:pt x="6265" y="3399"/>
                      </a:moveTo>
                      <a:lnTo>
                        <a:pt x="0" y="0"/>
                      </a:lnTo>
                      <a:lnTo>
                        <a:pt x="5687" y="0"/>
                      </a:lnTo>
                      <a:lnTo>
                        <a:pt x="6265" y="3399"/>
                      </a:lnTo>
                      <a:close/>
                    </a:path>
                  </a:pathLst>
                </a:cu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íṡľíḍè-任意多边形: 形状 35"/>
                <p:cNvSpPr/>
                <p:nvPr/>
              </p:nvSpPr>
              <p:spPr>
                <a:xfrm flipV="1">
                  <a:off x="4197143" y="3697766"/>
                  <a:ext cx="1138642" cy="1958924"/>
                </a:xfrm>
                <a:custGeom>
                  <a:avLst/>
                  <a:gdLst>
                    <a:gd name="connsiteX0" fmla="*/ 9315 w 1463465"/>
                    <a:gd name="connsiteY0" fmla="*/ 0 h 2517751"/>
                    <a:gd name="connsiteX1" fmla="*/ 1463465 w 1463465"/>
                    <a:gd name="connsiteY1" fmla="*/ 1936472 h 2517751"/>
                    <a:gd name="connsiteX2" fmla="*/ 1463465 w 1463465"/>
                    <a:gd name="connsiteY2" fmla="*/ 2517751 h 2517751"/>
                    <a:gd name="connsiteX3" fmla="*/ 0 w 1463465"/>
                    <a:gd name="connsiteY3" fmla="*/ 1324869 h 2517751"/>
                    <a:gd name="connsiteX4" fmla="*/ 9315 w 1463465"/>
                    <a:gd name="connsiteY4" fmla="*/ 0 h 251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465" h="2517751">
                      <a:moveTo>
                        <a:pt x="9315" y="0"/>
                      </a:moveTo>
                      <a:lnTo>
                        <a:pt x="1463465" y="1936472"/>
                      </a:lnTo>
                      <a:lnTo>
                        <a:pt x="1463465" y="2517751"/>
                      </a:lnTo>
                      <a:lnTo>
                        <a:pt x="0" y="1324869"/>
                      </a:lnTo>
                      <a:lnTo>
                        <a:pt x="9315" y="0"/>
                      </a:lnTo>
                      <a:close/>
                    </a:path>
                  </a:pathLst>
                </a:custGeom>
                <a:solidFill>
                  <a:schemeClr val="accent6">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6" name="组合 25"/>
              <p:cNvGrpSpPr/>
              <p:nvPr/>
            </p:nvGrpSpPr>
            <p:grpSpPr>
              <a:xfrm>
                <a:off x="6896124" y="3278128"/>
                <a:ext cx="2753726" cy="2713098"/>
                <a:chOff x="6854360" y="3519772"/>
                <a:chExt cx="2168918" cy="2136918"/>
              </a:xfrm>
            </p:grpSpPr>
            <p:sp>
              <p:nvSpPr>
                <p:cNvPr id="33" name="íṡľíḍè-任意多边形: 形状 37"/>
                <p:cNvSpPr/>
                <p:nvPr/>
              </p:nvSpPr>
              <p:spPr>
                <a:xfrm flipH="1" flipV="1">
                  <a:off x="6854360" y="3519772"/>
                  <a:ext cx="2168918" cy="1320485"/>
                </a:xfrm>
                <a:custGeom>
                  <a:avLst/>
                  <a:gdLst>
                    <a:gd name="connsiteX0" fmla="*/ 0 w 2787651"/>
                    <a:gd name="connsiteY0" fmla="*/ 0 h 1697183"/>
                    <a:gd name="connsiteX1" fmla="*/ 986427 w 2787651"/>
                    <a:gd name="connsiteY1" fmla="*/ 0 h 1697183"/>
                    <a:gd name="connsiteX2" fmla="*/ 2787651 w 2787651"/>
                    <a:gd name="connsiteY2" fmla="*/ 1466955 h 1697183"/>
                    <a:gd name="connsiteX3" fmla="*/ 2787651 w 2787651"/>
                    <a:gd name="connsiteY3" fmla="*/ 1697183 h 1697183"/>
                    <a:gd name="connsiteX4" fmla="*/ 0 w 2787651"/>
                    <a:gd name="connsiteY4" fmla="*/ 284163 h 1697183"/>
                    <a:gd name="connsiteX5" fmla="*/ 0 w 2787651"/>
                    <a:gd name="connsiteY5" fmla="*/ 0 h 169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7651" h="1697183">
                      <a:moveTo>
                        <a:pt x="0" y="0"/>
                      </a:moveTo>
                      <a:lnTo>
                        <a:pt x="986427" y="0"/>
                      </a:lnTo>
                      <a:lnTo>
                        <a:pt x="2787651" y="1466955"/>
                      </a:lnTo>
                      <a:lnTo>
                        <a:pt x="2787651" y="1697183"/>
                      </a:lnTo>
                      <a:lnTo>
                        <a:pt x="0" y="284163"/>
                      </a:lnTo>
                      <a:lnTo>
                        <a:pt x="0" y="0"/>
                      </a:lnTo>
                      <a:close/>
                    </a:path>
                  </a:pathLst>
                </a:custGeom>
                <a:solidFill>
                  <a:schemeClr val="accent4">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íṡľíḍè-Rectangle 39"/>
                <p:cNvSpPr/>
                <p:nvPr/>
              </p:nvSpPr>
              <p:spPr>
                <a:xfrm flipH="1" flipV="1">
                  <a:off x="7985755" y="4619165"/>
                  <a:ext cx="1037523" cy="1037523"/>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íṡľíḍè-任意多边形: 形状 39"/>
                <p:cNvSpPr/>
                <p:nvPr/>
              </p:nvSpPr>
              <p:spPr>
                <a:xfrm rot="11379122" flipH="1" flipV="1">
                  <a:off x="7981137" y="5653654"/>
                  <a:ext cx="4874" cy="2645"/>
                </a:xfrm>
                <a:custGeom>
                  <a:avLst/>
                  <a:gdLst>
                    <a:gd name="connsiteX0" fmla="*/ 6265 w 6265"/>
                    <a:gd name="connsiteY0" fmla="*/ 3399 h 3399"/>
                    <a:gd name="connsiteX1" fmla="*/ 0 w 6265"/>
                    <a:gd name="connsiteY1" fmla="*/ 0 h 3399"/>
                    <a:gd name="connsiteX2" fmla="*/ 5687 w 6265"/>
                    <a:gd name="connsiteY2" fmla="*/ 0 h 3399"/>
                    <a:gd name="connsiteX3" fmla="*/ 6265 w 6265"/>
                    <a:gd name="connsiteY3" fmla="*/ 3399 h 3399"/>
                  </a:gdLst>
                  <a:ahLst/>
                  <a:cxnLst>
                    <a:cxn ang="0">
                      <a:pos x="connsiteX0" y="connsiteY0"/>
                    </a:cxn>
                    <a:cxn ang="0">
                      <a:pos x="connsiteX1" y="connsiteY1"/>
                    </a:cxn>
                    <a:cxn ang="0">
                      <a:pos x="connsiteX2" y="connsiteY2"/>
                    </a:cxn>
                    <a:cxn ang="0">
                      <a:pos x="connsiteX3" y="connsiteY3"/>
                    </a:cxn>
                  </a:cxnLst>
                  <a:rect l="l" t="t" r="r" b="b"/>
                  <a:pathLst>
                    <a:path w="6265" h="3399">
                      <a:moveTo>
                        <a:pt x="6265" y="3399"/>
                      </a:moveTo>
                      <a:lnTo>
                        <a:pt x="0" y="0"/>
                      </a:lnTo>
                      <a:lnTo>
                        <a:pt x="5687" y="0"/>
                      </a:lnTo>
                      <a:lnTo>
                        <a:pt x="6265" y="3399"/>
                      </a:lnTo>
                      <a:close/>
                    </a:path>
                  </a:pathLst>
                </a:cu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íṡľíḍè-任意多边形: 形状 40"/>
                <p:cNvSpPr/>
                <p:nvPr/>
              </p:nvSpPr>
              <p:spPr>
                <a:xfrm flipH="1" flipV="1">
                  <a:off x="6854360" y="3697766"/>
                  <a:ext cx="1138642" cy="1958924"/>
                </a:xfrm>
                <a:custGeom>
                  <a:avLst/>
                  <a:gdLst>
                    <a:gd name="connsiteX0" fmla="*/ 9315 w 1463465"/>
                    <a:gd name="connsiteY0" fmla="*/ 0 h 2517751"/>
                    <a:gd name="connsiteX1" fmla="*/ 1463465 w 1463465"/>
                    <a:gd name="connsiteY1" fmla="*/ 1936472 h 2517751"/>
                    <a:gd name="connsiteX2" fmla="*/ 1463465 w 1463465"/>
                    <a:gd name="connsiteY2" fmla="*/ 2517751 h 2517751"/>
                    <a:gd name="connsiteX3" fmla="*/ 0 w 1463465"/>
                    <a:gd name="connsiteY3" fmla="*/ 1324869 h 2517751"/>
                    <a:gd name="connsiteX4" fmla="*/ 9315 w 1463465"/>
                    <a:gd name="connsiteY4" fmla="*/ 0 h 251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465" h="2517751">
                      <a:moveTo>
                        <a:pt x="9315" y="0"/>
                      </a:moveTo>
                      <a:lnTo>
                        <a:pt x="1463465" y="1936472"/>
                      </a:lnTo>
                      <a:lnTo>
                        <a:pt x="1463465" y="2517751"/>
                      </a:lnTo>
                      <a:lnTo>
                        <a:pt x="0" y="1324869"/>
                      </a:lnTo>
                      <a:lnTo>
                        <a:pt x="9315" y="0"/>
                      </a:lnTo>
                      <a:close/>
                    </a:path>
                  </a:pathLst>
                </a:cu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7" name="íṡľíḍè-Rectangle 32"/>
              <p:cNvSpPr/>
              <p:nvPr/>
            </p:nvSpPr>
            <p:spPr>
              <a:xfrm>
                <a:off x="4840574" y="2070168"/>
                <a:ext cx="2185424" cy="2185424"/>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8" name="组合 27"/>
              <p:cNvGrpSpPr/>
              <p:nvPr/>
            </p:nvGrpSpPr>
            <p:grpSpPr>
              <a:xfrm>
                <a:off x="4252408" y="1481919"/>
                <a:ext cx="3362199" cy="3361911"/>
                <a:chOff x="4252408" y="1481919"/>
                <a:chExt cx="3362199" cy="3361911"/>
              </a:xfrm>
              <a:solidFill>
                <a:schemeClr val="bg1">
                  <a:lumMod val="95000"/>
                </a:schemeClr>
              </a:solidFill>
            </p:grpSpPr>
            <p:sp>
              <p:nvSpPr>
                <p:cNvPr id="29" name="íṡľíḍè-Trapezoid 34"/>
                <p:cNvSpPr/>
                <p:nvPr/>
              </p:nvSpPr>
              <p:spPr>
                <a:xfrm flipV="1">
                  <a:off x="4395429" y="1481919"/>
                  <a:ext cx="3079746" cy="588238"/>
                </a:xfrm>
                <a:prstGeom prst="trapezoid">
                  <a:avLst>
                    <a:gd name="adj" fmla="val 74650"/>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íṡľíḍè-Trapezoid 35"/>
                <p:cNvSpPr/>
                <p:nvPr/>
              </p:nvSpPr>
              <p:spPr>
                <a:xfrm>
                  <a:off x="4389855" y="4255592"/>
                  <a:ext cx="3079746" cy="588238"/>
                </a:xfrm>
                <a:prstGeom prst="trapezoid">
                  <a:avLst>
                    <a:gd name="adj" fmla="val 74650"/>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íṡľíḍè-Trapezoid 36"/>
                <p:cNvSpPr/>
                <p:nvPr/>
              </p:nvSpPr>
              <p:spPr>
                <a:xfrm rot="16200000">
                  <a:off x="6840239" y="2868945"/>
                  <a:ext cx="960498" cy="588238"/>
                </a:xfrm>
                <a:prstGeom prst="trapezoid">
                  <a:avLst>
                    <a:gd name="adj" fmla="val 50494"/>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íṡľíḍè-Trapezoid 37"/>
                <p:cNvSpPr/>
                <p:nvPr/>
              </p:nvSpPr>
              <p:spPr>
                <a:xfrm rot="5400000" flipH="1">
                  <a:off x="4066278" y="2868945"/>
                  <a:ext cx="960498" cy="588238"/>
                </a:xfrm>
                <a:prstGeom prst="trapezoid">
                  <a:avLst>
                    <a:gd name="adj" fmla="val 50494"/>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6" name="组合 5"/>
            <p:cNvGrpSpPr/>
            <p:nvPr/>
          </p:nvGrpSpPr>
          <p:grpSpPr>
            <a:xfrm>
              <a:off x="1015359" y="1548109"/>
              <a:ext cx="2457329" cy="946481"/>
              <a:chOff x="1518803" y="3380898"/>
              <a:chExt cx="2457329" cy="946481"/>
            </a:xfrm>
          </p:grpSpPr>
          <p:sp>
            <p:nvSpPr>
              <p:cNvPr id="21" name="íṡľíḍè-文本框 36"/>
              <p:cNvSpPr txBox="1"/>
              <p:nvPr/>
            </p:nvSpPr>
            <p:spPr>
              <a:xfrm>
                <a:off x="1518803" y="3737823"/>
                <a:ext cx="2457329" cy="589556"/>
              </a:xfrm>
              <a:prstGeom prst="rect">
                <a:avLst/>
              </a:prstGeom>
              <a:noFill/>
            </p:spPr>
            <p:txBody>
              <a:bodyPr wrap="square" lIns="72000" tIns="0" rIns="72000" bIns="0" anchor="ctr" anchorCtr="0">
                <a:normAutofit/>
              </a:bodyPr>
              <a:lstStyle/>
              <a:p>
                <a:pPr algn="r" defTabSz="914378">
                  <a:lnSpc>
                    <a:spcPct val="120000"/>
                  </a:lnSpc>
                  <a:defRPr/>
                </a:pPr>
                <a:r>
                  <a:rPr lang="zh-CN" altLang="en-US" sz="1400" dirty="0">
                    <a:cs typeface="+mn-ea"/>
                    <a:sym typeface="+mn-lt"/>
                  </a:rPr>
                  <a:t>点击此处更换文本编辑文字，点击此处更换文本编辑文字</a:t>
                </a:r>
                <a:endParaRPr lang="zh-CN" altLang="en-US" sz="1400" dirty="0"/>
              </a:p>
            </p:txBody>
          </p:sp>
          <p:sp>
            <p:nvSpPr>
              <p:cNvPr id="22" name="íṡľíḍè-Rectangle 27"/>
              <p:cNvSpPr/>
              <p:nvPr/>
            </p:nvSpPr>
            <p:spPr>
              <a:xfrm>
                <a:off x="1518803" y="3380898"/>
                <a:ext cx="2457329" cy="246221"/>
              </a:xfrm>
              <a:prstGeom prst="rect">
                <a:avLst/>
              </a:prstGeom>
            </p:spPr>
            <p:txBody>
              <a:bodyPr wrap="none" lIns="72000" tIns="0" rIns="72000" bIns="0">
                <a:noAutofit/>
              </a:bodyPr>
              <a:lstStyle/>
              <a:p>
                <a:pPr lvl="0" algn="r" defTabSz="914378">
                  <a:defRPr/>
                </a:pPr>
                <a:r>
                  <a:rPr lang="zh-CN" altLang="en-US" sz="2000" b="1" dirty="0">
                    <a:solidFill>
                      <a:schemeClr val="accent1"/>
                    </a:solidFill>
                  </a:rPr>
                  <a:t>标题文本预设</a:t>
                </a:r>
              </a:p>
            </p:txBody>
          </p:sp>
        </p:grpSp>
        <p:grpSp>
          <p:nvGrpSpPr>
            <p:cNvPr id="7" name="组合 6"/>
            <p:cNvGrpSpPr/>
            <p:nvPr/>
          </p:nvGrpSpPr>
          <p:grpSpPr>
            <a:xfrm>
              <a:off x="8729164" y="1548109"/>
              <a:ext cx="2457329" cy="946481"/>
              <a:chOff x="8268607" y="2968192"/>
              <a:chExt cx="2457329" cy="946481"/>
            </a:xfrm>
          </p:grpSpPr>
          <p:sp>
            <p:nvSpPr>
              <p:cNvPr id="19" name="íṡľíḍè-文本框 53"/>
              <p:cNvSpPr txBox="1"/>
              <p:nvPr/>
            </p:nvSpPr>
            <p:spPr>
              <a:xfrm>
                <a:off x="8268607" y="3325117"/>
                <a:ext cx="2457329" cy="589556"/>
              </a:xfrm>
              <a:prstGeom prst="rect">
                <a:avLst/>
              </a:prstGeom>
              <a:noFill/>
            </p:spPr>
            <p:txBody>
              <a:bodyPr wrap="square" lIns="72000" tIns="0" rIns="72000" bIns="0" anchor="ctr" anchorCtr="0">
                <a:normAutofit/>
              </a:bodyPr>
              <a:lstStyle/>
              <a:p>
                <a:pPr defTabSz="914378">
                  <a:lnSpc>
                    <a:spcPct val="120000"/>
                  </a:lnSpc>
                  <a:defRPr/>
                </a:pPr>
                <a:r>
                  <a:rPr lang="zh-CN" altLang="en-US" sz="1400" dirty="0">
                    <a:cs typeface="+mn-ea"/>
                    <a:sym typeface="+mn-lt"/>
                  </a:rPr>
                  <a:t>点击此处更换文本编辑文字，点击此处更换文本编辑文字</a:t>
                </a:r>
                <a:endParaRPr lang="zh-CN" altLang="en-US" sz="1400" dirty="0"/>
              </a:p>
            </p:txBody>
          </p:sp>
          <p:sp>
            <p:nvSpPr>
              <p:cNvPr id="20" name="íṡľíḍè-Rectangle 25"/>
              <p:cNvSpPr/>
              <p:nvPr/>
            </p:nvSpPr>
            <p:spPr>
              <a:xfrm>
                <a:off x="8268607" y="2968192"/>
                <a:ext cx="2457329" cy="246221"/>
              </a:xfrm>
              <a:prstGeom prst="rect">
                <a:avLst/>
              </a:prstGeom>
            </p:spPr>
            <p:txBody>
              <a:bodyPr wrap="none" lIns="72000" tIns="0" rIns="72000" bIns="0">
                <a:noAutofit/>
              </a:bodyPr>
              <a:lstStyle/>
              <a:p>
                <a:pPr lvl="0" defTabSz="914378">
                  <a:defRPr/>
                </a:pPr>
                <a:r>
                  <a:rPr lang="zh-CN" altLang="en-US" sz="2000" b="1">
                    <a:solidFill>
                      <a:schemeClr val="accent2"/>
                    </a:solidFill>
                  </a:rPr>
                  <a:t>标题文本预设</a:t>
                </a:r>
              </a:p>
            </p:txBody>
          </p:sp>
        </p:grpSp>
        <p:grpSp>
          <p:nvGrpSpPr>
            <p:cNvPr id="8" name="组合 7"/>
            <p:cNvGrpSpPr/>
            <p:nvPr/>
          </p:nvGrpSpPr>
          <p:grpSpPr>
            <a:xfrm>
              <a:off x="1015359" y="4346557"/>
              <a:ext cx="2457329" cy="946481"/>
              <a:chOff x="1518803" y="3380898"/>
              <a:chExt cx="2457329" cy="946481"/>
            </a:xfrm>
          </p:grpSpPr>
          <p:sp>
            <p:nvSpPr>
              <p:cNvPr id="17" name="íṡľíḍè-文本框 56"/>
              <p:cNvSpPr txBox="1"/>
              <p:nvPr/>
            </p:nvSpPr>
            <p:spPr>
              <a:xfrm>
                <a:off x="1518803" y="3737823"/>
                <a:ext cx="2457329" cy="589556"/>
              </a:xfrm>
              <a:prstGeom prst="rect">
                <a:avLst/>
              </a:prstGeom>
              <a:noFill/>
            </p:spPr>
            <p:txBody>
              <a:bodyPr wrap="square" lIns="72000" tIns="0" rIns="72000" bIns="0" anchor="ctr" anchorCtr="0">
                <a:normAutofit/>
              </a:bodyPr>
              <a:lstStyle/>
              <a:p>
                <a:pPr algn="r" defTabSz="914378">
                  <a:lnSpc>
                    <a:spcPct val="120000"/>
                  </a:lnSpc>
                  <a:defRPr/>
                </a:pPr>
                <a:r>
                  <a:rPr lang="zh-CN" altLang="en-US" sz="1400" dirty="0">
                    <a:cs typeface="+mn-ea"/>
                    <a:sym typeface="+mn-lt"/>
                  </a:rPr>
                  <a:t>点击此处更换文本编辑文字，点击此处更换文本编辑文字</a:t>
                </a:r>
                <a:endParaRPr lang="zh-CN" altLang="en-US" sz="1400" dirty="0"/>
              </a:p>
            </p:txBody>
          </p:sp>
          <p:sp>
            <p:nvSpPr>
              <p:cNvPr id="18" name="íṡľíḍè-Rectangle 23"/>
              <p:cNvSpPr/>
              <p:nvPr/>
            </p:nvSpPr>
            <p:spPr>
              <a:xfrm>
                <a:off x="1518803" y="3380898"/>
                <a:ext cx="2457329" cy="246221"/>
              </a:xfrm>
              <a:prstGeom prst="rect">
                <a:avLst/>
              </a:prstGeom>
            </p:spPr>
            <p:txBody>
              <a:bodyPr wrap="none" lIns="72000" tIns="0" rIns="72000" bIns="0">
                <a:noAutofit/>
              </a:bodyPr>
              <a:lstStyle/>
              <a:p>
                <a:pPr lvl="0" algn="r" defTabSz="914378">
                  <a:defRPr/>
                </a:pPr>
                <a:r>
                  <a:rPr lang="zh-CN" altLang="en-US" sz="2000" b="1">
                    <a:solidFill>
                      <a:schemeClr val="accent6"/>
                    </a:solidFill>
                  </a:rPr>
                  <a:t>标题文本预设</a:t>
                </a:r>
              </a:p>
            </p:txBody>
          </p:sp>
        </p:grpSp>
        <p:grpSp>
          <p:nvGrpSpPr>
            <p:cNvPr id="9" name="组合 8"/>
            <p:cNvGrpSpPr/>
            <p:nvPr/>
          </p:nvGrpSpPr>
          <p:grpSpPr>
            <a:xfrm>
              <a:off x="8729164" y="4346557"/>
              <a:ext cx="2457329" cy="946481"/>
              <a:chOff x="8268607" y="2968192"/>
              <a:chExt cx="2457329" cy="946481"/>
            </a:xfrm>
          </p:grpSpPr>
          <p:sp>
            <p:nvSpPr>
              <p:cNvPr id="15" name="íṡľíḍè-文本框 59"/>
              <p:cNvSpPr txBox="1"/>
              <p:nvPr/>
            </p:nvSpPr>
            <p:spPr>
              <a:xfrm>
                <a:off x="8268607" y="3325117"/>
                <a:ext cx="2457329" cy="589556"/>
              </a:xfrm>
              <a:prstGeom prst="rect">
                <a:avLst/>
              </a:prstGeom>
              <a:noFill/>
            </p:spPr>
            <p:txBody>
              <a:bodyPr wrap="square" lIns="72000" tIns="0" rIns="72000" bIns="0" anchor="ctr" anchorCtr="0">
                <a:normAutofit/>
              </a:bodyPr>
              <a:lstStyle/>
              <a:p>
                <a:pPr defTabSz="914378">
                  <a:lnSpc>
                    <a:spcPct val="120000"/>
                  </a:lnSpc>
                  <a:defRPr/>
                </a:pPr>
                <a:r>
                  <a:rPr lang="zh-CN" altLang="en-US" sz="1400" dirty="0">
                    <a:cs typeface="+mn-ea"/>
                    <a:sym typeface="+mn-lt"/>
                  </a:rPr>
                  <a:t>点击此处更换文本编辑文字，点击此处更换文本编辑文字</a:t>
                </a:r>
                <a:endParaRPr lang="zh-CN" altLang="en-US" sz="1400" dirty="0"/>
              </a:p>
            </p:txBody>
          </p:sp>
          <p:sp>
            <p:nvSpPr>
              <p:cNvPr id="16" name="íṡľíḍè-Rectangle 21"/>
              <p:cNvSpPr/>
              <p:nvPr/>
            </p:nvSpPr>
            <p:spPr>
              <a:xfrm>
                <a:off x="8268607" y="2968192"/>
                <a:ext cx="2457329" cy="246221"/>
              </a:xfrm>
              <a:prstGeom prst="rect">
                <a:avLst/>
              </a:prstGeom>
            </p:spPr>
            <p:txBody>
              <a:bodyPr wrap="none" lIns="72000" tIns="0" rIns="72000" bIns="0">
                <a:noAutofit/>
              </a:bodyPr>
              <a:lstStyle/>
              <a:p>
                <a:pPr lvl="0" defTabSz="914378">
                  <a:defRPr/>
                </a:pPr>
                <a:r>
                  <a:rPr lang="zh-CN" altLang="en-US" sz="2000" b="1">
                    <a:solidFill>
                      <a:schemeClr val="accent4"/>
                    </a:solidFill>
                  </a:rPr>
                  <a:t>标题文本预设</a:t>
                </a:r>
              </a:p>
            </p:txBody>
          </p:sp>
        </p:grpSp>
        <p:sp>
          <p:nvSpPr>
            <p:cNvPr id="10" name="íṡľíḍè-任意多边形: 形状 61"/>
            <p:cNvSpPr>
              <a:spLocks/>
            </p:cNvSpPr>
            <p:nvPr/>
          </p:nvSpPr>
          <p:spPr bwMode="auto">
            <a:xfrm>
              <a:off x="7899557" y="1805424"/>
              <a:ext cx="390823" cy="39009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a:extLst/>
          </p:spPr>
          <p:txBody>
            <a:bodyPr anchor="ctr"/>
            <a:lstStyle/>
            <a:p>
              <a:pPr algn="ctr"/>
              <a:endParaRPr/>
            </a:p>
          </p:txBody>
        </p:sp>
        <p:sp>
          <p:nvSpPr>
            <p:cNvPr id="11" name="íṡľíḍè-任意多边形: 形状 62"/>
            <p:cNvSpPr>
              <a:spLocks/>
            </p:cNvSpPr>
            <p:nvPr/>
          </p:nvSpPr>
          <p:spPr bwMode="auto">
            <a:xfrm>
              <a:off x="3899580" y="1809855"/>
              <a:ext cx="490015" cy="402752"/>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a:extLst/>
          </p:spPr>
          <p:txBody>
            <a:bodyPr anchor="ctr"/>
            <a:lstStyle/>
            <a:p>
              <a:pPr algn="ctr"/>
              <a:endParaRPr/>
            </a:p>
          </p:txBody>
        </p:sp>
        <p:sp>
          <p:nvSpPr>
            <p:cNvPr id="12" name="íṡľíḍè-任意多边形: 形状 63"/>
            <p:cNvSpPr>
              <a:spLocks/>
            </p:cNvSpPr>
            <p:nvPr/>
          </p:nvSpPr>
          <p:spPr bwMode="auto">
            <a:xfrm>
              <a:off x="7885058" y="4593708"/>
              <a:ext cx="419820" cy="40455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a:extLst/>
          </p:spPr>
          <p:txBody>
            <a:bodyPr anchor="ctr"/>
            <a:lstStyle/>
            <a:p>
              <a:pPr algn="ctr"/>
              <a:endParaRPr/>
            </a:p>
          </p:txBody>
        </p:sp>
        <p:sp>
          <p:nvSpPr>
            <p:cNvPr id="13" name="íṡľíḍè-任意多边形: 形状 64"/>
            <p:cNvSpPr>
              <a:spLocks noChangeAspect="1"/>
            </p:cNvSpPr>
            <p:nvPr/>
          </p:nvSpPr>
          <p:spPr bwMode="auto">
            <a:xfrm>
              <a:off x="3914426" y="4587190"/>
              <a:ext cx="460321" cy="459834"/>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a:extLst/>
          </p:spPr>
          <p:txBody>
            <a:bodyPr anchor="ctr"/>
            <a:lstStyle/>
            <a:p>
              <a:pPr algn="ctr"/>
              <a:endParaRPr/>
            </a:p>
          </p:txBody>
        </p:sp>
        <p:sp>
          <p:nvSpPr>
            <p:cNvPr id="14" name="íṡľíḍè-任意多边形: 形状 66"/>
            <p:cNvSpPr>
              <a:spLocks/>
            </p:cNvSpPr>
            <p:nvPr/>
          </p:nvSpPr>
          <p:spPr bwMode="auto">
            <a:xfrm>
              <a:off x="5659819" y="3061638"/>
              <a:ext cx="813348" cy="687337"/>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tx1">
                <a:lumMod val="50000"/>
                <a:lumOff val="50000"/>
              </a:schemeClr>
            </a:solidFill>
            <a:ln w="9525">
              <a:noFill/>
              <a:round/>
              <a:headEnd/>
              <a:tailEnd/>
            </a:ln>
          </p:spPr>
          <p:txBody>
            <a:bodyPr anchor="ctr"/>
            <a:lstStyle/>
            <a:p>
              <a:pPr algn="ctr"/>
              <a:endParaRPr/>
            </a:p>
          </p:txBody>
        </p:sp>
      </p:grpSp>
    </p:spTree>
    <p:extLst>
      <p:ext uri="{BB962C8B-B14F-4D97-AF65-F5344CB8AC3E}">
        <p14:creationId xmlns:p14="http://schemas.microsoft.com/office/powerpoint/2010/main" val="3633191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r>
              <a:rPr lang="zh-CN" altLang="en-US" sz="1600" dirty="0">
                <a:latin typeface="+mn-lt"/>
                <a:ea typeface="+mn-ea"/>
                <a:cs typeface="+mn-ea"/>
                <a:sym typeface="+mn-lt"/>
              </a:rPr>
              <a:t>点击此处更换文本编辑文字，点击此处更换文本编辑文字 ，点击此处更换文本编辑文字，点击此处更换文本点击此处更换文本点击此处更换文本点击此处更换文本</a:t>
            </a:r>
          </a:p>
        </p:txBody>
      </p:sp>
      <p:grpSp>
        <p:nvGrpSpPr>
          <p:cNvPr id="5" name="组合 4"/>
          <p:cNvGrpSpPr/>
          <p:nvPr/>
        </p:nvGrpSpPr>
        <p:grpSpPr>
          <a:xfrm>
            <a:off x="3917949" y="2096461"/>
            <a:ext cx="4356103" cy="1015933"/>
            <a:chOff x="3917949" y="2096461"/>
            <a:chExt cx="4356103" cy="1015933"/>
          </a:xfrm>
        </p:grpSpPr>
        <p:sp>
          <p:nvSpPr>
            <p:cNvPr id="10" name="MH_Title"/>
            <p:cNvSpPr/>
            <p:nvPr>
              <p:custDataLst>
                <p:tags r:id="rId3"/>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tx1"/>
                  </a:solidFill>
                  <a:cs typeface="+mn-ea"/>
                  <a:sym typeface="+mn-lt"/>
                </a:rPr>
                <a:t> 合作与目标</a:t>
              </a:r>
            </a:p>
          </p:txBody>
        </p:sp>
        <p:sp>
          <p:nvSpPr>
            <p:cNvPr id="18" name="MH_Others_1"/>
            <p:cNvSpPr/>
            <p:nvPr>
              <p:custDataLst>
                <p:tags r:id="rId4"/>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1154870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合作与目标</a:t>
            </a:r>
          </a:p>
        </p:txBody>
      </p:sp>
      <p:grpSp>
        <p:nvGrpSpPr>
          <p:cNvPr id="4" name="0260662a-7873-4e97-bb41-57b173ab892b"/>
          <p:cNvGrpSpPr>
            <a:grpSpLocks noChangeAspect="1"/>
          </p:cNvGrpSpPr>
          <p:nvPr/>
        </p:nvGrpSpPr>
        <p:grpSpPr>
          <a:xfrm>
            <a:off x="2235360" y="-39328"/>
            <a:ext cx="9014928" cy="6975351"/>
            <a:chOff x="1330790" y="-39328"/>
            <a:chExt cx="9014928" cy="6975351"/>
          </a:xfrm>
        </p:grpSpPr>
        <p:sp>
          <p:nvSpPr>
            <p:cNvPr id="5" name="îṥļîḑé-Freeform: Shape 3"/>
            <p:cNvSpPr>
              <a:spLocks/>
            </p:cNvSpPr>
            <p:nvPr/>
          </p:nvSpPr>
          <p:spPr bwMode="auto">
            <a:xfrm>
              <a:off x="3863750" y="-39328"/>
              <a:ext cx="974889" cy="972368"/>
            </a:xfrm>
            <a:custGeom>
              <a:avLst/>
              <a:gdLst>
                <a:gd name="T0" fmla="*/ 346 w 346"/>
                <a:gd name="T1" fmla="*/ 346 h 346"/>
                <a:gd name="T2" fmla="*/ 0 w 346"/>
                <a:gd name="T3" fmla="*/ 0 h 346"/>
                <a:gd name="T4" fmla="*/ 84 w 346"/>
                <a:gd name="T5" fmla="*/ 0 h 346"/>
                <a:gd name="T6" fmla="*/ 346 w 346"/>
                <a:gd name="T7" fmla="*/ 262 h 346"/>
                <a:gd name="T8" fmla="*/ 346 w 346"/>
                <a:gd name="T9" fmla="*/ 346 h 346"/>
              </a:gdLst>
              <a:ahLst/>
              <a:cxnLst>
                <a:cxn ang="0">
                  <a:pos x="T0" y="T1"/>
                </a:cxn>
                <a:cxn ang="0">
                  <a:pos x="T2" y="T3"/>
                </a:cxn>
                <a:cxn ang="0">
                  <a:pos x="T4" y="T5"/>
                </a:cxn>
                <a:cxn ang="0">
                  <a:pos x="T6" y="T7"/>
                </a:cxn>
                <a:cxn ang="0">
                  <a:pos x="T8" y="T9"/>
                </a:cxn>
              </a:cxnLst>
              <a:rect l="0" t="0" r="r" b="b"/>
              <a:pathLst>
                <a:path w="346" h="346">
                  <a:moveTo>
                    <a:pt x="346" y="346"/>
                  </a:moveTo>
                  <a:cubicBezTo>
                    <a:pt x="157" y="342"/>
                    <a:pt x="4" y="189"/>
                    <a:pt x="0" y="0"/>
                  </a:cubicBezTo>
                  <a:cubicBezTo>
                    <a:pt x="84" y="0"/>
                    <a:pt x="84" y="0"/>
                    <a:pt x="84" y="0"/>
                  </a:cubicBezTo>
                  <a:cubicBezTo>
                    <a:pt x="88" y="143"/>
                    <a:pt x="203" y="258"/>
                    <a:pt x="346" y="262"/>
                  </a:cubicBezTo>
                  <a:lnTo>
                    <a:pt x="346" y="346"/>
                  </a:lnTo>
                  <a:close/>
                </a:path>
              </a:pathLst>
            </a:custGeom>
            <a:solidFill>
              <a:schemeClr val="accent1"/>
            </a:solidFill>
            <a:ln>
              <a:noFill/>
            </a:ln>
            <a:effectLst/>
          </p:spPr>
          <p:txBody>
            <a:bodyPr anchor="ctr"/>
            <a:lstStyle/>
            <a:p>
              <a:pPr algn="ctr"/>
              <a:endParaRPr/>
            </a:p>
          </p:txBody>
        </p:sp>
        <p:sp>
          <p:nvSpPr>
            <p:cNvPr id="6" name="îṥļîḑé-Freeform: Shape 4"/>
            <p:cNvSpPr>
              <a:spLocks/>
            </p:cNvSpPr>
            <p:nvPr/>
          </p:nvSpPr>
          <p:spPr bwMode="auto">
            <a:xfrm>
              <a:off x="4883978" y="696246"/>
              <a:ext cx="972368" cy="1992599"/>
            </a:xfrm>
            <a:custGeom>
              <a:avLst/>
              <a:gdLst>
                <a:gd name="T0" fmla="*/ 0 w 346"/>
                <a:gd name="T1" fmla="*/ 624 h 708"/>
                <a:gd name="T2" fmla="*/ 262 w 346"/>
                <a:gd name="T3" fmla="*/ 354 h 708"/>
                <a:gd name="T4" fmla="*/ 0 w 346"/>
                <a:gd name="T5" fmla="*/ 84 h 708"/>
                <a:gd name="T6" fmla="*/ 0 w 346"/>
                <a:gd name="T7" fmla="*/ 0 h 708"/>
                <a:gd name="T8" fmla="*/ 346 w 346"/>
                <a:gd name="T9" fmla="*/ 354 h 708"/>
                <a:gd name="T10" fmla="*/ 0 w 346"/>
                <a:gd name="T11" fmla="*/ 708 h 708"/>
                <a:gd name="T12" fmla="*/ 0 w 346"/>
                <a:gd name="T13" fmla="*/ 624 h 708"/>
              </a:gdLst>
              <a:ahLst/>
              <a:cxnLst>
                <a:cxn ang="0">
                  <a:pos x="T0" y="T1"/>
                </a:cxn>
                <a:cxn ang="0">
                  <a:pos x="T2" y="T3"/>
                </a:cxn>
                <a:cxn ang="0">
                  <a:pos x="T4" y="T5"/>
                </a:cxn>
                <a:cxn ang="0">
                  <a:pos x="T6" y="T7"/>
                </a:cxn>
                <a:cxn ang="0">
                  <a:pos x="T8" y="T9"/>
                </a:cxn>
                <a:cxn ang="0">
                  <a:pos x="T10" y="T11"/>
                </a:cxn>
                <a:cxn ang="0">
                  <a:pos x="T12" y="T13"/>
                </a:cxn>
              </a:cxnLst>
              <a:rect l="0" t="0" r="r" b="b"/>
              <a:pathLst>
                <a:path w="346" h="708">
                  <a:moveTo>
                    <a:pt x="0" y="624"/>
                  </a:moveTo>
                  <a:cubicBezTo>
                    <a:pt x="145" y="620"/>
                    <a:pt x="262" y="500"/>
                    <a:pt x="262" y="354"/>
                  </a:cubicBezTo>
                  <a:cubicBezTo>
                    <a:pt x="262" y="208"/>
                    <a:pt x="145" y="88"/>
                    <a:pt x="0" y="84"/>
                  </a:cubicBezTo>
                  <a:cubicBezTo>
                    <a:pt x="0" y="0"/>
                    <a:pt x="0" y="0"/>
                    <a:pt x="0" y="0"/>
                  </a:cubicBezTo>
                  <a:cubicBezTo>
                    <a:pt x="191" y="4"/>
                    <a:pt x="346" y="161"/>
                    <a:pt x="346" y="354"/>
                  </a:cubicBezTo>
                  <a:cubicBezTo>
                    <a:pt x="346" y="547"/>
                    <a:pt x="191" y="704"/>
                    <a:pt x="0" y="708"/>
                  </a:cubicBezTo>
                  <a:lnTo>
                    <a:pt x="0" y="624"/>
                  </a:lnTo>
                  <a:close/>
                </a:path>
              </a:pathLst>
            </a:custGeom>
            <a:solidFill>
              <a:schemeClr val="accent1"/>
            </a:solidFill>
            <a:ln>
              <a:noFill/>
            </a:ln>
            <a:effectLst/>
          </p:spPr>
          <p:txBody>
            <a:bodyPr anchor="ctr"/>
            <a:lstStyle/>
            <a:p>
              <a:pPr algn="ctr"/>
              <a:endParaRPr/>
            </a:p>
          </p:txBody>
        </p:sp>
        <p:sp>
          <p:nvSpPr>
            <p:cNvPr id="7" name="îṥļîḑé-Freeform: Shape 5"/>
            <p:cNvSpPr>
              <a:spLocks/>
            </p:cNvSpPr>
            <p:nvPr/>
          </p:nvSpPr>
          <p:spPr bwMode="auto">
            <a:xfrm>
              <a:off x="3863752" y="2452049"/>
              <a:ext cx="1992599" cy="1992599"/>
            </a:xfrm>
            <a:custGeom>
              <a:avLst/>
              <a:gdLst>
                <a:gd name="T0" fmla="*/ 354 w 708"/>
                <a:gd name="T1" fmla="*/ 708 h 708"/>
                <a:gd name="T2" fmla="*/ 0 w 708"/>
                <a:gd name="T3" fmla="*/ 354 h 708"/>
                <a:gd name="T4" fmla="*/ 346 w 708"/>
                <a:gd name="T5" fmla="*/ 0 h 708"/>
                <a:gd name="T6" fmla="*/ 346 w 708"/>
                <a:gd name="T7" fmla="*/ 84 h 708"/>
                <a:gd name="T8" fmla="*/ 84 w 708"/>
                <a:gd name="T9" fmla="*/ 354 h 708"/>
                <a:gd name="T10" fmla="*/ 354 w 708"/>
                <a:gd name="T11" fmla="*/ 624 h 708"/>
                <a:gd name="T12" fmla="*/ 624 w 708"/>
                <a:gd name="T13" fmla="*/ 362 h 708"/>
                <a:gd name="T14" fmla="*/ 708 w 708"/>
                <a:gd name="T15" fmla="*/ 362 h 708"/>
                <a:gd name="T16" fmla="*/ 354 w 708"/>
                <a:gd name="T17"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8" h="708">
                  <a:moveTo>
                    <a:pt x="354" y="708"/>
                  </a:moveTo>
                  <a:cubicBezTo>
                    <a:pt x="158" y="708"/>
                    <a:pt x="0" y="549"/>
                    <a:pt x="0" y="354"/>
                  </a:cubicBezTo>
                  <a:cubicBezTo>
                    <a:pt x="0" y="161"/>
                    <a:pt x="154" y="4"/>
                    <a:pt x="346" y="0"/>
                  </a:cubicBezTo>
                  <a:cubicBezTo>
                    <a:pt x="346" y="84"/>
                    <a:pt x="346" y="84"/>
                    <a:pt x="346" y="84"/>
                  </a:cubicBezTo>
                  <a:cubicBezTo>
                    <a:pt x="200" y="88"/>
                    <a:pt x="84" y="208"/>
                    <a:pt x="84" y="354"/>
                  </a:cubicBezTo>
                  <a:cubicBezTo>
                    <a:pt x="84" y="503"/>
                    <a:pt x="205" y="624"/>
                    <a:pt x="354" y="624"/>
                  </a:cubicBezTo>
                  <a:cubicBezTo>
                    <a:pt x="500" y="624"/>
                    <a:pt x="619" y="507"/>
                    <a:pt x="624" y="362"/>
                  </a:cubicBezTo>
                  <a:cubicBezTo>
                    <a:pt x="708" y="362"/>
                    <a:pt x="708" y="362"/>
                    <a:pt x="708" y="362"/>
                  </a:cubicBezTo>
                  <a:cubicBezTo>
                    <a:pt x="703" y="554"/>
                    <a:pt x="546" y="708"/>
                    <a:pt x="354" y="708"/>
                  </a:cubicBezTo>
                  <a:close/>
                </a:path>
              </a:pathLst>
            </a:custGeom>
            <a:solidFill>
              <a:schemeClr val="accent4">
                <a:lumMod val="100000"/>
              </a:schemeClr>
            </a:solidFill>
            <a:ln>
              <a:noFill/>
            </a:ln>
            <a:effectLst/>
          </p:spPr>
          <p:txBody>
            <a:bodyPr anchor="ctr"/>
            <a:lstStyle/>
            <a:p>
              <a:pPr algn="ctr"/>
              <a:endParaRPr/>
            </a:p>
          </p:txBody>
        </p:sp>
        <p:sp>
          <p:nvSpPr>
            <p:cNvPr id="8" name="îṥļîḑé-Freeform: Shape 6"/>
            <p:cNvSpPr>
              <a:spLocks/>
            </p:cNvSpPr>
            <p:nvPr/>
          </p:nvSpPr>
          <p:spPr bwMode="auto">
            <a:xfrm>
              <a:off x="6639784" y="5963655"/>
              <a:ext cx="972368" cy="972368"/>
            </a:xfrm>
            <a:custGeom>
              <a:avLst/>
              <a:gdLst>
                <a:gd name="T0" fmla="*/ 262 w 346"/>
                <a:gd name="T1" fmla="*/ 346 h 346"/>
                <a:gd name="T2" fmla="*/ 0 w 346"/>
                <a:gd name="T3" fmla="*/ 84 h 346"/>
                <a:gd name="T4" fmla="*/ 0 w 346"/>
                <a:gd name="T5" fmla="*/ 0 h 346"/>
                <a:gd name="T6" fmla="*/ 346 w 346"/>
                <a:gd name="T7" fmla="*/ 346 h 346"/>
                <a:gd name="T8" fmla="*/ 262 w 346"/>
                <a:gd name="T9" fmla="*/ 346 h 346"/>
              </a:gdLst>
              <a:ahLst/>
              <a:cxnLst>
                <a:cxn ang="0">
                  <a:pos x="T0" y="T1"/>
                </a:cxn>
                <a:cxn ang="0">
                  <a:pos x="T2" y="T3"/>
                </a:cxn>
                <a:cxn ang="0">
                  <a:pos x="T4" y="T5"/>
                </a:cxn>
                <a:cxn ang="0">
                  <a:pos x="T6" y="T7"/>
                </a:cxn>
                <a:cxn ang="0">
                  <a:pos x="T8" y="T9"/>
                </a:cxn>
              </a:cxnLst>
              <a:rect l="0" t="0" r="r" b="b"/>
              <a:pathLst>
                <a:path w="346" h="346">
                  <a:moveTo>
                    <a:pt x="262" y="346"/>
                  </a:moveTo>
                  <a:cubicBezTo>
                    <a:pt x="257" y="203"/>
                    <a:pt x="142" y="88"/>
                    <a:pt x="0" y="84"/>
                  </a:cubicBezTo>
                  <a:cubicBezTo>
                    <a:pt x="0" y="0"/>
                    <a:pt x="0" y="0"/>
                    <a:pt x="0" y="0"/>
                  </a:cubicBezTo>
                  <a:cubicBezTo>
                    <a:pt x="189" y="4"/>
                    <a:pt x="341" y="157"/>
                    <a:pt x="346" y="346"/>
                  </a:cubicBezTo>
                  <a:lnTo>
                    <a:pt x="262" y="346"/>
                  </a:lnTo>
                  <a:close/>
                </a:path>
              </a:pathLst>
            </a:custGeom>
            <a:solidFill>
              <a:schemeClr val="accent2"/>
            </a:solidFill>
            <a:ln>
              <a:noFill/>
            </a:ln>
            <a:effectLst/>
          </p:spPr>
          <p:txBody>
            <a:bodyPr anchor="ctr"/>
            <a:lstStyle/>
            <a:p>
              <a:pPr algn="ctr"/>
              <a:endParaRPr/>
            </a:p>
          </p:txBody>
        </p:sp>
        <p:sp>
          <p:nvSpPr>
            <p:cNvPr id="9" name="îṥļîḑé-Freeform: Shape 7"/>
            <p:cNvSpPr>
              <a:spLocks/>
            </p:cNvSpPr>
            <p:nvPr/>
          </p:nvSpPr>
          <p:spPr bwMode="auto">
            <a:xfrm>
              <a:off x="5619553" y="4207855"/>
              <a:ext cx="974889" cy="1992599"/>
            </a:xfrm>
            <a:custGeom>
              <a:avLst/>
              <a:gdLst>
                <a:gd name="T0" fmla="*/ 346 w 346"/>
                <a:gd name="T1" fmla="*/ 708 h 708"/>
                <a:gd name="T2" fmla="*/ 0 w 346"/>
                <a:gd name="T3" fmla="*/ 354 h 708"/>
                <a:gd name="T4" fmla="*/ 346 w 346"/>
                <a:gd name="T5" fmla="*/ 0 h 708"/>
                <a:gd name="T6" fmla="*/ 346 w 346"/>
                <a:gd name="T7" fmla="*/ 84 h 708"/>
                <a:gd name="T8" fmla="*/ 84 w 346"/>
                <a:gd name="T9" fmla="*/ 354 h 708"/>
                <a:gd name="T10" fmla="*/ 346 w 346"/>
                <a:gd name="T11" fmla="*/ 624 h 708"/>
                <a:gd name="T12" fmla="*/ 346 w 346"/>
                <a:gd name="T13" fmla="*/ 708 h 708"/>
              </a:gdLst>
              <a:ahLst/>
              <a:cxnLst>
                <a:cxn ang="0">
                  <a:pos x="T0" y="T1"/>
                </a:cxn>
                <a:cxn ang="0">
                  <a:pos x="T2" y="T3"/>
                </a:cxn>
                <a:cxn ang="0">
                  <a:pos x="T4" y="T5"/>
                </a:cxn>
                <a:cxn ang="0">
                  <a:pos x="T6" y="T7"/>
                </a:cxn>
                <a:cxn ang="0">
                  <a:pos x="T8" y="T9"/>
                </a:cxn>
                <a:cxn ang="0">
                  <a:pos x="T10" y="T11"/>
                </a:cxn>
                <a:cxn ang="0">
                  <a:pos x="T12" y="T13"/>
                </a:cxn>
              </a:cxnLst>
              <a:rect l="0" t="0" r="r" b="b"/>
              <a:pathLst>
                <a:path w="346" h="708">
                  <a:moveTo>
                    <a:pt x="346" y="708"/>
                  </a:moveTo>
                  <a:cubicBezTo>
                    <a:pt x="154" y="704"/>
                    <a:pt x="0" y="547"/>
                    <a:pt x="0" y="354"/>
                  </a:cubicBezTo>
                  <a:cubicBezTo>
                    <a:pt x="0" y="161"/>
                    <a:pt x="154" y="4"/>
                    <a:pt x="346" y="0"/>
                  </a:cubicBezTo>
                  <a:cubicBezTo>
                    <a:pt x="346" y="84"/>
                    <a:pt x="346" y="84"/>
                    <a:pt x="346" y="84"/>
                  </a:cubicBezTo>
                  <a:cubicBezTo>
                    <a:pt x="200" y="88"/>
                    <a:pt x="84" y="208"/>
                    <a:pt x="84" y="354"/>
                  </a:cubicBezTo>
                  <a:cubicBezTo>
                    <a:pt x="84" y="500"/>
                    <a:pt x="200" y="620"/>
                    <a:pt x="346" y="624"/>
                  </a:cubicBezTo>
                  <a:lnTo>
                    <a:pt x="346" y="708"/>
                  </a:lnTo>
                  <a:close/>
                </a:path>
              </a:pathLst>
            </a:custGeom>
            <a:solidFill>
              <a:schemeClr val="accent2"/>
            </a:solidFill>
            <a:ln>
              <a:noFill/>
            </a:ln>
            <a:effectLst/>
          </p:spPr>
          <p:txBody>
            <a:bodyPr anchor="ctr"/>
            <a:lstStyle/>
            <a:p>
              <a:pPr algn="ctr"/>
              <a:endParaRPr/>
            </a:p>
          </p:txBody>
        </p:sp>
        <p:sp>
          <p:nvSpPr>
            <p:cNvPr id="10" name="îṥļîḑé-Freeform: Shape 8"/>
            <p:cNvSpPr>
              <a:spLocks/>
            </p:cNvSpPr>
            <p:nvPr/>
          </p:nvSpPr>
          <p:spPr bwMode="auto">
            <a:xfrm>
              <a:off x="5619555" y="2452049"/>
              <a:ext cx="1992599" cy="1992599"/>
            </a:xfrm>
            <a:custGeom>
              <a:avLst/>
              <a:gdLst>
                <a:gd name="T0" fmla="*/ 362 w 708"/>
                <a:gd name="T1" fmla="*/ 624 h 708"/>
                <a:gd name="T2" fmla="*/ 624 w 708"/>
                <a:gd name="T3" fmla="*/ 354 h 708"/>
                <a:gd name="T4" fmla="*/ 354 w 708"/>
                <a:gd name="T5" fmla="*/ 84 h 708"/>
                <a:gd name="T6" fmla="*/ 84 w 708"/>
                <a:gd name="T7" fmla="*/ 346 h 708"/>
                <a:gd name="T8" fmla="*/ 0 w 708"/>
                <a:gd name="T9" fmla="*/ 346 h 708"/>
                <a:gd name="T10" fmla="*/ 354 w 708"/>
                <a:gd name="T11" fmla="*/ 0 h 708"/>
                <a:gd name="T12" fmla="*/ 708 w 708"/>
                <a:gd name="T13" fmla="*/ 354 h 708"/>
                <a:gd name="T14" fmla="*/ 362 w 708"/>
                <a:gd name="T15" fmla="*/ 708 h 708"/>
                <a:gd name="T16" fmla="*/ 362 w 708"/>
                <a:gd name="T17" fmla="*/ 624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8" h="708">
                  <a:moveTo>
                    <a:pt x="362" y="624"/>
                  </a:moveTo>
                  <a:cubicBezTo>
                    <a:pt x="507" y="620"/>
                    <a:pt x="624" y="500"/>
                    <a:pt x="624" y="354"/>
                  </a:cubicBezTo>
                  <a:cubicBezTo>
                    <a:pt x="624" y="205"/>
                    <a:pt x="503" y="84"/>
                    <a:pt x="354" y="84"/>
                  </a:cubicBezTo>
                  <a:cubicBezTo>
                    <a:pt x="207" y="84"/>
                    <a:pt x="88" y="201"/>
                    <a:pt x="84" y="346"/>
                  </a:cubicBezTo>
                  <a:cubicBezTo>
                    <a:pt x="0" y="346"/>
                    <a:pt x="0" y="346"/>
                    <a:pt x="0" y="346"/>
                  </a:cubicBezTo>
                  <a:cubicBezTo>
                    <a:pt x="4" y="154"/>
                    <a:pt x="161" y="0"/>
                    <a:pt x="354" y="0"/>
                  </a:cubicBezTo>
                  <a:cubicBezTo>
                    <a:pt x="549" y="0"/>
                    <a:pt x="708" y="159"/>
                    <a:pt x="708" y="354"/>
                  </a:cubicBezTo>
                  <a:cubicBezTo>
                    <a:pt x="708" y="547"/>
                    <a:pt x="553" y="704"/>
                    <a:pt x="362" y="708"/>
                  </a:cubicBezTo>
                  <a:lnTo>
                    <a:pt x="362" y="624"/>
                  </a:lnTo>
                  <a:close/>
                </a:path>
              </a:pathLst>
            </a:custGeom>
            <a:solidFill>
              <a:schemeClr val="accent3">
                <a:lumMod val="100000"/>
              </a:schemeClr>
            </a:solidFill>
            <a:ln>
              <a:noFill/>
            </a:ln>
            <a:effectLst/>
          </p:spPr>
          <p:txBody>
            <a:bodyPr anchor="ctr"/>
            <a:lstStyle/>
            <a:p>
              <a:pPr algn="ctr"/>
              <a:endParaRPr/>
            </a:p>
          </p:txBody>
        </p:sp>
        <p:sp>
          <p:nvSpPr>
            <p:cNvPr id="11" name="îṥļîḑé-Oval 10"/>
            <p:cNvSpPr>
              <a:spLocks/>
            </p:cNvSpPr>
            <p:nvPr/>
          </p:nvSpPr>
          <p:spPr bwMode="auto">
            <a:xfrm>
              <a:off x="4289477" y="1116933"/>
              <a:ext cx="1138627" cy="1138628"/>
            </a:xfrm>
            <a:prstGeom prst="ellipse">
              <a:avLst/>
            </a:prstGeom>
            <a:noFill/>
            <a:ln w="6350" cap="flat">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2" name="Group 11"/>
            <p:cNvGrpSpPr/>
            <p:nvPr/>
          </p:nvGrpSpPr>
          <p:grpSpPr>
            <a:xfrm>
              <a:off x="4529337" y="1425399"/>
              <a:ext cx="663958" cy="534275"/>
              <a:chOff x="2895600" y="1625601"/>
              <a:chExt cx="609600" cy="490537"/>
            </a:xfrm>
            <a:solidFill>
              <a:schemeClr val="tx2"/>
            </a:solidFill>
          </p:grpSpPr>
          <p:sp>
            <p:nvSpPr>
              <p:cNvPr id="53" name="îṥļîḑé-Freeform: Shape 14"/>
              <p:cNvSpPr>
                <a:spLocks/>
              </p:cNvSpPr>
              <p:nvPr/>
            </p:nvSpPr>
            <p:spPr bwMode="auto">
              <a:xfrm>
                <a:off x="2968625" y="2017713"/>
                <a:ext cx="100013" cy="98425"/>
              </a:xfrm>
              <a:custGeom>
                <a:avLst/>
                <a:gdLst>
                  <a:gd name="T0" fmla="*/ 75 w 149"/>
                  <a:gd name="T1" fmla="*/ 0 h 148"/>
                  <a:gd name="T2" fmla="*/ 0 w 149"/>
                  <a:gd name="T3" fmla="*/ 74 h 148"/>
                  <a:gd name="T4" fmla="*/ 75 w 149"/>
                  <a:gd name="T5" fmla="*/ 148 h 148"/>
                  <a:gd name="T6" fmla="*/ 149 w 149"/>
                  <a:gd name="T7" fmla="*/ 74 h 148"/>
                  <a:gd name="T8" fmla="*/ 75 w 149"/>
                  <a:gd name="T9" fmla="*/ 0 h 148"/>
                  <a:gd name="T10" fmla="*/ 75 w 149"/>
                  <a:gd name="T11" fmla="*/ 106 h 148"/>
                  <a:gd name="T12" fmla="*/ 43 w 149"/>
                  <a:gd name="T13" fmla="*/ 74 h 148"/>
                  <a:gd name="T14" fmla="*/ 75 w 149"/>
                  <a:gd name="T15" fmla="*/ 42 h 148"/>
                  <a:gd name="T16" fmla="*/ 107 w 149"/>
                  <a:gd name="T17" fmla="*/ 74 h 148"/>
                  <a:gd name="T18" fmla="*/ 75 w 149"/>
                  <a:gd name="T19" fmla="*/ 10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8">
                    <a:moveTo>
                      <a:pt x="75" y="0"/>
                    </a:moveTo>
                    <a:cubicBezTo>
                      <a:pt x="34" y="0"/>
                      <a:pt x="0" y="33"/>
                      <a:pt x="0" y="74"/>
                    </a:cubicBezTo>
                    <a:cubicBezTo>
                      <a:pt x="0" y="115"/>
                      <a:pt x="34" y="148"/>
                      <a:pt x="75" y="148"/>
                    </a:cubicBezTo>
                    <a:cubicBezTo>
                      <a:pt x="116" y="148"/>
                      <a:pt x="149" y="115"/>
                      <a:pt x="149" y="74"/>
                    </a:cubicBezTo>
                    <a:cubicBezTo>
                      <a:pt x="149" y="33"/>
                      <a:pt x="116" y="0"/>
                      <a:pt x="75" y="0"/>
                    </a:cubicBezTo>
                    <a:close/>
                    <a:moveTo>
                      <a:pt x="75" y="106"/>
                    </a:moveTo>
                    <a:cubicBezTo>
                      <a:pt x="57" y="106"/>
                      <a:pt x="43" y="92"/>
                      <a:pt x="43" y="74"/>
                    </a:cubicBezTo>
                    <a:cubicBezTo>
                      <a:pt x="43" y="57"/>
                      <a:pt x="57" y="42"/>
                      <a:pt x="75" y="42"/>
                    </a:cubicBezTo>
                    <a:cubicBezTo>
                      <a:pt x="92" y="42"/>
                      <a:pt x="107" y="57"/>
                      <a:pt x="107" y="74"/>
                    </a:cubicBezTo>
                    <a:cubicBezTo>
                      <a:pt x="107" y="92"/>
                      <a:pt x="92" y="106"/>
                      <a:pt x="75"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ṥļîḑé-Freeform: Shape 15"/>
              <p:cNvSpPr>
                <a:spLocks/>
              </p:cNvSpPr>
              <p:nvPr/>
            </p:nvSpPr>
            <p:spPr bwMode="auto">
              <a:xfrm>
                <a:off x="3233738" y="2017713"/>
                <a:ext cx="100013" cy="98425"/>
              </a:xfrm>
              <a:custGeom>
                <a:avLst/>
                <a:gdLst>
                  <a:gd name="T0" fmla="*/ 74 w 148"/>
                  <a:gd name="T1" fmla="*/ 0 h 148"/>
                  <a:gd name="T2" fmla="*/ 0 w 148"/>
                  <a:gd name="T3" fmla="*/ 74 h 148"/>
                  <a:gd name="T4" fmla="*/ 74 w 148"/>
                  <a:gd name="T5" fmla="*/ 148 h 148"/>
                  <a:gd name="T6" fmla="*/ 148 w 148"/>
                  <a:gd name="T7" fmla="*/ 74 h 148"/>
                  <a:gd name="T8" fmla="*/ 74 w 148"/>
                  <a:gd name="T9" fmla="*/ 0 h 148"/>
                  <a:gd name="T10" fmla="*/ 74 w 148"/>
                  <a:gd name="T11" fmla="*/ 106 h 148"/>
                  <a:gd name="T12" fmla="*/ 42 w 148"/>
                  <a:gd name="T13" fmla="*/ 74 h 148"/>
                  <a:gd name="T14" fmla="*/ 74 w 148"/>
                  <a:gd name="T15" fmla="*/ 42 h 148"/>
                  <a:gd name="T16" fmla="*/ 106 w 148"/>
                  <a:gd name="T17" fmla="*/ 74 h 148"/>
                  <a:gd name="T18" fmla="*/ 74 w 148"/>
                  <a:gd name="T19" fmla="*/ 10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8">
                    <a:moveTo>
                      <a:pt x="74" y="0"/>
                    </a:moveTo>
                    <a:cubicBezTo>
                      <a:pt x="33" y="0"/>
                      <a:pt x="0" y="33"/>
                      <a:pt x="0" y="74"/>
                    </a:cubicBezTo>
                    <a:cubicBezTo>
                      <a:pt x="0" y="115"/>
                      <a:pt x="33" y="148"/>
                      <a:pt x="74" y="148"/>
                    </a:cubicBezTo>
                    <a:cubicBezTo>
                      <a:pt x="115" y="148"/>
                      <a:pt x="148" y="115"/>
                      <a:pt x="148" y="74"/>
                    </a:cubicBezTo>
                    <a:cubicBezTo>
                      <a:pt x="148" y="33"/>
                      <a:pt x="115" y="0"/>
                      <a:pt x="74" y="0"/>
                    </a:cubicBezTo>
                    <a:close/>
                    <a:moveTo>
                      <a:pt x="74" y="106"/>
                    </a:moveTo>
                    <a:cubicBezTo>
                      <a:pt x="56" y="106"/>
                      <a:pt x="42" y="92"/>
                      <a:pt x="42" y="74"/>
                    </a:cubicBezTo>
                    <a:cubicBezTo>
                      <a:pt x="42" y="57"/>
                      <a:pt x="56" y="42"/>
                      <a:pt x="74" y="42"/>
                    </a:cubicBezTo>
                    <a:cubicBezTo>
                      <a:pt x="92" y="42"/>
                      <a:pt x="106" y="57"/>
                      <a:pt x="106" y="74"/>
                    </a:cubicBezTo>
                    <a:cubicBezTo>
                      <a:pt x="106" y="92"/>
                      <a:pt x="92" y="106"/>
                      <a:pt x="74"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îṥļîḑé-Freeform: Shape 16"/>
              <p:cNvSpPr>
                <a:spLocks/>
              </p:cNvSpPr>
              <p:nvPr/>
            </p:nvSpPr>
            <p:spPr bwMode="auto">
              <a:xfrm>
                <a:off x="2987675" y="1793876"/>
                <a:ext cx="146050" cy="153988"/>
              </a:xfrm>
              <a:custGeom>
                <a:avLst/>
                <a:gdLst>
                  <a:gd name="T0" fmla="*/ 81 w 92"/>
                  <a:gd name="T1" fmla="*/ 24 h 97"/>
                  <a:gd name="T2" fmla="*/ 0 w 92"/>
                  <a:gd name="T3" fmla="*/ 0 h 97"/>
                  <a:gd name="T4" fmla="*/ 0 w 92"/>
                  <a:gd name="T5" fmla="*/ 91 h 97"/>
                  <a:gd name="T6" fmla="*/ 92 w 92"/>
                  <a:gd name="T7" fmla="*/ 97 h 97"/>
                  <a:gd name="T8" fmla="*/ 81 w 92"/>
                  <a:gd name="T9" fmla="*/ 24 h 97"/>
                </a:gdLst>
                <a:ahLst/>
                <a:cxnLst>
                  <a:cxn ang="0">
                    <a:pos x="T0" y="T1"/>
                  </a:cxn>
                  <a:cxn ang="0">
                    <a:pos x="T2" y="T3"/>
                  </a:cxn>
                  <a:cxn ang="0">
                    <a:pos x="T4" y="T5"/>
                  </a:cxn>
                  <a:cxn ang="0">
                    <a:pos x="T6" y="T7"/>
                  </a:cxn>
                  <a:cxn ang="0">
                    <a:pos x="T8" y="T9"/>
                  </a:cxn>
                </a:cxnLst>
                <a:rect l="0" t="0" r="r" b="b"/>
                <a:pathLst>
                  <a:path w="92" h="97">
                    <a:moveTo>
                      <a:pt x="81" y="24"/>
                    </a:moveTo>
                    <a:lnTo>
                      <a:pt x="0" y="0"/>
                    </a:lnTo>
                    <a:lnTo>
                      <a:pt x="0" y="91"/>
                    </a:lnTo>
                    <a:lnTo>
                      <a:pt x="92" y="97"/>
                    </a:lnTo>
                    <a:lnTo>
                      <a:pt x="8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îṥļîḑé-Freeform: Shape 17"/>
              <p:cNvSpPr>
                <a:spLocks/>
              </p:cNvSpPr>
              <p:nvPr/>
            </p:nvSpPr>
            <p:spPr bwMode="auto">
              <a:xfrm>
                <a:off x="3141663" y="1847851"/>
                <a:ext cx="103188" cy="100013"/>
              </a:xfrm>
              <a:custGeom>
                <a:avLst/>
                <a:gdLst>
                  <a:gd name="T0" fmla="*/ 0 w 65"/>
                  <a:gd name="T1" fmla="*/ 35 h 63"/>
                  <a:gd name="T2" fmla="*/ 56 w 65"/>
                  <a:gd name="T3" fmla="*/ 63 h 63"/>
                  <a:gd name="T4" fmla="*/ 65 w 65"/>
                  <a:gd name="T5" fmla="*/ 15 h 63"/>
                  <a:gd name="T6" fmla="*/ 14 w 65"/>
                  <a:gd name="T7" fmla="*/ 0 h 63"/>
                  <a:gd name="T8" fmla="*/ 0 w 65"/>
                  <a:gd name="T9" fmla="*/ 35 h 63"/>
                </a:gdLst>
                <a:ahLst/>
                <a:cxnLst>
                  <a:cxn ang="0">
                    <a:pos x="T0" y="T1"/>
                  </a:cxn>
                  <a:cxn ang="0">
                    <a:pos x="T2" y="T3"/>
                  </a:cxn>
                  <a:cxn ang="0">
                    <a:pos x="T4" y="T5"/>
                  </a:cxn>
                  <a:cxn ang="0">
                    <a:pos x="T6" y="T7"/>
                  </a:cxn>
                  <a:cxn ang="0">
                    <a:pos x="T8" y="T9"/>
                  </a:cxn>
                </a:cxnLst>
                <a:rect l="0" t="0" r="r" b="b"/>
                <a:pathLst>
                  <a:path w="65" h="63">
                    <a:moveTo>
                      <a:pt x="0" y="35"/>
                    </a:moveTo>
                    <a:lnTo>
                      <a:pt x="56" y="63"/>
                    </a:lnTo>
                    <a:lnTo>
                      <a:pt x="65" y="15"/>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îṥļîḑé-Freeform: Shape 18"/>
              <p:cNvSpPr>
                <a:spLocks/>
              </p:cNvSpPr>
              <p:nvPr/>
            </p:nvSpPr>
            <p:spPr bwMode="auto">
              <a:xfrm>
                <a:off x="3173413" y="1698626"/>
                <a:ext cx="165100" cy="192088"/>
              </a:xfrm>
              <a:custGeom>
                <a:avLst/>
                <a:gdLst>
                  <a:gd name="T0" fmla="*/ 104 w 104"/>
                  <a:gd name="T1" fmla="*/ 76 h 121"/>
                  <a:gd name="T2" fmla="*/ 39 w 104"/>
                  <a:gd name="T3" fmla="*/ 0 h 121"/>
                  <a:gd name="T4" fmla="*/ 0 w 104"/>
                  <a:gd name="T5" fmla="*/ 70 h 121"/>
                  <a:gd name="T6" fmla="*/ 79 w 104"/>
                  <a:gd name="T7" fmla="*/ 121 h 121"/>
                  <a:gd name="T8" fmla="*/ 104 w 104"/>
                  <a:gd name="T9" fmla="*/ 76 h 121"/>
                </a:gdLst>
                <a:ahLst/>
                <a:cxnLst>
                  <a:cxn ang="0">
                    <a:pos x="T0" y="T1"/>
                  </a:cxn>
                  <a:cxn ang="0">
                    <a:pos x="T2" y="T3"/>
                  </a:cxn>
                  <a:cxn ang="0">
                    <a:pos x="T4" y="T5"/>
                  </a:cxn>
                  <a:cxn ang="0">
                    <a:pos x="T6" y="T7"/>
                  </a:cxn>
                  <a:cxn ang="0">
                    <a:pos x="T8" y="T9"/>
                  </a:cxn>
                </a:cxnLst>
                <a:rect l="0" t="0" r="r" b="b"/>
                <a:pathLst>
                  <a:path w="104" h="121">
                    <a:moveTo>
                      <a:pt x="104" y="76"/>
                    </a:moveTo>
                    <a:lnTo>
                      <a:pt x="39" y="0"/>
                    </a:lnTo>
                    <a:lnTo>
                      <a:pt x="0" y="70"/>
                    </a:lnTo>
                    <a:lnTo>
                      <a:pt x="79" y="121"/>
                    </a:lnTo>
                    <a:lnTo>
                      <a:pt x="104"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ṥļîḑé-Freeform: Shape 19"/>
              <p:cNvSpPr>
                <a:spLocks/>
              </p:cNvSpPr>
              <p:nvPr/>
            </p:nvSpPr>
            <p:spPr bwMode="auto">
              <a:xfrm>
                <a:off x="3060700" y="1690688"/>
                <a:ext cx="115888" cy="109538"/>
              </a:xfrm>
              <a:custGeom>
                <a:avLst/>
                <a:gdLst>
                  <a:gd name="T0" fmla="*/ 73 w 73"/>
                  <a:gd name="T1" fmla="*/ 43 h 69"/>
                  <a:gd name="T2" fmla="*/ 40 w 73"/>
                  <a:gd name="T3" fmla="*/ 0 h 69"/>
                  <a:gd name="T4" fmla="*/ 0 w 73"/>
                  <a:gd name="T5" fmla="*/ 30 h 69"/>
                  <a:gd name="T6" fmla="*/ 22 w 73"/>
                  <a:gd name="T7" fmla="*/ 69 h 69"/>
                  <a:gd name="T8" fmla="*/ 73 w 73"/>
                  <a:gd name="T9" fmla="*/ 43 h 69"/>
                </a:gdLst>
                <a:ahLst/>
                <a:cxnLst>
                  <a:cxn ang="0">
                    <a:pos x="T0" y="T1"/>
                  </a:cxn>
                  <a:cxn ang="0">
                    <a:pos x="T2" y="T3"/>
                  </a:cxn>
                  <a:cxn ang="0">
                    <a:pos x="T4" y="T5"/>
                  </a:cxn>
                  <a:cxn ang="0">
                    <a:pos x="T6" y="T7"/>
                  </a:cxn>
                  <a:cxn ang="0">
                    <a:pos x="T8" y="T9"/>
                  </a:cxn>
                </a:cxnLst>
                <a:rect l="0" t="0" r="r" b="b"/>
                <a:pathLst>
                  <a:path w="73" h="69">
                    <a:moveTo>
                      <a:pt x="73" y="43"/>
                    </a:moveTo>
                    <a:lnTo>
                      <a:pt x="40" y="0"/>
                    </a:lnTo>
                    <a:lnTo>
                      <a:pt x="0" y="30"/>
                    </a:lnTo>
                    <a:lnTo>
                      <a:pt x="22" y="69"/>
                    </a:lnTo>
                    <a:lnTo>
                      <a:pt x="7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îṥļîḑé-Freeform: Shape 20"/>
              <p:cNvSpPr>
                <a:spLocks/>
              </p:cNvSpPr>
              <p:nvPr/>
            </p:nvSpPr>
            <p:spPr bwMode="auto">
              <a:xfrm>
                <a:off x="3127375" y="1625601"/>
                <a:ext cx="117475" cy="82550"/>
              </a:xfrm>
              <a:custGeom>
                <a:avLst/>
                <a:gdLst>
                  <a:gd name="T0" fmla="*/ 74 w 74"/>
                  <a:gd name="T1" fmla="*/ 22 h 52"/>
                  <a:gd name="T2" fmla="*/ 49 w 74"/>
                  <a:gd name="T3" fmla="*/ 0 h 52"/>
                  <a:gd name="T4" fmla="*/ 0 w 74"/>
                  <a:gd name="T5" fmla="*/ 13 h 52"/>
                  <a:gd name="T6" fmla="*/ 19 w 74"/>
                  <a:gd name="T7" fmla="*/ 52 h 52"/>
                  <a:gd name="T8" fmla="*/ 74 w 74"/>
                  <a:gd name="T9" fmla="*/ 22 h 52"/>
                </a:gdLst>
                <a:ahLst/>
                <a:cxnLst>
                  <a:cxn ang="0">
                    <a:pos x="T0" y="T1"/>
                  </a:cxn>
                  <a:cxn ang="0">
                    <a:pos x="T2" y="T3"/>
                  </a:cxn>
                  <a:cxn ang="0">
                    <a:pos x="T4" y="T5"/>
                  </a:cxn>
                  <a:cxn ang="0">
                    <a:pos x="T6" y="T7"/>
                  </a:cxn>
                  <a:cxn ang="0">
                    <a:pos x="T8" y="T9"/>
                  </a:cxn>
                </a:cxnLst>
                <a:rect l="0" t="0" r="r" b="b"/>
                <a:pathLst>
                  <a:path w="74" h="52">
                    <a:moveTo>
                      <a:pt x="74" y="22"/>
                    </a:moveTo>
                    <a:lnTo>
                      <a:pt x="49" y="0"/>
                    </a:lnTo>
                    <a:lnTo>
                      <a:pt x="0" y="13"/>
                    </a:lnTo>
                    <a:lnTo>
                      <a:pt x="19" y="52"/>
                    </a:lnTo>
                    <a:lnTo>
                      <a:pt x="7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îṥļîḑé-Freeform: Shape 21"/>
              <p:cNvSpPr>
                <a:spLocks/>
              </p:cNvSpPr>
              <p:nvPr/>
            </p:nvSpPr>
            <p:spPr bwMode="auto">
              <a:xfrm>
                <a:off x="2895600" y="1790701"/>
                <a:ext cx="609600" cy="214313"/>
              </a:xfrm>
              <a:custGeom>
                <a:avLst/>
                <a:gdLst>
                  <a:gd name="T0" fmla="*/ 864 w 913"/>
                  <a:gd name="T1" fmla="*/ 209 h 321"/>
                  <a:gd name="T2" fmla="*/ 844 w 913"/>
                  <a:gd name="T3" fmla="*/ 213 h 321"/>
                  <a:gd name="T4" fmla="*/ 746 w 913"/>
                  <a:gd name="T5" fmla="*/ 129 h 321"/>
                  <a:gd name="T6" fmla="*/ 760 w 913"/>
                  <a:gd name="T7" fmla="*/ 0 h 321"/>
                  <a:gd name="T8" fmla="*/ 663 w 913"/>
                  <a:gd name="T9" fmla="*/ 0 h 321"/>
                  <a:gd name="T10" fmla="*/ 699 w 913"/>
                  <a:gd name="T11" fmla="*/ 40 h 321"/>
                  <a:gd name="T12" fmla="*/ 674 w 913"/>
                  <a:gd name="T13" fmla="*/ 265 h 321"/>
                  <a:gd name="T14" fmla="*/ 86 w 913"/>
                  <a:gd name="T15" fmla="*/ 265 h 321"/>
                  <a:gd name="T16" fmla="*/ 63 w 913"/>
                  <a:gd name="T17" fmla="*/ 56 h 321"/>
                  <a:gd name="T18" fmla="*/ 111 w 913"/>
                  <a:gd name="T19" fmla="*/ 56 h 321"/>
                  <a:gd name="T20" fmla="*/ 111 w 913"/>
                  <a:gd name="T21" fmla="*/ 6 h 321"/>
                  <a:gd name="T22" fmla="*/ 111 w 913"/>
                  <a:gd name="T23" fmla="*/ 0 h 321"/>
                  <a:gd name="T24" fmla="*/ 0 w 913"/>
                  <a:gd name="T25" fmla="*/ 0 h 321"/>
                  <a:gd name="T26" fmla="*/ 35 w 913"/>
                  <a:gd name="T27" fmla="*/ 321 h 321"/>
                  <a:gd name="T28" fmla="*/ 724 w 913"/>
                  <a:gd name="T29" fmla="*/ 321 h 321"/>
                  <a:gd name="T30" fmla="*/ 740 w 913"/>
                  <a:gd name="T31" fmla="*/ 180 h 321"/>
                  <a:gd name="T32" fmla="*/ 817 w 913"/>
                  <a:gd name="T33" fmla="*/ 245 h 321"/>
                  <a:gd name="T34" fmla="*/ 815 w 913"/>
                  <a:gd name="T35" fmla="*/ 258 h 321"/>
                  <a:gd name="T36" fmla="*/ 864 w 913"/>
                  <a:gd name="T37" fmla="*/ 307 h 321"/>
                  <a:gd name="T38" fmla="*/ 913 w 913"/>
                  <a:gd name="T39" fmla="*/ 258 h 321"/>
                  <a:gd name="T40" fmla="*/ 864 w 913"/>
                  <a:gd name="T41" fmla="*/ 20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3" h="321">
                    <a:moveTo>
                      <a:pt x="864" y="209"/>
                    </a:moveTo>
                    <a:cubicBezTo>
                      <a:pt x="857" y="209"/>
                      <a:pt x="850" y="210"/>
                      <a:pt x="844" y="213"/>
                    </a:cubicBezTo>
                    <a:cubicBezTo>
                      <a:pt x="746" y="129"/>
                      <a:pt x="746" y="129"/>
                      <a:pt x="746" y="129"/>
                    </a:cubicBezTo>
                    <a:cubicBezTo>
                      <a:pt x="760" y="0"/>
                      <a:pt x="760" y="0"/>
                      <a:pt x="760" y="0"/>
                    </a:cubicBezTo>
                    <a:cubicBezTo>
                      <a:pt x="663" y="0"/>
                      <a:pt x="663" y="0"/>
                      <a:pt x="663" y="0"/>
                    </a:cubicBezTo>
                    <a:cubicBezTo>
                      <a:pt x="699" y="40"/>
                      <a:pt x="699" y="40"/>
                      <a:pt x="699" y="40"/>
                    </a:cubicBezTo>
                    <a:cubicBezTo>
                      <a:pt x="674" y="265"/>
                      <a:pt x="674" y="265"/>
                      <a:pt x="674" y="265"/>
                    </a:cubicBezTo>
                    <a:cubicBezTo>
                      <a:pt x="86" y="265"/>
                      <a:pt x="86" y="265"/>
                      <a:pt x="86" y="265"/>
                    </a:cubicBezTo>
                    <a:cubicBezTo>
                      <a:pt x="63" y="56"/>
                      <a:pt x="63" y="56"/>
                      <a:pt x="63" y="56"/>
                    </a:cubicBezTo>
                    <a:cubicBezTo>
                      <a:pt x="111" y="56"/>
                      <a:pt x="111" y="56"/>
                      <a:pt x="111" y="56"/>
                    </a:cubicBezTo>
                    <a:cubicBezTo>
                      <a:pt x="111" y="6"/>
                      <a:pt x="111" y="6"/>
                      <a:pt x="111" y="6"/>
                    </a:cubicBezTo>
                    <a:cubicBezTo>
                      <a:pt x="111" y="0"/>
                      <a:pt x="111" y="0"/>
                      <a:pt x="111" y="0"/>
                    </a:cubicBezTo>
                    <a:cubicBezTo>
                      <a:pt x="0" y="0"/>
                      <a:pt x="0" y="0"/>
                      <a:pt x="0" y="0"/>
                    </a:cubicBezTo>
                    <a:cubicBezTo>
                      <a:pt x="35" y="321"/>
                      <a:pt x="35" y="321"/>
                      <a:pt x="35" y="321"/>
                    </a:cubicBezTo>
                    <a:cubicBezTo>
                      <a:pt x="724" y="321"/>
                      <a:pt x="724" y="321"/>
                      <a:pt x="724" y="321"/>
                    </a:cubicBezTo>
                    <a:cubicBezTo>
                      <a:pt x="740" y="180"/>
                      <a:pt x="740" y="180"/>
                      <a:pt x="740" y="180"/>
                    </a:cubicBezTo>
                    <a:cubicBezTo>
                      <a:pt x="817" y="245"/>
                      <a:pt x="817" y="245"/>
                      <a:pt x="817" y="245"/>
                    </a:cubicBezTo>
                    <a:cubicBezTo>
                      <a:pt x="815" y="249"/>
                      <a:pt x="815" y="254"/>
                      <a:pt x="815" y="258"/>
                    </a:cubicBezTo>
                    <a:cubicBezTo>
                      <a:pt x="815" y="285"/>
                      <a:pt x="837" y="307"/>
                      <a:pt x="864" y="307"/>
                    </a:cubicBezTo>
                    <a:cubicBezTo>
                      <a:pt x="891" y="307"/>
                      <a:pt x="913" y="285"/>
                      <a:pt x="913" y="258"/>
                    </a:cubicBezTo>
                    <a:cubicBezTo>
                      <a:pt x="913" y="231"/>
                      <a:pt x="891" y="209"/>
                      <a:pt x="864"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ṥļîḑé-Freeform: Shape 22"/>
              <p:cNvSpPr>
                <a:spLocks/>
              </p:cNvSpPr>
              <p:nvPr/>
            </p:nvSpPr>
            <p:spPr bwMode="auto">
              <a:xfrm>
                <a:off x="3084513" y="2047876"/>
                <a:ext cx="133350" cy="38100"/>
              </a:xfrm>
              <a:custGeom>
                <a:avLst/>
                <a:gdLst>
                  <a:gd name="T0" fmla="*/ 0 w 201"/>
                  <a:gd name="T1" fmla="*/ 0 h 56"/>
                  <a:gd name="T2" fmla="*/ 4 w 201"/>
                  <a:gd name="T3" fmla="*/ 28 h 56"/>
                  <a:gd name="T4" fmla="*/ 0 w 201"/>
                  <a:gd name="T5" fmla="*/ 56 h 56"/>
                  <a:gd name="T6" fmla="*/ 201 w 201"/>
                  <a:gd name="T7" fmla="*/ 56 h 56"/>
                  <a:gd name="T8" fmla="*/ 197 w 201"/>
                  <a:gd name="T9" fmla="*/ 28 h 56"/>
                  <a:gd name="T10" fmla="*/ 201 w 201"/>
                  <a:gd name="T11" fmla="*/ 0 h 56"/>
                  <a:gd name="T12" fmla="*/ 0 w 20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201" h="56">
                    <a:moveTo>
                      <a:pt x="0" y="0"/>
                    </a:moveTo>
                    <a:cubicBezTo>
                      <a:pt x="3" y="9"/>
                      <a:pt x="4" y="18"/>
                      <a:pt x="4" y="28"/>
                    </a:cubicBezTo>
                    <a:cubicBezTo>
                      <a:pt x="4" y="38"/>
                      <a:pt x="3" y="47"/>
                      <a:pt x="0" y="56"/>
                    </a:cubicBezTo>
                    <a:cubicBezTo>
                      <a:pt x="201" y="56"/>
                      <a:pt x="201" y="56"/>
                      <a:pt x="201" y="56"/>
                    </a:cubicBezTo>
                    <a:cubicBezTo>
                      <a:pt x="198" y="47"/>
                      <a:pt x="197" y="38"/>
                      <a:pt x="197" y="28"/>
                    </a:cubicBezTo>
                    <a:cubicBezTo>
                      <a:pt x="197" y="18"/>
                      <a:pt x="198" y="9"/>
                      <a:pt x="20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3" name="îṥļîḑé-Freeform: Shape 12"/>
            <p:cNvSpPr>
              <a:spLocks/>
            </p:cNvSpPr>
            <p:nvPr/>
          </p:nvSpPr>
          <p:spPr bwMode="auto">
            <a:xfrm rot="16200000">
              <a:off x="3744380" y="1637338"/>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sp>
          <p:nvSpPr>
            <p:cNvPr id="14" name="îṥļîḑé-Oval 24"/>
            <p:cNvSpPr>
              <a:spLocks/>
            </p:cNvSpPr>
            <p:nvPr/>
          </p:nvSpPr>
          <p:spPr bwMode="auto">
            <a:xfrm>
              <a:off x="4289476" y="2872738"/>
              <a:ext cx="1138627" cy="1138628"/>
            </a:xfrm>
            <a:prstGeom prst="ellipse">
              <a:avLst/>
            </a:prstGeom>
            <a:noFill/>
            <a:ln w="6350" cap="flat">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5" name="Group 25"/>
            <p:cNvGrpSpPr/>
            <p:nvPr/>
          </p:nvGrpSpPr>
          <p:grpSpPr>
            <a:xfrm>
              <a:off x="4593879" y="3185649"/>
              <a:ext cx="480237" cy="532973"/>
              <a:chOff x="7496175" y="163513"/>
              <a:chExt cx="549275" cy="609600"/>
            </a:xfrm>
            <a:solidFill>
              <a:schemeClr val="tx2"/>
            </a:solidFill>
          </p:grpSpPr>
          <p:sp>
            <p:nvSpPr>
              <p:cNvPr id="48" name="îṥļîḑé-Rectangle 28"/>
              <p:cNvSpPr>
                <a:spLocks/>
              </p:cNvSpPr>
              <p:nvPr/>
            </p:nvSpPr>
            <p:spPr bwMode="auto">
              <a:xfrm>
                <a:off x="7869238" y="341313"/>
                <a:ext cx="11588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 name="îṥļîḑé-Rectangle 29"/>
              <p:cNvSpPr>
                <a:spLocks/>
              </p:cNvSpPr>
              <p:nvPr/>
            </p:nvSpPr>
            <p:spPr bwMode="auto">
              <a:xfrm>
                <a:off x="7869238" y="274638"/>
                <a:ext cx="11588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 name="îṥļîḑé-Rectangle 30"/>
              <p:cNvSpPr>
                <a:spLocks/>
              </p:cNvSpPr>
              <p:nvPr/>
            </p:nvSpPr>
            <p:spPr bwMode="auto">
              <a:xfrm>
                <a:off x="7600950" y="468313"/>
                <a:ext cx="207963"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 name="îṥļîḑé-Freeform: Shape 31"/>
              <p:cNvSpPr>
                <a:spLocks/>
              </p:cNvSpPr>
              <p:nvPr/>
            </p:nvSpPr>
            <p:spPr bwMode="auto">
              <a:xfrm>
                <a:off x="7496175" y="163513"/>
                <a:ext cx="549275" cy="609600"/>
              </a:xfrm>
              <a:custGeom>
                <a:avLst/>
                <a:gdLst>
                  <a:gd name="T0" fmla="*/ 47 w 822"/>
                  <a:gd name="T1" fmla="*/ 0 h 912"/>
                  <a:gd name="T2" fmla="*/ 0 w 822"/>
                  <a:gd name="T3" fmla="*/ 865 h 912"/>
                  <a:gd name="T4" fmla="*/ 775 w 822"/>
                  <a:gd name="T5" fmla="*/ 912 h 912"/>
                  <a:gd name="T6" fmla="*/ 822 w 822"/>
                  <a:gd name="T7" fmla="*/ 47 h 912"/>
                  <a:gd name="T8" fmla="*/ 318 w 822"/>
                  <a:gd name="T9" fmla="*/ 856 h 912"/>
                  <a:gd name="T10" fmla="*/ 239 w 822"/>
                  <a:gd name="T11" fmla="*/ 872 h 912"/>
                  <a:gd name="T12" fmla="*/ 236 w 822"/>
                  <a:gd name="T13" fmla="*/ 788 h 912"/>
                  <a:gd name="T14" fmla="*/ 309 w 822"/>
                  <a:gd name="T15" fmla="*/ 773 h 912"/>
                  <a:gd name="T16" fmla="*/ 318 w 822"/>
                  <a:gd name="T17" fmla="*/ 856 h 912"/>
                  <a:gd name="T18" fmla="*/ 312 w 822"/>
                  <a:gd name="T19" fmla="*/ 734 h 912"/>
                  <a:gd name="T20" fmla="*/ 246 w 822"/>
                  <a:gd name="T21" fmla="*/ 718 h 912"/>
                  <a:gd name="T22" fmla="*/ 271 w 822"/>
                  <a:gd name="T23" fmla="*/ 655 h 912"/>
                  <a:gd name="T24" fmla="*/ 332 w 822"/>
                  <a:gd name="T25" fmla="*/ 670 h 912"/>
                  <a:gd name="T26" fmla="*/ 336 w 822"/>
                  <a:gd name="T27" fmla="*/ 608 h 912"/>
                  <a:gd name="T28" fmla="*/ 275 w 822"/>
                  <a:gd name="T29" fmla="*/ 623 h 912"/>
                  <a:gd name="T30" fmla="*/ 266 w 822"/>
                  <a:gd name="T31" fmla="*/ 574 h 912"/>
                  <a:gd name="T32" fmla="*/ 324 w 822"/>
                  <a:gd name="T33" fmla="*/ 558 h 912"/>
                  <a:gd name="T34" fmla="*/ 336 w 822"/>
                  <a:gd name="T35" fmla="*/ 608 h 912"/>
                  <a:gd name="T36" fmla="*/ 377 w 822"/>
                  <a:gd name="T37" fmla="*/ 872 h 912"/>
                  <a:gd name="T38" fmla="*/ 364 w 822"/>
                  <a:gd name="T39" fmla="*/ 788 h 912"/>
                  <a:gd name="T40" fmla="*/ 436 w 822"/>
                  <a:gd name="T41" fmla="*/ 773 h 912"/>
                  <a:gd name="T42" fmla="*/ 454 w 822"/>
                  <a:gd name="T43" fmla="*/ 856 h 912"/>
                  <a:gd name="T44" fmla="*/ 385 w 822"/>
                  <a:gd name="T45" fmla="*/ 655 h 912"/>
                  <a:gd name="T46" fmla="*/ 448 w 822"/>
                  <a:gd name="T47" fmla="*/ 670 h 912"/>
                  <a:gd name="T48" fmla="*/ 434 w 822"/>
                  <a:gd name="T49" fmla="*/ 734 h 912"/>
                  <a:gd name="T50" fmla="*/ 367 w 822"/>
                  <a:gd name="T51" fmla="*/ 718 h 912"/>
                  <a:gd name="T52" fmla="*/ 385 w 822"/>
                  <a:gd name="T53" fmla="*/ 655 h 912"/>
                  <a:gd name="T54" fmla="*/ 372 w 822"/>
                  <a:gd name="T55" fmla="*/ 574 h 912"/>
                  <a:gd name="T56" fmla="*/ 427 w 822"/>
                  <a:gd name="T57" fmla="*/ 558 h 912"/>
                  <a:gd name="T58" fmla="*/ 445 w 822"/>
                  <a:gd name="T59" fmla="*/ 608 h 912"/>
                  <a:gd name="T60" fmla="*/ 386 w 822"/>
                  <a:gd name="T61" fmla="*/ 623 h 912"/>
                  <a:gd name="T62" fmla="*/ 484 w 822"/>
                  <a:gd name="T63" fmla="*/ 608 h 912"/>
                  <a:gd name="T64" fmla="*/ 497 w 822"/>
                  <a:gd name="T65" fmla="*/ 558 h 912"/>
                  <a:gd name="T66" fmla="*/ 554 w 822"/>
                  <a:gd name="T67" fmla="*/ 574 h 912"/>
                  <a:gd name="T68" fmla="*/ 545 w 822"/>
                  <a:gd name="T69" fmla="*/ 623 h 912"/>
                  <a:gd name="T70" fmla="*/ 484 w 822"/>
                  <a:gd name="T71" fmla="*/ 608 h 912"/>
                  <a:gd name="T72" fmla="*/ 505 w 822"/>
                  <a:gd name="T73" fmla="*/ 655 h 912"/>
                  <a:gd name="T74" fmla="*/ 569 w 822"/>
                  <a:gd name="T75" fmla="*/ 670 h 912"/>
                  <a:gd name="T76" fmla="*/ 563 w 822"/>
                  <a:gd name="T77" fmla="*/ 734 h 912"/>
                  <a:gd name="T78" fmla="*/ 494 w 822"/>
                  <a:gd name="T79" fmla="*/ 718 h 912"/>
                  <a:gd name="T80" fmla="*/ 584 w 822"/>
                  <a:gd name="T81" fmla="*/ 872 h 912"/>
                  <a:gd name="T82" fmla="*/ 504 w 822"/>
                  <a:gd name="T83" fmla="*/ 856 h 912"/>
                  <a:gd name="T84" fmla="*/ 514 w 822"/>
                  <a:gd name="T85" fmla="*/ 773 h 912"/>
                  <a:gd name="T86" fmla="*/ 587 w 822"/>
                  <a:gd name="T87" fmla="*/ 788 h 912"/>
                  <a:gd name="T88" fmla="*/ 584 w 822"/>
                  <a:gd name="T89" fmla="*/ 872 h 912"/>
                  <a:gd name="T90" fmla="*/ 47 w 822"/>
                  <a:gd name="T91" fmla="*/ 534 h 912"/>
                  <a:gd name="T92" fmla="*/ 775 w 822"/>
                  <a:gd name="T93" fmla="*/ 47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2" h="912">
                    <a:moveTo>
                      <a:pt x="775" y="0"/>
                    </a:moveTo>
                    <a:cubicBezTo>
                      <a:pt x="47" y="0"/>
                      <a:pt x="47" y="0"/>
                      <a:pt x="47" y="0"/>
                    </a:cubicBezTo>
                    <a:cubicBezTo>
                      <a:pt x="21" y="0"/>
                      <a:pt x="0" y="21"/>
                      <a:pt x="0" y="47"/>
                    </a:cubicBezTo>
                    <a:cubicBezTo>
                      <a:pt x="0" y="865"/>
                      <a:pt x="0" y="865"/>
                      <a:pt x="0" y="865"/>
                    </a:cubicBezTo>
                    <a:cubicBezTo>
                      <a:pt x="0" y="891"/>
                      <a:pt x="21" y="912"/>
                      <a:pt x="47" y="912"/>
                    </a:cubicBezTo>
                    <a:cubicBezTo>
                      <a:pt x="775" y="912"/>
                      <a:pt x="775" y="912"/>
                      <a:pt x="775" y="912"/>
                    </a:cubicBezTo>
                    <a:cubicBezTo>
                      <a:pt x="801" y="912"/>
                      <a:pt x="822" y="891"/>
                      <a:pt x="822" y="865"/>
                    </a:cubicBezTo>
                    <a:cubicBezTo>
                      <a:pt x="822" y="47"/>
                      <a:pt x="822" y="47"/>
                      <a:pt x="822" y="47"/>
                    </a:cubicBezTo>
                    <a:cubicBezTo>
                      <a:pt x="822" y="21"/>
                      <a:pt x="801" y="0"/>
                      <a:pt x="775" y="0"/>
                    </a:cubicBezTo>
                    <a:close/>
                    <a:moveTo>
                      <a:pt x="318" y="856"/>
                    </a:moveTo>
                    <a:cubicBezTo>
                      <a:pt x="318" y="865"/>
                      <a:pt x="310" y="872"/>
                      <a:pt x="301" y="872"/>
                    </a:cubicBezTo>
                    <a:cubicBezTo>
                      <a:pt x="239" y="872"/>
                      <a:pt x="239" y="872"/>
                      <a:pt x="239" y="872"/>
                    </a:cubicBezTo>
                    <a:cubicBezTo>
                      <a:pt x="230" y="872"/>
                      <a:pt x="224" y="865"/>
                      <a:pt x="225" y="856"/>
                    </a:cubicBezTo>
                    <a:cubicBezTo>
                      <a:pt x="236" y="788"/>
                      <a:pt x="236" y="788"/>
                      <a:pt x="236" y="788"/>
                    </a:cubicBezTo>
                    <a:cubicBezTo>
                      <a:pt x="237" y="780"/>
                      <a:pt x="245" y="773"/>
                      <a:pt x="254" y="773"/>
                    </a:cubicBezTo>
                    <a:cubicBezTo>
                      <a:pt x="309" y="773"/>
                      <a:pt x="309" y="773"/>
                      <a:pt x="309" y="773"/>
                    </a:cubicBezTo>
                    <a:cubicBezTo>
                      <a:pt x="317" y="773"/>
                      <a:pt x="324" y="780"/>
                      <a:pt x="323" y="788"/>
                    </a:cubicBezTo>
                    <a:lnTo>
                      <a:pt x="318" y="856"/>
                    </a:lnTo>
                    <a:close/>
                    <a:moveTo>
                      <a:pt x="328" y="718"/>
                    </a:moveTo>
                    <a:cubicBezTo>
                      <a:pt x="328" y="727"/>
                      <a:pt x="320" y="734"/>
                      <a:pt x="312" y="734"/>
                    </a:cubicBezTo>
                    <a:cubicBezTo>
                      <a:pt x="259" y="734"/>
                      <a:pt x="259" y="734"/>
                      <a:pt x="259" y="734"/>
                    </a:cubicBezTo>
                    <a:cubicBezTo>
                      <a:pt x="251" y="734"/>
                      <a:pt x="245" y="727"/>
                      <a:pt x="246" y="718"/>
                    </a:cubicBezTo>
                    <a:cubicBezTo>
                      <a:pt x="253" y="670"/>
                      <a:pt x="253" y="670"/>
                      <a:pt x="253" y="670"/>
                    </a:cubicBezTo>
                    <a:cubicBezTo>
                      <a:pt x="254" y="662"/>
                      <a:pt x="263" y="655"/>
                      <a:pt x="271" y="655"/>
                    </a:cubicBezTo>
                    <a:cubicBezTo>
                      <a:pt x="317" y="655"/>
                      <a:pt x="317" y="655"/>
                      <a:pt x="317" y="655"/>
                    </a:cubicBezTo>
                    <a:cubicBezTo>
                      <a:pt x="326" y="655"/>
                      <a:pt x="333" y="662"/>
                      <a:pt x="332" y="670"/>
                    </a:cubicBezTo>
                    <a:lnTo>
                      <a:pt x="328" y="718"/>
                    </a:lnTo>
                    <a:close/>
                    <a:moveTo>
                      <a:pt x="336" y="608"/>
                    </a:moveTo>
                    <a:cubicBezTo>
                      <a:pt x="335" y="616"/>
                      <a:pt x="327" y="623"/>
                      <a:pt x="319" y="623"/>
                    </a:cubicBezTo>
                    <a:cubicBezTo>
                      <a:pt x="275" y="623"/>
                      <a:pt x="275" y="623"/>
                      <a:pt x="275" y="623"/>
                    </a:cubicBezTo>
                    <a:cubicBezTo>
                      <a:pt x="266" y="623"/>
                      <a:pt x="260" y="616"/>
                      <a:pt x="261" y="608"/>
                    </a:cubicBezTo>
                    <a:cubicBezTo>
                      <a:pt x="266" y="574"/>
                      <a:pt x="266" y="574"/>
                      <a:pt x="266" y="574"/>
                    </a:cubicBezTo>
                    <a:cubicBezTo>
                      <a:pt x="268" y="565"/>
                      <a:pt x="276" y="558"/>
                      <a:pt x="285" y="558"/>
                    </a:cubicBezTo>
                    <a:cubicBezTo>
                      <a:pt x="324" y="558"/>
                      <a:pt x="324" y="558"/>
                      <a:pt x="324" y="558"/>
                    </a:cubicBezTo>
                    <a:cubicBezTo>
                      <a:pt x="332" y="558"/>
                      <a:pt x="339" y="566"/>
                      <a:pt x="338" y="574"/>
                    </a:cubicBezTo>
                    <a:lnTo>
                      <a:pt x="336" y="608"/>
                    </a:lnTo>
                    <a:close/>
                    <a:moveTo>
                      <a:pt x="439" y="872"/>
                    </a:moveTo>
                    <a:cubicBezTo>
                      <a:pt x="377" y="872"/>
                      <a:pt x="377" y="872"/>
                      <a:pt x="377" y="872"/>
                    </a:cubicBezTo>
                    <a:cubicBezTo>
                      <a:pt x="368" y="872"/>
                      <a:pt x="361" y="865"/>
                      <a:pt x="362" y="856"/>
                    </a:cubicBezTo>
                    <a:cubicBezTo>
                      <a:pt x="364" y="788"/>
                      <a:pt x="364" y="788"/>
                      <a:pt x="364" y="788"/>
                    </a:cubicBezTo>
                    <a:cubicBezTo>
                      <a:pt x="365" y="780"/>
                      <a:pt x="372" y="773"/>
                      <a:pt x="381" y="773"/>
                    </a:cubicBezTo>
                    <a:cubicBezTo>
                      <a:pt x="436" y="773"/>
                      <a:pt x="436" y="773"/>
                      <a:pt x="436" y="773"/>
                    </a:cubicBezTo>
                    <a:cubicBezTo>
                      <a:pt x="444" y="773"/>
                      <a:pt x="452" y="780"/>
                      <a:pt x="452" y="788"/>
                    </a:cubicBezTo>
                    <a:cubicBezTo>
                      <a:pt x="454" y="856"/>
                      <a:pt x="454" y="856"/>
                      <a:pt x="454" y="856"/>
                    </a:cubicBezTo>
                    <a:cubicBezTo>
                      <a:pt x="455" y="865"/>
                      <a:pt x="448" y="872"/>
                      <a:pt x="439" y="872"/>
                    </a:cubicBezTo>
                    <a:close/>
                    <a:moveTo>
                      <a:pt x="385" y="655"/>
                    </a:moveTo>
                    <a:cubicBezTo>
                      <a:pt x="432" y="655"/>
                      <a:pt x="432" y="655"/>
                      <a:pt x="432" y="655"/>
                    </a:cubicBezTo>
                    <a:cubicBezTo>
                      <a:pt x="440" y="655"/>
                      <a:pt x="448" y="662"/>
                      <a:pt x="448" y="670"/>
                    </a:cubicBezTo>
                    <a:cubicBezTo>
                      <a:pt x="450" y="718"/>
                      <a:pt x="450" y="718"/>
                      <a:pt x="450" y="718"/>
                    </a:cubicBezTo>
                    <a:cubicBezTo>
                      <a:pt x="450" y="727"/>
                      <a:pt x="443" y="734"/>
                      <a:pt x="434" y="734"/>
                    </a:cubicBezTo>
                    <a:cubicBezTo>
                      <a:pt x="382" y="734"/>
                      <a:pt x="382" y="734"/>
                      <a:pt x="382" y="734"/>
                    </a:cubicBezTo>
                    <a:cubicBezTo>
                      <a:pt x="374" y="734"/>
                      <a:pt x="367" y="727"/>
                      <a:pt x="367" y="718"/>
                    </a:cubicBezTo>
                    <a:cubicBezTo>
                      <a:pt x="369" y="670"/>
                      <a:pt x="369" y="670"/>
                      <a:pt x="369" y="670"/>
                    </a:cubicBezTo>
                    <a:cubicBezTo>
                      <a:pt x="369" y="662"/>
                      <a:pt x="377" y="655"/>
                      <a:pt x="385" y="655"/>
                    </a:cubicBezTo>
                    <a:close/>
                    <a:moveTo>
                      <a:pt x="370" y="608"/>
                    </a:moveTo>
                    <a:cubicBezTo>
                      <a:pt x="372" y="574"/>
                      <a:pt x="372" y="574"/>
                      <a:pt x="372" y="574"/>
                    </a:cubicBezTo>
                    <a:cubicBezTo>
                      <a:pt x="372" y="566"/>
                      <a:pt x="380" y="558"/>
                      <a:pt x="388" y="558"/>
                    </a:cubicBezTo>
                    <a:cubicBezTo>
                      <a:pt x="427" y="558"/>
                      <a:pt x="427" y="558"/>
                      <a:pt x="427" y="558"/>
                    </a:cubicBezTo>
                    <a:cubicBezTo>
                      <a:pt x="436" y="558"/>
                      <a:pt x="443" y="566"/>
                      <a:pt x="444" y="574"/>
                    </a:cubicBezTo>
                    <a:cubicBezTo>
                      <a:pt x="445" y="608"/>
                      <a:pt x="445" y="608"/>
                      <a:pt x="445" y="608"/>
                    </a:cubicBezTo>
                    <a:cubicBezTo>
                      <a:pt x="445" y="616"/>
                      <a:pt x="438" y="623"/>
                      <a:pt x="430" y="623"/>
                    </a:cubicBezTo>
                    <a:cubicBezTo>
                      <a:pt x="386" y="623"/>
                      <a:pt x="386" y="623"/>
                      <a:pt x="386" y="623"/>
                    </a:cubicBezTo>
                    <a:cubicBezTo>
                      <a:pt x="377" y="623"/>
                      <a:pt x="370" y="616"/>
                      <a:pt x="370" y="608"/>
                    </a:cubicBezTo>
                    <a:close/>
                    <a:moveTo>
                      <a:pt x="484" y="608"/>
                    </a:moveTo>
                    <a:cubicBezTo>
                      <a:pt x="482" y="574"/>
                      <a:pt x="482" y="574"/>
                      <a:pt x="482" y="574"/>
                    </a:cubicBezTo>
                    <a:cubicBezTo>
                      <a:pt x="481" y="566"/>
                      <a:pt x="488" y="558"/>
                      <a:pt x="497" y="558"/>
                    </a:cubicBezTo>
                    <a:cubicBezTo>
                      <a:pt x="536" y="558"/>
                      <a:pt x="536" y="558"/>
                      <a:pt x="536" y="558"/>
                    </a:cubicBezTo>
                    <a:cubicBezTo>
                      <a:pt x="544" y="558"/>
                      <a:pt x="552" y="565"/>
                      <a:pt x="554" y="574"/>
                    </a:cubicBezTo>
                    <a:cubicBezTo>
                      <a:pt x="559" y="608"/>
                      <a:pt x="559" y="608"/>
                      <a:pt x="559" y="608"/>
                    </a:cubicBezTo>
                    <a:cubicBezTo>
                      <a:pt x="560" y="616"/>
                      <a:pt x="554" y="623"/>
                      <a:pt x="545" y="623"/>
                    </a:cubicBezTo>
                    <a:cubicBezTo>
                      <a:pt x="501" y="623"/>
                      <a:pt x="501" y="623"/>
                      <a:pt x="501" y="623"/>
                    </a:cubicBezTo>
                    <a:cubicBezTo>
                      <a:pt x="493" y="623"/>
                      <a:pt x="485" y="616"/>
                      <a:pt x="484" y="608"/>
                    </a:cubicBezTo>
                    <a:close/>
                    <a:moveTo>
                      <a:pt x="490" y="670"/>
                    </a:moveTo>
                    <a:cubicBezTo>
                      <a:pt x="490" y="662"/>
                      <a:pt x="496" y="655"/>
                      <a:pt x="505" y="655"/>
                    </a:cubicBezTo>
                    <a:cubicBezTo>
                      <a:pt x="551" y="655"/>
                      <a:pt x="551" y="655"/>
                      <a:pt x="551" y="655"/>
                    </a:cubicBezTo>
                    <a:cubicBezTo>
                      <a:pt x="560" y="655"/>
                      <a:pt x="568" y="662"/>
                      <a:pt x="569" y="670"/>
                    </a:cubicBezTo>
                    <a:cubicBezTo>
                      <a:pt x="576" y="718"/>
                      <a:pt x="576" y="718"/>
                      <a:pt x="576" y="718"/>
                    </a:cubicBezTo>
                    <a:cubicBezTo>
                      <a:pt x="578" y="727"/>
                      <a:pt x="572" y="734"/>
                      <a:pt x="563" y="734"/>
                    </a:cubicBezTo>
                    <a:cubicBezTo>
                      <a:pt x="511" y="734"/>
                      <a:pt x="511" y="734"/>
                      <a:pt x="511" y="734"/>
                    </a:cubicBezTo>
                    <a:cubicBezTo>
                      <a:pt x="502" y="734"/>
                      <a:pt x="494" y="727"/>
                      <a:pt x="494" y="718"/>
                    </a:cubicBezTo>
                    <a:lnTo>
                      <a:pt x="490" y="670"/>
                    </a:lnTo>
                    <a:close/>
                    <a:moveTo>
                      <a:pt x="584" y="872"/>
                    </a:moveTo>
                    <a:cubicBezTo>
                      <a:pt x="521" y="872"/>
                      <a:pt x="521" y="872"/>
                      <a:pt x="521" y="872"/>
                    </a:cubicBezTo>
                    <a:cubicBezTo>
                      <a:pt x="512" y="872"/>
                      <a:pt x="505" y="865"/>
                      <a:pt x="504" y="856"/>
                    </a:cubicBezTo>
                    <a:cubicBezTo>
                      <a:pt x="499" y="788"/>
                      <a:pt x="499" y="788"/>
                      <a:pt x="499" y="788"/>
                    </a:cubicBezTo>
                    <a:cubicBezTo>
                      <a:pt x="498" y="780"/>
                      <a:pt x="505" y="773"/>
                      <a:pt x="514" y="773"/>
                    </a:cubicBezTo>
                    <a:cubicBezTo>
                      <a:pt x="569" y="773"/>
                      <a:pt x="569" y="773"/>
                      <a:pt x="569" y="773"/>
                    </a:cubicBezTo>
                    <a:cubicBezTo>
                      <a:pt x="577" y="773"/>
                      <a:pt x="585" y="780"/>
                      <a:pt x="587" y="788"/>
                    </a:cubicBezTo>
                    <a:cubicBezTo>
                      <a:pt x="597" y="856"/>
                      <a:pt x="597" y="856"/>
                      <a:pt x="597" y="856"/>
                    </a:cubicBezTo>
                    <a:cubicBezTo>
                      <a:pt x="598" y="865"/>
                      <a:pt x="592" y="872"/>
                      <a:pt x="584" y="872"/>
                    </a:cubicBezTo>
                    <a:close/>
                    <a:moveTo>
                      <a:pt x="775" y="534"/>
                    </a:moveTo>
                    <a:cubicBezTo>
                      <a:pt x="47" y="534"/>
                      <a:pt x="47" y="534"/>
                      <a:pt x="47" y="534"/>
                    </a:cubicBezTo>
                    <a:cubicBezTo>
                      <a:pt x="47" y="47"/>
                      <a:pt x="47" y="47"/>
                      <a:pt x="47" y="47"/>
                    </a:cubicBezTo>
                    <a:cubicBezTo>
                      <a:pt x="775" y="47"/>
                      <a:pt x="775" y="47"/>
                      <a:pt x="775" y="47"/>
                    </a:cubicBezTo>
                    <a:lnTo>
                      <a:pt x="775" y="5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32"/>
              <p:cNvSpPr>
                <a:spLocks/>
              </p:cNvSpPr>
              <p:nvPr/>
            </p:nvSpPr>
            <p:spPr bwMode="auto">
              <a:xfrm>
                <a:off x="7559675" y="228601"/>
                <a:ext cx="285750" cy="212725"/>
              </a:xfrm>
              <a:custGeom>
                <a:avLst/>
                <a:gdLst>
                  <a:gd name="T0" fmla="*/ 31 w 428"/>
                  <a:gd name="T1" fmla="*/ 318 h 318"/>
                  <a:gd name="T2" fmla="*/ 396 w 428"/>
                  <a:gd name="T3" fmla="*/ 318 h 318"/>
                  <a:gd name="T4" fmla="*/ 428 w 428"/>
                  <a:gd name="T5" fmla="*/ 287 h 318"/>
                  <a:gd name="T6" fmla="*/ 428 w 428"/>
                  <a:gd name="T7" fmla="*/ 31 h 318"/>
                  <a:gd name="T8" fmla="*/ 396 w 428"/>
                  <a:gd name="T9" fmla="*/ 0 h 318"/>
                  <a:gd name="T10" fmla="*/ 31 w 428"/>
                  <a:gd name="T11" fmla="*/ 0 h 318"/>
                  <a:gd name="T12" fmla="*/ 0 w 428"/>
                  <a:gd name="T13" fmla="*/ 31 h 318"/>
                  <a:gd name="T14" fmla="*/ 0 w 428"/>
                  <a:gd name="T15" fmla="*/ 287 h 318"/>
                  <a:gd name="T16" fmla="*/ 31 w 428"/>
                  <a:gd name="T17" fmla="*/ 318 h 318"/>
                  <a:gd name="T18" fmla="*/ 252 w 428"/>
                  <a:gd name="T19" fmla="*/ 190 h 318"/>
                  <a:gd name="T20" fmla="*/ 225 w 428"/>
                  <a:gd name="T21" fmla="*/ 177 h 318"/>
                  <a:gd name="T22" fmla="*/ 187 w 428"/>
                  <a:gd name="T23" fmla="*/ 165 h 318"/>
                  <a:gd name="T24" fmla="*/ 170 w 428"/>
                  <a:gd name="T25" fmla="*/ 159 h 318"/>
                  <a:gd name="T26" fmla="*/ 144 w 428"/>
                  <a:gd name="T27" fmla="*/ 144 h 318"/>
                  <a:gd name="T28" fmla="*/ 133 w 428"/>
                  <a:gd name="T29" fmla="*/ 115 h 318"/>
                  <a:gd name="T30" fmla="*/ 137 w 428"/>
                  <a:gd name="T31" fmla="*/ 99 h 318"/>
                  <a:gd name="T32" fmla="*/ 149 w 428"/>
                  <a:gd name="T33" fmla="*/ 84 h 318"/>
                  <a:gd name="T34" fmla="*/ 170 w 428"/>
                  <a:gd name="T35" fmla="*/ 74 h 318"/>
                  <a:gd name="T36" fmla="*/ 201 w 428"/>
                  <a:gd name="T37" fmla="*/ 70 h 318"/>
                  <a:gd name="T38" fmla="*/ 201 w 428"/>
                  <a:gd name="T39" fmla="*/ 59 h 318"/>
                  <a:gd name="T40" fmla="*/ 210 w 428"/>
                  <a:gd name="T41" fmla="*/ 50 h 318"/>
                  <a:gd name="T42" fmla="*/ 218 w 428"/>
                  <a:gd name="T43" fmla="*/ 50 h 318"/>
                  <a:gd name="T44" fmla="*/ 227 w 428"/>
                  <a:gd name="T45" fmla="*/ 59 h 318"/>
                  <a:gd name="T46" fmla="*/ 227 w 428"/>
                  <a:gd name="T47" fmla="*/ 62 h 318"/>
                  <a:gd name="T48" fmla="*/ 236 w 428"/>
                  <a:gd name="T49" fmla="*/ 73 h 318"/>
                  <a:gd name="T50" fmla="*/ 262 w 428"/>
                  <a:gd name="T51" fmla="*/ 80 h 318"/>
                  <a:gd name="T52" fmla="*/ 289 w 428"/>
                  <a:gd name="T53" fmla="*/ 97 h 318"/>
                  <a:gd name="T54" fmla="*/ 283 w 428"/>
                  <a:gd name="T55" fmla="*/ 105 h 318"/>
                  <a:gd name="T56" fmla="*/ 269 w 428"/>
                  <a:gd name="T57" fmla="*/ 107 h 318"/>
                  <a:gd name="T58" fmla="*/ 246 w 428"/>
                  <a:gd name="T59" fmla="*/ 94 h 318"/>
                  <a:gd name="T60" fmla="*/ 207 w 428"/>
                  <a:gd name="T61" fmla="*/ 88 h 318"/>
                  <a:gd name="T62" fmla="*/ 179 w 428"/>
                  <a:gd name="T63" fmla="*/ 94 h 318"/>
                  <a:gd name="T64" fmla="*/ 170 w 428"/>
                  <a:gd name="T65" fmla="*/ 108 h 318"/>
                  <a:gd name="T66" fmla="*/ 172 w 428"/>
                  <a:gd name="T67" fmla="*/ 118 h 318"/>
                  <a:gd name="T68" fmla="*/ 178 w 428"/>
                  <a:gd name="T69" fmla="*/ 125 h 318"/>
                  <a:gd name="T70" fmla="*/ 188 w 428"/>
                  <a:gd name="T71" fmla="*/ 131 h 318"/>
                  <a:gd name="T72" fmla="*/ 204 w 428"/>
                  <a:gd name="T73" fmla="*/ 137 h 318"/>
                  <a:gd name="T74" fmla="*/ 242 w 428"/>
                  <a:gd name="T75" fmla="*/ 149 h 318"/>
                  <a:gd name="T76" fmla="*/ 259 w 428"/>
                  <a:gd name="T77" fmla="*/ 155 h 318"/>
                  <a:gd name="T78" fmla="*/ 285 w 428"/>
                  <a:gd name="T79" fmla="*/ 170 h 318"/>
                  <a:gd name="T80" fmla="*/ 297 w 428"/>
                  <a:gd name="T81" fmla="*/ 199 h 318"/>
                  <a:gd name="T82" fmla="*/ 294 w 428"/>
                  <a:gd name="T83" fmla="*/ 218 h 318"/>
                  <a:gd name="T84" fmla="*/ 282 w 428"/>
                  <a:gd name="T85" fmla="*/ 233 h 318"/>
                  <a:gd name="T86" fmla="*/ 260 w 428"/>
                  <a:gd name="T87" fmla="*/ 244 h 318"/>
                  <a:gd name="T88" fmla="*/ 227 w 428"/>
                  <a:gd name="T89" fmla="*/ 248 h 318"/>
                  <a:gd name="T90" fmla="*/ 227 w 428"/>
                  <a:gd name="T91" fmla="*/ 259 h 318"/>
                  <a:gd name="T92" fmla="*/ 218 w 428"/>
                  <a:gd name="T93" fmla="*/ 268 h 318"/>
                  <a:gd name="T94" fmla="*/ 210 w 428"/>
                  <a:gd name="T95" fmla="*/ 268 h 318"/>
                  <a:gd name="T96" fmla="*/ 201 w 428"/>
                  <a:gd name="T97" fmla="*/ 259 h 318"/>
                  <a:gd name="T98" fmla="*/ 201 w 428"/>
                  <a:gd name="T99" fmla="*/ 257 h 318"/>
                  <a:gd name="T100" fmla="*/ 192 w 428"/>
                  <a:gd name="T101" fmla="*/ 247 h 318"/>
                  <a:gd name="T102" fmla="*/ 160 w 428"/>
                  <a:gd name="T103" fmla="*/ 239 h 318"/>
                  <a:gd name="T104" fmla="*/ 130 w 428"/>
                  <a:gd name="T105" fmla="*/ 221 h 318"/>
                  <a:gd name="T106" fmla="*/ 137 w 428"/>
                  <a:gd name="T107" fmla="*/ 213 h 318"/>
                  <a:gd name="T108" fmla="*/ 150 w 428"/>
                  <a:gd name="T109" fmla="*/ 211 h 318"/>
                  <a:gd name="T110" fmla="*/ 175 w 428"/>
                  <a:gd name="T111" fmla="*/ 224 h 318"/>
                  <a:gd name="T112" fmla="*/ 215 w 428"/>
                  <a:gd name="T113" fmla="*/ 230 h 318"/>
                  <a:gd name="T114" fmla="*/ 250 w 428"/>
                  <a:gd name="T115" fmla="*/ 224 h 318"/>
                  <a:gd name="T116" fmla="*/ 260 w 428"/>
                  <a:gd name="T117" fmla="*/ 206 h 318"/>
                  <a:gd name="T118" fmla="*/ 252 w 428"/>
                  <a:gd name="T119"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8" h="318">
                    <a:moveTo>
                      <a:pt x="31" y="318"/>
                    </a:moveTo>
                    <a:cubicBezTo>
                      <a:pt x="396" y="318"/>
                      <a:pt x="396" y="318"/>
                      <a:pt x="396" y="318"/>
                    </a:cubicBezTo>
                    <a:cubicBezTo>
                      <a:pt x="414" y="318"/>
                      <a:pt x="428" y="304"/>
                      <a:pt x="428" y="287"/>
                    </a:cubicBezTo>
                    <a:cubicBezTo>
                      <a:pt x="428" y="31"/>
                      <a:pt x="428" y="31"/>
                      <a:pt x="428" y="31"/>
                    </a:cubicBezTo>
                    <a:cubicBezTo>
                      <a:pt x="428" y="14"/>
                      <a:pt x="414" y="0"/>
                      <a:pt x="396" y="0"/>
                    </a:cubicBezTo>
                    <a:cubicBezTo>
                      <a:pt x="31" y="0"/>
                      <a:pt x="31" y="0"/>
                      <a:pt x="31" y="0"/>
                    </a:cubicBezTo>
                    <a:cubicBezTo>
                      <a:pt x="14" y="0"/>
                      <a:pt x="0" y="14"/>
                      <a:pt x="0" y="31"/>
                    </a:cubicBezTo>
                    <a:cubicBezTo>
                      <a:pt x="0" y="287"/>
                      <a:pt x="0" y="287"/>
                      <a:pt x="0" y="287"/>
                    </a:cubicBezTo>
                    <a:cubicBezTo>
                      <a:pt x="0" y="304"/>
                      <a:pt x="14" y="318"/>
                      <a:pt x="31" y="318"/>
                    </a:cubicBezTo>
                    <a:close/>
                    <a:moveTo>
                      <a:pt x="252" y="190"/>
                    </a:moveTo>
                    <a:cubicBezTo>
                      <a:pt x="247" y="185"/>
                      <a:pt x="238" y="181"/>
                      <a:pt x="225" y="177"/>
                    </a:cubicBezTo>
                    <a:cubicBezTo>
                      <a:pt x="187" y="165"/>
                      <a:pt x="187" y="165"/>
                      <a:pt x="187" y="165"/>
                    </a:cubicBezTo>
                    <a:cubicBezTo>
                      <a:pt x="183" y="164"/>
                      <a:pt x="175" y="161"/>
                      <a:pt x="170" y="159"/>
                    </a:cubicBezTo>
                    <a:cubicBezTo>
                      <a:pt x="170" y="159"/>
                      <a:pt x="152" y="152"/>
                      <a:pt x="144" y="144"/>
                    </a:cubicBezTo>
                    <a:cubicBezTo>
                      <a:pt x="137" y="137"/>
                      <a:pt x="133" y="127"/>
                      <a:pt x="133" y="115"/>
                    </a:cubicBezTo>
                    <a:cubicBezTo>
                      <a:pt x="133" y="109"/>
                      <a:pt x="134" y="104"/>
                      <a:pt x="137" y="99"/>
                    </a:cubicBezTo>
                    <a:cubicBezTo>
                      <a:pt x="139" y="93"/>
                      <a:pt x="143" y="88"/>
                      <a:pt x="149" y="84"/>
                    </a:cubicBezTo>
                    <a:cubicBezTo>
                      <a:pt x="154" y="80"/>
                      <a:pt x="161" y="77"/>
                      <a:pt x="170" y="74"/>
                    </a:cubicBezTo>
                    <a:cubicBezTo>
                      <a:pt x="178" y="71"/>
                      <a:pt x="189" y="70"/>
                      <a:pt x="201" y="70"/>
                    </a:cubicBezTo>
                    <a:cubicBezTo>
                      <a:pt x="201" y="59"/>
                      <a:pt x="201" y="59"/>
                      <a:pt x="201" y="59"/>
                    </a:cubicBezTo>
                    <a:cubicBezTo>
                      <a:pt x="201" y="54"/>
                      <a:pt x="205" y="50"/>
                      <a:pt x="210" y="50"/>
                    </a:cubicBezTo>
                    <a:cubicBezTo>
                      <a:pt x="218" y="50"/>
                      <a:pt x="218" y="50"/>
                      <a:pt x="218" y="50"/>
                    </a:cubicBezTo>
                    <a:cubicBezTo>
                      <a:pt x="223" y="50"/>
                      <a:pt x="227" y="54"/>
                      <a:pt x="227" y="59"/>
                    </a:cubicBezTo>
                    <a:cubicBezTo>
                      <a:pt x="227" y="62"/>
                      <a:pt x="227" y="62"/>
                      <a:pt x="227" y="62"/>
                    </a:cubicBezTo>
                    <a:cubicBezTo>
                      <a:pt x="227" y="67"/>
                      <a:pt x="231" y="72"/>
                      <a:pt x="236" y="73"/>
                    </a:cubicBezTo>
                    <a:cubicBezTo>
                      <a:pt x="236" y="73"/>
                      <a:pt x="251" y="76"/>
                      <a:pt x="262" y="80"/>
                    </a:cubicBezTo>
                    <a:cubicBezTo>
                      <a:pt x="273" y="85"/>
                      <a:pt x="282" y="91"/>
                      <a:pt x="289" y="97"/>
                    </a:cubicBezTo>
                    <a:cubicBezTo>
                      <a:pt x="283" y="105"/>
                      <a:pt x="283" y="105"/>
                      <a:pt x="283" y="105"/>
                    </a:cubicBezTo>
                    <a:cubicBezTo>
                      <a:pt x="279" y="109"/>
                      <a:pt x="273" y="109"/>
                      <a:pt x="269" y="107"/>
                    </a:cubicBezTo>
                    <a:cubicBezTo>
                      <a:pt x="269" y="107"/>
                      <a:pt x="257" y="98"/>
                      <a:pt x="246" y="94"/>
                    </a:cubicBezTo>
                    <a:cubicBezTo>
                      <a:pt x="234" y="90"/>
                      <a:pt x="221" y="88"/>
                      <a:pt x="207" y="88"/>
                    </a:cubicBezTo>
                    <a:cubicBezTo>
                      <a:pt x="194" y="88"/>
                      <a:pt x="185" y="90"/>
                      <a:pt x="179" y="94"/>
                    </a:cubicBezTo>
                    <a:cubicBezTo>
                      <a:pt x="173" y="98"/>
                      <a:pt x="170" y="103"/>
                      <a:pt x="170" y="108"/>
                    </a:cubicBezTo>
                    <a:cubicBezTo>
                      <a:pt x="170" y="112"/>
                      <a:pt x="171" y="115"/>
                      <a:pt x="172" y="118"/>
                    </a:cubicBezTo>
                    <a:cubicBezTo>
                      <a:pt x="173" y="121"/>
                      <a:pt x="175" y="123"/>
                      <a:pt x="178" y="125"/>
                    </a:cubicBezTo>
                    <a:cubicBezTo>
                      <a:pt x="180" y="127"/>
                      <a:pt x="184" y="129"/>
                      <a:pt x="188" y="131"/>
                    </a:cubicBezTo>
                    <a:cubicBezTo>
                      <a:pt x="193" y="133"/>
                      <a:pt x="198" y="135"/>
                      <a:pt x="204" y="137"/>
                    </a:cubicBezTo>
                    <a:cubicBezTo>
                      <a:pt x="242" y="149"/>
                      <a:pt x="242" y="149"/>
                      <a:pt x="242" y="149"/>
                    </a:cubicBezTo>
                    <a:cubicBezTo>
                      <a:pt x="246" y="151"/>
                      <a:pt x="254" y="154"/>
                      <a:pt x="259" y="155"/>
                    </a:cubicBezTo>
                    <a:cubicBezTo>
                      <a:pt x="259" y="155"/>
                      <a:pt x="276" y="163"/>
                      <a:pt x="285" y="170"/>
                    </a:cubicBezTo>
                    <a:cubicBezTo>
                      <a:pt x="293" y="178"/>
                      <a:pt x="297" y="188"/>
                      <a:pt x="297" y="199"/>
                    </a:cubicBezTo>
                    <a:cubicBezTo>
                      <a:pt x="297" y="206"/>
                      <a:pt x="296" y="212"/>
                      <a:pt x="294" y="218"/>
                    </a:cubicBezTo>
                    <a:cubicBezTo>
                      <a:pt x="291" y="223"/>
                      <a:pt x="287" y="228"/>
                      <a:pt x="282" y="233"/>
                    </a:cubicBezTo>
                    <a:cubicBezTo>
                      <a:pt x="276" y="237"/>
                      <a:pt x="269" y="241"/>
                      <a:pt x="260" y="244"/>
                    </a:cubicBezTo>
                    <a:cubicBezTo>
                      <a:pt x="251" y="246"/>
                      <a:pt x="240" y="248"/>
                      <a:pt x="227" y="248"/>
                    </a:cubicBezTo>
                    <a:cubicBezTo>
                      <a:pt x="227" y="259"/>
                      <a:pt x="227" y="259"/>
                      <a:pt x="227" y="259"/>
                    </a:cubicBezTo>
                    <a:cubicBezTo>
                      <a:pt x="227" y="264"/>
                      <a:pt x="223" y="268"/>
                      <a:pt x="218" y="268"/>
                    </a:cubicBezTo>
                    <a:cubicBezTo>
                      <a:pt x="210" y="268"/>
                      <a:pt x="210" y="268"/>
                      <a:pt x="210" y="268"/>
                    </a:cubicBezTo>
                    <a:cubicBezTo>
                      <a:pt x="205" y="268"/>
                      <a:pt x="201" y="264"/>
                      <a:pt x="201" y="259"/>
                    </a:cubicBezTo>
                    <a:cubicBezTo>
                      <a:pt x="201" y="257"/>
                      <a:pt x="201" y="257"/>
                      <a:pt x="201" y="257"/>
                    </a:cubicBezTo>
                    <a:cubicBezTo>
                      <a:pt x="201" y="252"/>
                      <a:pt x="197" y="247"/>
                      <a:pt x="192" y="247"/>
                    </a:cubicBezTo>
                    <a:cubicBezTo>
                      <a:pt x="192" y="247"/>
                      <a:pt x="173" y="244"/>
                      <a:pt x="160" y="239"/>
                    </a:cubicBezTo>
                    <a:cubicBezTo>
                      <a:pt x="148" y="234"/>
                      <a:pt x="138" y="228"/>
                      <a:pt x="130" y="221"/>
                    </a:cubicBezTo>
                    <a:cubicBezTo>
                      <a:pt x="137" y="213"/>
                      <a:pt x="137" y="213"/>
                      <a:pt x="137" y="213"/>
                    </a:cubicBezTo>
                    <a:cubicBezTo>
                      <a:pt x="140" y="209"/>
                      <a:pt x="146" y="209"/>
                      <a:pt x="150" y="211"/>
                    </a:cubicBezTo>
                    <a:cubicBezTo>
                      <a:pt x="150" y="211"/>
                      <a:pt x="162" y="220"/>
                      <a:pt x="175" y="224"/>
                    </a:cubicBezTo>
                    <a:cubicBezTo>
                      <a:pt x="187" y="228"/>
                      <a:pt x="200" y="230"/>
                      <a:pt x="215" y="230"/>
                    </a:cubicBezTo>
                    <a:cubicBezTo>
                      <a:pt x="231" y="230"/>
                      <a:pt x="243" y="228"/>
                      <a:pt x="250" y="224"/>
                    </a:cubicBezTo>
                    <a:cubicBezTo>
                      <a:pt x="256" y="219"/>
                      <a:pt x="260" y="214"/>
                      <a:pt x="260" y="206"/>
                    </a:cubicBezTo>
                    <a:cubicBezTo>
                      <a:pt x="260" y="200"/>
                      <a:pt x="257" y="194"/>
                      <a:pt x="252" y="1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6" name="îṥļîḑé-Freeform: Shape 26"/>
            <p:cNvSpPr>
              <a:spLocks/>
            </p:cNvSpPr>
            <p:nvPr/>
          </p:nvSpPr>
          <p:spPr bwMode="auto">
            <a:xfrm rot="13500000">
              <a:off x="3728233" y="4398605"/>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sp>
          <p:nvSpPr>
            <p:cNvPr id="17" name="îṥļîḑé-Oval 34"/>
            <p:cNvSpPr>
              <a:spLocks/>
            </p:cNvSpPr>
            <p:nvPr/>
          </p:nvSpPr>
          <p:spPr bwMode="auto">
            <a:xfrm>
              <a:off x="6045280" y="2872736"/>
              <a:ext cx="1141147" cy="1138628"/>
            </a:xfrm>
            <a:prstGeom prst="ellipse">
              <a:avLst/>
            </a:prstGeom>
            <a:noFill/>
            <a:ln w="6350" cap="flat">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8" name="Group 35"/>
            <p:cNvGrpSpPr/>
            <p:nvPr/>
          </p:nvGrpSpPr>
          <p:grpSpPr>
            <a:xfrm>
              <a:off x="6315603" y="3137293"/>
              <a:ext cx="620498" cy="622109"/>
              <a:chOff x="1981200" y="1565276"/>
              <a:chExt cx="609601" cy="611188"/>
            </a:xfrm>
            <a:solidFill>
              <a:schemeClr val="tx2"/>
            </a:solidFill>
          </p:grpSpPr>
          <p:sp>
            <p:nvSpPr>
              <p:cNvPr id="40" name="îṥļîḑé-Freeform: Shape 38"/>
              <p:cNvSpPr>
                <a:spLocks/>
              </p:cNvSpPr>
              <p:nvPr/>
            </p:nvSpPr>
            <p:spPr bwMode="auto">
              <a:xfrm>
                <a:off x="2220913" y="1806576"/>
                <a:ext cx="127000" cy="130175"/>
              </a:xfrm>
              <a:custGeom>
                <a:avLst/>
                <a:gdLst>
                  <a:gd name="T0" fmla="*/ 147 w 191"/>
                  <a:gd name="T1" fmla="*/ 48 h 193"/>
                  <a:gd name="T2" fmla="*/ 120 w 191"/>
                  <a:gd name="T3" fmla="*/ 58 h 193"/>
                  <a:gd name="T4" fmla="*/ 105 w 191"/>
                  <a:gd name="T5" fmla="*/ 67 h 193"/>
                  <a:gd name="T6" fmla="*/ 73 w 191"/>
                  <a:gd name="T7" fmla="*/ 87 h 193"/>
                  <a:gd name="T8" fmla="*/ 59 w 191"/>
                  <a:gd name="T9" fmla="*/ 95 h 193"/>
                  <a:gd name="T10" fmla="*/ 48 w 191"/>
                  <a:gd name="T11" fmla="*/ 99 h 193"/>
                  <a:gd name="T12" fmla="*/ 39 w 191"/>
                  <a:gd name="T13" fmla="*/ 99 h 193"/>
                  <a:gd name="T14" fmla="*/ 31 w 191"/>
                  <a:gd name="T15" fmla="*/ 94 h 193"/>
                  <a:gd name="T16" fmla="*/ 26 w 191"/>
                  <a:gd name="T17" fmla="*/ 78 h 193"/>
                  <a:gd name="T18" fmla="*/ 38 w 191"/>
                  <a:gd name="T19" fmla="*/ 55 h 193"/>
                  <a:gd name="T20" fmla="*/ 67 w 191"/>
                  <a:gd name="T21" fmla="*/ 29 h 193"/>
                  <a:gd name="T22" fmla="*/ 90 w 191"/>
                  <a:gd name="T23" fmla="*/ 20 h 193"/>
                  <a:gd name="T24" fmla="*/ 97 w 191"/>
                  <a:gd name="T25" fmla="*/ 9 h 193"/>
                  <a:gd name="T26" fmla="*/ 96 w 191"/>
                  <a:gd name="T27" fmla="*/ 0 h 193"/>
                  <a:gd name="T28" fmla="*/ 66 w 191"/>
                  <a:gd name="T29" fmla="*/ 9 h 193"/>
                  <a:gd name="T30" fmla="*/ 45 w 191"/>
                  <a:gd name="T31" fmla="*/ 24 h 193"/>
                  <a:gd name="T32" fmla="*/ 32 w 191"/>
                  <a:gd name="T33" fmla="*/ 24 h 193"/>
                  <a:gd name="T34" fmla="*/ 30 w 191"/>
                  <a:gd name="T35" fmla="*/ 22 h 193"/>
                  <a:gd name="T36" fmla="*/ 17 w 191"/>
                  <a:gd name="T37" fmla="*/ 23 h 193"/>
                  <a:gd name="T38" fmla="*/ 12 w 191"/>
                  <a:gd name="T39" fmla="*/ 29 h 193"/>
                  <a:gd name="T40" fmla="*/ 13 w 191"/>
                  <a:gd name="T41" fmla="*/ 42 h 193"/>
                  <a:gd name="T42" fmla="*/ 21 w 191"/>
                  <a:gd name="T43" fmla="*/ 48 h 193"/>
                  <a:gd name="T44" fmla="*/ 5 w 191"/>
                  <a:gd name="T45" fmla="*/ 73 h 193"/>
                  <a:gd name="T46" fmla="*/ 0 w 191"/>
                  <a:gd name="T47" fmla="*/ 95 h 193"/>
                  <a:gd name="T48" fmla="*/ 3 w 191"/>
                  <a:gd name="T49" fmla="*/ 113 h 193"/>
                  <a:gd name="T50" fmla="*/ 13 w 191"/>
                  <a:gd name="T51" fmla="*/ 126 h 193"/>
                  <a:gd name="T52" fmla="*/ 41 w 191"/>
                  <a:gd name="T53" fmla="*/ 135 h 193"/>
                  <a:gd name="T54" fmla="*/ 68 w 191"/>
                  <a:gd name="T55" fmla="*/ 125 h 193"/>
                  <a:gd name="T56" fmla="*/ 83 w 191"/>
                  <a:gd name="T57" fmla="*/ 116 h 193"/>
                  <a:gd name="T58" fmla="*/ 115 w 191"/>
                  <a:gd name="T59" fmla="*/ 96 h 193"/>
                  <a:gd name="T60" fmla="*/ 141 w 191"/>
                  <a:gd name="T61" fmla="*/ 84 h 193"/>
                  <a:gd name="T62" fmla="*/ 158 w 191"/>
                  <a:gd name="T63" fmla="*/ 88 h 193"/>
                  <a:gd name="T64" fmla="*/ 165 w 191"/>
                  <a:gd name="T65" fmla="*/ 106 h 193"/>
                  <a:gd name="T66" fmla="*/ 149 w 191"/>
                  <a:gd name="T67" fmla="*/ 136 h 193"/>
                  <a:gd name="T68" fmla="*/ 119 w 191"/>
                  <a:gd name="T69" fmla="*/ 162 h 193"/>
                  <a:gd name="T70" fmla="*/ 94 w 191"/>
                  <a:gd name="T71" fmla="*/ 172 h 193"/>
                  <a:gd name="T72" fmla="*/ 88 w 191"/>
                  <a:gd name="T73" fmla="*/ 183 h 193"/>
                  <a:gd name="T74" fmla="*/ 89 w 191"/>
                  <a:gd name="T75" fmla="*/ 193 h 193"/>
                  <a:gd name="T76" fmla="*/ 121 w 191"/>
                  <a:gd name="T77" fmla="*/ 181 h 193"/>
                  <a:gd name="T78" fmla="*/ 146 w 191"/>
                  <a:gd name="T79" fmla="*/ 163 h 193"/>
                  <a:gd name="T80" fmla="*/ 159 w 191"/>
                  <a:gd name="T81" fmla="*/ 163 h 193"/>
                  <a:gd name="T82" fmla="*/ 161 w 191"/>
                  <a:gd name="T83" fmla="*/ 164 h 193"/>
                  <a:gd name="T84" fmla="*/ 173 w 191"/>
                  <a:gd name="T85" fmla="*/ 163 h 193"/>
                  <a:gd name="T86" fmla="*/ 178 w 191"/>
                  <a:gd name="T87" fmla="*/ 157 h 193"/>
                  <a:gd name="T88" fmla="*/ 177 w 191"/>
                  <a:gd name="T89" fmla="*/ 145 h 193"/>
                  <a:gd name="T90" fmla="*/ 169 w 191"/>
                  <a:gd name="T91" fmla="*/ 138 h 193"/>
                  <a:gd name="T92" fmla="*/ 186 w 191"/>
                  <a:gd name="T93" fmla="*/ 111 h 193"/>
                  <a:gd name="T94" fmla="*/ 191 w 191"/>
                  <a:gd name="T95" fmla="*/ 88 h 193"/>
                  <a:gd name="T96" fmla="*/ 187 w 191"/>
                  <a:gd name="T97" fmla="*/ 70 h 193"/>
                  <a:gd name="T98" fmla="*/ 176 w 191"/>
                  <a:gd name="T99" fmla="*/ 56 h 193"/>
                  <a:gd name="T100" fmla="*/ 147 w 191"/>
                  <a:gd name="T101" fmla="*/ 4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1" h="193">
                    <a:moveTo>
                      <a:pt x="147" y="48"/>
                    </a:moveTo>
                    <a:cubicBezTo>
                      <a:pt x="136" y="49"/>
                      <a:pt x="120" y="58"/>
                      <a:pt x="120" y="58"/>
                    </a:cubicBezTo>
                    <a:cubicBezTo>
                      <a:pt x="116" y="60"/>
                      <a:pt x="109" y="64"/>
                      <a:pt x="105" y="67"/>
                    </a:cubicBezTo>
                    <a:cubicBezTo>
                      <a:pt x="73" y="87"/>
                      <a:pt x="73" y="87"/>
                      <a:pt x="73" y="87"/>
                    </a:cubicBezTo>
                    <a:cubicBezTo>
                      <a:pt x="68" y="90"/>
                      <a:pt x="63" y="93"/>
                      <a:pt x="59" y="95"/>
                    </a:cubicBezTo>
                    <a:cubicBezTo>
                      <a:pt x="55" y="97"/>
                      <a:pt x="51" y="98"/>
                      <a:pt x="48" y="99"/>
                    </a:cubicBezTo>
                    <a:cubicBezTo>
                      <a:pt x="45" y="100"/>
                      <a:pt x="42" y="99"/>
                      <a:pt x="39" y="99"/>
                    </a:cubicBezTo>
                    <a:cubicBezTo>
                      <a:pt x="36" y="98"/>
                      <a:pt x="34" y="96"/>
                      <a:pt x="31" y="94"/>
                    </a:cubicBezTo>
                    <a:cubicBezTo>
                      <a:pt x="27" y="91"/>
                      <a:pt x="25" y="85"/>
                      <a:pt x="26" y="78"/>
                    </a:cubicBezTo>
                    <a:cubicBezTo>
                      <a:pt x="26" y="71"/>
                      <a:pt x="30" y="63"/>
                      <a:pt x="38" y="55"/>
                    </a:cubicBezTo>
                    <a:cubicBezTo>
                      <a:pt x="47" y="44"/>
                      <a:pt x="56" y="35"/>
                      <a:pt x="67" y="29"/>
                    </a:cubicBezTo>
                    <a:cubicBezTo>
                      <a:pt x="77" y="23"/>
                      <a:pt x="90" y="20"/>
                      <a:pt x="90" y="20"/>
                    </a:cubicBezTo>
                    <a:cubicBezTo>
                      <a:pt x="95" y="19"/>
                      <a:pt x="98" y="14"/>
                      <a:pt x="97" y="9"/>
                    </a:cubicBezTo>
                    <a:cubicBezTo>
                      <a:pt x="96" y="0"/>
                      <a:pt x="96" y="0"/>
                      <a:pt x="96" y="0"/>
                    </a:cubicBezTo>
                    <a:cubicBezTo>
                      <a:pt x="86" y="1"/>
                      <a:pt x="76" y="4"/>
                      <a:pt x="66" y="9"/>
                    </a:cubicBezTo>
                    <a:cubicBezTo>
                      <a:pt x="56" y="15"/>
                      <a:pt x="45" y="24"/>
                      <a:pt x="45" y="24"/>
                    </a:cubicBezTo>
                    <a:cubicBezTo>
                      <a:pt x="41" y="27"/>
                      <a:pt x="35" y="27"/>
                      <a:pt x="32" y="24"/>
                    </a:cubicBezTo>
                    <a:cubicBezTo>
                      <a:pt x="30" y="22"/>
                      <a:pt x="30" y="22"/>
                      <a:pt x="30" y="22"/>
                    </a:cubicBezTo>
                    <a:cubicBezTo>
                      <a:pt x="26" y="19"/>
                      <a:pt x="20" y="19"/>
                      <a:pt x="17" y="23"/>
                    </a:cubicBezTo>
                    <a:cubicBezTo>
                      <a:pt x="12" y="29"/>
                      <a:pt x="12" y="29"/>
                      <a:pt x="12" y="29"/>
                    </a:cubicBezTo>
                    <a:cubicBezTo>
                      <a:pt x="9" y="33"/>
                      <a:pt x="10" y="38"/>
                      <a:pt x="13" y="42"/>
                    </a:cubicBezTo>
                    <a:cubicBezTo>
                      <a:pt x="21" y="48"/>
                      <a:pt x="21" y="48"/>
                      <a:pt x="21" y="48"/>
                    </a:cubicBezTo>
                    <a:cubicBezTo>
                      <a:pt x="14" y="57"/>
                      <a:pt x="9" y="65"/>
                      <a:pt x="5" y="73"/>
                    </a:cubicBezTo>
                    <a:cubicBezTo>
                      <a:pt x="2" y="81"/>
                      <a:pt x="0" y="89"/>
                      <a:pt x="0" y="95"/>
                    </a:cubicBezTo>
                    <a:cubicBezTo>
                      <a:pt x="0" y="102"/>
                      <a:pt x="1" y="108"/>
                      <a:pt x="3" y="113"/>
                    </a:cubicBezTo>
                    <a:cubicBezTo>
                      <a:pt x="5" y="118"/>
                      <a:pt x="9" y="122"/>
                      <a:pt x="13" y="126"/>
                    </a:cubicBezTo>
                    <a:cubicBezTo>
                      <a:pt x="22" y="133"/>
                      <a:pt x="31" y="136"/>
                      <a:pt x="41" y="135"/>
                    </a:cubicBezTo>
                    <a:cubicBezTo>
                      <a:pt x="52" y="134"/>
                      <a:pt x="68" y="125"/>
                      <a:pt x="68" y="125"/>
                    </a:cubicBezTo>
                    <a:cubicBezTo>
                      <a:pt x="73" y="123"/>
                      <a:pt x="79" y="119"/>
                      <a:pt x="83" y="116"/>
                    </a:cubicBezTo>
                    <a:cubicBezTo>
                      <a:pt x="115" y="96"/>
                      <a:pt x="115" y="96"/>
                      <a:pt x="115" y="96"/>
                    </a:cubicBezTo>
                    <a:cubicBezTo>
                      <a:pt x="126" y="89"/>
                      <a:pt x="135" y="85"/>
                      <a:pt x="141" y="84"/>
                    </a:cubicBezTo>
                    <a:cubicBezTo>
                      <a:pt x="148" y="83"/>
                      <a:pt x="153" y="84"/>
                      <a:pt x="158" y="88"/>
                    </a:cubicBezTo>
                    <a:cubicBezTo>
                      <a:pt x="163" y="93"/>
                      <a:pt x="166" y="99"/>
                      <a:pt x="165" y="106"/>
                    </a:cubicBezTo>
                    <a:cubicBezTo>
                      <a:pt x="164" y="114"/>
                      <a:pt x="159" y="124"/>
                      <a:pt x="149" y="136"/>
                    </a:cubicBezTo>
                    <a:cubicBezTo>
                      <a:pt x="140" y="147"/>
                      <a:pt x="130" y="156"/>
                      <a:pt x="119" y="162"/>
                    </a:cubicBezTo>
                    <a:cubicBezTo>
                      <a:pt x="109" y="169"/>
                      <a:pt x="94" y="172"/>
                      <a:pt x="94" y="172"/>
                    </a:cubicBezTo>
                    <a:cubicBezTo>
                      <a:pt x="90" y="174"/>
                      <a:pt x="87" y="179"/>
                      <a:pt x="88" y="183"/>
                    </a:cubicBezTo>
                    <a:cubicBezTo>
                      <a:pt x="89" y="193"/>
                      <a:pt x="89" y="193"/>
                      <a:pt x="89" y="193"/>
                    </a:cubicBezTo>
                    <a:cubicBezTo>
                      <a:pt x="99" y="191"/>
                      <a:pt x="110" y="188"/>
                      <a:pt x="121" y="181"/>
                    </a:cubicBezTo>
                    <a:cubicBezTo>
                      <a:pt x="132" y="175"/>
                      <a:pt x="146" y="163"/>
                      <a:pt x="146" y="163"/>
                    </a:cubicBezTo>
                    <a:cubicBezTo>
                      <a:pt x="150" y="160"/>
                      <a:pt x="155" y="160"/>
                      <a:pt x="159" y="163"/>
                    </a:cubicBezTo>
                    <a:cubicBezTo>
                      <a:pt x="161" y="164"/>
                      <a:pt x="161" y="164"/>
                      <a:pt x="161" y="164"/>
                    </a:cubicBezTo>
                    <a:cubicBezTo>
                      <a:pt x="164" y="167"/>
                      <a:pt x="170" y="167"/>
                      <a:pt x="173" y="163"/>
                    </a:cubicBezTo>
                    <a:cubicBezTo>
                      <a:pt x="178" y="157"/>
                      <a:pt x="178" y="157"/>
                      <a:pt x="178" y="157"/>
                    </a:cubicBezTo>
                    <a:cubicBezTo>
                      <a:pt x="181" y="153"/>
                      <a:pt x="181" y="148"/>
                      <a:pt x="177" y="145"/>
                    </a:cubicBezTo>
                    <a:cubicBezTo>
                      <a:pt x="169" y="138"/>
                      <a:pt x="169" y="138"/>
                      <a:pt x="169" y="138"/>
                    </a:cubicBezTo>
                    <a:cubicBezTo>
                      <a:pt x="176" y="128"/>
                      <a:pt x="182" y="119"/>
                      <a:pt x="186" y="111"/>
                    </a:cubicBezTo>
                    <a:cubicBezTo>
                      <a:pt x="189" y="103"/>
                      <a:pt x="191" y="95"/>
                      <a:pt x="191" y="88"/>
                    </a:cubicBezTo>
                    <a:cubicBezTo>
                      <a:pt x="191" y="82"/>
                      <a:pt x="190" y="76"/>
                      <a:pt x="187" y="70"/>
                    </a:cubicBezTo>
                    <a:cubicBezTo>
                      <a:pt x="185" y="65"/>
                      <a:pt x="181" y="60"/>
                      <a:pt x="176" y="56"/>
                    </a:cubicBezTo>
                    <a:cubicBezTo>
                      <a:pt x="167" y="49"/>
                      <a:pt x="158" y="46"/>
                      <a:pt x="14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ṥļîḑé-Freeform: Shape 39"/>
              <p:cNvSpPr>
                <a:spLocks/>
              </p:cNvSpPr>
              <p:nvPr/>
            </p:nvSpPr>
            <p:spPr bwMode="auto">
              <a:xfrm>
                <a:off x="2098675" y="2098676"/>
                <a:ext cx="119063" cy="77788"/>
              </a:xfrm>
              <a:custGeom>
                <a:avLst/>
                <a:gdLst>
                  <a:gd name="T0" fmla="*/ 0 w 178"/>
                  <a:gd name="T1" fmla="*/ 35 h 116"/>
                  <a:gd name="T2" fmla="*/ 81 w 178"/>
                  <a:gd name="T3" fmla="*/ 116 h 116"/>
                  <a:gd name="T4" fmla="*/ 178 w 178"/>
                  <a:gd name="T5" fmla="*/ 47 h 116"/>
                  <a:gd name="T6" fmla="*/ 0 w 178"/>
                  <a:gd name="T7" fmla="*/ 35 h 116"/>
                </a:gdLst>
                <a:ahLst/>
                <a:cxnLst>
                  <a:cxn ang="0">
                    <a:pos x="T0" y="T1"/>
                  </a:cxn>
                  <a:cxn ang="0">
                    <a:pos x="T2" y="T3"/>
                  </a:cxn>
                  <a:cxn ang="0">
                    <a:pos x="T4" y="T5"/>
                  </a:cxn>
                  <a:cxn ang="0">
                    <a:pos x="T6" y="T7"/>
                  </a:cxn>
                </a:cxnLst>
                <a:rect l="0" t="0" r="r" b="b"/>
                <a:pathLst>
                  <a:path w="178" h="116">
                    <a:moveTo>
                      <a:pt x="0" y="35"/>
                    </a:moveTo>
                    <a:cubicBezTo>
                      <a:pt x="27" y="62"/>
                      <a:pt x="54" y="89"/>
                      <a:pt x="81" y="116"/>
                    </a:cubicBezTo>
                    <a:cubicBezTo>
                      <a:pt x="116" y="95"/>
                      <a:pt x="148" y="72"/>
                      <a:pt x="178" y="47"/>
                    </a:cubicBezTo>
                    <a:cubicBezTo>
                      <a:pt x="133" y="1"/>
                      <a:pt x="57" y="0"/>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ṥļîḑé-Freeform: Shape 40"/>
              <p:cNvSpPr>
                <a:spLocks/>
              </p:cNvSpPr>
              <p:nvPr/>
            </p:nvSpPr>
            <p:spPr bwMode="auto">
              <a:xfrm>
                <a:off x="2047875" y="1625601"/>
                <a:ext cx="471488" cy="492125"/>
              </a:xfrm>
              <a:custGeom>
                <a:avLst/>
                <a:gdLst>
                  <a:gd name="T0" fmla="*/ 693 w 704"/>
                  <a:gd name="T1" fmla="*/ 267 h 735"/>
                  <a:gd name="T2" fmla="*/ 691 w 704"/>
                  <a:gd name="T3" fmla="*/ 265 h 735"/>
                  <a:gd name="T4" fmla="*/ 704 w 704"/>
                  <a:gd name="T5" fmla="*/ 71 h 735"/>
                  <a:gd name="T6" fmla="*/ 648 w 704"/>
                  <a:gd name="T7" fmla="*/ 16 h 735"/>
                  <a:gd name="T8" fmla="*/ 426 w 704"/>
                  <a:gd name="T9" fmla="*/ 0 h 735"/>
                  <a:gd name="T10" fmla="*/ 16 w 704"/>
                  <a:gd name="T11" fmla="*/ 475 h 735"/>
                  <a:gd name="T12" fmla="*/ 0 w 704"/>
                  <a:gd name="T13" fmla="*/ 666 h 735"/>
                  <a:gd name="T14" fmla="*/ 56 w 704"/>
                  <a:gd name="T15" fmla="*/ 722 h 735"/>
                  <a:gd name="T16" fmla="*/ 276 w 704"/>
                  <a:gd name="T17" fmla="*/ 735 h 735"/>
                  <a:gd name="T18" fmla="*/ 693 w 704"/>
                  <a:gd name="T19" fmla="*/ 267 h 735"/>
                  <a:gd name="T20" fmla="*/ 460 w 704"/>
                  <a:gd name="T21" fmla="*/ 476 h 735"/>
                  <a:gd name="T22" fmla="*/ 275 w 704"/>
                  <a:gd name="T23" fmla="*/ 467 h 735"/>
                  <a:gd name="T24" fmla="*/ 246 w 704"/>
                  <a:gd name="T25" fmla="*/ 262 h 735"/>
                  <a:gd name="T26" fmla="*/ 430 w 704"/>
                  <a:gd name="T27" fmla="*/ 272 h 735"/>
                  <a:gd name="T28" fmla="*/ 460 w 704"/>
                  <a:gd name="T29" fmla="*/ 47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4" h="735">
                    <a:moveTo>
                      <a:pt x="693" y="267"/>
                    </a:moveTo>
                    <a:cubicBezTo>
                      <a:pt x="692" y="267"/>
                      <a:pt x="692" y="266"/>
                      <a:pt x="691" y="265"/>
                    </a:cubicBezTo>
                    <a:cubicBezTo>
                      <a:pt x="634" y="208"/>
                      <a:pt x="633" y="115"/>
                      <a:pt x="704" y="71"/>
                    </a:cubicBezTo>
                    <a:cubicBezTo>
                      <a:pt x="686" y="53"/>
                      <a:pt x="667" y="34"/>
                      <a:pt x="648" y="16"/>
                    </a:cubicBezTo>
                    <a:cubicBezTo>
                      <a:pt x="578" y="59"/>
                      <a:pt x="484" y="58"/>
                      <a:pt x="426" y="0"/>
                    </a:cubicBezTo>
                    <a:cubicBezTo>
                      <a:pt x="272" y="142"/>
                      <a:pt x="169" y="333"/>
                      <a:pt x="16" y="475"/>
                    </a:cubicBezTo>
                    <a:cubicBezTo>
                      <a:pt x="72" y="531"/>
                      <a:pt x="71" y="623"/>
                      <a:pt x="0" y="666"/>
                    </a:cubicBezTo>
                    <a:cubicBezTo>
                      <a:pt x="19" y="685"/>
                      <a:pt x="37" y="703"/>
                      <a:pt x="56" y="722"/>
                    </a:cubicBezTo>
                    <a:cubicBezTo>
                      <a:pt x="127" y="679"/>
                      <a:pt x="219" y="678"/>
                      <a:pt x="276" y="735"/>
                    </a:cubicBezTo>
                    <a:cubicBezTo>
                      <a:pt x="432" y="596"/>
                      <a:pt x="537" y="406"/>
                      <a:pt x="693" y="267"/>
                    </a:cubicBezTo>
                    <a:close/>
                    <a:moveTo>
                      <a:pt x="460" y="476"/>
                    </a:moveTo>
                    <a:cubicBezTo>
                      <a:pt x="417" y="530"/>
                      <a:pt x="334" y="525"/>
                      <a:pt x="275" y="467"/>
                    </a:cubicBezTo>
                    <a:cubicBezTo>
                      <a:pt x="217" y="408"/>
                      <a:pt x="204" y="317"/>
                      <a:pt x="246" y="262"/>
                    </a:cubicBezTo>
                    <a:cubicBezTo>
                      <a:pt x="288" y="208"/>
                      <a:pt x="371" y="212"/>
                      <a:pt x="430" y="272"/>
                    </a:cubicBezTo>
                    <a:cubicBezTo>
                      <a:pt x="490" y="331"/>
                      <a:pt x="502" y="422"/>
                      <a:pt x="460" y="4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1"/>
              <p:cNvSpPr>
                <a:spLocks/>
              </p:cNvSpPr>
              <p:nvPr/>
            </p:nvSpPr>
            <p:spPr bwMode="auto">
              <a:xfrm>
                <a:off x="2493963" y="1687513"/>
                <a:ext cx="96838" cy="104775"/>
              </a:xfrm>
              <a:custGeom>
                <a:avLst/>
                <a:gdLst>
                  <a:gd name="T0" fmla="*/ 47 w 146"/>
                  <a:gd name="T1" fmla="*/ 155 h 157"/>
                  <a:gd name="T2" fmla="*/ 49 w 146"/>
                  <a:gd name="T3" fmla="*/ 157 h 157"/>
                  <a:gd name="T4" fmla="*/ 146 w 146"/>
                  <a:gd name="T5" fmla="*/ 87 h 157"/>
                  <a:gd name="T6" fmla="*/ 59 w 146"/>
                  <a:gd name="T7" fmla="*/ 0 h 157"/>
                  <a:gd name="T8" fmla="*/ 47 w 146"/>
                  <a:gd name="T9" fmla="*/ 155 h 157"/>
                </a:gdLst>
                <a:ahLst/>
                <a:cxnLst>
                  <a:cxn ang="0">
                    <a:pos x="T0" y="T1"/>
                  </a:cxn>
                  <a:cxn ang="0">
                    <a:pos x="T2" y="T3"/>
                  </a:cxn>
                  <a:cxn ang="0">
                    <a:pos x="T4" y="T5"/>
                  </a:cxn>
                  <a:cxn ang="0">
                    <a:pos x="T6" y="T7"/>
                  </a:cxn>
                  <a:cxn ang="0">
                    <a:pos x="T8" y="T9"/>
                  </a:cxn>
                </a:cxnLst>
                <a:rect l="0" t="0" r="r" b="b"/>
                <a:pathLst>
                  <a:path w="146" h="157">
                    <a:moveTo>
                      <a:pt x="47" y="155"/>
                    </a:moveTo>
                    <a:cubicBezTo>
                      <a:pt x="47" y="155"/>
                      <a:pt x="48" y="156"/>
                      <a:pt x="49" y="157"/>
                    </a:cubicBezTo>
                    <a:cubicBezTo>
                      <a:pt x="79" y="131"/>
                      <a:pt x="111" y="108"/>
                      <a:pt x="146" y="87"/>
                    </a:cubicBezTo>
                    <a:cubicBezTo>
                      <a:pt x="117" y="58"/>
                      <a:pt x="88" y="29"/>
                      <a:pt x="59" y="0"/>
                    </a:cubicBezTo>
                    <a:cubicBezTo>
                      <a:pt x="2" y="35"/>
                      <a:pt x="0" y="108"/>
                      <a:pt x="47"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2"/>
              <p:cNvSpPr>
                <a:spLocks/>
              </p:cNvSpPr>
              <p:nvPr/>
            </p:nvSpPr>
            <p:spPr bwMode="auto">
              <a:xfrm>
                <a:off x="2346325" y="1565276"/>
                <a:ext cx="122238" cy="80963"/>
              </a:xfrm>
              <a:custGeom>
                <a:avLst/>
                <a:gdLst>
                  <a:gd name="T0" fmla="*/ 181 w 181"/>
                  <a:gd name="T1" fmla="*/ 85 h 120"/>
                  <a:gd name="T2" fmla="*/ 96 w 181"/>
                  <a:gd name="T3" fmla="*/ 0 h 120"/>
                  <a:gd name="T4" fmla="*/ 0 w 181"/>
                  <a:gd name="T5" fmla="*/ 71 h 120"/>
                  <a:gd name="T6" fmla="*/ 181 w 181"/>
                  <a:gd name="T7" fmla="*/ 85 h 120"/>
                </a:gdLst>
                <a:ahLst/>
                <a:cxnLst>
                  <a:cxn ang="0">
                    <a:pos x="T0" y="T1"/>
                  </a:cxn>
                  <a:cxn ang="0">
                    <a:pos x="T2" y="T3"/>
                  </a:cxn>
                  <a:cxn ang="0">
                    <a:pos x="T4" y="T5"/>
                  </a:cxn>
                  <a:cxn ang="0">
                    <a:pos x="T6" y="T7"/>
                  </a:cxn>
                </a:cxnLst>
                <a:rect l="0" t="0" r="r" b="b"/>
                <a:pathLst>
                  <a:path w="181" h="120">
                    <a:moveTo>
                      <a:pt x="181" y="85"/>
                    </a:moveTo>
                    <a:cubicBezTo>
                      <a:pt x="153" y="57"/>
                      <a:pt x="124" y="29"/>
                      <a:pt x="96" y="0"/>
                    </a:cubicBezTo>
                    <a:cubicBezTo>
                      <a:pt x="62" y="21"/>
                      <a:pt x="30" y="45"/>
                      <a:pt x="0" y="71"/>
                    </a:cubicBezTo>
                    <a:cubicBezTo>
                      <a:pt x="47" y="118"/>
                      <a:pt x="124" y="120"/>
                      <a:pt x="181"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3"/>
              <p:cNvSpPr>
                <a:spLocks/>
              </p:cNvSpPr>
              <p:nvPr/>
            </p:nvSpPr>
            <p:spPr bwMode="auto">
              <a:xfrm>
                <a:off x="1981200" y="1955801"/>
                <a:ext cx="93663" cy="101600"/>
              </a:xfrm>
              <a:custGeom>
                <a:avLst/>
                <a:gdLst>
                  <a:gd name="T0" fmla="*/ 96 w 141"/>
                  <a:gd name="T1" fmla="*/ 0 h 152"/>
                  <a:gd name="T2" fmla="*/ 0 w 141"/>
                  <a:gd name="T3" fmla="*/ 71 h 152"/>
                  <a:gd name="T4" fmla="*/ 81 w 141"/>
                  <a:gd name="T5" fmla="*/ 152 h 152"/>
                  <a:gd name="T6" fmla="*/ 96 w 141"/>
                  <a:gd name="T7" fmla="*/ 0 h 152"/>
                </a:gdLst>
                <a:ahLst/>
                <a:cxnLst>
                  <a:cxn ang="0">
                    <a:pos x="T0" y="T1"/>
                  </a:cxn>
                  <a:cxn ang="0">
                    <a:pos x="T2" y="T3"/>
                  </a:cxn>
                  <a:cxn ang="0">
                    <a:pos x="T4" y="T5"/>
                  </a:cxn>
                  <a:cxn ang="0">
                    <a:pos x="T6" y="T7"/>
                  </a:cxn>
                </a:cxnLst>
                <a:rect l="0" t="0" r="r" b="b"/>
                <a:pathLst>
                  <a:path w="141" h="152">
                    <a:moveTo>
                      <a:pt x="96" y="0"/>
                    </a:moveTo>
                    <a:cubicBezTo>
                      <a:pt x="66" y="26"/>
                      <a:pt x="34" y="50"/>
                      <a:pt x="0" y="71"/>
                    </a:cubicBezTo>
                    <a:cubicBezTo>
                      <a:pt x="27" y="98"/>
                      <a:pt x="54" y="125"/>
                      <a:pt x="81" y="152"/>
                    </a:cubicBezTo>
                    <a:cubicBezTo>
                      <a:pt x="139" y="118"/>
                      <a:pt x="141" y="45"/>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4"/>
              <p:cNvSpPr>
                <a:spLocks/>
              </p:cNvSpPr>
              <p:nvPr/>
            </p:nvSpPr>
            <p:spPr bwMode="auto">
              <a:xfrm>
                <a:off x="2370138" y="1960563"/>
                <a:ext cx="195263" cy="195263"/>
              </a:xfrm>
              <a:custGeom>
                <a:avLst/>
                <a:gdLst>
                  <a:gd name="T0" fmla="*/ 146 w 292"/>
                  <a:gd name="T1" fmla="*/ 0 h 292"/>
                  <a:gd name="T2" fmla="*/ 0 w 292"/>
                  <a:gd name="T3" fmla="*/ 146 h 292"/>
                  <a:gd name="T4" fmla="*/ 146 w 292"/>
                  <a:gd name="T5" fmla="*/ 292 h 292"/>
                  <a:gd name="T6" fmla="*/ 292 w 292"/>
                  <a:gd name="T7" fmla="*/ 146 h 292"/>
                  <a:gd name="T8" fmla="*/ 146 w 292"/>
                  <a:gd name="T9" fmla="*/ 0 h 292"/>
                  <a:gd name="T10" fmla="*/ 146 w 292"/>
                  <a:gd name="T11" fmla="*/ 201 h 292"/>
                  <a:gd name="T12" fmla="*/ 92 w 292"/>
                  <a:gd name="T13" fmla="*/ 146 h 292"/>
                  <a:gd name="T14" fmla="*/ 146 w 292"/>
                  <a:gd name="T15" fmla="*/ 92 h 292"/>
                  <a:gd name="T16" fmla="*/ 200 w 292"/>
                  <a:gd name="T17" fmla="*/ 146 h 292"/>
                  <a:gd name="T18" fmla="*/ 146 w 292"/>
                  <a:gd name="T19" fmla="*/ 20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2" h="292">
                    <a:moveTo>
                      <a:pt x="146" y="0"/>
                    </a:moveTo>
                    <a:cubicBezTo>
                      <a:pt x="65" y="0"/>
                      <a:pt x="0" y="66"/>
                      <a:pt x="0" y="146"/>
                    </a:cubicBezTo>
                    <a:cubicBezTo>
                      <a:pt x="0" y="227"/>
                      <a:pt x="65" y="292"/>
                      <a:pt x="146" y="292"/>
                    </a:cubicBezTo>
                    <a:cubicBezTo>
                      <a:pt x="227" y="292"/>
                      <a:pt x="292" y="227"/>
                      <a:pt x="292" y="146"/>
                    </a:cubicBezTo>
                    <a:cubicBezTo>
                      <a:pt x="292" y="66"/>
                      <a:pt x="227" y="0"/>
                      <a:pt x="146" y="0"/>
                    </a:cubicBezTo>
                    <a:close/>
                    <a:moveTo>
                      <a:pt x="146" y="201"/>
                    </a:moveTo>
                    <a:cubicBezTo>
                      <a:pt x="116" y="201"/>
                      <a:pt x="92" y="176"/>
                      <a:pt x="92" y="146"/>
                    </a:cubicBezTo>
                    <a:cubicBezTo>
                      <a:pt x="92" y="117"/>
                      <a:pt x="116" y="92"/>
                      <a:pt x="146" y="92"/>
                    </a:cubicBezTo>
                    <a:cubicBezTo>
                      <a:pt x="176" y="92"/>
                      <a:pt x="200" y="117"/>
                      <a:pt x="200" y="146"/>
                    </a:cubicBezTo>
                    <a:cubicBezTo>
                      <a:pt x="200" y="176"/>
                      <a:pt x="176" y="201"/>
                      <a:pt x="146"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5"/>
              <p:cNvSpPr>
                <a:spLocks/>
              </p:cNvSpPr>
              <p:nvPr/>
            </p:nvSpPr>
            <p:spPr bwMode="auto">
              <a:xfrm>
                <a:off x="1990725" y="1604963"/>
                <a:ext cx="195263" cy="195263"/>
              </a:xfrm>
              <a:custGeom>
                <a:avLst/>
                <a:gdLst>
                  <a:gd name="T0" fmla="*/ 146 w 292"/>
                  <a:gd name="T1" fmla="*/ 292 h 292"/>
                  <a:gd name="T2" fmla="*/ 292 w 292"/>
                  <a:gd name="T3" fmla="*/ 146 h 292"/>
                  <a:gd name="T4" fmla="*/ 146 w 292"/>
                  <a:gd name="T5" fmla="*/ 0 h 292"/>
                  <a:gd name="T6" fmla="*/ 0 w 292"/>
                  <a:gd name="T7" fmla="*/ 146 h 292"/>
                  <a:gd name="T8" fmla="*/ 146 w 292"/>
                  <a:gd name="T9" fmla="*/ 292 h 292"/>
                  <a:gd name="T10" fmla="*/ 146 w 292"/>
                  <a:gd name="T11" fmla="*/ 92 h 292"/>
                  <a:gd name="T12" fmla="*/ 200 w 292"/>
                  <a:gd name="T13" fmla="*/ 146 h 292"/>
                  <a:gd name="T14" fmla="*/ 146 w 292"/>
                  <a:gd name="T15" fmla="*/ 201 h 292"/>
                  <a:gd name="T16" fmla="*/ 91 w 292"/>
                  <a:gd name="T17" fmla="*/ 146 h 292"/>
                  <a:gd name="T18" fmla="*/ 146 w 292"/>
                  <a:gd name="T19" fmla="*/ 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2" h="292">
                    <a:moveTo>
                      <a:pt x="146" y="292"/>
                    </a:moveTo>
                    <a:cubicBezTo>
                      <a:pt x="226" y="292"/>
                      <a:pt x="292" y="227"/>
                      <a:pt x="292" y="146"/>
                    </a:cubicBezTo>
                    <a:cubicBezTo>
                      <a:pt x="292" y="66"/>
                      <a:pt x="226" y="0"/>
                      <a:pt x="146" y="0"/>
                    </a:cubicBezTo>
                    <a:cubicBezTo>
                      <a:pt x="65" y="0"/>
                      <a:pt x="0" y="66"/>
                      <a:pt x="0" y="146"/>
                    </a:cubicBezTo>
                    <a:cubicBezTo>
                      <a:pt x="0" y="227"/>
                      <a:pt x="65" y="292"/>
                      <a:pt x="146" y="292"/>
                    </a:cubicBezTo>
                    <a:close/>
                    <a:moveTo>
                      <a:pt x="146" y="92"/>
                    </a:moveTo>
                    <a:cubicBezTo>
                      <a:pt x="175" y="92"/>
                      <a:pt x="200" y="116"/>
                      <a:pt x="200" y="146"/>
                    </a:cubicBezTo>
                    <a:cubicBezTo>
                      <a:pt x="200" y="176"/>
                      <a:pt x="175" y="201"/>
                      <a:pt x="146" y="201"/>
                    </a:cubicBezTo>
                    <a:cubicBezTo>
                      <a:pt x="116" y="201"/>
                      <a:pt x="91" y="176"/>
                      <a:pt x="91" y="146"/>
                    </a:cubicBezTo>
                    <a:cubicBezTo>
                      <a:pt x="91" y="116"/>
                      <a:pt x="116" y="92"/>
                      <a:pt x="146"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9" name="îṥļîḑé-Freeform: Shape 36"/>
            <p:cNvSpPr>
              <a:spLocks/>
            </p:cNvSpPr>
            <p:nvPr/>
          </p:nvSpPr>
          <p:spPr bwMode="auto">
            <a:xfrm rot="2700000">
              <a:off x="7415537" y="2399867"/>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sp>
          <p:nvSpPr>
            <p:cNvPr id="20" name="îṥļîḑé-Oval 47"/>
            <p:cNvSpPr>
              <a:spLocks/>
            </p:cNvSpPr>
            <p:nvPr/>
          </p:nvSpPr>
          <p:spPr bwMode="auto">
            <a:xfrm>
              <a:off x="6045280" y="4626023"/>
              <a:ext cx="1141147" cy="1141148"/>
            </a:xfrm>
            <a:prstGeom prst="ellipse">
              <a:avLst/>
            </a:prstGeom>
            <a:noFill/>
            <a:ln w="6350" cap="flat">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21" name="Group 48"/>
            <p:cNvGrpSpPr/>
            <p:nvPr/>
          </p:nvGrpSpPr>
          <p:grpSpPr>
            <a:xfrm>
              <a:off x="6315596" y="4937880"/>
              <a:ext cx="556096" cy="532544"/>
              <a:chOff x="5699125" y="234951"/>
              <a:chExt cx="487363" cy="466725"/>
            </a:xfrm>
            <a:solidFill>
              <a:schemeClr val="tx2"/>
            </a:solidFill>
          </p:grpSpPr>
          <p:sp>
            <p:nvSpPr>
              <p:cNvPr id="35" name="îṥļîḑé-Freeform: Shape 51"/>
              <p:cNvSpPr>
                <a:spLocks/>
              </p:cNvSpPr>
              <p:nvPr/>
            </p:nvSpPr>
            <p:spPr bwMode="auto">
              <a:xfrm>
                <a:off x="5700713" y="234951"/>
                <a:ext cx="485775" cy="239713"/>
              </a:xfrm>
              <a:custGeom>
                <a:avLst/>
                <a:gdLst>
                  <a:gd name="T0" fmla="*/ 16 w 727"/>
                  <a:gd name="T1" fmla="*/ 357 h 357"/>
                  <a:gd name="T2" fmla="*/ 22 w 727"/>
                  <a:gd name="T3" fmla="*/ 356 h 357"/>
                  <a:gd name="T4" fmla="*/ 251 w 727"/>
                  <a:gd name="T5" fmla="*/ 260 h 357"/>
                  <a:gd name="T6" fmla="*/ 493 w 727"/>
                  <a:gd name="T7" fmla="*/ 210 h 357"/>
                  <a:gd name="T8" fmla="*/ 661 w 727"/>
                  <a:gd name="T9" fmla="*/ 72 h 357"/>
                  <a:gd name="T10" fmla="*/ 688 w 727"/>
                  <a:gd name="T11" fmla="*/ 104 h 357"/>
                  <a:gd name="T12" fmla="*/ 727 w 727"/>
                  <a:gd name="T13" fmla="*/ 0 h 357"/>
                  <a:gd name="T14" fmla="*/ 617 w 727"/>
                  <a:gd name="T15" fmla="*/ 18 h 357"/>
                  <a:gd name="T16" fmla="*/ 644 w 727"/>
                  <a:gd name="T17" fmla="*/ 51 h 357"/>
                  <a:gd name="T18" fmla="*/ 481 w 727"/>
                  <a:gd name="T19" fmla="*/ 184 h 357"/>
                  <a:gd name="T20" fmla="*/ 244 w 727"/>
                  <a:gd name="T21" fmla="*/ 233 h 357"/>
                  <a:gd name="T22" fmla="*/ 11 w 727"/>
                  <a:gd name="T23" fmla="*/ 331 h 357"/>
                  <a:gd name="T24" fmla="*/ 3 w 727"/>
                  <a:gd name="T25" fmla="*/ 349 h 357"/>
                  <a:gd name="T26" fmla="*/ 16 w 727"/>
                  <a:gd name="T2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7" h="357">
                    <a:moveTo>
                      <a:pt x="16" y="357"/>
                    </a:moveTo>
                    <a:cubicBezTo>
                      <a:pt x="18" y="357"/>
                      <a:pt x="20" y="357"/>
                      <a:pt x="22" y="356"/>
                    </a:cubicBezTo>
                    <a:cubicBezTo>
                      <a:pt x="251" y="260"/>
                      <a:pt x="251" y="260"/>
                      <a:pt x="251" y="260"/>
                    </a:cubicBezTo>
                    <a:cubicBezTo>
                      <a:pt x="493" y="210"/>
                      <a:pt x="493" y="210"/>
                      <a:pt x="493" y="210"/>
                    </a:cubicBezTo>
                    <a:cubicBezTo>
                      <a:pt x="661" y="72"/>
                      <a:pt x="661" y="72"/>
                      <a:pt x="661" y="72"/>
                    </a:cubicBezTo>
                    <a:cubicBezTo>
                      <a:pt x="688" y="104"/>
                      <a:pt x="688" y="104"/>
                      <a:pt x="688" y="104"/>
                    </a:cubicBezTo>
                    <a:cubicBezTo>
                      <a:pt x="727" y="0"/>
                      <a:pt x="727" y="0"/>
                      <a:pt x="727" y="0"/>
                    </a:cubicBezTo>
                    <a:cubicBezTo>
                      <a:pt x="617" y="18"/>
                      <a:pt x="617" y="18"/>
                      <a:pt x="617" y="18"/>
                    </a:cubicBezTo>
                    <a:cubicBezTo>
                      <a:pt x="644" y="51"/>
                      <a:pt x="644" y="51"/>
                      <a:pt x="644" y="51"/>
                    </a:cubicBezTo>
                    <a:cubicBezTo>
                      <a:pt x="481" y="184"/>
                      <a:pt x="481" y="184"/>
                      <a:pt x="481" y="184"/>
                    </a:cubicBezTo>
                    <a:cubicBezTo>
                      <a:pt x="244" y="233"/>
                      <a:pt x="244" y="233"/>
                      <a:pt x="244" y="233"/>
                    </a:cubicBezTo>
                    <a:cubicBezTo>
                      <a:pt x="11" y="331"/>
                      <a:pt x="11" y="331"/>
                      <a:pt x="11" y="331"/>
                    </a:cubicBezTo>
                    <a:cubicBezTo>
                      <a:pt x="4" y="334"/>
                      <a:pt x="0" y="342"/>
                      <a:pt x="3" y="349"/>
                    </a:cubicBezTo>
                    <a:cubicBezTo>
                      <a:pt x="6" y="354"/>
                      <a:pt x="11" y="357"/>
                      <a:pt x="16" y="3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ṥļîḑé-Rectangle 52"/>
              <p:cNvSpPr>
                <a:spLocks/>
              </p:cNvSpPr>
              <p:nvPr/>
            </p:nvSpPr>
            <p:spPr bwMode="auto">
              <a:xfrm>
                <a:off x="5699125" y="549276"/>
                <a:ext cx="92075" cy="152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îṥļîḑé-Rectangle 53"/>
              <p:cNvSpPr>
                <a:spLocks/>
              </p:cNvSpPr>
              <p:nvPr/>
            </p:nvSpPr>
            <p:spPr bwMode="auto">
              <a:xfrm>
                <a:off x="5826125" y="496888"/>
                <a:ext cx="93663" cy="204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îṥļîḑé-Rectangle 54"/>
              <p:cNvSpPr>
                <a:spLocks/>
              </p:cNvSpPr>
              <p:nvPr/>
            </p:nvSpPr>
            <p:spPr bwMode="auto">
              <a:xfrm>
                <a:off x="5959475" y="469901"/>
                <a:ext cx="93663"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îṥļîḑé-Rectangle 55"/>
              <p:cNvSpPr>
                <a:spLocks/>
              </p:cNvSpPr>
              <p:nvPr/>
            </p:nvSpPr>
            <p:spPr bwMode="auto">
              <a:xfrm>
                <a:off x="6092825" y="363538"/>
                <a:ext cx="93663" cy="338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
          <p:nvSpPr>
            <p:cNvPr id="22" name="îṥļîḑé-Freeform: Shape 49"/>
            <p:cNvSpPr>
              <a:spLocks/>
            </p:cNvSpPr>
            <p:nvPr/>
          </p:nvSpPr>
          <p:spPr bwMode="auto">
            <a:xfrm rot="5400000">
              <a:off x="7355142" y="5117964"/>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grpSp>
          <p:nvGrpSpPr>
            <p:cNvPr id="23" name="Group 59"/>
            <p:cNvGrpSpPr/>
            <p:nvPr/>
          </p:nvGrpSpPr>
          <p:grpSpPr>
            <a:xfrm>
              <a:off x="1330790" y="1445058"/>
              <a:ext cx="2530363" cy="1115146"/>
              <a:chOff x="8328246" y="2276873"/>
              <a:chExt cx="2198694" cy="1115146"/>
            </a:xfrm>
          </p:grpSpPr>
          <p:sp>
            <p:nvSpPr>
              <p:cNvPr id="33" name="îṥļîḑé-TextBox 60"/>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2000" b="1">
                    <a:solidFill>
                      <a:schemeClr val="accent1">
                        <a:lumMod val="100000"/>
                      </a:schemeClr>
                    </a:solidFill>
                  </a:rPr>
                  <a:t>标题文本预设</a:t>
                </a:r>
              </a:p>
            </p:txBody>
          </p:sp>
          <p:sp>
            <p:nvSpPr>
              <p:cNvPr id="34" name="îṥļîḑé-TextBox 61"/>
              <p:cNvSpPr txBox="1">
                <a:spLocks/>
              </p:cNvSpPr>
              <p:nvPr/>
            </p:nvSpPr>
            <p:spPr>
              <a:xfrm>
                <a:off x="8328246" y="2773253"/>
                <a:ext cx="2198693" cy="618766"/>
              </a:xfrm>
              <a:prstGeom prst="rect">
                <a:avLst/>
              </a:prstGeom>
            </p:spPr>
            <p:txBody>
              <a:bodyPr vert="horz" wrap="square" lIns="0" tIns="0" rIns="360000" bIns="0" anchor="ctr">
                <a:noAutofit/>
              </a:bodyPr>
              <a:lstStyle/>
              <a:p>
                <a:pPr algn="r">
                  <a:lnSpc>
                    <a:spcPct val="120000"/>
                  </a:lnSpc>
                </a:pPr>
                <a:r>
                  <a:rPr lang="zh-CN" altLang="en-US" sz="1400" dirty="0">
                    <a:cs typeface="+mn-ea"/>
                    <a:sym typeface="+mn-lt"/>
                  </a:rPr>
                  <a:t>点击此处更换文本编辑文字，点击此处更换文本编辑文字</a:t>
                </a:r>
                <a:endParaRPr lang="zh-CN" altLang="en-US" sz="1400" dirty="0">
                  <a:solidFill>
                    <a:schemeClr val="dk1">
                      <a:lumMod val="100000"/>
                    </a:schemeClr>
                  </a:solidFill>
                </a:endParaRPr>
              </a:p>
            </p:txBody>
          </p:sp>
        </p:grpSp>
        <p:grpSp>
          <p:nvGrpSpPr>
            <p:cNvPr id="24" name="Group 62"/>
            <p:cNvGrpSpPr/>
            <p:nvPr/>
          </p:nvGrpSpPr>
          <p:grpSpPr>
            <a:xfrm>
              <a:off x="7796537" y="2178659"/>
              <a:ext cx="2549181" cy="1115146"/>
              <a:chOff x="1197898" y="2503545"/>
              <a:chExt cx="2198693" cy="1115146"/>
            </a:xfrm>
          </p:grpSpPr>
          <p:sp>
            <p:nvSpPr>
              <p:cNvPr id="31" name="îṥļîḑé-TextBox 63"/>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2000" b="1">
                    <a:solidFill>
                      <a:schemeClr val="accent2">
                        <a:lumMod val="100000"/>
                      </a:schemeClr>
                    </a:solidFill>
                  </a:rPr>
                  <a:t>标题文本预设</a:t>
                </a:r>
              </a:p>
            </p:txBody>
          </p:sp>
          <p:sp>
            <p:nvSpPr>
              <p:cNvPr id="32" name="îṥļîḑé-TextBox 64"/>
              <p:cNvSpPr txBox="1">
                <a:spLocks/>
              </p:cNvSpPr>
              <p:nvPr/>
            </p:nvSpPr>
            <p:spPr>
              <a:xfrm>
                <a:off x="1197898" y="2999925"/>
                <a:ext cx="2198693" cy="618766"/>
              </a:xfrm>
              <a:prstGeom prst="rect">
                <a:avLst/>
              </a:prstGeom>
            </p:spPr>
            <p:txBody>
              <a:bodyPr vert="horz" wrap="square" lIns="360000" tIns="0" rIns="0" bIns="0" anchor="ctr" anchorCtr="0">
                <a:noAutofit/>
              </a:bodyPr>
              <a:lstStyle/>
              <a:p>
                <a:pPr>
                  <a:lnSpc>
                    <a:spcPct val="120000"/>
                  </a:lnSpc>
                </a:pPr>
                <a:r>
                  <a:rPr lang="zh-CN" altLang="en-US" sz="1400" dirty="0">
                    <a:cs typeface="+mn-ea"/>
                    <a:sym typeface="+mn-lt"/>
                  </a:rPr>
                  <a:t>点击此处更换文本编辑文字，点击此处更换文本编辑文字</a:t>
                </a:r>
                <a:endParaRPr lang="zh-CN" altLang="en-US" sz="1400" dirty="0">
                  <a:solidFill>
                    <a:schemeClr val="dk1">
                      <a:lumMod val="100000"/>
                    </a:schemeClr>
                  </a:solidFill>
                </a:endParaRPr>
              </a:p>
            </p:txBody>
          </p:sp>
        </p:grpSp>
        <p:grpSp>
          <p:nvGrpSpPr>
            <p:cNvPr id="25" name="Group 65"/>
            <p:cNvGrpSpPr/>
            <p:nvPr/>
          </p:nvGrpSpPr>
          <p:grpSpPr>
            <a:xfrm>
              <a:off x="1330790" y="4444648"/>
              <a:ext cx="2530363" cy="1115146"/>
              <a:chOff x="8328246" y="2276873"/>
              <a:chExt cx="2198694" cy="1115146"/>
            </a:xfrm>
          </p:grpSpPr>
          <p:sp>
            <p:nvSpPr>
              <p:cNvPr id="29" name="îṥļîḑé-TextBox 66"/>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2000" b="1">
                    <a:solidFill>
                      <a:schemeClr val="accent3">
                        <a:lumMod val="100000"/>
                      </a:schemeClr>
                    </a:solidFill>
                  </a:rPr>
                  <a:t>标题文本预设</a:t>
                </a:r>
              </a:p>
            </p:txBody>
          </p:sp>
          <p:sp>
            <p:nvSpPr>
              <p:cNvPr id="30" name="îṥļîḑé-TextBox 67"/>
              <p:cNvSpPr txBox="1">
                <a:spLocks/>
              </p:cNvSpPr>
              <p:nvPr/>
            </p:nvSpPr>
            <p:spPr>
              <a:xfrm>
                <a:off x="8328246" y="2773253"/>
                <a:ext cx="2198693" cy="618766"/>
              </a:xfrm>
              <a:prstGeom prst="rect">
                <a:avLst/>
              </a:prstGeom>
            </p:spPr>
            <p:txBody>
              <a:bodyPr vert="horz" wrap="square" lIns="0" tIns="0" rIns="360000" bIns="0" anchor="ctr">
                <a:noAutofit/>
              </a:bodyPr>
              <a:lstStyle/>
              <a:p>
                <a:pPr algn="r">
                  <a:lnSpc>
                    <a:spcPct val="120000"/>
                  </a:lnSpc>
                </a:pPr>
                <a:r>
                  <a:rPr lang="zh-CN" altLang="en-US" sz="1400" dirty="0">
                    <a:cs typeface="+mn-ea"/>
                    <a:sym typeface="+mn-lt"/>
                  </a:rPr>
                  <a:t>点击此处更换文本编辑文字，点击此处更换文本编辑文字</a:t>
                </a:r>
                <a:endParaRPr lang="zh-CN" altLang="en-US" sz="1400" dirty="0">
                  <a:solidFill>
                    <a:schemeClr val="dk1">
                      <a:lumMod val="100000"/>
                    </a:schemeClr>
                  </a:solidFill>
                </a:endParaRPr>
              </a:p>
            </p:txBody>
          </p:sp>
        </p:grpSp>
        <p:grpSp>
          <p:nvGrpSpPr>
            <p:cNvPr id="26" name="Group 68"/>
            <p:cNvGrpSpPr/>
            <p:nvPr/>
          </p:nvGrpSpPr>
          <p:grpSpPr>
            <a:xfrm>
              <a:off x="7736142" y="4918916"/>
              <a:ext cx="2549181" cy="1115146"/>
              <a:chOff x="1197898" y="2503545"/>
              <a:chExt cx="2198693" cy="1115146"/>
            </a:xfrm>
          </p:grpSpPr>
          <p:sp>
            <p:nvSpPr>
              <p:cNvPr id="27" name="îṥļîḑé-TextBox 69"/>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2000" b="1">
                    <a:solidFill>
                      <a:schemeClr val="accent4">
                        <a:lumMod val="100000"/>
                      </a:schemeClr>
                    </a:solidFill>
                  </a:rPr>
                  <a:t>标题文本预设</a:t>
                </a:r>
              </a:p>
            </p:txBody>
          </p:sp>
          <p:sp>
            <p:nvSpPr>
              <p:cNvPr id="28" name="îṥļîḑé-TextBox 70"/>
              <p:cNvSpPr txBox="1">
                <a:spLocks/>
              </p:cNvSpPr>
              <p:nvPr/>
            </p:nvSpPr>
            <p:spPr>
              <a:xfrm>
                <a:off x="1197898" y="2999925"/>
                <a:ext cx="2198693" cy="618766"/>
              </a:xfrm>
              <a:prstGeom prst="rect">
                <a:avLst/>
              </a:prstGeom>
            </p:spPr>
            <p:txBody>
              <a:bodyPr vert="horz" wrap="square" lIns="360000" tIns="0" rIns="0" bIns="0" anchor="ctr" anchorCtr="0">
                <a:noAutofit/>
              </a:bodyPr>
              <a:lstStyle/>
              <a:p>
                <a:pPr>
                  <a:lnSpc>
                    <a:spcPct val="120000"/>
                  </a:lnSpc>
                </a:pPr>
                <a:r>
                  <a:rPr lang="zh-CN" altLang="en-US" sz="1400" dirty="0">
                    <a:cs typeface="+mn-ea"/>
                    <a:sym typeface="+mn-lt"/>
                  </a:rPr>
                  <a:t>点击此处更换文本编辑文字，点击此处更换文本编辑文字</a:t>
                </a:r>
                <a:endParaRPr lang="zh-CN" altLang="en-US" sz="1400" dirty="0">
                  <a:solidFill>
                    <a:schemeClr val="dk1">
                      <a:lumMod val="100000"/>
                    </a:schemeClr>
                  </a:solidFill>
                </a:endParaRPr>
              </a:p>
            </p:txBody>
          </p:sp>
        </p:grpSp>
      </p:grpSp>
    </p:spTree>
    <p:extLst>
      <p:ext uri="{BB962C8B-B14F-4D97-AF65-F5344CB8AC3E}">
        <p14:creationId xmlns:p14="http://schemas.microsoft.com/office/powerpoint/2010/main" val="22621514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5145314" y="1162923"/>
            <a:ext cx="6183086" cy="4531704"/>
            <a:chOff x="5399314" y="1916338"/>
            <a:chExt cx="4140001" cy="3034287"/>
          </a:xfrm>
        </p:grpSpPr>
        <p:sp>
          <p:nvSpPr>
            <p:cNvPr id="3" name="MH_Entry_1">
              <a:hlinkClick r:id="rId14" action="ppaction://hlinksldjump"/>
            </p:cNvPr>
            <p:cNvSpPr/>
            <p:nvPr>
              <p:custDataLst>
                <p:tags r:id="rId4"/>
              </p:custDataLst>
            </p:nvPr>
          </p:nvSpPr>
          <p:spPr>
            <a:xfrm>
              <a:off x="5399314" y="1916338"/>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tx1"/>
                  </a:solidFill>
                  <a:cs typeface="+mn-ea"/>
                  <a:sym typeface="+mn-lt"/>
                </a:rPr>
                <a:t>   项目介绍</a:t>
              </a:r>
            </a:p>
          </p:txBody>
        </p:sp>
        <p:sp>
          <p:nvSpPr>
            <p:cNvPr id="4" name="MH_Number_1">
              <a:hlinkClick r:id="rId14" action="ppaction://hlinksldjump"/>
            </p:cNvPr>
            <p:cNvSpPr/>
            <p:nvPr>
              <p:custDataLst>
                <p:tags r:id="rId5"/>
              </p:custDataLst>
            </p:nvPr>
          </p:nvSpPr>
          <p:spPr>
            <a:xfrm>
              <a:off x="5399314" y="1945528"/>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rgbClr val="FFFFFF"/>
                  </a:solidFill>
                  <a:cs typeface="+mn-ea"/>
                  <a:sym typeface="+mn-lt"/>
                </a:rPr>
                <a:t>1</a:t>
              </a:r>
              <a:endParaRPr lang="zh-CN" altLang="en-US" dirty="0">
                <a:solidFill>
                  <a:srgbClr val="FFFFFF"/>
                </a:solidFill>
                <a:cs typeface="+mn-ea"/>
                <a:sym typeface="+mn-lt"/>
              </a:endParaRPr>
            </a:p>
          </p:txBody>
        </p:sp>
        <p:sp>
          <p:nvSpPr>
            <p:cNvPr id="5" name="MH_Entry_2">
              <a:hlinkClick r:id="rId15" action="ppaction://hlinksldjump"/>
            </p:cNvPr>
            <p:cNvSpPr/>
            <p:nvPr>
              <p:custDataLst>
                <p:tags r:id="rId6"/>
              </p:custDataLst>
            </p:nvPr>
          </p:nvSpPr>
          <p:spPr>
            <a:xfrm>
              <a:off x="5399314" y="2774221"/>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tx1"/>
                  </a:solidFill>
                  <a:cs typeface="+mn-ea"/>
                  <a:sym typeface="+mn-lt"/>
                </a:rPr>
                <a:t>   发展前景</a:t>
              </a:r>
            </a:p>
          </p:txBody>
        </p:sp>
        <p:sp>
          <p:nvSpPr>
            <p:cNvPr id="6" name="MH_Number_2">
              <a:hlinkClick r:id="rId15" action="ppaction://hlinksldjump"/>
            </p:cNvPr>
            <p:cNvSpPr/>
            <p:nvPr>
              <p:custDataLst>
                <p:tags r:id="rId7"/>
              </p:custDataLst>
            </p:nvPr>
          </p:nvSpPr>
          <p:spPr>
            <a:xfrm>
              <a:off x="5399314" y="2803411"/>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2</a:t>
              </a:r>
              <a:endParaRPr lang="zh-CN" altLang="en-US" dirty="0">
                <a:solidFill>
                  <a:srgbClr val="FFFFFF"/>
                </a:solidFill>
                <a:cs typeface="+mn-ea"/>
                <a:sym typeface="+mn-lt"/>
              </a:endParaRPr>
            </a:p>
          </p:txBody>
        </p:sp>
        <p:sp>
          <p:nvSpPr>
            <p:cNvPr id="7" name="MH_Entry_3">
              <a:hlinkClick r:id="rId16" action="ppaction://hlinksldjump"/>
            </p:cNvPr>
            <p:cNvSpPr/>
            <p:nvPr>
              <p:custDataLst>
                <p:tags r:id="rId8"/>
              </p:custDataLst>
            </p:nvPr>
          </p:nvSpPr>
          <p:spPr>
            <a:xfrm>
              <a:off x="5399314" y="3632104"/>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tx1"/>
                  </a:solidFill>
                  <a:cs typeface="+mn-ea"/>
                  <a:sym typeface="+mn-lt"/>
                </a:rPr>
                <a:t>   产品经营</a:t>
              </a:r>
            </a:p>
          </p:txBody>
        </p:sp>
        <p:sp>
          <p:nvSpPr>
            <p:cNvPr id="8" name="MH_Number_3">
              <a:hlinkClick r:id="rId16" action="ppaction://hlinksldjump"/>
            </p:cNvPr>
            <p:cNvSpPr/>
            <p:nvPr>
              <p:custDataLst>
                <p:tags r:id="rId9"/>
              </p:custDataLst>
            </p:nvPr>
          </p:nvSpPr>
          <p:spPr>
            <a:xfrm>
              <a:off x="5399314" y="3661294"/>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3</a:t>
              </a:r>
              <a:endParaRPr lang="zh-CN" altLang="en-US" dirty="0">
                <a:solidFill>
                  <a:srgbClr val="FFFFFF"/>
                </a:solidFill>
                <a:cs typeface="+mn-ea"/>
                <a:sym typeface="+mn-lt"/>
              </a:endParaRPr>
            </a:p>
          </p:txBody>
        </p:sp>
        <p:sp>
          <p:nvSpPr>
            <p:cNvPr id="9" name="MH_Entry_4">
              <a:hlinkClick r:id="rId17" action="ppaction://hlinksldjump"/>
            </p:cNvPr>
            <p:cNvSpPr/>
            <p:nvPr>
              <p:custDataLst>
                <p:tags r:id="rId10"/>
              </p:custDataLst>
            </p:nvPr>
          </p:nvSpPr>
          <p:spPr>
            <a:xfrm>
              <a:off x="5399314" y="4489987"/>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tx1"/>
                  </a:solidFill>
                  <a:cs typeface="+mn-ea"/>
                  <a:sym typeface="+mn-lt"/>
                </a:rPr>
                <a:t>   合作与目标</a:t>
              </a:r>
            </a:p>
          </p:txBody>
        </p:sp>
        <p:sp>
          <p:nvSpPr>
            <p:cNvPr id="10" name="MH_Number_4">
              <a:hlinkClick r:id="rId17" action="ppaction://hlinksldjump"/>
            </p:cNvPr>
            <p:cNvSpPr/>
            <p:nvPr>
              <p:custDataLst>
                <p:tags r:id="rId11"/>
              </p:custDataLst>
            </p:nvPr>
          </p:nvSpPr>
          <p:spPr>
            <a:xfrm>
              <a:off x="5399314" y="4519177"/>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4</a:t>
              </a:r>
              <a:endParaRPr lang="zh-CN" altLang="en-US" dirty="0">
                <a:solidFill>
                  <a:srgbClr val="FFFFFF"/>
                </a:solidFill>
                <a:cs typeface="+mn-ea"/>
                <a:sym typeface="+mn-lt"/>
              </a:endParaRPr>
            </a:p>
          </p:txBody>
        </p:sp>
      </p:grpSp>
      <p:sp>
        <p:nvSpPr>
          <p:cNvPr id="11" name="PA_MH_Others_1"/>
          <p:cNvSpPr txBox="1"/>
          <p:nvPr>
            <p:custDataLst>
              <p:tags r:id="rId2"/>
            </p:custDataLst>
          </p:nvPr>
        </p:nvSpPr>
        <p:spPr>
          <a:xfrm>
            <a:off x="1636805" y="2057400"/>
            <a:ext cx="1435100" cy="2755900"/>
          </a:xfrm>
          <a:prstGeom prst="rect">
            <a:avLst/>
          </a:prstGeom>
          <a:noFill/>
        </p:spPr>
        <p:txBody>
          <a:bodyPr wrap="square" lIns="0" tIns="0" rIns="0" bIns="0" rtlCol="0" anchor="ctr" anchorCtr="0">
            <a:noAutofit/>
          </a:bodyPr>
          <a:lstStyle/>
          <a:p>
            <a:pPr algn="ctr"/>
            <a:r>
              <a:rPr lang="zh-CN" altLang="en-US" sz="6600">
                <a:solidFill>
                  <a:schemeClr val="accent1">
                    <a:lumMod val="75000"/>
                  </a:schemeClr>
                </a:solidFill>
                <a:cs typeface="+mn-ea"/>
                <a:sym typeface="+mn-lt"/>
              </a:rPr>
              <a:t>目</a:t>
            </a:r>
            <a:endParaRPr lang="en-US" altLang="zh-CN" sz="6600">
              <a:solidFill>
                <a:schemeClr val="accent1">
                  <a:lumMod val="75000"/>
                </a:schemeClr>
              </a:solidFill>
              <a:cs typeface="+mn-ea"/>
              <a:sym typeface="+mn-lt"/>
            </a:endParaRPr>
          </a:p>
          <a:p>
            <a:pPr algn="ctr"/>
            <a:r>
              <a:rPr lang="zh-CN" altLang="en-US" sz="6600">
                <a:solidFill>
                  <a:schemeClr val="accent1">
                    <a:lumMod val="75000"/>
                  </a:schemeClr>
                </a:solidFill>
                <a:cs typeface="+mn-ea"/>
                <a:sym typeface="+mn-lt"/>
              </a:rPr>
              <a:t>录</a:t>
            </a:r>
          </a:p>
        </p:txBody>
      </p:sp>
      <p:sp>
        <p:nvSpPr>
          <p:cNvPr id="12" name="PA_MH_Others_2"/>
          <p:cNvSpPr txBox="1"/>
          <p:nvPr>
            <p:custDataLst>
              <p:tags r:id="rId3"/>
            </p:custDataLst>
          </p:nvPr>
        </p:nvSpPr>
        <p:spPr>
          <a:xfrm rot="5400000">
            <a:off x="-152555" y="3167165"/>
            <a:ext cx="3693432" cy="523220"/>
          </a:xfrm>
          <a:prstGeom prst="rect">
            <a:avLst/>
          </a:prstGeom>
          <a:noFill/>
        </p:spPr>
        <p:txBody>
          <a:bodyPr wrap="square">
            <a:spAutoFit/>
          </a:bodyPr>
          <a:lstStyle/>
          <a:p>
            <a:pPr algn="ctr">
              <a:defRPr/>
            </a:pPr>
            <a:r>
              <a:rPr lang="en-US" altLang="zh-CN" sz="2800" spc="400" dirty="0">
                <a:solidFill>
                  <a:schemeClr val="accent1">
                    <a:lumMod val="60000"/>
                    <a:lumOff val="40000"/>
                  </a:schemeClr>
                </a:solidFill>
                <a:cs typeface="+mn-ea"/>
                <a:sym typeface="+mn-lt"/>
              </a:rPr>
              <a:t>CONTENTS</a:t>
            </a:r>
            <a:endParaRPr lang="zh-CN" altLang="en-US" sz="2800" spc="400" dirty="0">
              <a:solidFill>
                <a:schemeClr val="accent1">
                  <a:lumMod val="60000"/>
                  <a:lumOff val="40000"/>
                </a:schemeClr>
              </a:solidFill>
              <a:cs typeface="+mn-ea"/>
              <a:sym typeface="+mn-lt"/>
            </a:endParaRPr>
          </a:p>
        </p:txBody>
      </p:sp>
    </p:spTree>
    <p:extLst>
      <p:ext uri="{BB962C8B-B14F-4D97-AF65-F5344CB8AC3E}">
        <p14:creationId xmlns:p14="http://schemas.microsoft.com/office/powerpoint/2010/main" val="4036458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by="(-#ppt_w*2)" calcmode="lin" valueType="num">
                                      <p:cBhvr rctx="PPT">
                                        <p:cTn id="13" dur="500" autoRev="1" fill="hold">
                                          <p:stCondLst>
                                            <p:cond delay="0"/>
                                          </p:stCondLst>
                                        </p:cTn>
                                        <p:tgtEl>
                                          <p:spTgt spid="11"/>
                                        </p:tgtEl>
                                        <p:attrNameLst>
                                          <p:attrName>ppt_w</p:attrName>
                                        </p:attrNameLst>
                                      </p:cBhvr>
                                    </p:anim>
                                    <p:anim by="(#ppt_w*0.50)" calcmode="lin" valueType="num">
                                      <p:cBhvr>
                                        <p:cTn id="14" dur="500" decel="50000" autoRev="1" fill="hold">
                                          <p:stCondLst>
                                            <p:cond delay="0"/>
                                          </p:stCondLst>
                                        </p:cTn>
                                        <p:tgtEl>
                                          <p:spTgt spid="11"/>
                                        </p:tgtEl>
                                        <p:attrNameLst>
                                          <p:attrName>ppt_x</p:attrName>
                                        </p:attrNameLst>
                                      </p:cBhvr>
                                    </p:anim>
                                    <p:anim from="(-#ppt_h/2)" to="(#ppt_y)" calcmode="lin" valueType="num">
                                      <p:cBhvr>
                                        <p:cTn id="15" dur="1000" fill="hold">
                                          <p:stCondLst>
                                            <p:cond delay="0"/>
                                          </p:stCondLst>
                                        </p:cTn>
                                        <p:tgtEl>
                                          <p:spTgt spid="11"/>
                                        </p:tgtEl>
                                        <p:attrNameLst>
                                          <p:attrName>ppt_y</p:attrName>
                                        </p:attrNameLst>
                                      </p:cBhvr>
                                    </p:anim>
                                    <p:animRot by="21600000">
                                      <p:cBhvr>
                                        <p:cTn id="16" dur="1000" fill="hold">
                                          <p:stCondLst>
                                            <p:cond delay="0"/>
                                          </p:stCondLst>
                                        </p:cTn>
                                        <p:tgtEl>
                                          <p:spTgt spid="11"/>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合作与目标</a:t>
            </a:r>
          </a:p>
        </p:txBody>
      </p:sp>
      <p:grpSp>
        <p:nvGrpSpPr>
          <p:cNvPr id="4" name="Group 4"/>
          <p:cNvGrpSpPr/>
          <p:nvPr/>
        </p:nvGrpSpPr>
        <p:grpSpPr>
          <a:xfrm>
            <a:off x="3030973" y="1903817"/>
            <a:ext cx="6130055" cy="4188638"/>
            <a:chOff x="3030973" y="1844824"/>
            <a:chExt cx="6130055" cy="4188638"/>
          </a:xfrm>
        </p:grpSpPr>
        <p:cxnSp>
          <p:nvCxnSpPr>
            <p:cNvPr id="5" name="íślíḋè-Straight Connector 5"/>
            <p:cNvCxnSpPr>
              <a:cxnSpLocks/>
            </p:cNvCxnSpPr>
            <p:nvPr/>
          </p:nvCxnSpPr>
          <p:spPr>
            <a:xfrm>
              <a:off x="6096000" y="1844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íślíḋè-Rectangle 13"/>
            <p:cNvSpPr/>
            <p:nvPr/>
          </p:nvSpPr>
          <p:spPr bwMode="auto">
            <a:xfrm>
              <a:off x="3030973" y="1844824"/>
              <a:ext cx="2520280" cy="371568"/>
            </a:xfrm>
            <a:prstGeom prst="rect">
              <a:avLst/>
            </a:prstGeom>
            <a:solidFill>
              <a:schemeClr val="accent1">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a:solidFill>
                    <a:schemeClr val="bg1"/>
                  </a:solidFill>
                </a:rPr>
                <a:t>标题文本预设</a:t>
              </a:r>
            </a:p>
          </p:txBody>
        </p:sp>
        <p:sp>
          <p:nvSpPr>
            <p:cNvPr id="7" name="íślíḋè-Rectangle 14"/>
            <p:cNvSpPr/>
            <p:nvPr/>
          </p:nvSpPr>
          <p:spPr bwMode="auto">
            <a:xfrm>
              <a:off x="6640748" y="1844824"/>
              <a:ext cx="2520280" cy="371568"/>
            </a:xfrm>
            <a:prstGeom prst="rect">
              <a:avLst/>
            </a:prstGeom>
            <a:solidFill>
              <a:schemeClr val="accent4"/>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a:solidFill>
                    <a:schemeClr val="bg1"/>
                  </a:solidFill>
                </a:rPr>
                <a:t>标题文本预设</a:t>
              </a:r>
            </a:p>
          </p:txBody>
        </p:sp>
        <p:sp>
          <p:nvSpPr>
            <p:cNvPr id="8" name="íślíḋè-Rectangle 16"/>
            <p:cNvSpPr/>
            <p:nvPr/>
          </p:nvSpPr>
          <p:spPr bwMode="auto">
            <a:xfrm>
              <a:off x="3030973" y="3405234"/>
              <a:ext cx="2520280" cy="371568"/>
            </a:xfrm>
            <a:prstGeom prst="rect">
              <a:avLst/>
            </a:prstGeom>
            <a:solidFill>
              <a:schemeClr val="accent2"/>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a:solidFill>
                    <a:schemeClr val="bg1"/>
                  </a:solidFill>
                </a:rPr>
                <a:t>标题文本预设</a:t>
              </a:r>
            </a:p>
          </p:txBody>
        </p:sp>
        <p:sp>
          <p:nvSpPr>
            <p:cNvPr id="9" name="íślíḋè-Rectangle 17"/>
            <p:cNvSpPr/>
            <p:nvPr/>
          </p:nvSpPr>
          <p:spPr bwMode="auto">
            <a:xfrm>
              <a:off x="6640748" y="3405234"/>
              <a:ext cx="2520280" cy="371568"/>
            </a:xfrm>
            <a:prstGeom prst="rect">
              <a:avLst/>
            </a:prstGeom>
            <a:solidFill>
              <a:schemeClr val="accent5"/>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a:solidFill>
                    <a:schemeClr val="bg1"/>
                  </a:solidFill>
                </a:rPr>
                <a:t>标题文本预设</a:t>
              </a:r>
            </a:p>
          </p:txBody>
        </p:sp>
        <p:sp>
          <p:nvSpPr>
            <p:cNvPr id="10" name="íślíḋè-Rectangle 18"/>
            <p:cNvSpPr/>
            <p:nvPr/>
          </p:nvSpPr>
          <p:spPr bwMode="auto">
            <a:xfrm>
              <a:off x="3030973" y="4965644"/>
              <a:ext cx="2520280" cy="371568"/>
            </a:xfrm>
            <a:prstGeom prst="rect">
              <a:avLst/>
            </a:prstGeom>
            <a:solidFill>
              <a:schemeClr val="accent3"/>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a:solidFill>
                    <a:schemeClr val="bg1"/>
                  </a:solidFill>
                </a:rPr>
                <a:t>标题文本预设</a:t>
              </a:r>
            </a:p>
          </p:txBody>
        </p:sp>
        <p:sp>
          <p:nvSpPr>
            <p:cNvPr id="11" name="íślíḋè-Rectangle 19"/>
            <p:cNvSpPr/>
            <p:nvPr/>
          </p:nvSpPr>
          <p:spPr bwMode="auto">
            <a:xfrm>
              <a:off x="6640748" y="4965644"/>
              <a:ext cx="2520280" cy="371568"/>
            </a:xfrm>
            <a:prstGeom prst="rect">
              <a:avLst/>
            </a:prstGeom>
            <a:solidFill>
              <a:schemeClr val="accent6"/>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a:solidFill>
                    <a:schemeClr val="bg1"/>
                  </a:solidFill>
                </a:rPr>
                <a:t>标题文本预设</a:t>
              </a:r>
            </a:p>
          </p:txBody>
        </p:sp>
        <p:sp>
          <p:nvSpPr>
            <p:cNvPr id="12" name="íślíḋè-TextBox 20"/>
            <p:cNvSpPr txBox="1">
              <a:spLocks/>
            </p:cNvSpPr>
            <p:nvPr/>
          </p:nvSpPr>
          <p:spPr bwMode="auto">
            <a:xfrm>
              <a:off x="3338110" y="2285216"/>
              <a:ext cx="2213143"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r">
                <a:lnSpc>
                  <a:spcPct val="120000"/>
                </a:lnSpc>
                <a:defRPr/>
              </a:pPr>
              <a:r>
                <a:rPr lang="zh-CN" altLang="en-US" sz="1400" dirty="0">
                  <a:cs typeface="+mn-ea"/>
                  <a:sym typeface="+mn-lt"/>
                </a:rPr>
                <a:t>点击此处更换文本编辑文字，点击此处更换文本编辑文字</a:t>
              </a:r>
              <a:endParaRPr lang="zh-CN" altLang="en-US" sz="1400" dirty="0"/>
            </a:p>
          </p:txBody>
        </p:sp>
        <p:sp>
          <p:nvSpPr>
            <p:cNvPr id="13" name="íślíḋè-TextBox 21"/>
            <p:cNvSpPr txBox="1">
              <a:spLocks/>
            </p:cNvSpPr>
            <p:nvPr/>
          </p:nvSpPr>
          <p:spPr bwMode="auto">
            <a:xfrm>
              <a:off x="3338110" y="3845626"/>
              <a:ext cx="2213143"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r">
                <a:lnSpc>
                  <a:spcPct val="120000"/>
                </a:lnSpc>
                <a:defRPr/>
              </a:pPr>
              <a:r>
                <a:rPr lang="zh-CN" altLang="en-US" sz="1400" dirty="0">
                  <a:cs typeface="+mn-ea"/>
                  <a:sym typeface="+mn-lt"/>
                </a:rPr>
                <a:t>点击此处更换文本编辑文字，点击此处更换文本编辑文字</a:t>
              </a:r>
              <a:endParaRPr lang="zh-CN" altLang="en-US" sz="1400" dirty="0"/>
            </a:p>
          </p:txBody>
        </p:sp>
        <p:sp>
          <p:nvSpPr>
            <p:cNvPr id="14" name="íślíḋè-TextBox 22"/>
            <p:cNvSpPr txBox="1">
              <a:spLocks/>
            </p:cNvSpPr>
            <p:nvPr/>
          </p:nvSpPr>
          <p:spPr bwMode="auto">
            <a:xfrm>
              <a:off x="3338110" y="5391888"/>
              <a:ext cx="2213143"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r">
                <a:lnSpc>
                  <a:spcPct val="120000"/>
                </a:lnSpc>
                <a:defRPr/>
              </a:pPr>
              <a:r>
                <a:rPr lang="zh-CN" altLang="en-US" sz="1400" dirty="0">
                  <a:cs typeface="+mn-ea"/>
                  <a:sym typeface="+mn-lt"/>
                </a:rPr>
                <a:t>点击此处更换文本编辑文字，点击此处更换文本编辑文字</a:t>
              </a:r>
              <a:endParaRPr lang="zh-CN" altLang="en-US" sz="1400" dirty="0"/>
            </a:p>
          </p:txBody>
        </p:sp>
        <p:sp>
          <p:nvSpPr>
            <p:cNvPr id="15" name="íślíḋè-TextBox 23"/>
            <p:cNvSpPr txBox="1">
              <a:spLocks/>
            </p:cNvSpPr>
            <p:nvPr/>
          </p:nvSpPr>
          <p:spPr bwMode="auto">
            <a:xfrm>
              <a:off x="6642571" y="2285216"/>
              <a:ext cx="2213143"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nSpc>
                  <a:spcPct val="120000"/>
                </a:lnSpc>
                <a:defRPr/>
              </a:pPr>
              <a:r>
                <a:rPr lang="zh-CN" altLang="en-US" sz="1400" dirty="0">
                  <a:cs typeface="+mn-ea"/>
                  <a:sym typeface="+mn-lt"/>
                </a:rPr>
                <a:t>点击此处更换文本编辑文字，点击此处更换文本编辑文字</a:t>
              </a:r>
              <a:endParaRPr lang="zh-CN" altLang="en-US" sz="1400" dirty="0"/>
            </a:p>
          </p:txBody>
        </p:sp>
        <p:sp>
          <p:nvSpPr>
            <p:cNvPr id="16" name="íślíḋè-TextBox 24"/>
            <p:cNvSpPr txBox="1">
              <a:spLocks/>
            </p:cNvSpPr>
            <p:nvPr/>
          </p:nvSpPr>
          <p:spPr bwMode="auto">
            <a:xfrm>
              <a:off x="6642571" y="3845626"/>
              <a:ext cx="2213143"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nSpc>
                  <a:spcPct val="120000"/>
                </a:lnSpc>
                <a:defRPr/>
              </a:pPr>
              <a:r>
                <a:rPr lang="zh-CN" altLang="en-US" sz="1400" dirty="0">
                  <a:cs typeface="+mn-ea"/>
                  <a:sym typeface="+mn-lt"/>
                </a:rPr>
                <a:t>点击此处更换文本编辑文字，点击此处更换文本编辑文字</a:t>
              </a:r>
              <a:endParaRPr lang="zh-CN" altLang="en-US" sz="1400" dirty="0"/>
            </a:p>
          </p:txBody>
        </p:sp>
        <p:sp>
          <p:nvSpPr>
            <p:cNvPr id="17" name="íślíḋè-TextBox 25"/>
            <p:cNvSpPr txBox="1">
              <a:spLocks/>
            </p:cNvSpPr>
            <p:nvPr/>
          </p:nvSpPr>
          <p:spPr bwMode="auto">
            <a:xfrm>
              <a:off x="6642571" y="5391888"/>
              <a:ext cx="2213143"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nSpc>
                  <a:spcPct val="120000"/>
                </a:lnSpc>
                <a:defRPr/>
              </a:pPr>
              <a:r>
                <a:rPr lang="zh-CN" altLang="en-US" sz="1400" dirty="0">
                  <a:cs typeface="+mn-ea"/>
                  <a:sym typeface="+mn-lt"/>
                </a:rPr>
                <a:t>点击此处更换文本编辑文字，点击此处更换文本编辑文字</a:t>
              </a:r>
              <a:endParaRPr lang="zh-CN" altLang="en-US" sz="1400" dirty="0"/>
            </a:p>
          </p:txBody>
        </p:sp>
      </p:grpSp>
    </p:spTree>
    <p:extLst>
      <p:ext uri="{BB962C8B-B14F-4D97-AF65-F5344CB8AC3E}">
        <p14:creationId xmlns:p14="http://schemas.microsoft.com/office/powerpoint/2010/main" val="37812176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合作与目标</a:t>
            </a:r>
          </a:p>
        </p:txBody>
      </p:sp>
      <p:grpSp>
        <p:nvGrpSpPr>
          <p:cNvPr id="4" name="0f4157a8-cc53-4451-b641-b93f4ec538e9"/>
          <p:cNvGrpSpPr>
            <a:grpSpLocks noChangeAspect="1"/>
          </p:cNvGrpSpPr>
          <p:nvPr/>
        </p:nvGrpSpPr>
        <p:grpSpPr>
          <a:xfrm>
            <a:off x="1722926" y="1925397"/>
            <a:ext cx="8752688" cy="3730605"/>
            <a:chOff x="1693430" y="1679590"/>
            <a:chExt cx="8752688" cy="3730605"/>
          </a:xfrm>
        </p:grpSpPr>
        <p:grpSp>
          <p:nvGrpSpPr>
            <p:cNvPr id="5" name="组合 4"/>
            <p:cNvGrpSpPr/>
            <p:nvPr/>
          </p:nvGrpSpPr>
          <p:grpSpPr>
            <a:xfrm>
              <a:off x="1745882" y="3433997"/>
              <a:ext cx="1550389" cy="1550389"/>
              <a:chOff x="897117" y="3301620"/>
              <a:chExt cx="2034816" cy="2034816"/>
            </a:xfrm>
          </p:grpSpPr>
          <p:sp>
            <p:nvSpPr>
              <p:cNvPr id="33" name="is1ide-Oval 38"/>
              <p:cNvSpPr/>
              <p:nvPr/>
            </p:nvSpPr>
            <p:spPr>
              <a:xfrm>
                <a:off x="897117" y="3301620"/>
                <a:ext cx="2034816" cy="2034816"/>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is1ide-Oval 39"/>
              <p:cNvSpPr/>
              <p:nvPr/>
            </p:nvSpPr>
            <p:spPr>
              <a:xfrm>
                <a:off x="1028700" y="3429000"/>
                <a:ext cx="1771650" cy="177165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 name="组合 5"/>
            <p:cNvGrpSpPr/>
            <p:nvPr/>
          </p:nvGrpSpPr>
          <p:grpSpPr>
            <a:xfrm>
              <a:off x="6509291" y="3433997"/>
              <a:ext cx="1550389" cy="1550389"/>
              <a:chOff x="6548617" y="3301620"/>
              <a:chExt cx="2034816" cy="2034816"/>
            </a:xfrm>
          </p:grpSpPr>
          <p:sp>
            <p:nvSpPr>
              <p:cNvPr id="31" name="is1ide-Oval 36"/>
              <p:cNvSpPr/>
              <p:nvPr/>
            </p:nvSpPr>
            <p:spPr>
              <a:xfrm>
                <a:off x="6548617" y="3301620"/>
                <a:ext cx="2034816" cy="2034816"/>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is1ide-Oval 37"/>
              <p:cNvSpPr/>
              <p:nvPr/>
            </p:nvSpPr>
            <p:spPr>
              <a:xfrm>
                <a:off x="6680200" y="3433203"/>
                <a:ext cx="1771650" cy="1771650"/>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组合 6"/>
            <p:cNvGrpSpPr/>
            <p:nvPr/>
          </p:nvGrpSpPr>
          <p:grpSpPr>
            <a:xfrm>
              <a:off x="4129961" y="1937206"/>
              <a:ext cx="1550389" cy="1550389"/>
              <a:chOff x="3725684" y="1525767"/>
              <a:chExt cx="2034816" cy="2034816"/>
            </a:xfrm>
          </p:grpSpPr>
          <p:sp>
            <p:nvSpPr>
              <p:cNvPr id="29" name="is1ide-Oval 34"/>
              <p:cNvSpPr/>
              <p:nvPr/>
            </p:nvSpPr>
            <p:spPr>
              <a:xfrm>
                <a:off x="3725684" y="1525767"/>
                <a:ext cx="2034816" cy="2034816"/>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is1ide-Oval 35"/>
              <p:cNvSpPr/>
              <p:nvPr/>
            </p:nvSpPr>
            <p:spPr>
              <a:xfrm>
                <a:off x="3857267" y="1657350"/>
                <a:ext cx="1771650" cy="1771650"/>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 name="组合 7"/>
            <p:cNvGrpSpPr/>
            <p:nvPr/>
          </p:nvGrpSpPr>
          <p:grpSpPr>
            <a:xfrm>
              <a:off x="8895729" y="1937206"/>
              <a:ext cx="1550389" cy="1550389"/>
              <a:chOff x="9379982" y="1525767"/>
              <a:chExt cx="2034816" cy="2034816"/>
            </a:xfrm>
          </p:grpSpPr>
          <p:sp>
            <p:nvSpPr>
              <p:cNvPr id="27" name="is1ide-Oval 32"/>
              <p:cNvSpPr/>
              <p:nvPr/>
            </p:nvSpPr>
            <p:spPr>
              <a:xfrm>
                <a:off x="9379982" y="1525767"/>
                <a:ext cx="2034816" cy="2034816"/>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is1ide-Oval 33"/>
              <p:cNvSpPr/>
              <p:nvPr/>
            </p:nvSpPr>
            <p:spPr>
              <a:xfrm>
                <a:off x="9511565" y="1657350"/>
                <a:ext cx="1771650" cy="1771650"/>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9" name="is1ide-箭头: 五边形 6"/>
            <p:cNvSpPr/>
            <p:nvPr/>
          </p:nvSpPr>
          <p:spPr>
            <a:xfrm rot="19500000">
              <a:off x="2891926" y="3419367"/>
              <a:ext cx="1036791" cy="395317"/>
            </a:xfrm>
            <a:prstGeom prst="homePlat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is1ide-箭头: 五边形 9"/>
            <p:cNvSpPr/>
            <p:nvPr/>
          </p:nvSpPr>
          <p:spPr>
            <a:xfrm rot="2209917">
              <a:off x="5262212" y="3189679"/>
              <a:ext cx="1036791" cy="395317"/>
            </a:xfrm>
            <a:prstGeom prst="homePlat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is1ide-箭头: 五边形 10"/>
            <p:cNvSpPr/>
            <p:nvPr/>
          </p:nvSpPr>
          <p:spPr>
            <a:xfrm rot="19500000">
              <a:off x="7641542" y="3419367"/>
              <a:ext cx="1036791" cy="395317"/>
            </a:xfrm>
            <a:prstGeom prst="homePlat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is1ide-任意多边形: 形状 34"/>
            <p:cNvSpPr>
              <a:spLocks/>
            </p:cNvSpPr>
            <p:nvPr/>
          </p:nvSpPr>
          <p:spPr bwMode="auto">
            <a:xfrm>
              <a:off x="9455097" y="2332410"/>
              <a:ext cx="431653" cy="735536"/>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a:noFill/>
            </a:ln>
            <a:extLst/>
          </p:spPr>
          <p:txBody>
            <a:bodyPr anchor="ctr"/>
            <a:lstStyle/>
            <a:p>
              <a:pPr algn="ctr"/>
              <a:endParaRPr/>
            </a:p>
          </p:txBody>
        </p:sp>
        <p:sp>
          <p:nvSpPr>
            <p:cNvPr id="13" name="is1ide-任意多边形: 形状 31"/>
            <p:cNvSpPr>
              <a:spLocks/>
            </p:cNvSpPr>
            <p:nvPr/>
          </p:nvSpPr>
          <p:spPr bwMode="auto">
            <a:xfrm>
              <a:off x="2323666" y="3819356"/>
              <a:ext cx="415466" cy="707954"/>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a:noFill/>
            </a:ln>
            <a:extLst/>
          </p:spPr>
          <p:txBody>
            <a:bodyPr anchor="ctr"/>
            <a:lstStyle/>
            <a:p>
              <a:pPr algn="ctr"/>
              <a:endParaRPr/>
            </a:p>
          </p:txBody>
        </p:sp>
        <p:sp>
          <p:nvSpPr>
            <p:cNvPr id="14" name="is1ide-任意多边形: 形状 33"/>
            <p:cNvSpPr>
              <a:spLocks/>
            </p:cNvSpPr>
            <p:nvPr/>
          </p:nvSpPr>
          <p:spPr bwMode="auto">
            <a:xfrm>
              <a:off x="7063349" y="3803357"/>
              <a:ext cx="434244" cy="739951"/>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w="9525">
              <a:noFill/>
              <a:round/>
              <a:headEnd/>
              <a:tailEnd/>
            </a:ln>
          </p:spPr>
          <p:txBody>
            <a:bodyPr anchor="ctr"/>
            <a:lstStyle/>
            <a:p>
              <a:pPr algn="ctr"/>
              <a:endParaRPr/>
            </a:p>
          </p:txBody>
        </p:sp>
        <p:sp>
          <p:nvSpPr>
            <p:cNvPr id="15" name="is1ide-任意多边形: 形状 32"/>
            <p:cNvSpPr>
              <a:spLocks/>
            </p:cNvSpPr>
            <p:nvPr/>
          </p:nvSpPr>
          <p:spPr bwMode="auto">
            <a:xfrm>
              <a:off x="4695429" y="2357253"/>
              <a:ext cx="419451" cy="714744"/>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a:noFill/>
            </a:ln>
            <a:extLst/>
          </p:spPr>
          <p:txBody>
            <a:bodyPr anchor="ctr"/>
            <a:lstStyle/>
            <a:p>
              <a:pPr algn="ctr"/>
              <a:endParaRPr/>
            </a:p>
          </p:txBody>
        </p:sp>
        <p:grpSp>
          <p:nvGrpSpPr>
            <p:cNvPr id="16" name="组合 15"/>
            <p:cNvGrpSpPr/>
            <p:nvPr/>
          </p:nvGrpSpPr>
          <p:grpSpPr>
            <a:xfrm>
              <a:off x="3554203" y="4268244"/>
              <a:ext cx="6891915" cy="1141951"/>
              <a:chOff x="1467192" y="5180920"/>
              <a:chExt cx="6891915" cy="1141951"/>
            </a:xfrm>
          </p:grpSpPr>
          <p:sp>
            <p:nvSpPr>
              <p:cNvPr id="23" name="is1ide-文本框 23"/>
              <p:cNvSpPr txBox="1"/>
              <p:nvPr/>
            </p:nvSpPr>
            <p:spPr>
              <a:xfrm>
                <a:off x="6338132" y="5696225"/>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cs typeface="+mn-ea"/>
                    <a:sym typeface="+mn-lt"/>
                  </a:rPr>
                  <a:t>点击此处更换文本编辑文字，点击此处更换文本编辑文字</a:t>
                </a:r>
                <a:endParaRPr lang="zh-CN" altLang="en-US" sz="1400" dirty="0"/>
              </a:p>
            </p:txBody>
          </p:sp>
          <p:sp>
            <p:nvSpPr>
              <p:cNvPr id="24" name="is1ide-Rectangle 29"/>
              <p:cNvSpPr/>
              <p:nvPr/>
            </p:nvSpPr>
            <p:spPr>
              <a:xfrm>
                <a:off x="6338131" y="5180920"/>
                <a:ext cx="2020976" cy="325410"/>
              </a:xfrm>
              <a:prstGeom prst="rect">
                <a:avLst/>
              </a:prstGeom>
            </p:spPr>
            <p:txBody>
              <a:bodyPr wrap="none" lIns="0" tIns="0" rIns="0" bIns="0" anchor="ctr" anchorCtr="1">
                <a:normAutofit/>
              </a:bodyPr>
              <a:lstStyle/>
              <a:p>
                <a:pPr lvl="0" algn="ctr" defTabSz="914378">
                  <a:spcBef>
                    <a:spcPct val="0"/>
                  </a:spcBef>
                  <a:defRPr/>
                </a:pPr>
                <a:r>
                  <a:rPr lang="zh-CN" altLang="en-US" sz="2000" b="1">
                    <a:solidFill>
                      <a:schemeClr val="accent4"/>
                    </a:solidFill>
                  </a:rPr>
                  <a:t>标题文本预设</a:t>
                </a:r>
              </a:p>
            </p:txBody>
          </p:sp>
          <p:sp>
            <p:nvSpPr>
              <p:cNvPr id="25" name="is1ide-文本框 25"/>
              <p:cNvSpPr txBox="1"/>
              <p:nvPr/>
            </p:nvSpPr>
            <p:spPr>
              <a:xfrm>
                <a:off x="1467193" y="5696225"/>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cs typeface="+mn-ea"/>
                    <a:sym typeface="+mn-lt"/>
                  </a:rPr>
                  <a:t>点击此处更换文本编辑文字，点击此处更换文本编辑文字</a:t>
                </a:r>
                <a:endParaRPr lang="zh-CN" altLang="en-US" sz="1400" dirty="0"/>
              </a:p>
            </p:txBody>
          </p:sp>
          <p:sp>
            <p:nvSpPr>
              <p:cNvPr id="26" name="is1ide-Rectangle 31"/>
              <p:cNvSpPr/>
              <p:nvPr/>
            </p:nvSpPr>
            <p:spPr>
              <a:xfrm>
                <a:off x="1467192" y="5180920"/>
                <a:ext cx="2020976" cy="325410"/>
              </a:xfrm>
              <a:prstGeom prst="rect">
                <a:avLst/>
              </a:prstGeom>
            </p:spPr>
            <p:txBody>
              <a:bodyPr wrap="none" lIns="0" tIns="0" rIns="0" bIns="0" anchor="ctr" anchorCtr="1">
                <a:normAutofit/>
              </a:bodyPr>
              <a:lstStyle/>
              <a:p>
                <a:pPr lvl="0" algn="ctr" defTabSz="914378">
                  <a:spcBef>
                    <a:spcPct val="0"/>
                  </a:spcBef>
                  <a:defRPr/>
                </a:pPr>
                <a:r>
                  <a:rPr lang="zh-CN" altLang="en-US" sz="2000" b="1">
                    <a:solidFill>
                      <a:schemeClr val="accent1"/>
                    </a:solidFill>
                  </a:rPr>
                  <a:t>标题文本预设</a:t>
                </a:r>
              </a:p>
            </p:txBody>
          </p:sp>
        </p:grpSp>
        <p:grpSp>
          <p:nvGrpSpPr>
            <p:cNvPr id="17" name="组合 16"/>
            <p:cNvGrpSpPr/>
            <p:nvPr/>
          </p:nvGrpSpPr>
          <p:grpSpPr>
            <a:xfrm>
              <a:off x="6564369" y="1679590"/>
              <a:ext cx="2020976" cy="1141951"/>
              <a:chOff x="8792902" y="806351"/>
              <a:chExt cx="2020976" cy="1141951"/>
            </a:xfrm>
          </p:grpSpPr>
          <p:sp>
            <p:nvSpPr>
              <p:cNvPr id="21" name="is1ide-文本框 27"/>
              <p:cNvSpPr txBox="1"/>
              <p:nvPr/>
            </p:nvSpPr>
            <p:spPr>
              <a:xfrm>
                <a:off x="8792903" y="1321656"/>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cs typeface="+mn-ea"/>
                    <a:sym typeface="+mn-lt"/>
                  </a:rPr>
                  <a:t>点击此处更换文本编辑文字，点击此处更换文本编辑文字</a:t>
                </a:r>
                <a:endParaRPr lang="zh-CN" altLang="en-US" sz="1400" dirty="0"/>
              </a:p>
            </p:txBody>
          </p:sp>
          <p:sp>
            <p:nvSpPr>
              <p:cNvPr id="22" name="is1ide-Rectangle 27"/>
              <p:cNvSpPr/>
              <p:nvPr/>
            </p:nvSpPr>
            <p:spPr>
              <a:xfrm>
                <a:off x="8792902" y="806351"/>
                <a:ext cx="2020976" cy="325410"/>
              </a:xfrm>
              <a:prstGeom prst="rect">
                <a:avLst/>
              </a:prstGeom>
            </p:spPr>
            <p:txBody>
              <a:bodyPr wrap="none" lIns="0" tIns="0" rIns="0" bIns="0" anchor="ctr" anchorCtr="1">
                <a:normAutofit/>
              </a:bodyPr>
              <a:lstStyle/>
              <a:p>
                <a:pPr lvl="0" algn="ctr" defTabSz="914378">
                  <a:spcBef>
                    <a:spcPct val="0"/>
                  </a:spcBef>
                  <a:defRPr/>
                </a:pPr>
                <a:r>
                  <a:rPr lang="zh-CN" altLang="en-US" sz="2000" b="1">
                    <a:solidFill>
                      <a:schemeClr val="accent6"/>
                    </a:solidFill>
                  </a:rPr>
                  <a:t>标题文本预设</a:t>
                </a:r>
              </a:p>
            </p:txBody>
          </p:sp>
        </p:grpSp>
        <p:grpSp>
          <p:nvGrpSpPr>
            <p:cNvPr id="18" name="组合 17"/>
            <p:cNvGrpSpPr/>
            <p:nvPr/>
          </p:nvGrpSpPr>
          <p:grpSpPr>
            <a:xfrm>
              <a:off x="1693430" y="1679590"/>
              <a:ext cx="2020976" cy="1141951"/>
              <a:chOff x="3921963" y="806351"/>
              <a:chExt cx="2020976" cy="1141951"/>
            </a:xfrm>
          </p:grpSpPr>
          <p:sp>
            <p:nvSpPr>
              <p:cNvPr id="19" name="is1ide-文本框 29"/>
              <p:cNvSpPr txBox="1"/>
              <p:nvPr/>
            </p:nvSpPr>
            <p:spPr>
              <a:xfrm>
                <a:off x="3921964" y="1321656"/>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cs typeface="+mn-ea"/>
                    <a:sym typeface="+mn-lt"/>
                  </a:rPr>
                  <a:t>点击此处更换文本编辑文字，点击此处更换文本编辑文字</a:t>
                </a:r>
                <a:endParaRPr lang="zh-CN" altLang="en-US" sz="1400" dirty="0"/>
              </a:p>
            </p:txBody>
          </p:sp>
          <p:sp>
            <p:nvSpPr>
              <p:cNvPr id="20" name="is1ide-Rectangle 25"/>
              <p:cNvSpPr/>
              <p:nvPr/>
            </p:nvSpPr>
            <p:spPr>
              <a:xfrm>
                <a:off x="3921963" y="806351"/>
                <a:ext cx="2020976" cy="325410"/>
              </a:xfrm>
              <a:prstGeom prst="rect">
                <a:avLst/>
              </a:prstGeom>
            </p:spPr>
            <p:txBody>
              <a:bodyPr wrap="none" lIns="0" tIns="0" rIns="0" bIns="0" anchor="ctr" anchorCtr="1">
                <a:normAutofit/>
              </a:bodyPr>
              <a:lstStyle/>
              <a:p>
                <a:pPr lvl="0" algn="ctr" defTabSz="914378">
                  <a:spcBef>
                    <a:spcPct val="0"/>
                  </a:spcBef>
                  <a:defRPr/>
                </a:pPr>
                <a:r>
                  <a:rPr lang="zh-CN" altLang="en-US" sz="2000" b="1" dirty="0">
                    <a:solidFill>
                      <a:schemeClr val="accent2"/>
                    </a:solidFill>
                  </a:rPr>
                  <a:t>标题文本预设</a:t>
                </a:r>
              </a:p>
            </p:txBody>
          </p:sp>
        </p:grpSp>
      </p:grpSp>
    </p:spTree>
    <p:extLst>
      <p:ext uri="{BB962C8B-B14F-4D97-AF65-F5344CB8AC3E}">
        <p14:creationId xmlns:p14="http://schemas.microsoft.com/office/powerpoint/2010/main" val="22167433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合作与目标</a:t>
            </a:r>
          </a:p>
        </p:txBody>
      </p:sp>
      <p:grpSp>
        <p:nvGrpSpPr>
          <p:cNvPr id="4" name="c69eb51f-793d-4b9c-9cd8-2403d0ec3da5">
            <a:extLst>
              <a:ext uri="{FF2B5EF4-FFF2-40B4-BE49-F238E27FC236}">
                <a16:creationId xmlns:a16="http://schemas.microsoft.com/office/drawing/2014/main" id="{B8131C1D-38D8-4F7E-B599-B4E6E0681E76}"/>
              </a:ext>
            </a:extLst>
          </p:cNvPr>
          <p:cNvGrpSpPr>
            <a:grpSpLocks noChangeAspect="1"/>
          </p:cNvGrpSpPr>
          <p:nvPr/>
        </p:nvGrpSpPr>
        <p:grpSpPr>
          <a:xfrm>
            <a:off x="835868" y="2265680"/>
            <a:ext cx="10540583" cy="3361263"/>
            <a:chOff x="1318356" y="2400585"/>
            <a:chExt cx="9480320" cy="3023158"/>
          </a:xfrm>
        </p:grpSpPr>
        <p:grpSp>
          <p:nvGrpSpPr>
            <p:cNvPr id="5" name="组合 4"/>
            <p:cNvGrpSpPr/>
            <p:nvPr/>
          </p:nvGrpSpPr>
          <p:grpSpPr>
            <a:xfrm>
              <a:off x="4458065" y="2420888"/>
              <a:ext cx="1061518" cy="1061518"/>
              <a:chOff x="5015880" y="2348880"/>
              <a:chExt cx="1061518" cy="1061518"/>
            </a:xfrm>
          </p:grpSpPr>
          <p:grpSp>
            <p:nvGrpSpPr>
              <p:cNvPr id="38" name="组合 37"/>
              <p:cNvGrpSpPr/>
              <p:nvPr/>
            </p:nvGrpSpPr>
            <p:grpSpPr>
              <a:xfrm>
                <a:off x="5015880" y="2348880"/>
                <a:ext cx="1061518" cy="1061518"/>
                <a:chOff x="4007768" y="1772816"/>
                <a:chExt cx="3168352" cy="3168352"/>
              </a:xfrm>
            </p:grpSpPr>
            <p:sp>
              <p:nvSpPr>
                <p:cNvPr id="40" name="椭圆 39"/>
                <p:cNvSpPr/>
                <p:nvPr/>
              </p:nvSpPr>
              <p:spPr>
                <a:xfrm>
                  <a:off x="4007768" y="1772816"/>
                  <a:ext cx="3168352" cy="31683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椭圆 40"/>
                <p:cNvSpPr/>
                <p:nvPr/>
              </p:nvSpPr>
              <p:spPr>
                <a:xfrm>
                  <a:off x="4223792" y="1988840"/>
                  <a:ext cx="2736304" cy="273630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椭圆 41"/>
                <p:cNvSpPr/>
                <p:nvPr/>
              </p:nvSpPr>
              <p:spPr>
                <a:xfrm>
                  <a:off x="4264748" y="1988839"/>
                  <a:ext cx="2736305" cy="27363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9" name="任意多边形: 形状 3"/>
              <p:cNvSpPr>
                <a:spLocks noChangeAspect="1"/>
              </p:cNvSpPr>
              <p:nvPr/>
            </p:nvSpPr>
            <p:spPr bwMode="auto">
              <a:xfrm flipV="1">
                <a:off x="5343247" y="2605859"/>
                <a:ext cx="456609" cy="455317"/>
              </a:xfrm>
              <a:custGeom>
                <a:avLst/>
                <a:gdLst>
                  <a:gd name="connsiteX0" fmla="*/ 303461 w 607465"/>
                  <a:gd name="connsiteY0" fmla="*/ 241994 h 605749"/>
                  <a:gd name="connsiteX1" fmla="*/ 354648 w 607465"/>
                  <a:gd name="connsiteY1" fmla="*/ 293112 h 605749"/>
                  <a:gd name="connsiteX2" fmla="*/ 303461 w 607465"/>
                  <a:gd name="connsiteY2" fmla="*/ 344230 h 605749"/>
                  <a:gd name="connsiteX3" fmla="*/ 252274 w 607465"/>
                  <a:gd name="connsiteY3" fmla="*/ 293112 h 605749"/>
                  <a:gd name="connsiteX4" fmla="*/ 303461 w 607465"/>
                  <a:gd name="connsiteY4" fmla="*/ 241994 h 605749"/>
                  <a:gd name="connsiteX5" fmla="*/ 303860 w 607465"/>
                  <a:gd name="connsiteY5" fmla="*/ 130222 h 605749"/>
                  <a:gd name="connsiteX6" fmla="*/ 141170 w 607465"/>
                  <a:gd name="connsiteY6" fmla="*/ 292690 h 605749"/>
                  <a:gd name="connsiteX7" fmla="*/ 303860 w 607465"/>
                  <a:gd name="connsiteY7" fmla="*/ 456018 h 605749"/>
                  <a:gd name="connsiteX8" fmla="*/ 466549 w 607465"/>
                  <a:gd name="connsiteY8" fmla="*/ 292690 h 605749"/>
                  <a:gd name="connsiteX9" fmla="*/ 303860 w 607465"/>
                  <a:gd name="connsiteY9" fmla="*/ 130222 h 605749"/>
                  <a:gd name="connsiteX10" fmla="*/ 390369 w 607465"/>
                  <a:gd name="connsiteY10" fmla="*/ 527 h 605749"/>
                  <a:gd name="connsiteX11" fmla="*/ 418345 w 607465"/>
                  <a:gd name="connsiteY11" fmla="*/ 8156 h 605749"/>
                  <a:gd name="connsiteX12" fmla="*/ 455359 w 607465"/>
                  <a:gd name="connsiteY12" fmla="*/ 34804 h 605749"/>
                  <a:gd name="connsiteX13" fmla="*/ 459663 w 607465"/>
                  <a:gd name="connsiteY13" fmla="*/ 73487 h 605749"/>
                  <a:gd name="connsiteX14" fmla="*/ 450194 w 607465"/>
                  <a:gd name="connsiteY14" fmla="*/ 97556 h 605749"/>
                  <a:gd name="connsiteX15" fmla="*/ 458802 w 607465"/>
                  <a:gd name="connsiteY15" fmla="*/ 131941 h 605749"/>
                  <a:gd name="connsiteX16" fmla="*/ 465688 w 607465"/>
                  <a:gd name="connsiteY16" fmla="*/ 137958 h 605749"/>
                  <a:gd name="connsiteX17" fmla="*/ 500120 w 607465"/>
                  <a:gd name="connsiteY17" fmla="*/ 144835 h 605749"/>
                  <a:gd name="connsiteX18" fmla="*/ 524222 w 607465"/>
                  <a:gd name="connsiteY18" fmla="*/ 134520 h 605749"/>
                  <a:gd name="connsiteX19" fmla="*/ 562958 w 607465"/>
                  <a:gd name="connsiteY19" fmla="*/ 136239 h 605749"/>
                  <a:gd name="connsiteX20" fmla="*/ 594807 w 607465"/>
                  <a:gd name="connsiteY20" fmla="*/ 179220 h 605749"/>
                  <a:gd name="connsiteX21" fmla="*/ 601694 w 607465"/>
                  <a:gd name="connsiteY21" fmla="*/ 222201 h 605749"/>
                  <a:gd name="connsiteX22" fmla="*/ 576731 w 607465"/>
                  <a:gd name="connsiteY22" fmla="*/ 252288 h 605749"/>
                  <a:gd name="connsiteX23" fmla="*/ 549185 w 607465"/>
                  <a:gd name="connsiteY23" fmla="*/ 264323 h 605749"/>
                  <a:gd name="connsiteX24" fmla="*/ 530248 w 607465"/>
                  <a:gd name="connsiteY24" fmla="*/ 283234 h 605749"/>
                  <a:gd name="connsiteX25" fmla="*/ 530248 w 607465"/>
                  <a:gd name="connsiteY25" fmla="*/ 292690 h 605749"/>
                  <a:gd name="connsiteX26" fmla="*/ 530248 w 607465"/>
                  <a:gd name="connsiteY26" fmla="*/ 307303 h 605749"/>
                  <a:gd name="connsiteX27" fmla="*/ 549185 w 607465"/>
                  <a:gd name="connsiteY27" fmla="*/ 328794 h 605749"/>
                  <a:gd name="connsiteX28" fmla="*/ 579313 w 607465"/>
                  <a:gd name="connsiteY28" fmla="*/ 340829 h 605749"/>
                  <a:gd name="connsiteX29" fmla="*/ 605998 w 607465"/>
                  <a:gd name="connsiteY29" fmla="*/ 369196 h 605749"/>
                  <a:gd name="connsiteX30" fmla="*/ 599111 w 607465"/>
                  <a:gd name="connsiteY30" fmla="*/ 425071 h 605749"/>
                  <a:gd name="connsiteX31" fmla="*/ 573288 w 607465"/>
                  <a:gd name="connsiteY31" fmla="*/ 459456 h 605749"/>
                  <a:gd name="connsiteX32" fmla="*/ 533691 w 607465"/>
                  <a:gd name="connsiteY32" fmla="*/ 461175 h 605749"/>
                  <a:gd name="connsiteX33" fmla="*/ 494095 w 607465"/>
                  <a:gd name="connsiteY33" fmla="*/ 446562 h 605749"/>
                  <a:gd name="connsiteX34" fmla="*/ 459663 w 607465"/>
                  <a:gd name="connsiteY34" fmla="*/ 452579 h 605749"/>
                  <a:gd name="connsiteX35" fmla="*/ 453637 w 607465"/>
                  <a:gd name="connsiteY35" fmla="*/ 484385 h 605749"/>
                  <a:gd name="connsiteX36" fmla="*/ 471714 w 607465"/>
                  <a:gd name="connsiteY36" fmla="*/ 525647 h 605749"/>
                  <a:gd name="connsiteX37" fmla="*/ 472575 w 607465"/>
                  <a:gd name="connsiteY37" fmla="*/ 565189 h 605749"/>
                  <a:gd name="connsiteX38" fmla="*/ 435561 w 607465"/>
                  <a:gd name="connsiteY38" fmla="*/ 593557 h 605749"/>
                  <a:gd name="connsiteX39" fmla="*/ 384774 w 607465"/>
                  <a:gd name="connsiteY39" fmla="*/ 602153 h 605749"/>
                  <a:gd name="connsiteX40" fmla="*/ 354646 w 607465"/>
                  <a:gd name="connsiteY40" fmla="*/ 578943 h 605749"/>
                  <a:gd name="connsiteX41" fmla="*/ 332266 w 607465"/>
                  <a:gd name="connsiteY41" fmla="*/ 528226 h 605749"/>
                  <a:gd name="connsiteX42" fmla="*/ 318493 w 607465"/>
                  <a:gd name="connsiteY42" fmla="*/ 508454 h 605749"/>
                  <a:gd name="connsiteX43" fmla="*/ 314189 w 607465"/>
                  <a:gd name="connsiteY43" fmla="*/ 508454 h 605749"/>
                  <a:gd name="connsiteX44" fmla="*/ 303860 w 607465"/>
                  <a:gd name="connsiteY44" fmla="*/ 508454 h 605749"/>
                  <a:gd name="connsiteX45" fmla="*/ 286644 w 607465"/>
                  <a:gd name="connsiteY45" fmla="*/ 528226 h 605749"/>
                  <a:gd name="connsiteX46" fmla="*/ 266846 w 607465"/>
                  <a:gd name="connsiteY46" fmla="*/ 579803 h 605749"/>
                  <a:gd name="connsiteX47" fmla="*/ 238439 w 607465"/>
                  <a:gd name="connsiteY47" fmla="*/ 605591 h 605749"/>
                  <a:gd name="connsiteX48" fmla="*/ 189374 w 607465"/>
                  <a:gd name="connsiteY48" fmla="*/ 596136 h 605749"/>
                  <a:gd name="connsiteX49" fmla="*/ 148917 w 607465"/>
                  <a:gd name="connsiteY49" fmla="*/ 572926 h 605749"/>
                  <a:gd name="connsiteX50" fmla="*/ 146335 w 607465"/>
                  <a:gd name="connsiteY50" fmla="*/ 533383 h 605749"/>
                  <a:gd name="connsiteX51" fmla="*/ 166994 w 607465"/>
                  <a:gd name="connsiteY51" fmla="*/ 479227 h 605749"/>
                  <a:gd name="connsiteX52" fmla="*/ 165272 w 607465"/>
                  <a:gd name="connsiteY52" fmla="*/ 450000 h 605749"/>
                  <a:gd name="connsiteX53" fmla="*/ 136005 w 607465"/>
                  <a:gd name="connsiteY53" fmla="*/ 450000 h 605749"/>
                  <a:gd name="connsiteX54" fmla="*/ 82636 w 607465"/>
                  <a:gd name="connsiteY54" fmla="*/ 474070 h 605749"/>
                  <a:gd name="connsiteX55" fmla="*/ 43900 w 607465"/>
                  <a:gd name="connsiteY55" fmla="*/ 472350 h 605749"/>
                  <a:gd name="connsiteX56" fmla="*/ 15494 w 607465"/>
                  <a:gd name="connsiteY56" fmla="*/ 431089 h 605749"/>
                  <a:gd name="connsiteX57" fmla="*/ 3443 w 607465"/>
                  <a:gd name="connsiteY57" fmla="*/ 386388 h 605749"/>
                  <a:gd name="connsiteX58" fmla="*/ 29267 w 607465"/>
                  <a:gd name="connsiteY58" fmla="*/ 356302 h 605749"/>
                  <a:gd name="connsiteX59" fmla="*/ 80054 w 607465"/>
                  <a:gd name="connsiteY59" fmla="*/ 333952 h 605749"/>
                  <a:gd name="connsiteX60" fmla="*/ 98130 w 607465"/>
                  <a:gd name="connsiteY60" fmla="*/ 310742 h 605749"/>
                  <a:gd name="connsiteX61" fmla="*/ 76610 w 607465"/>
                  <a:gd name="connsiteY61" fmla="*/ 288392 h 605749"/>
                  <a:gd name="connsiteX62" fmla="*/ 26685 w 607465"/>
                  <a:gd name="connsiteY62" fmla="*/ 269480 h 605749"/>
                  <a:gd name="connsiteX63" fmla="*/ 0 w 607465"/>
                  <a:gd name="connsiteY63" fmla="*/ 241113 h 605749"/>
                  <a:gd name="connsiteX64" fmla="*/ 9469 w 607465"/>
                  <a:gd name="connsiteY64" fmla="*/ 192114 h 605749"/>
                  <a:gd name="connsiteX65" fmla="*/ 33571 w 607465"/>
                  <a:gd name="connsiteY65" fmla="*/ 151712 h 605749"/>
                  <a:gd name="connsiteX66" fmla="*/ 72307 w 607465"/>
                  <a:gd name="connsiteY66" fmla="*/ 148274 h 605749"/>
                  <a:gd name="connsiteX67" fmla="*/ 113625 w 607465"/>
                  <a:gd name="connsiteY67" fmla="*/ 163747 h 605749"/>
                  <a:gd name="connsiteX68" fmla="*/ 145474 w 607465"/>
                  <a:gd name="connsiteY68" fmla="*/ 156870 h 605749"/>
                  <a:gd name="connsiteX69" fmla="*/ 148917 w 607465"/>
                  <a:gd name="connsiteY69" fmla="*/ 122485 h 605749"/>
                  <a:gd name="connsiteX70" fmla="*/ 131701 w 607465"/>
                  <a:gd name="connsiteY70" fmla="*/ 84662 h 605749"/>
                  <a:gd name="connsiteX71" fmla="*/ 133423 w 607465"/>
                  <a:gd name="connsiteY71" fmla="*/ 45979 h 605749"/>
                  <a:gd name="connsiteX72" fmla="*/ 174741 w 607465"/>
                  <a:gd name="connsiteY72" fmla="*/ 18471 h 605749"/>
                  <a:gd name="connsiteX73" fmla="*/ 220363 w 607465"/>
                  <a:gd name="connsiteY73" fmla="*/ 6437 h 605749"/>
                  <a:gd name="connsiteX74" fmla="*/ 249630 w 607465"/>
                  <a:gd name="connsiteY74" fmla="*/ 32225 h 605749"/>
                  <a:gd name="connsiteX75" fmla="*/ 262542 w 607465"/>
                  <a:gd name="connsiteY75" fmla="*/ 60593 h 605749"/>
                  <a:gd name="connsiteX76" fmla="*/ 292669 w 607465"/>
                  <a:gd name="connsiteY76" fmla="*/ 76925 h 605749"/>
                  <a:gd name="connsiteX77" fmla="*/ 314189 w 607465"/>
                  <a:gd name="connsiteY77" fmla="*/ 76066 h 605749"/>
                  <a:gd name="connsiteX78" fmla="*/ 316772 w 607465"/>
                  <a:gd name="connsiteY78" fmla="*/ 76066 h 605749"/>
                  <a:gd name="connsiteX79" fmla="*/ 327962 w 607465"/>
                  <a:gd name="connsiteY79" fmla="*/ 56295 h 605749"/>
                  <a:gd name="connsiteX80" fmla="*/ 338291 w 607465"/>
                  <a:gd name="connsiteY80" fmla="*/ 27068 h 605749"/>
                  <a:gd name="connsiteX81" fmla="*/ 367558 w 607465"/>
                  <a:gd name="connsiteY81" fmla="*/ 1279 h 605749"/>
                  <a:gd name="connsiteX82" fmla="*/ 390369 w 607465"/>
                  <a:gd name="connsiteY82" fmla="*/ 527 h 60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07465" h="605749">
                    <a:moveTo>
                      <a:pt x="303461" y="241994"/>
                    </a:moveTo>
                    <a:cubicBezTo>
                      <a:pt x="331731" y="241994"/>
                      <a:pt x="354648" y="264880"/>
                      <a:pt x="354648" y="293112"/>
                    </a:cubicBezTo>
                    <a:cubicBezTo>
                      <a:pt x="354648" y="321344"/>
                      <a:pt x="331731" y="344230"/>
                      <a:pt x="303461" y="344230"/>
                    </a:cubicBezTo>
                    <a:cubicBezTo>
                      <a:pt x="275191" y="344230"/>
                      <a:pt x="252274" y="321344"/>
                      <a:pt x="252274" y="293112"/>
                    </a:cubicBezTo>
                    <a:cubicBezTo>
                      <a:pt x="252274" y="264880"/>
                      <a:pt x="275191" y="241994"/>
                      <a:pt x="303461" y="241994"/>
                    </a:cubicBezTo>
                    <a:close/>
                    <a:moveTo>
                      <a:pt x="303860" y="130222"/>
                    </a:moveTo>
                    <a:cubicBezTo>
                      <a:pt x="213476" y="130222"/>
                      <a:pt x="141170" y="203290"/>
                      <a:pt x="141170" y="292690"/>
                    </a:cubicBezTo>
                    <a:cubicBezTo>
                      <a:pt x="141170" y="382950"/>
                      <a:pt x="213476" y="456018"/>
                      <a:pt x="303860" y="456018"/>
                    </a:cubicBezTo>
                    <a:cubicBezTo>
                      <a:pt x="393382" y="456018"/>
                      <a:pt x="466549" y="382950"/>
                      <a:pt x="466549" y="292690"/>
                    </a:cubicBezTo>
                    <a:cubicBezTo>
                      <a:pt x="466549" y="203290"/>
                      <a:pt x="393382" y="130222"/>
                      <a:pt x="303860" y="130222"/>
                    </a:cubicBezTo>
                    <a:close/>
                    <a:moveTo>
                      <a:pt x="390369" y="527"/>
                    </a:moveTo>
                    <a:cubicBezTo>
                      <a:pt x="398977" y="1494"/>
                      <a:pt x="408446" y="3858"/>
                      <a:pt x="418345" y="8156"/>
                    </a:cubicBezTo>
                    <a:cubicBezTo>
                      <a:pt x="436422" y="15892"/>
                      <a:pt x="448473" y="26208"/>
                      <a:pt x="455359" y="34804"/>
                    </a:cubicBezTo>
                    <a:cubicBezTo>
                      <a:pt x="463967" y="43400"/>
                      <a:pt x="463967" y="62312"/>
                      <a:pt x="459663" y="73487"/>
                    </a:cubicBezTo>
                    <a:lnTo>
                      <a:pt x="450194" y="97556"/>
                    </a:lnTo>
                    <a:cubicBezTo>
                      <a:pt x="445890" y="109591"/>
                      <a:pt x="450194" y="124205"/>
                      <a:pt x="458802" y="131941"/>
                    </a:cubicBezTo>
                    <a:cubicBezTo>
                      <a:pt x="461385" y="133660"/>
                      <a:pt x="463106" y="136239"/>
                      <a:pt x="465688" y="137958"/>
                    </a:cubicBezTo>
                    <a:cubicBezTo>
                      <a:pt x="474296" y="146555"/>
                      <a:pt x="488930" y="149993"/>
                      <a:pt x="500120" y="144835"/>
                    </a:cubicBezTo>
                    <a:lnTo>
                      <a:pt x="524222" y="134520"/>
                    </a:lnTo>
                    <a:cubicBezTo>
                      <a:pt x="534552" y="129362"/>
                      <a:pt x="553489" y="129362"/>
                      <a:pt x="562958" y="136239"/>
                    </a:cubicBezTo>
                    <a:cubicBezTo>
                      <a:pt x="573288" y="143976"/>
                      <a:pt x="586199" y="157730"/>
                      <a:pt x="594807" y="179220"/>
                    </a:cubicBezTo>
                    <a:cubicBezTo>
                      <a:pt x="601694" y="196413"/>
                      <a:pt x="602554" y="211026"/>
                      <a:pt x="601694" y="222201"/>
                    </a:cubicBezTo>
                    <a:cubicBezTo>
                      <a:pt x="600833" y="234236"/>
                      <a:pt x="587921" y="247130"/>
                      <a:pt x="576731" y="252288"/>
                    </a:cubicBezTo>
                    <a:lnTo>
                      <a:pt x="549185" y="264323"/>
                    </a:lnTo>
                    <a:cubicBezTo>
                      <a:pt x="537995" y="269480"/>
                      <a:pt x="530248" y="277217"/>
                      <a:pt x="530248" y="283234"/>
                    </a:cubicBezTo>
                    <a:cubicBezTo>
                      <a:pt x="530248" y="285813"/>
                      <a:pt x="530248" y="289251"/>
                      <a:pt x="530248" y="292690"/>
                    </a:cubicBezTo>
                    <a:cubicBezTo>
                      <a:pt x="530248" y="296988"/>
                      <a:pt x="530248" y="302146"/>
                      <a:pt x="530248" y="307303"/>
                    </a:cubicBezTo>
                    <a:cubicBezTo>
                      <a:pt x="529387" y="315040"/>
                      <a:pt x="537134" y="324496"/>
                      <a:pt x="549185" y="328794"/>
                    </a:cubicBezTo>
                    <a:lnTo>
                      <a:pt x="579313" y="340829"/>
                    </a:lnTo>
                    <a:cubicBezTo>
                      <a:pt x="590503" y="345127"/>
                      <a:pt x="603415" y="357161"/>
                      <a:pt x="605998" y="369196"/>
                    </a:cubicBezTo>
                    <a:cubicBezTo>
                      <a:pt x="608580" y="383810"/>
                      <a:pt x="608580" y="403581"/>
                      <a:pt x="599111" y="425071"/>
                    </a:cubicBezTo>
                    <a:cubicBezTo>
                      <a:pt x="591364" y="442264"/>
                      <a:pt x="581895" y="453439"/>
                      <a:pt x="573288" y="459456"/>
                    </a:cubicBezTo>
                    <a:cubicBezTo>
                      <a:pt x="563819" y="467193"/>
                      <a:pt x="544881" y="465473"/>
                      <a:pt x="533691" y="461175"/>
                    </a:cubicBezTo>
                    <a:lnTo>
                      <a:pt x="494095" y="446562"/>
                    </a:lnTo>
                    <a:cubicBezTo>
                      <a:pt x="482904" y="442264"/>
                      <a:pt x="467410" y="444843"/>
                      <a:pt x="459663" y="452579"/>
                    </a:cubicBezTo>
                    <a:cubicBezTo>
                      <a:pt x="451916" y="459456"/>
                      <a:pt x="448473" y="474070"/>
                      <a:pt x="453637" y="484385"/>
                    </a:cubicBezTo>
                    <a:lnTo>
                      <a:pt x="471714" y="525647"/>
                    </a:lnTo>
                    <a:cubicBezTo>
                      <a:pt x="476879" y="536822"/>
                      <a:pt x="479461" y="555734"/>
                      <a:pt x="472575" y="565189"/>
                    </a:cubicBezTo>
                    <a:cubicBezTo>
                      <a:pt x="466549" y="575505"/>
                      <a:pt x="455359" y="585820"/>
                      <a:pt x="435561" y="593557"/>
                    </a:cubicBezTo>
                    <a:cubicBezTo>
                      <a:pt x="415763" y="601293"/>
                      <a:pt x="397686" y="602153"/>
                      <a:pt x="384774" y="602153"/>
                    </a:cubicBezTo>
                    <a:cubicBezTo>
                      <a:pt x="372723" y="601293"/>
                      <a:pt x="358950" y="589259"/>
                      <a:pt x="354646" y="578943"/>
                    </a:cubicBezTo>
                    <a:lnTo>
                      <a:pt x="332266" y="528226"/>
                    </a:lnTo>
                    <a:cubicBezTo>
                      <a:pt x="327101" y="517910"/>
                      <a:pt x="321075" y="508454"/>
                      <a:pt x="318493" y="508454"/>
                    </a:cubicBezTo>
                    <a:cubicBezTo>
                      <a:pt x="316772" y="508454"/>
                      <a:pt x="315050" y="508454"/>
                      <a:pt x="314189" y="508454"/>
                    </a:cubicBezTo>
                    <a:cubicBezTo>
                      <a:pt x="310746" y="508454"/>
                      <a:pt x="307303" y="508454"/>
                      <a:pt x="303860" y="508454"/>
                    </a:cubicBezTo>
                    <a:cubicBezTo>
                      <a:pt x="298695" y="508454"/>
                      <a:pt x="290948" y="517051"/>
                      <a:pt x="286644" y="528226"/>
                    </a:cubicBezTo>
                    <a:lnTo>
                      <a:pt x="266846" y="579803"/>
                    </a:lnTo>
                    <a:cubicBezTo>
                      <a:pt x="262542" y="590978"/>
                      <a:pt x="250490" y="605591"/>
                      <a:pt x="238439" y="605591"/>
                    </a:cubicBezTo>
                    <a:cubicBezTo>
                      <a:pt x="228110" y="606451"/>
                      <a:pt x="211755" y="603872"/>
                      <a:pt x="189374" y="596136"/>
                    </a:cubicBezTo>
                    <a:cubicBezTo>
                      <a:pt x="168715" y="589259"/>
                      <a:pt x="156664" y="580663"/>
                      <a:pt x="148917" y="572926"/>
                    </a:cubicBezTo>
                    <a:cubicBezTo>
                      <a:pt x="141170" y="564330"/>
                      <a:pt x="142031" y="544558"/>
                      <a:pt x="146335" y="533383"/>
                    </a:cubicBezTo>
                    <a:lnTo>
                      <a:pt x="166994" y="479227"/>
                    </a:lnTo>
                    <a:cubicBezTo>
                      <a:pt x="171298" y="467193"/>
                      <a:pt x="170437" y="455158"/>
                      <a:pt x="165272" y="450000"/>
                    </a:cubicBezTo>
                    <a:cubicBezTo>
                      <a:pt x="160107" y="444843"/>
                      <a:pt x="147195" y="444843"/>
                      <a:pt x="136005" y="450000"/>
                    </a:cubicBezTo>
                    <a:lnTo>
                      <a:pt x="82636" y="474070"/>
                    </a:lnTo>
                    <a:cubicBezTo>
                      <a:pt x="71446" y="479227"/>
                      <a:pt x="52508" y="480947"/>
                      <a:pt x="43900" y="472350"/>
                    </a:cubicBezTo>
                    <a:cubicBezTo>
                      <a:pt x="35292" y="465473"/>
                      <a:pt x="25824" y="452579"/>
                      <a:pt x="15494" y="431089"/>
                    </a:cubicBezTo>
                    <a:cubicBezTo>
                      <a:pt x="6026" y="411317"/>
                      <a:pt x="3443" y="396704"/>
                      <a:pt x="3443" y="386388"/>
                    </a:cubicBezTo>
                    <a:cubicBezTo>
                      <a:pt x="4304" y="374354"/>
                      <a:pt x="18077" y="361460"/>
                      <a:pt x="29267" y="356302"/>
                    </a:cubicBezTo>
                    <a:lnTo>
                      <a:pt x="80054" y="333952"/>
                    </a:lnTo>
                    <a:cubicBezTo>
                      <a:pt x="90383" y="328794"/>
                      <a:pt x="98991" y="318479"/>
                      <a:pt x="98130" y="310742"/>
                    </a:cubicBezTo>
                    <a:cubicBezTo>
                      <a:pt x="97270" y="302146"/>
                      <a:pt x="87801" y="292690"/>
                      <a:pt x="76610" y="288392"/>
                    </a:cubicBezTo>
                    <a:lnTo>
                      <a:pt x="26685" y="269480"/>
                    </a:lnTo>
                    <a:cubicBezTo>
                      <a:pt x="15494" y="265182"/>
                      <a:pt x="861" y="253147"/>
                      <a:pt x="0" y="241113"/>
                    </a:cubicBezTo>
                    <a:cubicBezTo>
                      <a:pt x="0" y="229938"/>
                      <a:pt x="1722" y="214465"/>
                      <a:pt x="9469" y="192114"/>
                    </a:cubicBezTo>
                    <a:cubicBezTo>
                      <a:pt x="17216" y="170624"/>
                      <a:pt x="25824" y="158589"/>
                      <a:pt x="33571" y="151712"/>
                    </a:cubicBezTo>
                    <a:cubicBezTo>
                      <a:pt x="42179" y="143116"/>
                      <a:pt x="61116" y="143976"/>
                      <a:pt x="72307" y="148274"/>
                    </a:cubicBezTo>
                    <a:lnTo>
                      <a:pt x="113625" y="163747"/>
                    </a:lnTo>
                    <a:cubicBezTo>
                      <a:pt x="124815" y="168045"/>
                      <a:pt x="138588" y="164607"/>
                      <a:pt x="145474" y="156870"/>
                    </a:cubicBezTo>
                    <a:cubicBezTo>
                      <a:pt x="152360" y="148274"/>
                      <a:pt x="154082" y="133660"/>
                      <a:pt x="148917" y="122485"/>
                    </a:cubicBezTo>
                    <a:lnTo>
                      <a:pt x="131701" y="84662"/>
                    </a:lnTo>
                    <a:cubicBezTo>
                      <a:pt x="127397" y="73487"/>
                      <a:pt x="125676" y="54575"/>
                      <a:pt x="133423" y="45979"/>
                    </a:cubicBezTo>
                    <a:cubicBezTo>
                      <a:pt x="141170" y="38243"/>
                      <a:pt x="153221" y="27927"/>
                      <a:pt x="174741" y="18471"/>
                    </a:cubicBezTo>
                    <a:cubicBezTo>
                      <a:pt x="194539" y="9015"/>
                      <a:pt x="209172" y="6437"/>
                      <a:pt x="220363" y="6437"/>
                    </a:cubicBezTo>
                    <a:cubicBezTo>
                      <a:pt x="232414" y="6437"/>
                      <a:pt x="244465" y="21050"/>
                      <a:pt x="249630" y="32225"/>
                    </a:cubicBezTo>
                    <a:lnTo>
                      <a:pt x="262542" y="60593"/>
                    </a:lnTo>
                    <a:cubicBezTo>
                      <a:pt x="267706" y="71768"/>
                      <a:pt x="280618" y="78645"/>
                      <a:pt x="292669" y="76925"/>
                    </a:cubicBezTo>
                    <a:cubicBezTo>
                      <a:pt x="299556" y="76925"/>
                      <a:pt x="306442" y="76066"/>
                      <a:pt x="314189" y="76066"/>
                    </a:cubicBezTo>
                    <a:cubicBezTo>
                      <a:pt x="315050" y="76066"/>
                      <a:pt x="315911" y="76066"/>
                      <a:pt x="316772" y="76066"/>
                    </a:cubicBezTo>
                    <a:cubicBezTo>
                      <a:pt x="318493" y="76066"/>
                      <a:pt x="323658" y="67470"/>
                      <a:pt x="327962" y="56295"/>
                    </a:cubicBezTo>
                    <a:lnTo>
                      <a:pt x="338291" y="27068"/>
                    </a:lnTo>
                    <a:cubicBezTo>
                      <a:pt x="342595" y="15892"/>
                      <a:pt x="355507" y="2998"/>
                      <a:pt x="367558" y="1279"/>
                    </a:cubicBezTo>
                    <a:cubicBezTo>
                      <a:pt x="374014" y="-10"/>
                      <a:pt x="381761" y="-440"/>
                      <a:pt x="390369" y="527"/>
                    </a:cubicBezTo>
                    <a:close/>
                  </a:path>
                </a:pathLst>
              </a:custGeom>
              <a:solidFill>
                <a:schemeClr val="bg1"/>
              </a:solidFill>
              <a:ln>
                <a:noFill/>
              </a:ln>
            </p:spPr>
            <p:txBody>
              <a:bodyPr/>
              <a:lstStyle/>
              <a:p>
                <a:endParaRPr lang="zh-CN" altLang="en-US">
                  <a:cs typeface="+mn-ea"/>
                  <a:sym typeface="+mn-lt"/>
                </a:endParaRPr>
              </a:p>
            </p:txBody>
          </p:sp>
        </p:grpSp>
        <p:grpSp>
          <p:nvGrpSpPr>
            <p:cNvPr id="6" name="组合 5"/>
            <p:cNvGrpSpPr/>
            <p:nvPr/>
          </p:nvGrpSpPr>
          <p:grpSpPr>
            <a:xfrm>
              <a:off x="6670898" y="2400585"/>
              <a:ext cx="1061518" cy="1061518"/>
              <a:chOff x="6117115" y="2348880"/>
              <a:chExt cx="1061518" cy="1061518"/>
            </a:xfrm>
          </p:grpSpPr>
          <p:grpSp>
            <p:nvGrpSpPr>
              <p:cNvPr id="33" name="组合 32"/>
              <p:cNvGrpSpPr/>
              <p:nvPr/>
            </p:nvGrpSpPr>
            <p:grpSpPr>
              <a:xfrm rot="10800000">
                <a:off x="6117115" y="2348880"/>
                <a:ext cx="1061518" cy="1061518"/>
                <a:chOff x="4007768" y="1772816"/>
                <a:chExt cx="3168352" cy="3168352"/>
              </a:xfrm>
            </p:grpSpPr>
            <p:sp>
              <p:nvSpPr>
                <p:cNvPr id="35" name="椭圆 34"/>
                <p:cNvSpPr/>
                <p:nvPr/>
              </p:nvSpPr>
              <p:spPr>
                <a:xfrm>
                  <a:off x="4007768" y="1772816"/>
                  <a:ext cx="3168352" cy="31683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 name="椭圆 35"/>
                <p:cNvSpPr/>
                <p:nvPr/>
              </p:nvSpPr>
              <p:spPr>
                <a:xfrm>
                  <a:off x="4223792" y="1988840"/>
                  <a:ext cx="2736304" cy="2736304"/>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椭圆 36"/>
                <p:cNvSpPr/>
                <p:nvPr/>
              </p:nvSpPr>
              <p:spPr>
                <a:xfrm>
                  <a:off x="4264748" y="1988840"/>
                  <a:ext cx="2736304" cy="27363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4" name="任意多边形: 形状 9"/>
              <p:cNvSpPr>
                <a:spLocks noChangeAspect="1"/>
              </p:cNvSpPr>
              <p:nvPr/>
            </p:nvSpPr>
            <p:spPr bwMode="auto">
              <a:xfrm>
                <a:off x="6426243" y="2604910"/>
                <a:ext cx="510497" cy="46527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p:spPr>
            <p:txBody>
              <a:bodyPr/>
              <a:lstStyle/>
              <a:p>
                <a:endParaRPr lang="zh-CN" altLang="en-US">
                  <a:cs typeface="+mn-ea"/>
                  <a:sym typeface="+mn-lt"/>
                </a:endParaRPr>
              </a:p>
            </p:txBody>
          </p:sp>
        </p:grpSp>
        <p:grpSp>
          <p:nvGrpSpPr>
            <p:cNvPr id="7" name="组合 6"/>
            <p:cNvGrpSpPr/>
            <p:nvPr/>
          </p:nvGrpSpPr>
          <p:grpSpPr>
            <a:xfrm>
              <a:off x="6706649" y="4362225"/>
              <a:ext cx="1061518" cy="1061518"/>
              <a:chOff x="6122546" y="3522676"/>
              <a:chExt cx="1061518" cy="1061518"/>
            </a:xfrm>
          </p:grpSpPr>
          <p:grpSp>
            <p:nvGrpSpPr>
              <p:cNvPr id="28" name="组合 27"/>
              <p:cNvGrpSpPr/>
              <p:nvPr/>
            </p:nvGrpSpPr>
            <p:grpSpPr>
              <a:xfrm rot="10800000">
                <a:off x="6122546" y="3522676"/>
                <a:ext cx="1061518" cy="1061518"/>
                <a:chOff x="4007768" y="1772816"/>
                <a:chExt cx="3168352" cy="3168352"/>
              </a:xfrm>
            </p:grpSpPr>
            <p:sp>
              <p:nvSpPr>
                <p:cNvPr id="30" name="椭圆 29"/>
                <p:cNvSpPr/>
                <p:nvPr/>
              </p:nvSpPr>
              <p:spPr>
                <a:xfrm>
                  <a:off x="4007768" y="1772816"/>
                  <a:ext cx="3168352" cy="31683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椭圆 30"/>
                <p:cNvSpPr/>
                <p:nvPr/>
              </p:nvSpPr>
              <p:spPr>
                <a:xfrm>
                  <a:off x="4223792" y="1988840"/>
                  <a:ext cx="2736304" cy="2736304"/>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椭圆 31"/>
                <p:cNvSpPr/>
                <p:nvPr/>
              </p:nvSpPr>
              <p:spPr>
                <a:xfrm>
                  <a:off x="4264748" y="1988839"/>
                  <a:ext cx="2736305" cy="27363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9" name="任意多边形: 形状 15"/>
              <p:cNvSpPr>
                <a:spLocks noChangeAspect="1"/>
              </p:cNvSpPr>
              <p:nvPr/>
            </p:nvSpPr>
            <p:spPr bwMode="auto">
              <a:xfrm>
                <a:off x="6427410" y="3933056"/>
                <a:ext cx="342114" cy="323360"/>
              </a:xfrm>
              <a:custGeom>
                <a:avLst/>
                <a:gdLst>
                  <a:gd name="connsiteX0" fmla="*/ 7031 w 607639"/>
                  <a:gd name="connsiteY0" fmla="*/ 350992 h 574332"/>
                  <a:gd name="connsiteX1" fmla="*/ 600519 w 607639"/>
                  <a:gd name="connsiteY1" fmla="*/ 350992 h 574332"/>
                  <a:gd name="connsiteX2" fmla="*/ 607639 w 607639"/>
                  <a:gd name="connsiteY2" fmla="*/ 358013 h 574332"/>
                  <a:gd name="connsiteX3" fmla="*/ 607639 w 607639"/>
                  <a:gd name="connsiteY3" fmla="*/ 393207 h 574332"/>
                  <a:gd name="connsiteX4" fmla="*/ 558152 w 607639"/>
                  <a:gd name="connsiteY4" fmla="*/ 442621 h 574332"/>
                  <a:gd name="connsiteX5" fmla="*/ 383613 w 607639"/>
                  <a:gd name="connsiteY5" fmla="*/ 442621 h 574332"/>
                  <a:gd name="connsiteX6" fmla="*/ 405330 w 607639"/>
                  <a:gd name="connsiteY6" fmla="*/ 532028 h 574332"/>
                  <a:gd name="connsiteX7" fmla="*/ 432121 w 607639"/>
                  <a:gd name="connsiteY7" fmla="*/ 532028 h 574332"/>
                  <a:gd name="connsiteX8" fmla="*/ 453304 w 607639"/>
                  <a:gd name="connsiteY8" fmla="*/ 553180 h 574332"/>
                  <a:gd name="connsiteX9" fmla="*/ 432121 w 607639"/>
                  <a:gd name="connsiteY9" fmla="*/ 574332 h 574332"/>
                  <a:gd name="connsiteX10" fmla="*/ 175429 w 607639"/>
                  <a:gd name="connsiteY10" fmla="*/ 574332 h 574332"/>
                  <a:gd name="connsiteX11" fmla="*/ 154246 w 607639"/>
                  <a:gd name="connsiteY11" fmla="*/ 553180 h 574332"/>
                  <a:gd name="connsiteX12" fmla="*/ 175429 w 607639"/>
                  <a:gd name="connsiteY12" fmla="*/ 532028 h 574332"/>
                  <a:gd name="connsiteX13" fmla="*/ 202309 w 607639"/>
                  <a:gd name="connsiteY13" fmla="*/ 532028 h 574332"/>
                  <a:gd name="connsiteX14" fmla="*/ 224026 w 607639"/>
                  <a:gd name="connsiteY14" fmla="*/ 442621 h 574332"/>
                  <a:gd name="connsiteX15" fmla="*/ 49487 w 607639"/>
                  <a:gd name="connsiteY15" fmla="*/ 442621 h 574332"/>
                  <a:gd name="connsiteX16" fmla="*/ 0 w 607639"/>
                  <a:gd name="connsiteY16" fmla="*/ 393207 h 574332"/>
                  <a:gd name="connsiteX17" fmla="*/ 0 w 607639"/>
                  <a:gd name="connsiteY17" fmla="*/ 358013 h 574332"/>
                  <a:gd name="connsiteX18" fmla="*/ 7031 w 607639"/>
                  <a:gd name="connsiteY18" fmla="*/ 350992 h 574332"/>
                  <a:gd name="connsiteX19" fmla="*/ 459979 w 607639"/>
                  <a:gd name="connsiteY19" fmla="*/ 139441 h 574332"/>
                  <a:gd name="connsiteX20" fmla="*/ 445827 w 607639"/>
                  <a:gd name="connsiteY20" fmla="*/ 153572 h 574332"/>
                  <a:gd name="connsiteX21" fmla="*/ 445827 w 607639"/>
                  <a:gd name="connsiteY21" fmla="*/ 256042 h 574332"/>
                  <a:gd name="connsiteX22" fmla="*/ 459979 w 607639"/>
                  <a:gd name="connsiteY22" fmla="*/ 270173 h 574332"/>
                  <a:gd name="connsiteX23" fmla="*/ 521749 w 607639"/>
                  <a:gd name="connsiteY23" fmla="*/ 270173 h 574332"/>
                  <a:gd name="connsiteX24" fmla="*/ 535901 w 607639"/>
                  <a:gd name="connsiteY24" fmla="*/ 256042 h 574332"/>
                  <a:gd name="connsiteX25" fmla="*/ 535901 w 607639"/>
                  <a:gd name="connsiteY25" fmla="*/ 153572 h 574332"/>
                  <a:gd name="connsiteX26" fmla="*/ 521749 w 607639"/>
                  <a:gd name="connsiteY26" fmla="*/ 139441 h 574332"/>
                  <a:gd name="connsiteX27" fmla="*/ 85890 w 607639"/>
                  <a:gd name="connsiteY27" fmla="*/ 124955 h 574332"/>
                  <a:gd name="connsiteX28" fmla="*/ 71738 w 607639"/>
                  <a:gd name="connsiteY28" fmla="*/ 139086 h 574332"/>
                  <a:gd name="connsiteX29" fmla="*/ 71738 w 607639"/>
                  <a:gd name="connsiteY29" fmla="*/ 256042 h 574332"/>
                  <a:gd name="connsiteX30" fmla="*/ 85890 w 607639"/>
                  <a:gd name="connsiteY30" fmla="*/ 270173 h 574332"/>
                  <a:gd name="connsiteX31" fmla="*/ 147571 w 607639"/>
                  <a:gd name="connsiteY31" fmla="*/ 270173 h 574332"/>
                  <a:gd name="connsiteX32" fmla="*/ 161723 w 607639"/>
                  <a:gd name="connsiteY32" fmla="*/ 256042 h 574332"/>
                  <a:gd name="connsiteX33" fmla="*/ 161723 w 607639"/>
                  <a:gd name="connsiteY33" fmla="*/ 139086 h 574332"/>
                  <a:gd name="connsiteX34" fmla="*/ 147571 w 607639"/>
                  <a:gd name="connsiteY34" fmla="*/ 124955 h 574332"/>
                  <a:gd name="connsiteX35" fmla="*/ 210586 w 607639"/>
                  <a:gd name="connsiteY35" fmla="*/ 81585 h 574332"/>
                  <a:gd name="connsiteX36" fmla="*/ 196435 w 607639"/>
                  <a:gd name="connsiteY36" fmla="*/ 95627 h 574332"/>
                  <a:gd name="connsiteX37" fmla="*/ 196435 w 607639"/>
                  <a:gd name="connsiteY37" fmla="*/ 256042 h 574332"/>
                  <a:gd name="connsiteX38" fmla="*/ 210586 w 607639"/>
                  <a:gd name="connsiteY38" fmla="*/ 270173 h 574332"/>
                  <a:gd name="connsiteX39" fmla="*/ 272356 w 607639"/>
                  <a:gd name="connsiteY39" fmla="*/ 270173 h 574332"/>
                  <a:gd name="connsiteX40" fmla="*/ 286419 w 607639"/>
                  <a:gd name="connsiteY40" fmla="*/ 256042 h 574332"/>
                  <a:gd name="connsiteX41" fmla="*/ 286419 w 607639"/>
                  <a:gd name="connsiteY41" fmla="*/ 95627 h 574332"/>
                  <a:gd name="connsiteX42" fmla="*/ 272356 w 607639"/>
                  <a:gd name="connsiteY42" fmla="*/ 81585 h 574332"/>
                  <a:gd name="connsiteX43" fmla="*/ 335283 w 607639"/>
                  <a:gd name="connsiteY43" fmla="*/ 52613 h 574332"/>
                  <a:gd name="connsiteX44" fmla="*/ 321131 w 607639"/>
                  <a:gd name="connsiteY44" fmla="*/ 66743 h 574332"/>
                  <a:gd name="connsiteX45" fmla="*/ 321131 w 607639"/>
                  <a:gd name="connsiteY45" fmla="*/ 256042 h 574332"/>
                  <a:gd name="connsiteX46" fmla="*/ 335283 w 607639"/>
                  <a:gd name="connsiteY46" fmla="*/ 270173 h 574332"/>
                  <a:gd name="connsiteX47" fmla="*/ 397053 w 607639"/>
                  <a:gd name="connsiteY47" fmla="*/ 270173 h 574332"/>
                  <a:gd name="connsiteX48" fmla="*/ 411115 w 607639"/>
                  <a:gd name="connsiteY48" fmla="*/ 256042 h 574332"/>
                  <a:gd name="connsiteX49" fmla="*/ 411115 w 607639"/>
                  <a:gd name="connsiteY49" fmla="*/ 66743 h 574332"/>
                  <a:gd name="connsiteX50" fmla="*/ 397053 w 607639"/>
                  <a:gd name="connsiteY50" fmla="*/ 52613 h 574332"/>
                  <a:gd name="connsiteX51" fmla="*/ 49487 w 607639"/>
                  <a:gd name="connsiteY51" fmla="*/ 0 h 574332"/>
                  <a:gd name="connsiteX52" fmla="*/ 558152 w 607639"/>
                  <a:gd name="connsiteY52" fmla="*/ 0 h 574332"/>
                  <a:gd name="connsiteX53" fmla="*/ 607639 w 607639"/>
                  <a:gd name="connsiteY53" fmla="*/ 49413 h 574332"/>
                  <a:gd name="connsiteX54" fmla="*/ 607639 w 607639"/>
                  <a:gd name="connsiteY54" fmla="*/ 315675 h 574332"/>
                  <a:gd name="connsiteX55" fmla="*/ 600519 w 607639"/>
                  <a:gd name="connsiteY55" fmla="*/ 322696 h 574332"/>
                  <a:gd name="connsiteX56" fmla="*/ 7031 w 607639"/>
                  <a:gd name="connsiteY56" fmla="*/ 322696 h 574332"/>
                  <a:gd name="connsiteX57" fmla="*/ 0 w 607639"/>
                  <a:gd name="connsiteY57" fmla="*/ 315675 h 574332"/>
                  <a:gd name="connsiteX58" fmla="*/ 0 w 607639"/>
                  <a:gd name="connsiteY58" fmla="*/ 49413 h 574332"/>
                  <a:gd name="connsiteX59" fmla="*/ 49487 w 607639"/>
                  <a:gd name="connsiteY59" fmla="*/ 0 h 57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7639" h="574332">
                    <a:moveTo>
                      <a:pt x="7031" y="350992"/>
                    </a:moveTo>
                    <a:lnTo>
                      <a:pt x="600519" y="350992"/>
                    </a:lnTo>
                    <a:cubicBezTo>
                      <a:pt x="604435" y="350992"/>
                      <a:pt x="607639" y="354103"/>
                      <a:pt x="607639" y="358013"/>
                    </a:cubicBezTo>
                    <a:lnTo>
                      <a:pt x="607639" y="393207"/>
                    </a:lnTo>
                    <a:cubicBezTo>
                      <a:pt x="607639" y="420492"/>
                      <a:pt x="585477" y="442621"/>
                      <a:pt x="558152" y="442621"/>
                    </a:cubicBezTo>
                    <a:lnTo>
                      <a:pt x="383613" y="442621"/>
                    </a:lnTo>
                    <a:lnTo>
                      <a:pt x="405330" y="532028"/>
                    </a:lnTo>
                    <a:lnTo>
                      <a:pt x="432121" y="532028"/>
                    </a:lnTo>
                    <a:cubicBezTo>
                      <a:pt x="443869" y="532028"/>
                      <a:pt x="453304" y="541538"/>
                      <a:pt x="453304" y="553180"/>
                    </a:cubicBezTo>
                    <a:cubicBezTo>
                      <a:pt x="453304" y="564912"/>
                      <a:pt x="443869" y="574332"/>
                      <a:pt x="432121" y="574332"/>
                    </a:cubicBezTo>
                    <a:lnTo>
                      <a:pt x="175429" y="574332"/>
                    </a:lnTo>
                    <a:cubicBezTo>
                      <a:pt x="163770" y="574332"/>
                      <a:pt x="154246" y="564912"/>
                      <a:pt x="154246" y="553180"/>
                    </a:cubicBezTo>
                    <a:cubicBezTo>
                      <a:pt x="154246" y="541538"/>
                      <a:pt x="163770" y="532028"/>
                      <a:pt x="175429" y="532028"/>
                    </a:cubicBezTo>
                    <a:lnTo>
                      <a:pt x="202309" y="532028"/>
                    </a:lnTo>
                    <a:lnTo>
                      <a:pt x="224026" y="442621"/>
                    </a:lnTo>
                    <a:lnTo>
                      <a:pt x="49487" y="442621"/>
                    </a:lnTo>
                    <a:cubicBezTo>
                      <a:pt x="22162" y="442621"/>
                      <a:pt x="0" y="420492"/>
                      <a:pt x="0" y="393207"/>
                    </a:cubicBezTo>
                    <a:lnTo>
                      <a:pt x="0" y="358013"/>
                    </a:lnTo>
                    <a:cubicBezTo>
                      <a:pt x="0" y="354103"/>
                      <a:pt x="3204" y="350992"/>
                      <a:pt x="7031" y="350992"/>
                    </a:cubicBezTo>
                    <a:close/>
                    <a:moveTo>
                      <a:pt x="459979" y="139441"/>
                    </a:moveTo>
                    <a:cubicBezTo>
                      <a:pt x="452236" y="139441"/>
                      <a:pt x="445827" y="145751"/>
                      <a:pt x="445827" y="153572"/>
                    </a:cubicBezTo>
                    <a:lnTo>
                      <a:pt x="445827" y="256042"/>
                    </a:lnTo>
                    <a:cubicBezTo>
                      <a:pt x="445827" y="263863"/>
                      <a:pt x="452236" y="270173"/>
                      <a:pt x="459979" y="270173"/>
                    </a:cubicBezTo>
                    <a:lnTo>
                      <a:pt x="521749" y="270173"/>
                    </a:lnTo>
                    <a:cubicBezTo>
                      <a:pt x="529492" y="270173"/>
                      <a:pt x="535901" y="263863"/>
                      <a:pt x="535901" y="256042"/>
                    </a:cubicBezTo>
                    <a:lnTo>
                      <a:pt x="535901" y="153572"/>
                    </a:lnTo>
                    <a:cubicBezTo>
                      <a:pt x="535901" y="145751"/>
                      <a:pt x="529492" y="139441"/>
                      <a:pt x="521749" y="139441"/>
                    </a:cubicBezTo>
                    <a:close/>
                    <a:moveTo>
                      <a:pt x="85890" y="124955"/>
                    </a:moveTo>
                    <a:cubicBezTo>
                      <a:pt x="78058" y="124955"/>
                      <a:pt x="71738" y="131265"/>
                      <a:pt x="71738" y="139086"/>
                    </a:cubicBezTo>
                    <a:lnTo>
                      <a:pt x="71738" y="256042"/>
                    </a:lnTo>
                    <a:cubicBezTo>
                      <a:pt x="71738" y="263863"/>
                      <a:pt x="78058" y="270173"/>
                      <a:pt x="85890" y="270173"/>
                    </a:cubicBezTo>
                    <a:lnTo>
                      <a:pt x="147571" y="270173"/>
                    </a:lnTo>
                    <a:cubicBezTo>
                      <a:pt x="155403" y="270173"/>
                      <a:pt x="161723" y="263863"/>
                      <a:pt x="161723" y="256042"/>
                    </a:cubicBezTo>
                    <a:lnTo>
                      <a:pt x="161723" y="139086"/>
                    </a:lnTo>
                    <a:cubicBezTo>
                      <a:pt x="161723" y="131265"/>
                      <a:pt x="155403" y="124955"/>
                      <a:pt x="147571" y="124955"/>
                    </a:cubicBezTo>
                    <a:close/>
                    <a:moveTo>
                      <a:pt x="210586" y="81585"/>
                    </a:moveTo>
                    <a:cubicBezTo>
                      <a:pt x="202754" y="81585"/>
                      <a:pt x="196435" y="87895"/>
                      <a:pt x="196435" y="95627"/>
                    </a:cubicBezTo>
                    <a:lnTo>
                      <a:pt x="196435" y="256042"/>
                    </a:lnTo>
                    <a:cubicBezTo>
                      <a:pt x="196435" y="263863"/>
                      <a:pt x="202754" y="270173"/>
                      <a:pt x="210586" y="270173"/>
                    </a:cubicBezTo>
                    <a:lnTo>
                      <a:pt x="272356" y="270173"/>
                    </a:lnTo>
                    <a:cubicBezTo>
                      <a:pt x="280100" y="270173"/>
                      <a:pt x="286419" y="263863"/>
                      <a:pt x="286419" y="256042"/>
                    </a:cubicBezTo>
                    <a:lnTo>
                      <a:pt x="286419" y="95627"/>
                    </a:lnTo>
                    <a:cubicBezTo>
                      <a:pt x="286419" y="87895"/>
                      <a:pt x="280100" y="81585"/>
                      <a:pt x="272356" y="81585"/>
                    </a:cubicBezTo>
                    <a:close/>
                    <a:moveTo>
                      <a:pt x="335283" y="52613"/>
                    </a:moveTo>
                    <a:cubicBezTo>
                      <a:pt x="327450" y="52613"/>
                      <a:pt x="321131" y="58923"/>
                      <a:pt x="321131" y="66743"/>
                    </a:cubicBezTo>
                    <a:lnTo>
                      <a:pt x="321131" y="256042"/>
                    </a:lnTo>
                    <a:cubicBezTo>
                      <a:pt x="321131" y="263863"/>
                      <a:pt x="327450" y="270173"/>
                      <a:pt x="335283" y="270173"/>
                    </a:cubicBezTo>
                    <a:lnTo>
                      <a:pt x="397053" y="270173"/>
                    </a:lnTo>
                    <a:cubicBezTo>
                      <a:pt x="404796" y="270173"/>
                      <a:pt x="411115" y="263863"/>
                      <a:pt x="411115" y="256042"/>
                    </a:cubicBezTo>
                    <a:lnTo>
                      <a:pt x="411115" y="66743"/>
                    </a:lnTo>
                    <a:cubicBezTo>
                      <a:pt x="411115" y="58923"/>
                      <a:pt x="404796" y="52613"/>
                      <a:pt x="397053" y="52613"/>
                    </a:cubicBezTo>
                    <a:close/>
                    <a:moveTo>
                      <a:pt x="49487" y="0"/>
                    </a:moveTo>
                    <a:lnTo>
                      <a:pt x="558152" y="0"/>
                    </a:lnTo>
                    <a:cubicBezTo>
                      <a:pt x="585477" y="0"/>
                      <a:pt x="607639" y="22129"/>
                      <a:pt x="607639" y="49413"/>
                    </a:cubicBezTo>
                    <a:lnTo>
                      <a:pt x="607639" y="315675"/>
                    </a:lnTo>
                    <a:cubicBezTo>
                      <a:pt x="607639" y="319586"/>
                      <a:pt x="604435" y="322696"/>
                      <a:pt x="600519" y="322696"/>
                    </a:cubicBezTo>
                    <a:lnTo>
                      <a:pt x="7031" y="322696"/>
                    </a:lnTo>
                    <a:cubicBezTo>
                      <a:pt x="3204" y="322696"/>
                      <a:pt x="0" y="319586"/>
                      <a:pt x="0" y="315675"/>
                    </a:cubicBezTo>
                    <a:lnTo>
                      <a:pt x="0" y="49413"/>
                    </a:lnTo>
                    <a:cubicBezTo>
                      <a:pt x="0" y="22129"/>
                      <a:pt x="22162" y="0"/>
                      <a:pt x="49487" y="0"/>
                    </a:cubicBezTo>
                    <a:close/>
                  </a:path>
                </a:pathLst>
              </a:custGeom>
              <a:solidFill>
                <a:schemeClr val="bg1"/>
              </a:solidFill>
              <a:ln>
                <a:noFill/>
              </a:ln>
            </p:spPr>
            <p:txBody>
              <a:bodyPr anchor="ctr"/>
              <a:lstStyle/>
              <a:p>
                <a:pPr algn="ctr"/>
                <a:endParaRPr>
                  <a:cs typeface="+mn-ea"/>
                  <a:sym typeface="+mn-lt"/>
                </a:endParaRPr>
              </a:p>
            </p:txBody>
          </p:sp>
        </p:grpSp>
        <p:grpSp>
          <p:nvGrpSpPr>
            <p:cNvPr id="8" name="组合 7"/>
            <p:cNvGrpSpPr/>
            <p:nvPr/>
          </p:nvGrpSpPr>
          <p:grpSpPr>
            <a:xfrm>
              <a:off x="4385689" y="4362225"/>
              <a:ext cx="1061518" cy="1061518"/>
              <a:chOff x="5034651" y="3522676"/>
              <a:chExt cx="1061518" cy="1061518"/>
            </a:xfrm>
          </p:grpSpPr>
          <p:grpSp>
            <p:nvGrpSpPr>
              <p:cNvPr id="23" name="组合 22"/>
              <p:cNvGrpSpPr/>
              <p:nvPr/>
            </p:nvGrpSpPr>
            <p:grpSpPr>
              <a:xfrm>
                <a:off x="5034651" y="3522676"/>
                <a:ext cx="1061518" cy="1061518"/>
                <a:chOff x="4007768" y="1772816"/>
                <a:chExt cx="3168352" cy="3168352"/>
              </a:xfrm>
            </p:grpSpPr>
            <p:sp>
              <p:nvSpPr>
                <p:cNvPr id="25" name="椭圆 24"/>
                <p:cNvSpPr/>
                <p:nvPr/>
              </p:nvSpPr>
              <p:spPr>
                <a:xfrm>
                  <a:off x="4007768" y="1772816"/>
                  <a:ext cx="3168352" cy="31683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椭圆 25"/>
                <p:cNvSpPr/>
                <p:nvPr/>
              </p:nvSpPr>
              <p:spPr>
                <a:xfrm>
                  <a:off x="4223792" y="1988840"/>
                  <a:ext cx="2736304" cy="273630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椭圆 26"/>
                <p:cNvSpPr/>
                <p:nvPr/>
              </p:nvSpPr>
              <p:spPr>
                <a:xfrm>
                  <a:off x="4264748" y="1988840"/>
                  <a:ext cx="2736304" cy="27363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4" name="任意多边形: 形状 21"/>
              <p:cNvSpPr>
                <a:spLocks noChangeAspect="1"/>
              </p:cNvSpPr>
              <p:nvPr/>
            </p:nvSpPr>
            <p:spPr bwMode="auto">
              <a:xfrm>
                <a:off x="5322353" y="3933057"/>
                <a:ext cx="550567" cy="310736"/>
              </a:xfrm>
              <a:custGeom>
                <a:avLst/>
                <a:gdLst>
                  <a:gd name="T0" fmla="*/ 5639 w 6827"/>
                  <a:gd name="T1" fmla="*/ 1484 h 3859"/>
                  <a:gd name="T2" fmla="*/ 5302 w 6827"/>
                  <a:gd name="T3" fmla="*/ 1533 h 3859"/>
                  <a:gd name="T4" fmla="*/ 3413 w 6827"/>
                  <a:gd name="T5" fmla="*/ 0 h 3859"/>
                  <a:gd name="T6" fmla="*/ 1525 w 6827"/>
                  <a:gd name="T7" fmla="*/ 1533 h 3859"/>
                  <a:gd name="T8" fmla="*/ 1187 w 6827"/>
                  <a:gd name="T9" fmla="*/ 1484 h 3859"/>
                  <a:gd name="T10" fmla="*/ 0 w 6827"/>
                  <a:gd name="T11" fmla="*/ 2671 h 3859"/>
                  <a:gd name="T12" fmla="*/ 1187 w 6827"/>
                  <a:gd name="T13" fmla="*/ 3859 h 3859"/>
                  <a:gd name="T14" fmla="*/ 5639 w 6827"/>
                  <a:gd name="T15" fmla="*/ 3859 h 3859"/>
                  <a:gd name="T16" fmla="*/ 6827 w 6827"/>
                  <a:gd name="T17" fmla="*/ 2671 h 3859"/>
                  <a:gd name="T18" fmla="*/ 5639 w 6827"/>
                  <a:gd name="T19" fmla="*/ 1484 h 3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27" h="3859">
                    <a:moveTo>
                      <a:pt x="5639" y="1484"/>
                    </a:moveTo>
                    <a:cubicBezTo>
                      <a:pt x="5522" y="1484"/>
                      <a:pt x="5409" y="1501"/>
                      <a:pt x="5302" y="1533"/>
                    </a:cubicBezTo>
                    <a:cubicBezTo>
                      <a:pt x="5119" y="658"/>
                      <a:pt x="4343" y="0"/>
                      <a:pt x="3413" y="0"/>
                    </a:cubicBezTo>
                    <a:cubicBezTo>
                      <a:pt x="2484" y="0"/>
                      <a:pt x="1708" y="658"/>
                      <a:pt x="1525" y="1533"/>
                    </a:cubicBezTo>
                    <a:cubicBezTo>
                      <a:pt x="1418" y="1501"/>
                      <a:pt x="1305" y="1484"/>
                      <a:pt x="1187" y="1484"/>
                    </a:cubicBezTo>
                    <a:cubicBezTo>
                      <a:pt x="532" y="1484"/>
                      <a:pt x="0" y="2016"/>
                      <a:pt x="0" y="2671"/>
                    </a:cubicBezTo>
                    <a:cubicBezTo>
                      <a:pt x="0" y="3327"/>
                      <a:pt x="532" y="3859"/>
                      <a:pt x="1187" y="3859"/>
                    </a:cubicBezTo>
                    <a:lnTo>
                      <a:pt x="5639" y="3859"/>
                    </a:lnTo>
                    <a:cubicBezTo>
                      <a:pt x="6295" y="3859"/>
                      <a:pt x="6827" y="3327"/>
                      <a:pt x="6827" y="2671"/>
                    </a:cubicBezTo>
                    <a:cubicBezTo>
                      <a:pt x="6827" y="2016"/>
                      <a:pt x="6295" y="1484"/>
                      <a:pt x="5639" y="1484"/>
                    </a:cubicBezTo>
                    <a:close/>
                  </a:path>
                </a:pathLst>
              </a:custGeom>
              <a:solidFill>
                <a:schemeClr val="bg1"/>
              </a:solidFill>
              <a:ln>
                <a:noFill/>
              </a:ln>
            </p:spPr>
            <p:txBody>
              <a:bodyPr/>
              <a:lstStyle/>
              <a:p>
                <a:endParaRPr lang="zh-CN" altLang="en-US">
                  <a:cs typeface="+mn-ea"/>
                  <a:sym typeface="+mn-lt"/>
                </a:endParaRPr>
              </a:p>
            </p:txBody>
          </p:sp>
        </p:grpSp>
        <p:cxnSp>
          <p:nvCxnSpPr>
            <p:cNvPr id="9" name="直接连接符 8"/>
            <p:cNvCxnSpPr>
              <a:cxnSpLocks/>
              <a:stCxn id="40" idx="5"/>
              <a:endCxn id="30" idx="5"/>
            </p:cNvCxnSpPr>
            <p:nvPr/>
          </p:nvCxnSpPr>
          <p:spPr>
            <a:xfrm>
              <a:off x="5364127" y="3326950"/>
              <a:ext cx="1497978" cy="1190731"/>
            </a:xfrm>
            <a:prstGeom prst="line">
              <a:avLst/>
            </a:prstGeom>
            <a:ln w="952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a:stCxn id="25" idx="7"/>
              <a:endCxn id="35" idx="7"/>
            </p:cNvCxnSpPr>
            <p:nvPr/>
          </p:nvCxnSpPr>
          <p:spPr>
            <a:xfrm flipV="1">
              <a:off x="5291751" y="3306647"/>
              <a:ext cx="1534603" cy="1211034"/>
            </a:xfrm>
            <a:prstGeom prst="line">
              <a:avLst/>
            </a:prstGeom>
            <a:ln w="9525">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320050" y="2519357"/>
              <a:ext cx="2449051" cy="778680"/>
              <a:chOff x="719666" y="2048993"/>
              <a:chExt cx="3288101" cy="778680"/>
            </a:xfrm>
          </p:grpSpPr>
          <p:sp>
            <p:nvSpPr>
              <p:cNvPr id="21" name="文本框 28"/>
              <p:cNvSpPr txBox="1"/>
              <p:nvPr/>
            </p:nvSpPr>
            <p:spPr>
              <a:xfrm>
                <a:off x="719666" y="2350042"/>
                <a:ext cx="3288101" cy="477631"/>
              </a:xfrm>
              <a:prstGeom prst="rect">
                <a:avLst/>
              </a:prstGeom>
              <a:noFill/>
            </p:spPr>
            <p:txBody>
              <a:bodyPr wrap="square" lIns="72000" tIns="0" rIns="72000" bIns="0">
                <a:normAutofit/>
              </a:bodyPr>
              <a:lstStyle/>
              <a:p>
                <a:pPr algn="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2" name="矩形 21"/>
              <p:cNvSpPr/>
              <p:nvPr/>
            </p:nvSpPr>
            <p:spPr>
              <a:xfrm>
                <a:off x="719666" y="2048993"/>
                <a:ext cx="3288101" cy="246221"/>
              </a:xfrm>
              <a:prstGeom prst="rect">
                <a:avLst/>
              </a:prstGeom>
            </p:spPr>
            <p:txBody>
              <a:bodyPr wrap="none" lIns="72000" tIns="0" rIns="72000" bIns="0">
                <a:noAutofit/>
              </a:bodyPr>
              <a:lstStyle/>
              <a:p>
                <a:pPr lvl="0" algn="r" defTabSz="914378">
                  <a:spcBef>
                    <a:spcPct val="0"/>
                  </a:spcBef>
                  <a:defRPr/>
                </a:pPr>
                <a:r>
                  <a:rPr lang="zh-CN" altLang="en-US" sz="2000" b="1" dirty="0">
                    <a:cs typeface="+mn-ea"/>
                    <a:sym typeface="+mn-lt"/>
                  </a:rPr>
                  <a:t>标题文本预设</a:t>
                </a:r>
              </a:p>
            </p:txBody>
          </p:sp>
        </p:grpSp>
        <p:grpSp>
          <p:nvGrpSpPr>
            <p:cNvPr id="12" name="组合 11"/>
            <p:cNvGrpSpPr/>
            <p:nvPr/>
          </p:nvGrpSpPr>
          <p:grpSpPr>
            <a:xfrm>
              <a:off x="1318356" y="4517640"/>
              <a:ext cx="2449051" cy="778680"/>
              <a:chOff x="719666" y="2048993"/>
              <a:chExt cx="3288101" cy="778680"/>
            </a:xfrm>
          </p:grpSpPr>
          <p:sp>
            <p:nvSpPr>
              <p:cNvPr id="19" name="文本框 31"/>
              <p:cNvSpPr txBox="1"/>
              <p:nvPr/>
            </p:nvSpPr>
            <p:spPr>
              <a:xfrm>
                <a:off x="719666" y="2350042"/>
                <a:ext cx="3288101" cy="477631"/>
              </a:xfrm>
              <a:prstGeom prst="rect">
                <a:avLst/>
              </a:prstGeom>
              <a:noFill/>
            </p:spPr>
            <p:txBody>
              <a:bodyPr wrap="square" lIns="72000" tIns="0" rIns="72000" bIns="0">
                <a:normAutofit/>
              </a:bodyPr>
              <a:lstStyle/>
              <a:p>
                <a:pPr algn="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0" name="矩形 19"/>
              <p:cNvSpPr/>
              <p:nvPr/>
            </p:nvSpPr>
            <p:spPr>
              <a:xfrm>
                <a:off x="719666" y="2048993"/>
                <a:ext cx="3288101" cy="246221"/>
              </a:xfrm>
              <a:prstGeom prst="rect">
                <a:avLst/>
              </a:prstGeom>
            </p:spPr>
            <p:txBody>
              <a:bodyPr wrap="none" lIns="72000" tIns="0" rIns="72000" bIns="0">
                <a:noAutofit/>
              </a:bodyPr>
              <a:lstStyle/>
              <a:p>
                <a:pPr lvl="0" algn="r" defTabSz="914378">
                  <a:spcBef>
                    <a:spcPct val="0"/>
                  </a:spcBef>
                  <a:defRPr/>
                </a:pPr>
                <a:r>
                  <a:rPr lang="zh-CN" altLang="en-US" sz="2000" b="1">
                    <a:cs typeface="+mn-ea"/>
                    <a:sym typeface="+mn-lt"/>
                  </a:rPr>
                  <a:t>标题文本预设</a:t>
                </a:r>
                <a:endParaRPr lang="zh-CN" altLang="en-US" sz="2000" b="1" dirty="0">
                  <a:cs typeface="+mn-ea"/>
                  <a:sym typeface="+mn-lt"/>
                </a:endParaRPr>
              </a:p>
            </p:txBody>
          </p:sp>
        </p:grpSp>
        <p:grpSp>
          <p:nvGrpSpPr>
            <p:cNvPr id="13" name="组合 12"/>
            <p:cNvGrpSpPr/>
            <p:nvPr/>
          </p:nvGrpSpPr>
          <p:grpSpPr>
            <a:xfrm>
              <a:off x="8349625" y="4517640"/>
              <a:ext cx="2449051" cy="778680"/>
              <a:chOff x="719666" y="2048993"/>
              <a:chExt cx="3288101" cy="778680"/>
            </a:xfrm>
          </p:grpSpPr>
          <p:sp>
            <p:nvSpPr>
              <p:cNvPr id="17" name="文本框 34"/>
              <p:cNvSpPr txBox="1"/>
              <p:nvPr/>
            </p:nvSpPr>
            <p:spPr>
              <a:xfrm>
                <a:off x="719666" y="2350042"/>
                <a:ext cx="3288101" cy="477631"/>
              </a:xfrm>
              <a:prstGeom prst="rect">
                <a:avLst/>
              </a:prstGeom>
              <a:noFill/>
            </p:spPr>
            <p:txBody>
              <a:bodyPr wrap="square" lIns="72000" tIns="0" rIns="72000" bIns="0">
                <a:norm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8" name="矩形 17"/>
              <p:cNvSpPr/>
              <p:nvPr/>
            </p:nvSpPr>
            <p:spPr>
              <a:xfrm>
                <a:off x="719666" y="2048993"/>
                <a:ext cx="3288101" cy="246221"/>
              </a:xfrm>
              <a:prstGeom prst="rect">
                <a:avLst/>
              </a:prstGeom>
            </p:spPr>
            <p:txBody>
              <a:bodyPr wrap="none" lIns="72000" tIns="0" rIns="72000" bIns="0">
                <a:noAutofit/>
              </a:bodyPr>
              <a:lstStyle/>
              <a:p>
                <a:pPr lvl="0" defTabSz="914378">
                  <a:spcBef>
                    <a:spcPct val="0"/>
                  </a:spcBef>
                  <a:defRPr/>
                </a:pPr>
                <a:r>
                  <a:rPr lang="zh-CN" altLang="en-US" sz="2000" b="1">
                    <a:cs typeface="+mn-ea"/>
                    <a:sym typeface="+mn-lt"/>
                  </a:rPr>
                  <a:t>标题文本预设</a:t>
                </a:r>
                <a:endParaRPr lang="zh-CN" altLang="en-US" sz="2000" b="1" dirty="0">
                  <a:cs typeface="+mn-ea"/>
                  <a:sym typeface="+mn-lt"/>
                </a:endParaRPr>
              </a:p>
            </p:txBody>
          </p:sp>
        </p:grpSp>
        <p:grpSp>
          <p:nvGrpSpPr>
            <p:cNvPr id="14" name="组合 13"/>
            <p:cNvGrpSpPr/>
            <p:nvPr/>
          </p:nvGrpSpPr>
          <p:grpSpPr>
            <a:xfrm>
              <a:off x="8322985" y="2476181"/>
              <a:ext cx="2449051" cy="778680"/>
              <a:chOff x="719666" y="2048993"/>
              <a:chExt cx="3288101" cy="778680"/>
            </a:xfrm>
          </p:grpSpPr>
          <p:sp>
            <p:nvSpPr>
              <p:cNvPr id="15" name="文本框 37"/>
              <p:cNvSpPr txBox="1"/>
              <p:nvPr/>
            </p:nvSpPr>
            <p:spPr>
              <a:xfrm>
                <a:off x="719666" y="2350042"/>
                <a:ext cx="3288101" cy="477631"/>
              </a:xfrm>
              <a:prstGeom prst="rect">
                <a:avLst/>
              </a:prstGeom>
              <a:noFill/>
            </p:spPr>
            <p:txBody>
              <a:bodyPr wrap="square" lIns="72000" tIns="0" rIns="72000" bIns="0">
                <a:norm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6" name="矩形 15"/>
              <p:cNvSpPr/>
              <p:nvPr/>
            </p:nvSpPr>
            <p:spPr>
              <a:xfrm>
                <a:off x="719666" y="2048993"/>
                <a:ext cx="3288101" cy="246221"/>
              </a:xfrm>
              <a:prstGeom prst="rect">
                <a:avLst/>
              </a:prstGeom>
            </p:spPr>
            <p:txBody>
              <a:bodyPr wrap="none" lIns="72000" tIns="0" rIns="72000" bIns="0">
                <a:noAutofit/>
              </a:bodyPr>
              <a:lstStyle/>
              <a:p>
                <a:pPr lvl="0" defTabSz="914378">
                  <a:spcBef>
                    <a:spcPct val="0"/>
                  </a:spcBef>
                  <a:defRPr/>
                </a:pPr>
                <a:r>
                  <a:rPr lang="zh-CN" altLang="en-US" sz="2000" b="1">
                    <a:cs typeface="+mn-ea"/>
                    <a:sym typeface="+mn-lt"/>
                  </a:rPr>
                  <a:t>标题文本预设</a:t>
                </a:r>
                <a:endParaRPr lang="zh-CN" altLang="en-US" sz="2000" b="1" dirty="0">
                  <a:cs typeface="+mn-ea"/>
                  <a:sym typeface="+mn-lt"/>
                </a:endParaRPr>
              </a:p>
            </p:txBody>
          </p:sp>
        </p:grpSp>
      </p:grpSp>
    </p:spTree>
    <p:extLst>
      <p:ext uri="{BB962C8B-B14F-4D97-AF65-F5344CB8AC3E}">
        <p14:creationId xmlns:p14="http://schemas.microsoft.com/office/powerpoint/2010/main" val="42016490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合作与目标</a:t>
            </a:r>
          </a:p>
        </p:txBody>
      </p:sp>
      <p:grpSp>
        <p:nvGrpSpPr>
          <p:cNvPr id="4" name="22e26f2d-35b2-4758-87e4-99e3bc08fc93">
            <a:extLst>
              <a:ext uri="{FF2B5EF4-FFF2-40B4-BE49-F238E27FC236}">
                <a16:creationId xmlns:a16="http://schemas.microsoft.com/office/drawing/2014/main" id="{34EDD4F0-D24D-47C5-A6A6-B4611C66475C}"/>
              </a:ext>
            </a:extLst>
          </p:cNvPr>
          <p:cNvGrpSpPr>
            <a:grpSpLocks noChangeAspect="1"/>
          </p:cNvGrpSpPr>
          <p:nvPr/>
        </p:nvGrpSpPr>
        <p:grpSpPr>
          <a:xfrm>
            <a:off x="848754" y="1791323"/>
            <a:ext cx="10507211" cy="4133018"/>
            <a:chOff x="818274" y="1791323"/>
            <a:chExt cx="10507211" cy="4133018"/>
          </a:xfrm>
        </p:grpSpPr>
        <p:sp>
          <p:nvSpPr>
            <p:cNvPr id="5" name="箭头: 圆角右 1">
              <a:extLst>
                <a:ext uri="{FF2B5EF4-FFF2-40B4-BE49-F238E27FC236}">
                  <a16:creationId xmlns:a16="http://schemas.microsoft.com/office/drawing/2014/main" id="{9F14554E-1A4F-4FCA-8CF8-A2CF8C5BCE36}"/>
                </a:ext>
              </a:extLst>
            </p:cNvPr>
            <p:cNvSpPr/>
            <p:nvPr/>
          </p:nvSpPr>
          <p:spPr>
            <a:xfrm>
              <a:off x="8896593" y="2582635"/>
              <a:ext cx="2428892" cy="1550916"/>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cs typeface="+mn-ea"/>
                <a:sym typeface="+mn-lt"/>
              </a:endParaRPr>
            </a:p>
          </p:txBody>
        </p:sp>
        <p:sp>
          <p:nvSpPr>
            <p:cNvPr id="6" name="箭头: 圆角右 2">
              <a:extLst>
                <a:ext uri="{FF2B5EF4-FFF2-40B4-BE49-F238E27FC236}">
                  <a16:creationId xmlns:a16="http://schemas.microsoft.com/office/drawing/2014/main" id="{1D3AAECA-2AEC-458F-9BF5-8C6B90328968}"/>
                </a:ext>
              </a:extLst>
            </p:cNvPr>
            <p:cNvSpPr/>
            <p:nvPr/>
          </p:nvSpPr>
          <p:spPr>
            <a:xfrm>
              <a:off x="1071532" y="4133551"/>
              <a:ext cx="2428892" cy="1550916"/>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cs typeface="+mn-ea"/>
                <a:sym typeface="+mn-lt"/>
              </a:endParaRPr>
            </a:p>
          </p:txBody>
        </p:sp>
        <p:sp>
          <p:nvSpPr>
            <p:cNvPr id="7" name="箭头: 圆角右 3">
              <a:extLst>
                <a:ext uri="{FF2B5EF4-FFF2-40B4-BE49-F238E27FC236}">
                  <a16:creationId xmlns:a16="http://schemas.microsoft.com/office/drawing/2014/main" id="{4799671D-B5D2-4EC6-A775-F8D04A69543C}"/>
                </a:ext>
              </a:extLst>
            </p:cNvPr>
            <p:cNvSpPr/>
            <p:nvPr/>
          </p:nvSpPr>
          <p:spPr>
            <a:xfrm>
              <a:off x="6331404" y="3185768"/>
              <a:ext cx="2428892" cy="1550916"/>
            </a:xfrm>
            <a:prstGeom prst="ben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cs typeface="+mn-ea"/>
                <a:sym typeface="+mn-lt"/>
              </a:endParaRPr>
            </a:p>
          </p:txBody>
        </p:sp>
        <p:sp>
          <p:nvSpPr>
            <p:cNvPr id="8" name="箭头: 圆角右 4">
              <a:extLst>
                <a:ext uri="{FF2B5EF4-FFF2-40B4-BE49-F238E27FC236}">
                  <a16:creationId xmlns:a16="http://schemas.microsoft.com/office/drawing/2014/main" id="{43FF896F-D765-4A32-8E3E-6FF30AF6D1EE}"/>
                </a:ext>
              </a:extLst>
            </p:cNvPr>
            <p:cNvSpPr/>
            <p:nvPr/>
          </p:nvSpPr>
          <p:spPr>
            <a:xfrm>
              <a:off x="3693062" y="3616579"/>
              <a:ext cx="2428892" cy="1550916"/>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cs typeface="+mn-ea"/>
                <a:sym typeface="+mn-lt"/>
              </a:endParaRPr>
            </a:p>
          </p:txBody>
        </p:sp>
        <p:grpSp>
          <p:nvGrpSpPr>
            <p:cNvPr id="9" name="组合 8">
              <a:extLst>
                <a:ext uri="{FF2B5EF4-FFF2-40B4-BE49-F238E27FC236}">
                  <a16:creationId xmlns:a16="http://schemas.microsoft.com/office/drawing/2014/main" id="{B4795C91-D055-4CEF-AD33-7950CBAEE3E0}"/>
                </a:ext>
              </a:extLst>
            </p:cNvPr>
            <p:cNvGrpSpPr/>
            <p:nvPr/>
          </p:nvGrpSpPr>
          <p:grpSpPr>
            <a:xfrm>
              <a:off x="1498339" y="4927621"/>
              <a:ext cx="1575278" cy="996720"/>
              <a:chOff x="1531670" y="2415703"/>
              <a:chExt cx="1575278" cy="996720"/>
            </a:xfrm>
          </p:grpSpPr>
          <p:sp>
            <p:nvSpPr>
              <p:cNvPr id="31" name="任意多边形: 形状 6">
                <a:extLst>
                  <a:ext uri="{FF2B5EF4-FFF2-40B4-BE49-F238E27FC236}">
                    <a16:creationId xmlns:a16="http://schemas.microsoft.com/office/drawing/2014/main" id="{6A7C55AF-04DB-4433-86A3-6D53754F1589}"/>
                  </a:ext>
                </a:extLst>
              </p:cNvPr>
              <p:cNvSpPr>
                <a:spLocks/>
              </p:cNvSpPr>
              <p:nvPr/>
            </p:nvSpPr>
            <p:spPr bwMode="auto">
              <a:xfrm>
                <a:off x="2116389" y="2415703"/>
                <a:ext cx="405841" cy="3870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tx2"/>
              </a:solidFill>
              <a:ln>
                <a:noFill/>
              </a:ln>
            </p:spPr>
            <p:txBody>
              <a:bodyPr lIns="0" tIns="0" rIns="0" bIns="0" anchor="ctr"/>
              <a:lstStyle/>
              <a:p>
                <a:pPr algn="ctr"/>
                <a:endParaRPr>
                  <a:cs typeface="+mn-ea"/>
                  <a:sym typeface="+mn-lt"/>
                </a:endParaRPr>
              </a:p>
            </p:txBody>
          </p:sp>
          <p:sp>
            <p:nvSpPr>
              <p:cNvPr id="32" name="文本框 7">
                <a:extLst>
                  <a:ext uri="{FF2B5EF4-FFF2-40B4-BE49-F238E27FC236}">
                    <a16:creationId xmlns:a16="http://schemas.microsoft.com/office/drawing/2014/main" id="{40036414-5C5D-4EB6-A3E2-B6ABCF47BDA9}"/>
                  </a:ext>
                </a:extLst>
              </p:cNvPr>
              <p:cNvSpPr txBox="1"/>
              <p:nvPr/>
            </p:nvSpPr>
            <p:spPr>
              <a:xfrm>
                <a:off x="1531670" y="2664272"/>
                <a:ext cx="1575278" cy="748151"/>
              </a:xfrm>
              <a:prstGeom prst="rect">
                <a:avLst/>
              </a:prstGeom>
              <a:noFill/>
            </p:spPr>
            <p:txBody>
              <a:bodyPr wrap="none" lIns="0" tIns="0" rIns="0" bIns="0" anchor="ctr" anchorCtr="0">
                <a:normAutofit/>
              </a:bodyPr>
              <a:lstStyle/>
              <a:p>
                <a:pPr algn="ctr"/>
                <a:r>
                  <a:rPr lang="zh-CN" altLang="en-US">
                    <a:cs typeface="+mn-ea"/>
                    <a:sym typeface="+mn-lt"/>
                  </a:rPr>
                  <a:t>关键词</a:t>
                </a:r>
                <a:endParaRPr lang="zh-CN" altLang="en-US" dirty="0">
                  <a:cs typeface="+mn-ea"/>
                  <a:sym typeface="+mn-lt"/>
                </a:endParaRPr>
              </a:p>
            </p:txBody>
          </p:sp>
        </p:grpSp>
        <p:grpSp>
          <p:nvGrpSpPr>
            <p:cNvPr id="10" name="组合 9">
              <a:extLst>
                <a:ext uri="{FF2B5EF4-FFF2-40B4-BE49-F238E27FC236}">
                  <a16:creationId xmlns:a16="http://schemas.microsoft.com/office/drawing/2014/main" id="{30C43497-051E-4FAA-935C-4B1BCC2C5D30}"/>
                </a:ext>
              </a:extLst>
            </p:cNvPr>
            <p:cNvGrpSpPr/>
            <p:nvPr/>
          </p:nvGrpSpPr>
          <p:grpSpPr>
            <a:xfrm>
              <a:off x="4119869" y="4420147"/>
              <a:ext cx="1575278" cy="1005834"/>
              <a:chOff x="4229828" y="2406589"/>
              <a:chExt cx="1575278" cy="1005834"/>
            </a:xfrm>
          </p:grpSpPr>
          <p:sp>
            <p:nvSpPr>
              <p:cNvPr id="29" name="任意多边形: 形状 9">
                <a:extLst>
                  <a:ext uri="{FF2B5EF4-FFF2-40B4-BE49-F238E27FC236}">
                    <a16:creationId xmlns:a16="http://schemas.microsoft.com/office/drawing/2014/main" id="{0E6196C3-B6C7-481E-9A73-A183906060E6}"/>
                  </a:ext>
                </a:extLst>
              </p:cNvPr>
              <p:cNvSpPr>
                <a:spLocks/>
              </p:cNvSpPr>
              <p:nvPr/>
            </p:nvSpPr>
            <p:spPr bwMode="auto">
              <a:xfrm>
                <a:off x="4814547" y="2406589"/>
                <a:ext cx="405841" cy="405275"/>
              </a:xfrm>
              <a:custGeom>
                <a:avLst/>
                <a:gdLst>
                  <a:gd name="connsiteX0" fmla="*/ 126452 w 606933"/>
                  <a:gd name="connsiteY0" fmla="*/ 239923 h 606087"/>
                  <a:gd name="connsiteX1" fmla="*/ 191364 w 606933"/>
                  <a:gd name="connsiteY1" fmla="*/ 239923 h 606087"/>
                  <a:gd name="connsiteX2" fmla="*/ 289791 w 606933"/>
                  <a:gd name="connsiteY2" fmla="*/ 336874 h 606087"/>
                  <a:gd name="connsiteX3" fmla="*/ 303467 w 606933"/>
                  <a:gd name="connsiteY3" fmla="*/ 345627 h 606087"/>
                  <a:gd name="connsiteX4" fmla="*/ 317142 w 606933"/>
                  <a:gd name="connsiteY4" fmla="*/ 336874 h 606087"/>
                  <a:gd name="connsiteX5" fmla="*/ 415569 w 606933"/>
                  <a:gd name="connsiteY5" fmla="*/ 239923 h 606087"/>
                  <a:gd name="connsiteX6" fmla="*/ 480481 w 606933"/>
                  <a:gd name="connsiteY6" fmla="*/ 239923 h 606087"/>
                  <a:gd name="connsiteX7" fmla="*/ 480481 w 606933"/>
                  <a:gd name="connsiteY7" fmla="*/ 404009 h 606087"/>
                  <a:gd name="connsiteX8" fmla="*/ 316083 w 606933"/>
                  <a:gd name="connsiteY8" fmla="*/ 404009 h 606087"/>
                  <a:gd name="connsiteX9" fmla="*/ 316083 w 606933"/>
                  <a:gd name="connsiteY9" fmla="*/ 441905 h 606087"/>
                  <a:gd name="connsiteX10" fmla="*/ 568988 w 606933"/>
                  <a:gd name="connsiteY10" fmla="*/ 441905 h 606087"/>
                  <a:gd name="connsiteX11" fmla="*/ 568988 w 606933"/>
                  <a:gd name="connsiteY11" fmla="*/ 505096 h 606087"/>
                  <a:gd name="connsiteX12" fmla="*/ 606933 w 606933"/>
                  <a:gd name="connsiteY12" fmla="*/ 505096 h 606087"/>
                  <a:gd name="connsiteX13" fmla="*/ 606933 w 606933"/>
                  <a:gd name="connsiteY13" fmla="*/ 606087 h 606087"/>
                  <a:gd name="connsiteX14" fmla="*/ 505714 w 606933"/>
                  <a:gd name="connsiteY14" fmla="*/ 606087 h 606087"/>
                  <a:gd name="connsiteX15" fmla="*/ 505714 w 606933"/>
                  <a:gd name="connsiteY15" fmla="*/ 505096 h 606087"/>
                  <a:gd name="connsiteX16" fmla="*/ 543659 w 606933"/>
                  <a:gd name="connsiteY16" fmla="*/ 505096 h 606087"/>
                  <a:gd name="connsiteX17" fmla="*/ 543659 w 606933"/>
                  <a:gd name="connsiteY17" fmla="*/ 467105 h 606087"/>
                  <a:gd name="connsiteX18" fmla="*/ 316083 w 606933"/>
                  <a:gd name="connsiteY18" fmla="*/ 467105 h 606087"/>
                  <a:gd name="connsiteX19" fmla="*/ 316083 w 606933"/>
                  <a:gd name="connsiteY19" fmla="*/ 505096 h 606087"/>
                  <a:gd name="connsiteX20" fmla="*/ 354028 w 606933"/>
                  <a:gd name="connsiteY20" fmla="*/ 505096 h 606087"/>
                  <a:gd name="connsiteX21" fmla="*/ 354028 w 606933"/>
                  <a:gd name="connsiteY21" fmla="*/ 606087 h 606087"/>
                  <a:gd name="connsiteX22" fmla="*/ 252905 w 606933"/>
                  <a:gd name="connsiteY22" fmla="*/ 606087 h 606087"/>
                  <a:gd name="connsiteX23" fmla="*/ 252905 w 606933"/>
                  <a:gd name="connsiteY23" fmla="*/ 505096 h 606087"/>
                  <a:gd name="connsiteX24" fmla="*/ 290850 w 606933"/>
                  <a:gd name="connsiteY24" fmla="*/ 505096 h 606087"/>
                  <a:gd name="connsiteX25" fmla="*/ 290850 w 606933"/>
                  <a:gd name="connsiteY25" fmla="*/ 467105 h 606087"/>
                  <a:gd name="connsiteX26" fmla="*/ 63274 w 606933"/>
                  <a:gd name="connsiteY26" fmla="*/ 467105 h 606087"/>
                  <a:gd name="connsiteX27" fmla="*/ 63274 w 606933"/>
                  <a:gd name="connsiteY27" fmla="*/ 505096 h 606087"/>
                  <a:gd name="connsiteX28" fmla="*/ 101123 w 606933"/>
                  <a:gd name="connsiteY28" fmla="*/ 505096 h 606087"/>
                  <a:gd name="connsiteX29" fmla="*/ 101123 w 606933"/>
                  <a:gd name="connsiteY29" fmla="*/ 606087 h 606087"/>
                  <a:gd name="connsiteX30" fmla="*/ 0 w 606933"/>
                  <a:gd name="connsiteY30" fmla="*/ 606087 h 606087"/>
                  <a:gd name="connsiteX31" fmla="*/ 0 w 606933"/>
                  <a:gd name="connsiteY31" fmla="*/ 505096 h 606087"/>
                  <a:gd name="connsiteX32" fmla="*/ 37945 w 606933"/>
                  <a:gd name="connsiteY32" fmla="*/ 505096 h 606087"/>
                  <a:gd name="connsiteX33" fmla="*/ 37945 w 606933"/>
                  <a:gd name="connsiteY33" fmla="*/ 441905 h 606087"/>
                  <a:gd name="connsiteX34" fmla="*/ 290850 w 606933"/>
                  <a:gd name="connsiteY34" fmla="*/ 441905 h 606087"/>
                  <a:gd name="connsiteX35" fmla="*/ 290850 w 606933"/>
                  <a:gd name="connsiteY35" fmla="*/ 404009 h 606087"/>
                  <a:gd name="connsiteX36" fmla="*/ 126452 w 606933"/>
                  <a:gd name="connsiteY36" fmla="*/ 404009 h 606087"/>
                  <a:gd name="connsiteX37" fmla="*/ 303502 w 606933"/>
                  <a:gd name="connsiteY37" fmla="*/ 71264 h 606087"/>
                  <a:gd name="connsiteX38" fmla="*/ 250822 w 606933"/>
                  <a:gd name="connsiteY38" fmla="*/ 122140 h 606087"/>
                  <a:gd name="connsiteX39" fmla="*/ 303502 w 606933"/>
                  <a:gd name="connsiteY39" fmla="*/ 173111 h 606087"/>
                  <a:gd name="connsiteX40" fmla="*/ 356183 w 606933"/>
                  <a:gd name="connsiteY40" fmla="*/ 122140 h 606087"/>
                  <a:gd name="connsiteX41" fmla="*/ 303502 w 606933"/>
                  <a:gd name="connsiteY41" fmla="*/ 71264 h 606087"/>
                  <a:gd name="connsiteX42" fmla="*/ 303502 w 606933"/>
                  <a:gd name="connsiteY42" fmla="*/ 0 h 606087"/>
                  <a:gd name="connsiteX43" fmla="*/ 429955 w 606933"/>
                  <a:gd name="connsiteY43" fmla="*/ 122140 h 606087"/>
                  <a:gd name="connsiteX44" fmla="*/ 303502 w 606933"/>
                  <a:gd name="connsiteY44" fmla="*/ 315639 h 606087"/>
                  <a:gd name="connsiteX45" fmla="*/ 177049 w 606933"/>
                  <a:gd name="connsiteY45" fmla="*/ 122140 h 606087"/>
                  <a:gd name="connsiteX46" fmla="*/ 303502 w 606933"/>
                  <a:gd name="connsiteY46"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7">
                    <a:moveTo>
                      <a:pt x="126452" y="239923"/>
                    </a:moveTo>
                    <a:lnTo>
                      <a:pt x="191364" y="239923"/>
                    </a:lnTo>
                    <a:cubicBezTo>
                      <a:pt x="230851" y="298209"/>
                      <a:pt x="286131" y="334566"/>
                      <a:pt x="289791" y="336874"/>
                    </a:cubicBezTo>
                    <a:lnTo>
                      <a:pt x="303467" y="345627"/>
                    </a:lnTo>
                    <a:lnTo>
                      <a:pt x="317142" y="336874"/>
                    </a:lnTo>
                    <a:cubicBezTo>
                      <a:pt x="320802" y="334566"/>
                      <a:pt x="376083" y="298209"/>
                      <a:pt x="415569" y="239923"/>
                    </a:cubicBezTo>
                    <a:lnTo>
                      <a:pt x="480481" y="239923"/>
                    </a:lnTo>
                    <a:lnTo>
                      <a:pt x="480481" y="404009"/>
                    </a:lnTo>
                    <a:lnTo>
                      <a:pt x="316083" y="404009"/>
                    </a:lnTo>
                    <a:lnTo>
                      <a:pt x="316083" y="441905"/>
                    </a:lnTo>
                    <a:lnTo>
                      <a:pt x="568988" y="441905"/>
                    </a:lnTo>
                    <a:lnTo>
                      <a:pt x="568988" y="505096"/>
                    </a:lnTo>
                    <a:lnTo>
                      <a:pt x="606933" y="505096"/>
                    </a:lnTo>
                    <a:lnTo>
                      <a:pt x="606933" y="606087"/>
                    </a:lnTo>
                    <a:lnTo>
                      <a:pt x="505714" y="606087"/>
                    </a:lnTo>
                    <a:lnTo>
                      <a:pt x="505714" y="505096"/>
                    </a:lnTo>
                    <a:lnTo>
                      <a:pt x="543659" y="505096"/>
                    </a:lnTo>
                    <a:lnTo>
                      <a:pt x="543659" y="467105"/>
                    </a:lnTo>
                    <a:lnTo>
                      <a:pt x="316083" y="467105"/>
                    </a:lnTo>
                    <a:lnTo>
                      <a:pt x="316083" y="505096"/>
                    </a:lnTo>
                    <a:lnTo>
                      <a:pt x="354028" y="505096"/>
                    </a:lnTo>
                    <a:lnTo>
                      <a:pt x="354028" y="606087"/>
                    </a:lnTo>
                    <a:lnTo>
                      <a:pt x="252905" y="606087"/>
                    </a:lnTo>
                    <a:lnTo>
                      <a:pt x="252905" y="505096"/>
                    </a:lnTo>
                    <a:lnTo>
                      <a:pt x="290850" y="505096"/>
                    </a:lnTo>
                    <a:lnTo>
                      <a:pt x="290850" y="467105"/>
                    </a:lnTo>
                    <a:lnTo>
                      <a:pt x="63274" y="467105"/>
                    </a:lnTo>
                    <a:lnTo>
                      <a:pt x="63274" y="505096"/>
                    </a:lnTo>
                    <a:lnTo>
                      <a:pt x="101123" y="505096"/>
                    </a:lnTo>
                    <a:lnTo>
                      <a:pt x="101123" y="606087"/>
                    </a:lnTo>
                    <a:lnTo>
                      <a:pt x="0" y="606087"/>
                    </a:lnTo>
                    <a:lnTo>
                      <a:pt x="0" y="505096"/>
                    </a:lnTo>
                    <a:lnTo>
                      <a:pt x="37945" y="505096"/>
                    </a:lnTo>
                    <a:lnTo>
                      <a:pt x="37945" y="441905"/>
                    </a:lnTo>
                    <a:lnTo>
                      <a:pt x="290850" y="441905"/>
                    </a:lnTo>
                    <a:lnTo>
                      <a:pt x="290850" y="404009"/>
                    </a:lnTo>
                    <a:lnTo>
                      <a:pt x="126452" y="404009"/>
                    </a:lnTo>
                    <a:close/>
                    <a:moveTo>
                      <a:pt x="303502" y="71264"/>
                    </a:moveTo>
                    <a:cubicBezTo>
                      <a:pt x="274417" y="71264"/>
                      <a:pt x="250822" y="94057"/>
                      <a:pt x="250822" y="122140"/>
                    </a:cubicBezTo>
                    <a:cubicBezTo>
                      <a:pt x="250822" y="150318"/>
                      <a:pt x="274417" y="173111"/>
                      <a:pt x="303502" y="173111"/>
                    </a:cubicBezTo>
                    <a:cubicBezTo>
                      <a:pt x="332587" y="173111"/>
                      <a:pt x="356183" y="150318"/>
                      <a:pt x="356183" y="122140"/>
                    </a:cubicBezTo>
                    <a:cubicBezTo>
                      <a:pt x="356183" y="94057"/>
                      <a:pt x="332587" y="71264"/>
                      <a:pt x="303502" y="71264"/>
                    </a:cubicBezTo>
                    <a:close/>
                    <a:moveTo>
                      <a:pt x="303502" y="0"/>
                    </a:moveTo>
                    <a:cubicBezTo>
                      <a:pt x="373326" y="0"/>
                      <a:pt x="429955" y="54723"/>
                      <a:pt x="429955" y="122140"/>
                    </a:cubicBezTo>
                    <a:cubicBezTo>
                      <a:pt x="429955" y="234181"/>
                      <a:pt x="303502" y="315639"/>
                      <a:pt x="303502" y="315639"/>
                    </a:cubicBezTo>
                    <a:cubicBezTo>
                      <a:pt x="303502" y="315639"/>
                      <a:pt x="177049" y="234181"/>
                      <a:pt x="177049" y="122140"/>
                    </a:cubicBezTo>
                    <a:cubicBezTo>
                      <a:pt x="177049" y="54723"/>
                      <a:pt x="233679" y="0"/>
                      <a:pt x="303502" y="0"/>
                    </a:cubicBezTo>
                    <a:close/>
                  </a:path>
                </a:pathLst>
              </a:custGeom>
              <a:solidFill>
                <a:schemeClr val="tx2"/>
              </a:solidFill>
              <a:ln>
                <a:noFill/>
              </a:ln>
            </p:spPr>
            <p:txBody>
              <a:bodyPr lIns="0" tIns="0" rIns="0" bIns="0" anchor="ctr"/>
              <a:lstStyle/>
              <a:p>
                <a:pPr algn="ctr"/>
                <a:endParaRPr>
                  <a:cs typeface="+mn-ea"/>
                  <a:sym typeface="+mn-lt"/>
                </a:endParaRPr>
              </a:p>
            </p:txBody>
          </p:sp>
          <p:sp>
            <p:nvSpPr>
              <p:cNvPr id="30" name="文本框 10">
                <a:extLst>
                  <a:ext uri="{FF2B5EF4-FFF2-40B4-BE49-F238E27FC236}">
                    <a16:creationId xmlns:a16="http://schemas.microsoft.com/office/drawing/2014/main" id="{EEB2DA01-1380-43F6-B8C0-6AD1DC1DE086}"/>
                  </a:ext>
                </a:extLst>
              </p:cNvPr>
              <p:cNvSpPr txBox="1"/>
              <p:nvPr/>
            </p:nvSpPr>
            <p:spPr>
              <a:xfrm>
                <a:off x="4229828" y="2664272"/>
                <a:ext cx="1575278" cy="748151"/>
              </a:xfrm>
              <a:prstGeom prst="rect">
                <a:avLst/>
              </a:prstGeom>
              <a:noFill/>
            </p:spPr>
            <p:txBody>
              <a:bodyPr wrap="none" lIns="0" tIns="0" rIns="0" bIns="0" anchor="ctr" anchorCtr="0">
                <a:normAutofit/>
              </a:bodyPr>
              <a:lstStyle/>
              <a:p>
                <a:pPr algn="ctr"/>
                <a:r>
                  <a:rPr lang="zh-CN" altLang="en-US">
                    <a:cs typeface="+mn-ea"/>
                    <a:sym typeface="+mn-lt"/>
                  </a:rPr>
                  <a:t>关键词</a:t>
                </a:r>
                <a:endParaRPr lang="zh-CN" altLang="en-US" dirty="0">
                  <a:cs typeface="+mn-ea"/>
                  <a:sym typeface="+mn-lt"/>
                </a:endParaRPr>
              </a:p>
            </p:txBody>
          </p:sp>
        </p:grpSp>
        <p:grpSp>
          <p:nvGrpSpPr>
            <p:cNvPr id="11" name="组合 10">
              <a:extLst>
                <a:ext uri="{FF2B5EF4-FFF2-40B4-BE49-F238E27FC236}">
                  <a16:creationId xmlns:a16="http://schemas.microsoft.com/office/drawing/2014/main" id="{4D042202-A3B7-4989-8249-C30D6C363FCE}"/>
                </a:ext>
              </a:extLst>
            </p:cNvPr>
            <p:cNvGrpSpPr/>
            <p:nvPr/>
          </p:nvGrpSpPr>
          <p:grpSpPr>
            <a:xfrm>
              <a:off x="6758211" y="3984962"/>
              <a:ext cx="1575278" cy="986721"/>
              <a:chOff x="6425339" y="2425702"/>
              <a:chExt cx="1575278" cy="986721"/>
            </a:xfrm>
          </p:grpSpPr>
          <p:sp>
            <p:nvSpPr>
              <p:cNvPr id="27" name="任意多边形: 形状 12">
                <a:extLst>
                  <a:ext uri="{FF2B5EF4-FFF2-40B4-BE49-F238E27FC236}">
                    <a16:creationId xmlns:a16="http://schemas.microsoft.com/office/drawing/2014/main" id="{687AAF91-7754-4F55-BE2E-9B59EB7343E3}"/>
                  </a:ext>
                </a:extLst>
              </p:cNvPr>
              <p:cNvSpPr>
                <a:spLocks/>
              </p:cNvSpPr>
              <p:nvPr/>
            </p:nvSpPr>
            <p:spPr bwMode="auto">
              <a:xfrm>
                <a:off x="7010058" y="2425702"/>
                <a:ext cx="405841" cy="367048"/>
              </a:xfrm>
              <a:custGeom>
                <a:avLst/>
                <a:gdLst>
                  <a:gd name="connsiteX0" fmla="*/ 503202 w 607568"/>
                  <a:gd name="connsiteY0" fmla="*/ 459310 h 549494"/>
                  <a:gd name="connsiteX1" fmla="*/ 548364 w 607568"/>
                  <a:gd name="connsiteY1" fmla="*/ 504402 h 549494"/>
                  <a:gd name="connsiteX2" fmla="*/ 503202 w 607568"/>
                  <a:gd name="connsiteY2" fmla="*/ 549494 h 549494"/>
                  <a:gd name="connsiteX3" fmla="*/ 458040 w 607568"/>
                  <a:gd name="connsiteY3" fmla="*/ 504402 h 549494"/>
                  <a:gd name="connsiteX4" fmla="*/ 503202 w 607568"/>
                  <a:gd name="connsiteY4" fmla="*/ 459310 h 549494"/>
                  <a:gd name="connsiteX5" fmla="*/ 197795 w 607568"/>
                  <a:gd name="connsiteY5" fmla="*/ 459310 h 549494"/>
                  <a:gd name="connsiteX6" fmla="*/ 242957 w 607568"/>
                  <a:gd name="connsiteY6" fmla="*/ 504402 h 549494"/>
                  <a:gd name="connsiteX7" fmla="*/ 197795 w 607568"/>
                  <a:gd name="connsiteY7" fmla="*/ 549494 h 549494"/>
                  <a:gd name="connsiteX8" fmla="*/ 152633 w 607568"/>
                  <a:gd name="connsiteY8" fmla="*/ 504402 h 549494"/>
                  <a:gd name="connsiteX9" fmla="*/ 197795 w 607568"/>
                  <a:gd name="connsiteY9" fmla="*/ 459310 h 549494"/>
                  <a:gd name="connsiteX10" fmla="*/ 143318 w 607568"/>
                  <a:gd name="connsiteY10" fmla="*/ 390791 h 549494"/>
                  <a:gd name="connsiteX11" fmla="*/ 554573 w 607568"/>
                  <a:gd name="connsiteY11" fmla="*/ 390791 h 549494"/>
                  <a:gd name="connsiteX12" fmla="*/ 554573 w 607568"/>
                  <a:gd name="connsiteY12" fmla="*/ 437435 h 549494"/>
                  <a:gd name="connsiteX13" fmla="*/ 143318 w 607568"/>
                  <a:gd name="connsiteY13" fmla="*/ 437435 h 549494"/>
                  <a:gd name="connsiteX14" fmla="*/ 115304 w 607568"/>
                  <a:gd name="connsiteY14" fmla="*/ 313028 h 549494"/>
                  <a:gd name="connsiteX15" fmla="*/ 582659 w 607568"/>
                  <a:gd name="connsiteY15" fmla="*/ 313028 h 549494"/>
                  <a:gd name="connsiteX16" fmla="*/ 582659 w 607568"/>
                  <a:gd name="connsiteY16" fmla="*/ 359672 h 549494"/>
                  <a:gd name="connsiteX17" fmla="*/ 115304 w 607568"/>
                  <a:gd name="connsiteY17" fmla="*/ 359672 h 549494"/>
                  <a:gd name="connsiteX18" fmla="*/ 0 w 607568"/>
                  <a:gd name="connsiteY18" fmla="*/ 169922 h 549494"/>
                  <a:gd name="connsiteX19" fmla="*/ 78962 w 607568"/>
                  <a:gd name="connsiteY19" fmla="*/ 169922 h 549494"/>
                  <a:gd name="connsiteX20" fmla="*/ 108516 w 607568"/>
                  <a:gd name="connsiteY20" fmla="*/ 235254 h 549494"/>
                  <a:gd name="connsiteX21" fmla="*/ 607568 w 607568"/>
                  <a:gd name="connsiteY21" fmla="*/ 235254 h 549494"/>
                  <a:gd name="connsiteX22" fmla="*/ 607568 w 607568"/>
                  <a:gd name="connsiteY22" fmla="*/ 281909 h 549494"/>
                  <a:gd name="connsiteX23" fmla="*/ 78428 w 607568"/>
                  <a:gd name="connsiteY23" fmla="*/ 281909 h 549494"/>
                  <a:gd name="connsiteX24" fmla="*/ 48798 w 607568"/>
                  <a:gd name="connsiteY24" fmla="*/ 216577 h 549494"/>
                  <a:gd name="connsiteX25" fmla="*/ 0 w 607568"/>
                  <a:gd name="connsiteY25" fmla="*/ 216577 h 549494"/>
                  <a:gd name="connsiteX26" fmla="*/ 257720 w 607568"/>
                  <a:gd name="connsiteY26" fmla="*/ 0 h 549494"/>
                  <a:gd name="connsiteX27" fmla="*/ 254207 w 607568"/>
                  <a:gd name="connsiteY27" fmla="*/ 30201 h 549494"/>
                  <a:gd name="connsiteX28" fmla="*/ 407797 w 607568"/>
                  <a:gd name="connsiteY28" fmla="*/ 197372 h 549494"/>
                  <a:gd name="connsiteX29" fmla="*/ 241147 w 607568"/>
                  <a:gd name="connsiteY29" fmla="*/ 144063 h 549494"/>
                  <a:gd name="connsiteX30" fmla="*/ 237633 w 607568"/>
                  <a:gd name="connsiteY30" fmla="*/ 174264 h 549494"/>
                  <a:gd name="connsiteX31" fmla="*/ 115586 w 607568"/>
                  <a:gd name="connsiteY31" fmla="*/ 71993 h 54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568" h="549494">
                    <a:moveTo>
                      <a:pt x="503202" y="459310"/>
                    </a:moveTo>
                    <a:cubicBezTo>
                      <a:pt x="528144" y="459310"/>
                      <a:pt x="548364" y="479498"/>
                      <a:pt x="548364" y="504402"/>
                    </a:cubicBezTo>
                    <a:cubicBezTo>
                      <a:pt x="548364" y="529306"/>
                      <a:pt x="528144" y="549494"/>
                      <a:pt x="503202" y="549494"/>
                    </a:cubicBezTo>
                    <a:cubicBezTo>
                      <a:pt x="478260" y="549494"/>
                      <a:pt x="458040" y="529306"/>
                      <a:pt x="458040" y="504402"/>
                    </a:cubicBezTo>
                    <a:cubicBezTo>
                      <a:pt x="458040" y="479498"/>
                      <a:pt x="478260" y="459310"/>
                      <a:pt x="503202" y="459310"/>
                    </a:cubicBezTo>
                    <a:close/>
                    <a:moveTo>
                      <a:pt x="197795" y="459310"/>
                    </a:moveTo>
                    <a:cubicBezTo>
                      <a:pt x="222737" y="459310"/>
                      <a:pt x="242957" y="479498"/>
                      <a:pt x="242957" y="504402"/>
                    </a:cubicBezTo>
                    <a:cubicBezTo>
                      <a:pt x="242957" y="529306"/>
                      <a:pt x="222737" y="549494"/>
                      <a:pt x="197795" y="549494"/>
                    </a:cubicBezTo>
                    <a:cubicBezTo>
                      <a:pt x="172853" y="549494"/>
                      <a:pt x="152633" y="529306"/>
                      <a:pt x="152633" y="504402"/>
                    </a:cubicBezTo>
                    <a:cubicBezTo>
                      <a:pt x="152633" y="479498"/>
                      <a:pt x="172853" y="459310"/>
                      <a:pt x="197795" y="459310"/>
                    </a:cubicBezTo>
                    <a:close/>
                    <a:moveTo>
                      <a:pt x="143318" y="390791"/>
                    </a:moveTo>
                    <a:lnTo>
                      <a:pt x="554573" y="390791"/>
                    </a:lnTo>
                    <a:lnTo>
                      <a:pt x="554573" y="437435"/>
                    </a:lnTo>
                    <a:lnTo>
                      <a:pt x="143318" y="437435"/>
                    </a:lnTo>
                    <a:close/>
                    <a:moveTo>
                      <a:pt x="115304" y="313028"/>
                    </a:moveTo>
                    <a:lnTo>
                      <a:pt x="582659" y="313028"/>
                    </a:lnTo>
                    <a:lnTo>
                      <a:pt x="582659" y="359672"/>
                    </a:lnTo>
                    <a:lnTo>
                      <a:pt x="115304" y="359672"/>
                    </a:lnTo>
                    <a:close/>
                    <a:moveTo>
                      <a:pt x="0" y="169922"/>
                    </a:moveTo>
                    <a:lnTo>
                      <a:pt x="78962" y="169922"/>
                    </a:lnTo>
                    <a:lnTo>
                      <a:pt x="108516" y="235254"/>
                    </a:lnTo>
                    <a:lnTo>
                      <a:pt x="607568" y="235254"/>
                    </a:lnTo>
                    <a:lnTo>
                      <a:pt x="607568" y="281909"/>
                    </a:lnTo>
                    <a:lnTo>
                      <a:pt x="78428" y="281909"/>
                    </a:lnTo>
                    <a:lnTo>
                      <a:pt x="48798" y="216577"/>
                    </a:lnTo>
                    <a:lnTo>
                      <a:pt x="0" y="216577"/>
                    </a:lnTo>
                    <a:close/>
                    <a:moveTo>
                      <a:pt x="257720" y="0"/>
                    </a:moveTo>
                    <a:lnTo>
                      <a:pt x="254207" y="30201"/>
                    </a:lnTo>
                    <a:cubicBezTo>
                      <a:pt x="405964" y="47665"/>
                      <a:pt x="407797" y="197372"/>
                      <a:pt x="407797" y="197372"/>
                    </a:cubicBezTo>
                    <a:cubicBezTo>
                      <a:pt x="407797" y="197372"/>
                      <a:pt x="364340" y="158248"/>
                      <a:pt x="241147" y="144063"/>
                    </a:cubicBezTo>
                    <a:lnTo>
                      <a:pt x="237633" y="174264"/>
                    </a:lnTo>
                    <a:lnTo>
                      <a:pt x="115586" y="71993"/>
                    </a:lnTo>
                    <a:close/>
                  </a:path>
                </a:pathLst>
              </a:custGeom>
              <a:solidFill>
                <a:schemeClr val="tx2"/>
              </a:solidFill>
              <a:ln>
                <a:noFill/>
              </a:ln>
            </p:spPr>
            <p:txBody>
              <a:bodyPr lIns="0" tIns="0" rIns="0" bIns="0" anchor="ctr"/>
              <a:lstStyle/>
              <a:p>
                <a:pPr algn="ctr"/>
                <a:endParaRPr>
                  <a:cs typeface="+mn-ea"/>
                  <a:sym typeface="+mn-lt"/>
                </a:endParaRPr>
              </a:p>
            </p:txBody>
          </p:sp>
          <p:sp>
            <p:nvSpPr>
              <p:cNvPr id="28" name="文本框 13">
                <a:extLst>
                  <a:ext uri="{FF2B5EF4-FFF2-40B4-BE49-F238E27FC236}">
                    <a16:creationId xmlns:a16="http://schemas.microsoft.com/office/drawing/2014/main" id="{27BDC4CC-65A3-49E2-8326-245179D3255F}"/>
                  </a:ext>
                </a:extLst>
              </p:cNvPr>
              <p:cNvSpPr txBox="1"/>
              <p:nvPr/>
            </p:nvSpPr>
            <p:spPr>
              <a:xfrm>
                <a:off x="6425339" y="2664272"/>
                <a:ext cx="1575278" cy="748151"/>
              </a:xfrm>
              <a:prstGeom prst="rect">
                <a:avLst/>
              </a:prstGeom>
              <a:noFill/>
            </p:spPr>
            <p:txBody>
              <a:bodyPr wrap="none" lIns="0" tIns="0" rIns="0" bIns="0" anchor="ctr" anchorCtr="0">
                <a:normAutofit/>
              </a:bodyPr>
              <a:lstStyle/>
              <a:p>
                <a:pPr algn="ctr"/>
                <a:r>
                  <a:rPr lang="zh-CN" altLang="en-US">
                    <a:cs typeface="+mn-ea"/>
                    <a:sym typeface="+mn-lt"/>
                  </a:rPr>
                  <a:t>关键词</a:t>
                </a:r>
                <a:endParaRPr lang="zh-CN" altLang="en-US" dirty="0">
                  <a:cs typeface="+mn-ea"/>
                  <a:sym typeface="+mn-lt"/>
                </a:endParaRPr>
              </a:p>
            </p:txBody>
          </p:sp>
        </p:grpSp>
        <p:grpSp>
          <p:nvGrpSpPr>
            <p:cNvPr id="12" name="组合 11">
              <a:extLst>
                <a:ext uri="{FF2B5EF4-FFF2-40B4-BE49-F238E27FC236}">
                  <a16:creationId xmlns:a16="http://schemas.microsoft.com/office/drawing/2014/main" id="{9D36DA44-12D4-4AF5-9002-9EE8F470198F}"/>
                </a:ext>
              </a:extLst>
            </p:cNvPr>
            <p:cNvGrpSpPr/>
            <p:nvPr/>
          </p:nvGrpSpPr>
          <p:grpSpPr>
            <a:xfrm>
              <a:off x="9323400" y="3429000"/>
              <a:ext cx="1575278" cy="1006117"/>
              <a:chOff x="8592850" y="2406306"/>
              <a:chExt cx="1575278" cy="1006117"/>
            </a:xfrm>
          </p:grpSpPr>
          <p:sp>
            <p:nvSpPr>
              <p:cNvPr id="25" name="任意多边形: 形状 17">
                <a:extLst>
                  <a:ext uri="{FF2B5EF4-FFF2-40B4-BE49-F238E27FC236}">
                    <a16:creationId xmlns:a16="http://schemas.microsoft.com/office/drawing/2014/main" id="{C518C1F0-D6E4-42B6-AF9F-9893CEC4E000}"/>
                  </a:ext>
                </a:extLst>
              </p:cNvPr>
              <p:cNvSpPr>
                <a:spLocks/>
              </p:cNvSpPr>
              <p:nvPr/>
            </p:nvSpPr>
            <p:spPr bwMode="auto">
              <a:xfrm>
                <a:off x="9201517" y="2406306"/>
                <a:ext cx="357945" cy="405841"/>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tx2"/>
              </a:solidFill>
              <a:ln>
                <a:noFill/>
              </a:ln>
            </p:spPr>
            <p:txBody>
              <a:bodyPr lIns="0" tIns="0" rIns="0" bIns="0" anchor="ctr"/>
              <a:lstStyle/>
              <a:p>
                <a:pPr algn="ctr"/>
                <a:endParaRPr>
                  <a:cs typeface="+mn-ea"/>
                  <a:sym typeface="+mn-lt"/>
                </a:endParaRPr>
              </a:p>
            </p:txBody>
          </p:sp>
          <p:sp>
            <p:nvSpPr>
              <p:cNvPr id="26" name="文本框 18">
                <a:extLst>
                  <a:ext uri="{FF2B5EF4-FFF2-40B4-BE49-F238E27FC236}">
                    <a16:creationId xmlns:a16="http://schemas.microsoft.com/office/drawing/2014/main" id="{CAB560D5-01EA-49EF-902A-61057D6AE173}"/>
                  </a:ext>
                </a:extLst>
              </p:cNvPr>
              <p:cNvSpPr txBox="1"/>
              <p:nvPr/>
            </p:nvSpPr>
            <p:spPr>
              <a:xfrm>
                <a:off x="8592850" y="2664272"/>
                <a:ext cx="1575278" cy="748151"/>
              </a:xfrm>
              <a:prstGeom prst="rect">
                <a:avLst/>
              </a:prstGeom>
              <a:noFill/>
            </p:spPr>
            <p:txBody>
              <a:bodyPr wrap="none" lIns="0" tIns="0" rIns="0" bIns="0" anchor="ctr" anchorCtr="0">
                <a:normAutofit/>
              </a:bodyPr>
              <a:lstStyle/>
              <a:p>
                <a:pPr algn="ctr"/>
                <a:r>
                  <a:rPr lang="zh-CN" altLang="en-US">
                    <a:cs typeface="+mn-ea"/>
                    <a:sym typeface="+mn-lt"/>
                  </a:rPr>
                  <a:t>关键词</a:t>
                </a:r>
                <a:endParaRPr lang="zh-CN" altLang="en-US" dirty="0">
                  <a:cs typeface="+mn-ea"/>
                  <a:sym typeface="+mn-lt"/>
                </a:endParaRPr>
              </a:p>
            </p:txBody>
          </p:sp>
        </p:grpSp>
        <p:grpSp>
          <p:nvGrpSpPr>
            <p:cNvPr id="13" name="组合 12">
              <a:extLst>
                <a:ext uri="{FF2B5EF4-FFF2-40B4-BE49-F238E27FC236}">
                  <a16:creationId xmlns:a16="http://schemas.microsoft.com/office/drawing/2014/main" id="{1713FE14-FA95-4728-BB6E-AE104F88A05D}"/>
                </a:ext>
              </a:extLst>
            </p:cNvPr>
            <p:cNvGrpSpPr/>
            <p:nvPr/>
          </p:nvGrpSpPr>
          <p:grpSpPr>
            <a:xfrm>
              <a:off x="818274" y="3271271"/>
              <a:ext cx="2642096" cy="980620"/>
              <a:chOff x="911424" y="4770147"/>
              <a:chExt cx="2642096" cy="980620"/>
            </a:xfrm>
          </p:grpSpPr>
          <p:sp>
            <p:nvSpPr>
              <p:cNvPr id="23" name="矩形 22">
                <a:extLst>
                  <a:ext uri="{FF2B5EF4-FFF2-40B4-BE49-F238E27FC236}">
                    <a16:creationId xmlns:a16="http://schemas.microsoft.com/office/drawing/2014/main" id="{48CBD66C-B073-4C3E-B495-04177A6E2867}"/>
                  </a:ext>
                </a:extLst>
              </p:cNvPr>
              <p:cNvSpPr>
                <a:spLocks/>
              </p:cNvSpPr>
              <p:nvPr/>
            </p:nvSpPr>
            <p:spPr bwMode="auto">
              <a:xfrm>
                <a:off x="911424" y="5193368"/>
                <a:ext cx="2642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cs typeface="+mn-ea"/>
                    <a:sym typeface="+mn-lt"/>
                  </a:rPr>
                  <a:t>点击此处更换文本编辑文字，点击此处更换文本编辑文字</a:t>
                </a:r>
              </a:p>
            </p:txBody>
          </p:sp>
          <p:sp>
            <p:nvSpPr>
              <p:cNvPr id="24" name="文本框 21">
                <a:extLst>
                  <a:ext uri="{FF2B5EF4-FFF2-40B4-BE49-F238E27FC236}">
                    <a16:creationId xmlns:a16="http://schemas.microsoft.com/office/drawing/2014/main" id="{B11ADF02-5C6F-4C93-A49E-9BCD97ACB08F}"/>
                  </a:ext>
                </a:extLst>
              </p:cNvPr>
              <p:cNvSpPr txBox="1">
                <a:spLocks/>
              </p:cNvSpPr>
              <p:nvPr/>
            </p:nvSpPr>
            <p:spPr bwMode="auto">
              <a:xfrm>
                <a:off x="911424"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a:cs typeface="+mn-ea"/>
                    <a:sym typeface="+mn-lt"/>
                  </a:rPr>
                  <a:t>标题文本预设</a:t>
                </a:r>
              </a:p>
            </p:txBody>
          </p:sp>
        </p:grpSp>
        <p:grpSp>
          <p:nvGrpSpPr>
            <p:cNvPr id="14" name="组合 13">
              <a:extLst>
                <a:ext uri="{FF2B5EF4-FFF2-40B4-BE49-F238E27FC236}">
                  <a16:creationId xmlns:a16="http://schemas.microsoft.com/office/drawing/2014/main" id="{425AC06C-7F4D-45EF-93B4-ED448459A7AD}"/>
                </a:ext>
              </a:extLst>
            </p:cNvPr>
            <p:cNvGrpSpPr/>
            <p:nvPr/>
          </p:nvGrpSpPr>
          <p:grpSpPr>
            <a:xfrm>
              <a:off x="3359696" y="2677178"/>
              <a:ext cx="2642096" cy="980620"/>
              <a:chOff x="3455023" y="4770147"/>
              <a:chExt cx="2642096" cy="980620"/>
            </a:xfrm>
          </p:grpSpPr>
          <p:sp>
            <p:nvSpPr>
              <p:cNvPr id="21" name="矩形 20">
                <a:extLst>
                  <a:ext uri="{FF2B5EF4-FFF2-40B4-BE49-F238E27FC236}">
                    <a16:creationId xmlns:a16="http://schemas.microsoft.com/office/drawing/2014/main" id="{1564A4B1-E695-4581-819B-446EAA4E3468}"/>
                  </a:ext>
                </a:extLst>
              </p:cNvPr>
              <p:cNvSpPr>
                <a:spLocks/>
              </p:cNvSpPr>
              <p:nvPr/>
            </p:nvSpPr>
            <p:spPr bwMode="auto">
              <a:xfrm>
                <a:off x="3455023" y="5193368"/>
                <a:ext cx="2642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cs typeface="+mn-ea"/>
                    <a:sym typeface="+mn-lt"/>
                  </a:rPr>
                  <a:t>点击此处更换文本编辑文字，点击此处更换文本编辑文字</a:t>
                </a:r>
              </a:p>
            </p:txBody>
          </p:sp>
          <p:sp>
            <p:nvSpPr>
              <p:cNvPr id="22" name="文本框 24">
                <a:extLst>
                  <a:ext uri="{FF2B5EF4-FFF2-40B4-BE49-F238E27FC236}">
                    <a16:creationId xmlns:a16="http://schemas.microsoft.com/office/drawing/2014/main" id="{88E98EBD-E15B-4FA6-BCF7-1D5EACD6922F}"/>
                  </a:ext>
                </a:extLst>
              </p:cNvPr>
              <p:cNvSpPr txBox="1">
                <a:spLocks/>
              </p:cNvSpPr>
              <p:nvPr/>
            </p:nvSpPr>
            <p:spPr bwMode="auto">
              <a:xfrm>
                <a:off x="3455023"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a:cs typeface="+mn-ea"/>
                    <a:sym typeface="+mn-lt"/>
                  </a:rPr>
                  <a:t>标题文本预设</a:t>
                </a:r>
              </a:p>
            </p:txBody>
          </p:sp>
        </p:grpSp>
        <p:grpSp>
          <p:nvGrpSpPr>
            <p:cNvPr id="15" name="组合 14">
              <a:extLst>
                <a:ext uri="{FF2B5EF4-FFF2-40B4-BE49-F238E27FC236}">
                  <a16:creationId xmlns:a16="http://schemas.microsoft.com/office/drawing/2014/main" id="{9AA22792-B5AA-4169-B33A-AEE97FAFFB1F}"/>
                </a:ext>
              </a:extLst>
            </p:cNvPr>
            <p:cNvGrpSpPr/>
            <p:nvPr/>
          </p:nvGrpSpPr>
          <p:grpSpPr>
            <a:xfrm>
              <a:off x="6083603" y="2432258"/>
              <a:ext cx="2642096" cy="980620"/>
              <a:chOff x="5998622" y="4770147"/>
              <a:chExt cx="2642096" cy="980620"/>
            </a:xfrm>
          </p:grpSpPr>
          <p:sp>
            <p:nvSpPr>
              <p:cNvPr id="19" name="矩形 18">
                <a:extLst>
                  <a:ext uri="{FF2B5EF4-FFF2-40B4-BE49-F238E27FC236}">
                    <a16:creationId xmlns:a16="http://schemas.microsoft.com/office/drawing/2014/main" id="{8E25EFF5-5FE2-49F0-BB5F-39F08BD4FD0C}"/>
                  </a:ext>
                </a:extLst>
              </p:cNvPr>
              <p:cNvSpPr>
                <a:spLocks/>
              </p:cNvSpPr>
              <p:nvPr/>
            </p:nvSpPr>
            <p:spPr bwMode="auto">
              <a:xfrm>
                <a:off x="5998622" y="5193368"/>
                <a:ext cx="2642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cs typeface="+mn-ea"/>
                    <a:sym typeface="+mn-lt"/>
                  </a:rPr>
                  <a:t>点击此处更换文本编辑文字，点击此处更换文本编辑文字</a:t>
                </a:r>
              </a:p>
            </p:txBody>
          </p:sp>
          <p:sp>
            <p:nvSpPr>
              <p:cNvPr id="20" name="文本框 27">
                <a:extLst>
                  <a:ext uri="{FF2B5EF4-FFF2-40B4-BE49-F238E27FC236}">
                    <a16:creationId xmlns:a16="http://schemas.microsoft.com/office/drawing/2014/main" id="{64F0B669-E52B-4BFA-851E-2EC8730123A2}"/>
                  </a:ext>
                </a:extLst>
              </p:cNvPr>
              <p:cNvSpPr txBox="1">
                <a:spLocks/>
              </p:cNvSpPr>
              <p:nvPr/>
            </p:nvSpPr>
            <p:spPr bwMode="auto">
              <a:xfrm>
                <a:off x="5998622"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a:cs typeface="+mn-ea"/>
                    <a:sym typeface="+mn-lt"/>
                  </a:rPr>
                  <a:t>标题文本预设</a:t>
                </a:r>
                <a:endParaRPr lang="zh-CN" altLang="en-US" sz="2000" b="1" dirty="0">
                  <a:cs typeface="+mn-ea"/>
                  <a:sym typeface="+mn-lt"/>
                </a:endParaRPr>
              </a:p>
            </p:txBody>
          </p:sp>
        </p:grpSp>
        <p:grpSp>
          <p:nvGrpSpPr>
            <p:cNvPr id="16" name="组合 15">
              <a:extLst>
                <a:ext uri="{FF2B5EF4-FFF2-40B4-BE49-F238E27FC236}">
                  <a16:creationId xmlns:a16="http://schemas.microsoft.com/office/drawing/2014/main" id="{A8475338-6821-485C-A368-E974AEB6CD77}"/>
                </a:ext>
              </a:extLst>
            </p:cNvPr>
            <p:cNvGrpSpPr/>
            <p:nvPr/>
          </p:nvGrpSpPr>
          <p:grpSpPr>
            <a:xfrm>
              <a:off x="8611019" y="1791323"/>
              <a:ext cx="2642096" cy="980620"/>
              <a:chOff x="8542221" y="4770147"/>
              <a:chExt cx="2642096" cy="980620"/>
            </a:xfrm>
          </p:grpSpPr>
          <p:sp>
            <p:nvSpPr>
              <p:cNvPr id="17" name="矩形 16">
                <a:extLst>
                  <a:ext uri="{FF2B5EF4-FFF2-40B4-BE49-F238E27FC236}">
                    <a16:creationId xmlns:a16="http://schemas.microsoft.com/office/drawing/2014/main" id="{7203AA0E-F8AE-43A5-8EF9-62B688C7B9FE}"/>
                  </a:ext>
                </a:extLst>
              </p:cNvPr>
              <p:cNvSpPr>
                <a:spLocks/>
              </p:cNvSpPr>
              <p:nvPr/>
            </p:nvSpPr>
            <p:spPr bwMode="auto">
              <a:xfrm>
                <a:off x="8542221" y="5193368"/>
                <a:ext cx="2642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cs typeface="+mn-ea"/>
                    <a:sym typeface="+mn-lt"/>
                  </a:rPr>
                  <a:t>点击此处更换文本编辑文字，点击此处更换文本编辑文字</a:t>
                </a:r>
              </a:p>
            </p:txBody>
          </p:sp>
          <p:sp>
            <p:nvSpPr>
              <p:cNvPr id="18" name="文本框 30">
                <a:extLst>
                  <a:ext uri="{FF2B5EF4-FFF2-40B4-BE49-F238E27FC236}">
                    <a16:creationId xmlns:a16="http://schemas.microsoft.com/office/drawing/2014/main" id="{1269039C-3B23-4CA3-A2EA-88883131EFB3}"/>
                  </a:ext>
                </a:extLst>
              </p:cNvPr>
              <p:cNvSpPr txBox="1">
                <a:spLocks/>
              </p:cNvSpPr>
              <p:nvPr/>
            </p:nvSpPr>
            <p:spPr bwMode="auto">
              <a:xfrm>
                <a:off x="8542221"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a:cs typeface="+mn-ea"/>
                    <a:sym typeface="+mn-lt"/>
                  </a:rPr>
                  <a:t>标题文本预设</a:t>
                </a:r>
              </a:p>
            </p:txBody>
          </p:sp>
        </p:grpSp>
      </p:grpSp>
    </p:spTree>
    <p:extLst>
      <p:ext uri="{BB962C8B-B14F-4D97-AF65-F5344CB8AC3E}">
        <p14:creationId xmlns:p14="http://schemas.microsoft.com/office/powerpoint/2010/main" val="7402290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55240" y="1254623"/>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_文本框 2"/>
          <p:cNvSpPr txBox="1"/>
          <p:nvPr>
            <p:custDataLst>
              <p:tags r:id="rId2"/>
            </p:custDataLst>
          </p:nvPr>
        </p:nvSpPr>
        <p:spPr>
          <a:xfrm>
            <a:off x="3710958" y="3100995"/>
            <a:ext cx="4752742" cy="646331"/>
          </a:xfrm>
          <a:prstGeom prst="rect">
            <a:avLst/>
          </a:prstGeom>
          <a:noFill/>
        </p:spPr>
        <p:txBody>
          <a:bodyPr wrap="square" rtlCol="0">
            <a:spAutoFit/>
          </a:bodyPr>
          <a:lstStyle/>
          <a:p>
            <a:pPr algn="ctr"/>
            <a:r>
              <a:rPr lang="en-US" altLang="zh-CN" sz="3600" spc="300" dirty="0">
                <a:solidFill>
                  <a:schemeClr val="accent1"/>
                </a:solidFill>
                <a:cs typeface="+mn-ea"/>
                <a:sym typeface="+mn-lt"/>
              </a:rPr>
              <a:t>THANK YOU</a:t>
            </a:r>
            <a:endParaRPr lang="zh-CN" altLang="en-US" sz="3600" spc="300" dirty="0">
              <a:solidFill>
                <a:schemeClr val="accent1"/>
              </a:solidFill>
              <a:cs typeface="+mn-ea"/>
              <a:sym typeface="+mn-lt"/>
            </a:endParaRPr>
          </a:p>
        </p:txBody>
      </p:sp>
      <p:sp>
        <p:nvSpPr>
          <p:cNvPr id="13" name="PA_文本框 4"/>
          <p:cNvSpPr txBox="1"/>
          <p:nvPr>
            <p:custDataLst>
              <p:tags r:id="rId3"/>
            </p:custDataLst>
          </p:nvPr>
        </p:nvSpPr>
        <p:spPr>
          <a:xfrm>
            <a:off x="2814206" y="2132916"/>
            <a:ext cx="6557701" cy="923330"/>
          </a:xfrm>
          <a:prstGeom prst="rect">
            <a:avLst/>
          </a:prstGeom>
          <a:noFill/>
        </p:spPr>
        <p:txBody>
          <a:bodyPr wrap="square" rtlCol="0">
            <a:spAutoFit/>
          </a:bodyPr>
          <a:lstStyle/>
          <a:p>
            <a:pPr algn="ctr"/>
            <a:r>
              <a:rPr lang="zh-CN" altLang="en-US" sz="5400" spc="600" dirty="0">
                <a:cs typeface="+mn-ea"/>
                <a:sym typeface="+mn-lt"/>
              </a:rPr>
              <a:t>非常感谢您的聆听</a:t>
            </a:r>
          </a:p>
        </p:txBody>
      </p:sp>
      <p:sp>
        <p:nvSpPr>
          <p:cNvPr id="14" name="文本框 13"/>
          <p:cNvSpPr txBox="1"/>
          <p:nvPr/>
        </p:nvSpPr>
        <p:spPr>
          <a:xfrm>
            <a:off x="4370824" y="4419773"/>
            <a:ext cx="3439160" cy="338554"/>
          </a:xfrm>
          <a:prstGeom prst="rect">
            <a:avLst/>
          </a:prstGeom>
          <a:noFill/>
        </p:spPr>
        <p:txBody>
          <a:bodyPr wrap="square" rtlCol="0">
            <a:spAutoFit/>
          </a:bodyPr>
          <a:lstStyle/>
          <a:p>
            <a:pPr algn="ctr"/>
            <a:r>
              <a:rPr lang="en-US" altLang="zh-CN" sz="1600" dirty="0">
                <a:cs typeface="+mn-ea"/>
                <a:sym typeface="+mn-lt"/>
              </a:rPr>
              <a:t>Designed by XXX</a:t>
            </a:r>
            <a:endParaRPr lang="zh-CN" altLang="en-US" sz="1600" dirty="0">
              <a:cs typeface="+mn-ea"/>
              <a:sym typeface="+mn-lt"/>
            </a:endParaRPr>
          </a:p>
        </p:txBody>
      </p:sp>
      <p:sp>
        <p:nvSpPr>
          <p:cNvPr id="15" name="矩形 14"/>
          <p:cNvSpPr/>
          <p:nvPr/>
        </p:nvSpPr>
        <p:spPr>
          <a:xfrm>
            <a:off x="3009384" y="3946227"/>
            <a:ext cx="6167755" cy="338554"/>
          </a:xfrm>
          <a:prstGeom prst="rect">
            <a:avLst/>
          </a:prstGeom>
          <a:noFill/>
          <a:ln>
            <a:noFill/>
          </a:ln>
        </p:spPr>
        <p:txBody>
          <a:bodyPr wrap="square">
            <a:spAutoFit/>
          </a:bodyPr>
          <a:lstStyle/>
          <a:p>
            <a:pPr algn="ctr"/>
            <a:r>
              <a:rPr lang="en-US" altLang="zh-CN" sz="1600" dirty="0">
                <a:cs typeface="+mn-ea"/>
                <a:sym typeface="+mn-lt"/>
              </a:rPr>
              <a:t>ADD YOUR TITLE HERE.ADD YOUR TITLE HERE.</a:t>
            </a:r>
            <a:endParaRPr lang="zh-CN" altLang="en-US" sz="1600" dirty="0">
              <a:cs typeface="+mn-ea"/>
              <a:sym typeface="+mn-lt"/>
            </a:endParaRPr>
          </a:p>
        </p:txBody>
      </p:sp>
    </p:spTree>
    <p:extLst>
      <p:ext uri="{BB962C8B-B14F-4D97-AF65-F5344CB8AC3E}">
        <p14:creationId xmlns:p14="http://schemas.microsoft.com/office/powerpoint/2010/main" val="857701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2"/>
                                        </p:tgtEl>
                                        <p:attrNameLst>
                                          <p:attrName>ppt_y</p:attrName>
                                        </p:attrNameLst>
                                      </p:cBhvr>
                                      <p:tavLst>
                                        <p:tav tm="0">
                                          <p:val>
                                            <p:strVal val="#ppt_y"/>
                                          </p:val>
                                        </p:tav>
                                        <p:tav tm="100000">
                                          <p:val>
                                            <p:strVal val="#ppt_y"/>
                                          </p:val>
                                        </p:tav>
                                      </p:tavLst>
                                    </p:anim>
                                    <p:anim calcmode="lin" valueType="num">
                                      <p:cBhvr>
                                        <p:cTn id="2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r>
              <a:rPr lang="zh-CN" altLang="en-US" sz="1600" dirty="0">
                <a:latin typeface="+mn-lt"/>
                <a:ea typeface="+mn-ea"/>
                <a:cs typeface="+mn-ea"/>
                <a:sym typeface="+mn-lt"/>
              </a:rPr>
              <a:t>点击此处更换文本编辑文字，点击此处更换文本编辑文字 ，点击此处更换文本编辑文字，点击此处更换文本点击此处更换文本点击此处更换文本点击此处更换文本</a:t>
            </a:r>
          </a:p>
        </p:txBody>
      </p:sp>
      <p:grpSp>
        <p:nvGrpSpPr>
          <p:cNvPr id="3" name="组合 2"/>
          <p:cNvGrpSpPr/>
          <p:nvPr/>
        </p:nvGrpSpPr>
        <p:grpSpPr>
          <a:xfrm>
            <a:off x="3917949" y="2096461"/>
            <a:ext cx="4356103" cy="1015933"/>
            <a:chOff x="6010522" y="2177416"/>
            <a:chExt cx="5322959" cy="1241424"/>
          </a:xfrm>
        </p:grpSpPr>
        <p:sp>
          <p:nvSpPr>
            <p:cNvPr id="10" name="MH_Title"/>
            <p:cNvSpPr/>
            <p:nvPr>
              <p:custDataLst>
                <p:tags r:id="rId3"/>
              </p:custDataLst>
            </p:nvPr>
          </p:nvSpPr>
          <p:spPr>
            <a:xfrm>
              <a:off x="6010522" y="2177416"/>
              <a:ext cx="5322959" cy="124142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tx1"/>
                  </a:solidFill>
                  <a:cs typeface="+mn-ea"/>
                  <a:sym typeface="+mn-lt"/>
                </a:rPr>
                <a:t> 项目介绍</a:t>
              </a:r>
            </a:p>
          </p:txBody>
        </p:sp>
        <p:sp>
          <p:nvSpPr>
            <p:cNvPr id="17" name="MH_Others_1"/>
            <p:cNvSpPr/>
            <p:nvPr>
              <p:custDataLst>
                <p:tags r:id="rId4"/>
              </p:custDataLst>
            </p:nvPr>
          </p:nvSpPr>
          <p:spPr>
            <a:xfrm>
              <a:off x="6010522" y="2220943"/>
              <a:ext cx="1154368" cy="1154368"/>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539939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项目介绍</a:t>
            </a:r>
          </a:p>
        </p:txBody>
      </p:sp>
      <p:grpSp>
        <p:nvGrpSpPr>
          <p:cNvPr id="4" name="88216c01-8cbc-4591-9b0f-de391bfde3cb">
            <a:extLst>
              <a:ext uri="{FF2B5EF4-FFF2-40B4-BE49-F238E27FC236}">
                <a16:creationId xmlns:a16="http://schemas.microsoft.com/office/drawing/2014/main" id="{5A1CD7A8-E342-42C3-90BA-2B1F827231B9}"/>
              </a:ext>
            </a:extLst>
          </p:cNvPr>
          <p:cNvGrpSpPr>
            <a:grpSpLocks noChangeAspect="1"/>
          </p:cNvGrpSpPr>
          <p:nvPr/>
        </p:nvGrpSpPr>
        <p:grpSpPr>
          <a:xfrm>
            <a:off x="767407" y="1412776"/>
            <a:ext cx="10374223" cy="4535610"/>
            <a:chOff x="767408" y="1412776"/>
            <a:chExt cx="10374221" cy="4535609"/>
          </a:xfrm>
        </p:grpSpPr>
        <p:grpSp>
          <p:nvGrpSpPr>
            <p:cNvPr id="5" name="组合 4"/>
            <p:cNvGrpSpPr/>
            <p:nvPr/>
          </p:nvGrpSpPr>
          <p:grpSpPr>
            <a:xfrm>
              <a:off x="767408" y="1412776"/>
              <a:ext cx="5030958" cy="4535609"/>
              <a:chOff x="6581" y="980439"/>
              <a:chExt cx="6264582" cy="5647772"/>
            </a:xfrm>
          </p:grpSpPr>
          <p:sp>
            <p:nvSpPr>
              <p:cNvPr id="10" name="is1ide-Arc 11">
                <a:extLst>
                  <a:ext uri="{FF2B5EF4-FFF2-40B4-BE49-F238E27FC236}">
                    <a16:creationId xmlns:a16="http://schemas.microsoft.com/office/drawing/2014/main" id="{C1C1B0CA-E6B4-449D-9574-6BE27B760B68}"/>
                  </a:ext>
                </a:extLst>
              </p:cNvPr>
              <p:cNvSpPr/>
              <p:nvPr/>
            </p:nvSpPr>
            <p:spPr>
              <a:xfrm>
                <a:off x="1092572" y="2066431"/>
                <a:ext cx="3475787" cy="3475788"/>
              </a:xfrm>
              <a:prstGeom prst="arc">
                <a:avLst>
                  <a:gd name="adj1" fmla="val 21244691"/>
                  <a:gd name="adj2" fmla="val 15268458"/>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1" name="is1ide-Oval 12">
                <a:extLst>
                  <a:ext uri="{FF2B5EF4-FFF2-40B4-BE49-F238E27FC236}">
                    <a16:creationId xmlns:a16="http://schemas.microsoft.com/office/drawing/2014/main" id="{A1BD150C-D4B0-475E-89F9-EE8941D6D1DC}"/>
                  </a:ext>
                </a:extLst>
              </p:cNvPr>
              <p:cNvSpPr/>
              <p:nvPr/>
            </p:nvSpPr>
            <p:spPr>
              <a:xfrm>
                <a:off x="1796375" y="2770233"/>
                <a:ext cx="2068186" cy="2068186"/>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is1ide-Arc 13">
                <a:extLst>
                  <a:ext uri="{FF2B5EF4-FFF2-40B4-BE49-F238E27FC236}">
                    <a16:creationId xmlns:a16="http://schemas.microsoft.com/office/drawing/2014/main" id="{CE5547E1-5978-41BD-8319-B1412A1DE094}"/>
                  </a:ext>
                </a:extLst>
              </p:cNvPr>
              <p:cNvSpPr/>
              <p:nvPr/>
            </p:nvSpPr>
            <p:spPr>
              <a:xfrm>
                <a:off x="632483" y="1606343"/>
                <a:ext cx="4395965" cy="4395964"/>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3" name="is1ide-Oval 14">
                <a:extLst>
                  <a:ext uri="{FF2B5EF4-FFF2-40B4-BE49-F238E27FC236}">
                    <a16:creationId xmlns:a16="http://schemas.microsoft.com/office/drawing/2014/main" id="{3D78D615-6649-4C8E-99F1-429E782EE725}"/>
                  </a:ext>
                </a:extLst>
              </p:cNvPr>
              <p:cNvSpPr/>
              <p:nvPr/>
            </p:nvSpPr>
            <p:spPr>
              <a:xfrm>
                <a:off x="4036201" y="1987192"/>
                <a:ext cx="695337" cy="695337"/>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 name="is1ide-任意多边形: 形状 36">
                <a:extLst>
                  <a:ext uri="{FF2B5EF4-FFF2-40B4-BE49-F238E27FC236}">
                    <a16:creationId xmlns:a16="http://schemas.microsoft.com/office/drawing/2014/main" id="{FB02BE8B-A1A9-4C44-9AF0-CF6AC7FC2C8B}"/>
                  </a:ext>
                </a:extLst>
              </p:cNvPr>
              <p:cNvSpPr>
                <a:spLocks/>
              </p:cNvSpPr>
              <p:nvPr/>
            </p:nvSpPr>
            <p:spPr bwMode="auto">
              <a:xfrm>
                <a:off x="4256136" y="2201638"/>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p>
            </p:txBody>
          </p:sp>
          <p:sp>
            <p:nvSpPr>
              <p:cNvPr id="15" name="is1ide-Oval 16">
                <a:extLst>
                  <a:ext uri="{FF2B5EF4-FFF2-40B4-BE49-F238E27FC236}">
                    <a16:creationId xmlns:a16="http://schemas.microsoft.com/office/drawing/2014/main" id="{3D78D615-6649-4C8E-99F1-429E782EE725}"/>
                  </a:ext>
                </a:extLst>
              </p:cNvPr>
              <p:cNvSpPr/>
              <p:nvPr/>
            </p:nvSpPr>
            <p:spPr>
              <a:xfrm>
                <a:off x="1131146" y="4589431"/>
                <a:ext cx="695337" cy="695337"/>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6" name="is1ide-任意多边形: 形状 38">
                <a:extLst>
                  <a:ext uri="{FF2B5EF4-FFF2-40B4-BE49-F238E27FC236}">
                    <a16:creationId xmlns:a16="http://schemas.microsoft.com/office/drawing/2014/main" id="{FB02BE8B-A1A9-4C44-9AF0-CF6AC7FC2C8B}"/>
                  </a:ext>
                </a:extLst>
              </p:cNvPr>
              <p:cNvSpPr>
                <a:spLocks/>
              </p:cNvSpPr>
              <p:nvPr/>
            </p:nvSpPr>
            <p:spPr bwMode="auto">
              <a:xfrm>
                <a:off x="1351081" y="4803877"/>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p>
            </p:txBody>
          </p:sp>
          <p:sp>
            <p:nvSpPr>
              <p:cNvPr id="17" name="is1ide-Arc 18">
                <a:extLst>
                  <a:ext uri="{FF2B5EF4-FFF2-40B4-BE49-F238E27FC236}">
                    <a16:creationId xmlns:a16="http://schemas.microsoft.com/office/drawing/2014/main" id="{CE5547E1-5978-41BD-8319-B1412A1DE094}"/>
                  </a:ext>
                </a:extLst>
              </p:cNvPr>
              <p:cNvSpPr/>
              <p:nvPr/>
            </p:nvSpPr>
            <p:spPr>
              <a:xfrm rot="5400000">
                <a:off x="6580" y="980440"/>
                <a:ext cx="5647772" cy="5647770"/>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8" name="is1ide-Oval 19">
                <a:extLst>
                  <a:ext uri="{FF2B5EF4-FFF2-40B4-BE49-F238E27FC236}">
                    <a16:creationId xmlns:a16="http://schemas.microsoft.com/office/drawing/2014/main" id="{3D78D615-6649-4C8E-99F1-429E782EE725}"/>
                  </a:ext>
                </a:extLst>
              </p:cNvPr>
              <p:cNvSpPr/>
              <p:nvPr/>
            </p:nvSpPr>
            <p:spPr>
              <a:xfrm>
                <a:off x="5324247" y="3456656"/>
                <a:ext cx="695337" cy="6953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9" name="is1ide-任意多边形: 形状 41">
                <a:extLst>
                  <a:ext uri="{FF2B5EF4-FFF2-40B4-BE49-F238E27FC236}">
                    <a16:creationId xmlns:a16="http://schemas.microsoft.com/office/drawing/2014/main" id="{FB02BE8B-A1A9-4C44-9AF0-CF6AC7FC2C8B}"/>
                  </a:ext>
                </a:extLst>
              </p:cNvPr>
              <p:cNvSpPr>
                <a:spLocks/>
              </p:cNvSpPr>
              <p:nvPr/>
            </p:nvSpPr>
            <p:spPr bwMode="auto">
              <a:xfrm>
                <a:off x="5544182" y="3671102"/>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p>
            </p:txBody>
          </p:sp>
          <p:sp>
            <p:nvSpPr>
              <p:cNvPr id="20" name="is1ide-文本框 42">
                <a:extLst>
                  <a:ext uri="{FF2B5EF4-FFF2-40B4-BE49-F238E27FC236}">
                    <a16:creationId xmlns:a16="http://schemas.microsoft.com/office/drawing/2014/main" id="{379D36D8-6DED-458D-B6E1-675AB281FB00}"/>
                  </a:ext>
                </a:extLst>
              </p:cNvPr>
              <p:cNvSpPr txBox="1">
                <a:spLocks/>
              </p:cNvSpPr>
              <p:nvPr/>
            </p:nvSpPr>
            <p:spPr>
              <a:xfrm>
                <a:off x="5072667" y="4151993"/>
                <a:ext cx="1198496" cy="458793"/>
              </a:xfrm>
              <a:prstGeom prst="rect">
                <a:avLst/>
              </a:prstGeom>
              <a:solidFill>
                <a:schemeClr val="bg1"/>
              </a:solidFill>
            </p:spPr>
            <p:txBody>
              <a:bodyPr wrap="none" lIns="72000" tIns="72000" rIns="72000" bIns="72000" anchor="ctr" anchorCtr="0">
                <a:normAutofit fontScale="77500" lnSpcReduction="20000"/>
              </a:bodyPr>
              <a:lstStyle/>
              <a:p>
                <a:pPr marL="0" indent="0" algn="ctr">
                  <a:lnSpc>
                    <a:spcPct val="120000"/>
                  </a:lnSpc>
                  <a:buNone/>
                </a:pPr>
                <a:r>
                  <a:rPr lang="zh-CN" altLang="en-US" sz="1800" b="1"/>
                  <a:t>关键词</a:t>
                </a:r>
              </a:p>
            </p:txBody>
          </p:sp>
          <p:sp>
            <p:nvSpPr>
              <p:cNvPr id="21" name="is1ide-文本框 43">
                <a:extLst>
                  <a:ext uri="{FF2B5EF4-FFF2-40B4-BE49-F238E27FC236}">
                    <a16:creationId xmlns:a16="http://schemas.microsoft.com/office/drawing/2014/main" id="{379D36D8-6DED-458D-B6E1-675AB281FB00}"/>
                  </a:ext>
                </a:extLst>
              </p:cNvPr>
              <p:cNvSpPr txBox="1">
                <a:spLocks/>
              </p:cNvSpPr>
              <p:nvPr/>
            </p:nvSpPr>
            <p:spPr>
              <a:xfrm>
                <a:off x="3784621" y="2674365"/>
                <a:ext cx="1198496" cy="458793"/>
              </a:xfrm>
              <a:prstGeom prst="rect">
                <a:avLst/>
              </a:prstGeom>
              <a:solidFill>
                <a:schemeClr val="bg1"/>
              </a:solidFill>
            </p:spPr>
            <p:txBody>
              <a:bodyPr wrap="none" lIns="72000" tIns="72000" rIns="72000" bIns="72000" anchor="ctr" anchorCtr="0">
                <a:normAutofit fontScale="77500" lnSpcReduction="20000"/>
              </a:bodyPr>
              <a:lstStyle/>
              <a:p>
                <a:pPr marL="0" indent="0" algn="ctr">
                  <a:lnSpc>
                    <a:spcPct val="120000"/>
                  </a:lnSpc>
                  <a:buNone/>
                </a:pPr>
                <a:r>
                  <a:rPr lang="zh-CN" altLang="en-US" sz="1800" b="1"/>
                  <a:t>关键词</a:t>
                </a:r>
              </a:p>
            </p:txBody>
          </p:sp>
          <p:sp>
            <p:nvSpPr>
              <p:cNvPr id="22" name="is1ide-文本框 44">
                <a:extLst>
                  <a:ext uri="{FF2B5EF4-FFF2-40B4-BE49-F238E27FC236}">
                    <a16:creationId xmlns:a16="http://schemas.microsoft.com/office/drawing/2014/main" id="{379D36D8-6DED-458D-B6E1-675AB281FB00}"/>
                  </a:ext>
                </a:extLst>
              </p:cNvPr>
              <p:cNvSpPr txBox="1">
                <a:spLocks/>
              </p:cNvSpPr>
              <p:nvPr/>
            </p:nvSpPr>
            <p:spPr>
              <a:xfrm>
                <a:off x="879566" y="5284768"/>
                <a:ext cx="1198496" cy="458793"/>
              </a:xfrm>
              <a:prstGeom prst="rect">
                <a:avLst/>
              </a:prstGeom>
              <a:solidFill>
                <a:schemeClr val="bg1"/>
              </a:solidFill>
            </p:spPr>
            <p:txBody>
              <a:bodyPr wrap="none" lIns="72000" tIns="72000" rIns="72000" bIns="72000" anchor="ctr" anchorCtr="0">
                <a:normAutofit fontScale="77500" lnSpcReduction="20000"/>
              </a:bodyPr>
              <a:lstStyle/>
              <a:p>
                <a:pPr marL="0" indent="0" algn="ctr">
                  <a:lnSpc>
                    <a:spcPct val="120000"/>
                  </a:lnSpc>
                  <a:buNone/>
                </a:pPr>
                <a:r>
                  <a:rPr lang="zh-CN" altLang="en-US" sz="1800" b="1"/>
                  <a:t>关键词</a:t>
                </a:r>
              </a:p>
            </p:txBody>
          </p:sp>
        </p:grpSp>
        <p:grpSp>
          <p:nvGrpSpPr>
            <p:cNvPr id="6" name="组合 5"/>
            <p:cNvGrpSpPr/>
            <p:nvPr/>
          </p:nvGrpSpPr>
          <p:grpSpPr>
            <a:xfrm>
              <a:off x="6664817" y="2360712"/>
              <a:ext cx="4476812" cy="2592820"/>
              <a:chOff x="1660885" y="1181844"/>
              <a:chExt cx="3114099" cy="2592820"/>
            </a:xfrm>
          </p:grpSpPr>
          <p:sp>
            <p:nvSpPr>
              <p:cNvPr id="7" name="is1ide-文本框 16"/>
              <p:cNvSpPr txBox="1"/>
              <p:nvPr/>
            </p:nvSpPr>
            <p:spPr>
              <a:xfrm>
                <a:off x="1660885" y="1815039"/>
                <a:ext cx="2945875" cy="653533"/>
              </a:xfrm>
              <a:prstGeom prst="rect">
                <a:avLst/>
              </a:prstGeom>
              <a:noFill/>
            </p:spPr>
            <p:txBody>
              <a:bodyPr wrap="square">
                <a:normAutofit/>
              </a:bodyPr>
              <a:lstStyle/>
              <a:p>
                <a:r>
                  <a:rPr lang="zh-CN" altLang="en-US" sz="2400" b="1" dirty="0"/>
                  <a:t>点击输入文字内容</a:t>
                </a:r>
              </a:p>
            </p:txBody>
          </p:sp>
          <p:sp>
            <p:nvSpPr>
              <p:cNvPr id="8" name="is1ide-文本框 17"/>
              <p:cNvSpPr txBox="1"/>
              <p:nvPr/>
            </p:nvSpPr>
            <p:spPr>
              <a:xfrm>
                <a:off x="1703483" y="1181844"/>
                <a:ext cx="3071501" cy="516708"/>
              </a:xfrm>
              <a:prstGeom prst="rect">
                <a:avLst/>
              </a:prstGeom>
              <a:noFill/>
            </p:spPr>
            <p:txBody>
              <a:bodyPr wrap="square">
                <a:noAutofit/>
              </a:bodyPr>
              <a:lstStyle/>
              <a:p>
                <a:r>
                  <a:rPr lang="zh-CN" altLang="en-US" sz="1600" dirty="0">
                    <a:cs typeface="+mn-ea"/>
                    <a:sym typeface="+mn-lt"/>
                  </a:rPr>
                  <a:t>点击此处更换文本编辑文字，点击此处更换文本编辑文字</a:t>
                </a:r>
                <a:endParaRPr lang="zh-CN" altLang="en-US" sz="1600" dirty="0"/>
              </a:p>
            </p:txBody>
          </p:sp>
          <p:sp>
            <p:nvSpPr>
              <p:cNvPr id="9" name="is1ide-文本框 18"/>
              <p:cNvSpPr txBox="1"/>
              <p:nvPr/>
            </p:nvSpPr>
            <p:spPr>
              <a:xfrm>
                <a:off x="1660885" y="2943667"/>
                <a:ext cx="3114099" cy="830997"/>
              </a:xfrm>
              <a:prstGeom prst="rect">
                <a:avLst/>
              </a:prstGeom>
              <a:noFill/>
            </p:spPr>
            <p:txBody>
              <a:bodyPr wrap="square">
                <a:normAutofit/>
              </a:bodyPr>
              <a:lstStyle/>
              <a:p>
                <a:r>
                  <a:rPr lang="zh-CN" altLang="en-US" dirty="0">
                    <a:cs typeface="+mn-ea"/>
                    <a:sym typeface="+mn-lt"/>
                  </a:rPr>
                  <a:t>点击此处更换文本编辑文字，点击此处更换文本编辑文字</a:t>
                </a:r>
                <a:endParaRPr lang="zh-CN" altLang="en-US" dirty="0"/>
              </a:p>
            </p:txBody>
          </p:sp>
        </p:grpSp>
      </p:grpSp>
    </p:spTree>
    <p:extLst>
      <p:ext uri="{BB962C8B-B14F-4D97-AF65-F5344CB8AC3E}">
        <p14:creationId xmlns:p14="http://schemas.microsoft.com/office/powerpoint/2010/main" val="27481676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项目介绍</a:t>
            </a:r>
          </a:p>
        </p:txBody>
      </p:sp>
      <p:grpSp>
        <p:nvGrpSpPr>
          <p:cNvPr id="4" name="377b1eae-7609-44a4-8c05-8b99e943baaa">
            <a:extLst>
              <a:ext uri="{FF2B5EF4-FFF2-40B4-BE49-F238E27FC236}">
                <a16:creationId xmlns:a16="http://schemas.microsoft.com/office/drawing/2014/main" id="{FC0004A3-55B1-468C-954E-C1D3E2E57614}"/>
              </a:ext>
            </a:extLst>
          </p:cNvPr>
          <p:cNvGrpSpPr>
            <a:grpSpLocks noChangeAspect="1"/>
          </p:cNvGrpSpPr>
          <p:nvPr/>
        </p:nvGrpSpPr>
        <p:grpSpPr>
          <a:xfrm>
            <a:off x="920685" y="1650675"/>
            <a:ext cx="10345662" cy="3984013"/>
            <a:chOff x="891810" y="1344178"/>
            <a:chExt cx="10345662" cy="3984013"/>
          </a:xfrm>
        </p:grpSpPr>
        <p:sp>
          <p:nvSpPr>
            <p:cNvPr id="5" name="îṥļîḑé-Oval 6">
              <a:extLst>
                <a:ext uri="{FF2B5EF4-FFF2-40B4-BE49-F238E27FC236}">
                  <a16:creationId xmlns:a16="http://schemas.microsoft.com/office/drawing/2014/main" id="{CC4DF657-B35D-47A0-9A6E-A32E1EE1ED3D}"/>
                </a:ext>
              </a:extLst>
            </p:cNvPr>
            <p:cNvSpPr/>
            <p:nvPr/>
          </p:nvSpPr>
          <p:spPr>
            <a:xfrm>
              <a:off x="4684290" y="2780928"/>
              <a:ext cx="2547263" cy="254726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 name="组合 5"/>
            <p:cNvGrpSpPr/>
            <p:nvPr/>
          </p:nvGrpSpPr>
          <p:grpSpPr>
            <a:xfrm>
              <a:off x="7948843" y="4373104"/>
              <a:ext cx="3288629" cy="947637"/>
              <a:chOff x="251866" y="1988839"/>
              <a:chExt cx="3288629" cy="947637"/>
            </a:xfrm>
            <a:noFill/>
          </p:grpSpPr>
          <p:sp>
            <p:nvSpPr>
              <p:cNvPr id="24" name="îṥļîḑé-文本框 3"/>
              <p:cNvSpPr txBox="1"/>
              <p:nvPr/>
            </p:nvSpPr>
            <p:spPr>
              <a:xfrm>
                <a:off x="251866" y="2458845"/>
                <a:ext cx="3288629" cy="477631"/>
              </a:xfrm>
              <a:prstGeom prst="rect">
                <a:avLst/>
              </a:prstGeom>
              <a:grpFill/>
            </p:spPr>
            <p:txBody>
              <a:bodyPr wrap="square" lIns="0" tIns="0" rIns="0" bIns="0"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 </a:t>
                </a:r>
                <a:endParaRPr lang="zh-CN" altLang="en-US" sz="1400" dirty="0"/>
              </a:p>
            </p:txBody>
          </p:sp>
          <p:sp>
            <p:nvSpPr>
              <p:cNvPr id="25" name="îṥļîḑé-Rectangle 26"/>
              <p:cNvSpPr/>
              <p:nvPr/>
            </p:nvSpPr>
            <p:spPr>
              <a:xfrm>
                <a:off x="251866" y="1988839"/>
                <a:ext cx="3288629" cy="306375"/>
              </a:xfrm>
              <a:prstGeom prst="rect">
                <a:avLst/>
              </a:prstGeom>
              <a:grpFill/>
            </p:spPr>
            <p:txBody>
              <a:bodyPr wrap="none" lIns="0" tIns="0" rIns="0" bIns="0" anchor="ctr">
                <a:normAutofit/>
              </a:bodyPr>
              <a:lstStyle/>
              <a:p>
                <a:pPr lvl="0" defTabSz="914378">
                  <a:spcBef>
                    <a:spcPct val="0"/>
                  </a:spcBef>
                  <a:defRPr/>
                </a:pPr>
                <a:r>
                  <a:rPr lang="zh-CN" altLang="en-US" sz="2000" b="1">
                    <a:solidFill>
                      <a:schemeClr val="accent2"/>
                    </a:solidFill>
                  </a:rPr>
                  <a:t>标题文本预设</a:t>
                </a:r>
                <a:endParaRPr lang="zh-CN" altLang="en-US" sz="2000" b="1" dirty="0">
                  <a:solidFill>
                    <a:schemeClr val="accent2"/>
                  </a:solidFill>
                </a:endParaRPr>
              </a:p>
            </p:txBody>
          </p:sp>
        </p:grpSp>
        <p:grpSp>
          <p:nvGrpSpPr>
            <p:cNvPr id="7" name="组合 6"/>
            <p:cNvGrpSpPr/>
            <p:nvPr/>
          </p:nvGrpSpPr>
          <p:grpSpPr>
            <a:xfrm>
              <a:off x="5301647" y="3021877"/>
              <a:ext cx="1603469" cy="1850507"/>
              <a:chOff x="8301916" y="1749231"/>
              <a:chExt cx="2561601" cy="2956261"/>
            </a:xfrm>
          </p:grpSpPr>
          <p:sp>
            <p:nvSpPr>
              <p:cNvPr id="21" name="îṥļîḑé-Trapezoid 22"/>
              <p:cNvSpPr/>
              <p:nvPr/>
            </p:nvSpPr>
            <p:spPr>
              <a:xfrm rot="14400000">
                <a:off x="8553651" y="2720979"/>
                <a:ext cx="2370547" cy="427052"/>
              </a:xfrm>
              <a:prstGeom prst="trapezoid">
                <a:avLst>
                  <a:gd name="adj" fmla="val 583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îṥļîḑé-Trapezoid 23"/>
              <p:cNvSpPr/>
              <p:nvPr/>
            </p:nvSpPr>
            <p:spPr>
              <a:xfrm>
                <a:off x="8492970" y="4010011"/>
                <a:ext cx="2370547" cy="427052"/>
              </a:xfrm>
              <a:prstGeom prst="trapezoid">
                <a:avLst>
                  <a:gd name="adj" fmla="val 5836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îṥļîḑé-Trapezoid 24"/>
              <p:cNvSpPr/>
              <p:nvPr/>
            </p:nvSpPr>
            <p:spPr>
              <a:xfrm rot="7200000">
                <a:off x="7330168" y="3306693"/>
                <a:ext cx="2370547" cy="427052"/>
              </a:xfrm>
              <a:prstGeom prst="trapezoid">
                <a:avLst>
                  <a:gd name="adj" fmla="val 583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8" name="îṥļîḑé-Oval 9"/>
            <p:cNvSpPr/>
            <p:nvPr/>
          </p:nvSpPr>
          <p:spPr>
            <a:xfrm>
              <a:off x="5607322" y="2540292"/>
              <a:ext cx="656438" cy="656442"/>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îṥļîḑé-任意多边形: 形状 10"/>
            <p:cNvSpPr>
              <a:spLocks/>
            </p:cNvSpPr>
            <p:nvPr/>
          </p:nvSpPr>
          <p:spPr bwMode="auto">
            <a:xfrm>
              <a:off x="5831624" y="2675911"/>
              <a:ext cx="207834" cy="385204"/>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txBody>
            <a:bodyPr anchor="ctr"/>
            <a:lstStyle/>
            <a:p>
              <a:pPr algn="ctr"/>
              <a:endParaRPr/>
            </a:p>
          </p:txBody>
        </p:sp>
        <p:sp>
          <p:nvSpPr>
            <p:cNvPr id="10" name="îṥļîḑé-Oval 11"/>
            <p:cNvSpPr/>
            <p:nvPr/>
          </p:nvSpPr>
          <p:spPr>
            <a:xfrm>
              <a:off x="4724120" y="4476314"/>
              <a:ext cx="656438" cy="656442"/>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ṥļîḑé-任意多边形: 形状 12"/>
            <p:cNvSpPr>
              <a:spLocks/>
            </p:cNvSpPr>
            <p:nvPr/>
          </p:nvSpPr>
          <p:spPr bwMode="auto">
            <a:xfrm>
              <a:off x="4859738" y="4628997"/>
              <a:ext cx="385203" cy="351076"/>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p:spPr>
          <p:txBody>
            <a:bodyPr anchor="ctr"/>
            <a:lstStyle/>
            <a:p>
              <a:pPr algn="ctr"/>
              <a:endParaRPr/>
            </a:p>
          </p:txBody>
        </p:sp>
        <p:sp>
          <p:nvSpPr>
            <p:cNvPr id="12" name="îṥļîḑé-Oval 13"/>
            <p:cNvSpPr/>
            <p:nvPr/>
          </p:nvSpPr>
          <p:spPr>
            <a:xfrm>
              <a:off x="6721321" y="4467018"/>
              <a:ext cx="656438" cy="656442"/>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îṥļîḑé-任意多边形: 形状 14"/>
            <p:cNvSpPr>
              <a:spLocks/>
            </p:cNvSpPr>
            <p:nvPr/>
          </p:nvSpPr>
          <p:spPr bwMode="auto">
            <a:xfrm>
              <a:off x="6856939" y="4613195"/>
              <a:ext cx="385203" cy="364088"/>
            </a:xfrm>
            <a:custGeom>
              <a:avLst/>
              <a:gdLst>
                <a:gd name="connsiteX0" fmla="*/ 7031 w 607639"/>
                <a:gd name="connsiteY0" fmla="*/ 350992 h 574332"/>
                <a:gd name="connsiteX1" fmla="*/ 600519 w 607639"/>
                <a:gd name="connsiteY1" fmla="*/ 350992 h 574332"/>
                <a:gd name="connsiteX2" fmla="*/ 607639 w 607639"/>
                <a:gd name="connsiteY2" fmla="*/ 358013 h 574332"/>
                <a:gd name="connsiteX3" fmla="*/ 607639 w 607639"/>
                <a:gd name="connsiteY3" fmla="*/ 393207 h 574332"/>
                <a:gd name="connsiteX4" fmla="*/ 558152 w 607639"/>
                <a:gd name="connsiteY4" fmla="*/ 442621 h 574332"/>
                <a:gd name="connsiteX5" fmla="*/ 383613 w 607639"/>
                <a:gd name="connsiteY5" fmla="*/ 442621 h 574332"/>
                <a:gd name="connsiteX6" fmla="*/ 405330 w 607639"/>
                <a:gd name="connsiteY6" fmla="*/ 532028 h 574332"/>
                <a:gd name="connsiteX7" fmla="*/ 432121 w 607639"/>
                <a:gd name="connsiteY7" fmla="*/ 532028 h 574332"/>
                <a:gd name="connsiteX8" fmla="*/ 453304 w 607639"/>
                <a:gd name="connsiteY8" fmla="*/ 553180 h 574332"/>
                <a:gd name="connsiteX9" fmla="*/ 432121 w 607639"/>
                <a:gd name="connsiteY9" fmla="*/ 574332 h 574332"/>
                <a:gd name="connsiteX10" fmla="*/ 175429 w 607639"/>
                <a:gd name="connsiteY10" fmla="*/ 574332 h 574332"/>
                <a:gd name="connsiteX11" fmla="*/ 154246 w 607639"/>
                <a:gd name="connsiteY11" fmla="*/ 553180 h 574332"/>
                <a:gd name="connsiteX12" fmla="*/ 175429 w 607639"/>
                <a:gd name="connsiteY12" fmla="*/ 532028 h 574332"/>
                <a:gd name="connsiteX13" fmla="*/ 202309 w 607639"/>
                <a:gd name="connsiteY13" fmla="*/ 532028 h 574332"/>
                <a:gd name="connsiteX14" fmla="*/ 224026 w 607639"/>
                <a:gd name="connsiteY14" fmla="*/ 442621 h 574332"/>
                <a:gd name="connsiteX15" fmla="*/ 49487 w 607639"/>
                <a:gd name="connsiteY15" fmla="*/ 442621 h 574332"/>
                <a:gd name="connsiteX16" fmla="*/ 0 w 607639"/>
                <a:gd name="connsiteY16" fmla="*/ 393207 h 574332"/>
                <a:gd name="connsiteX17" fmla="*/ 0 w 607639"/>
                <a:gd name="connsiteY17" fmla="*/ 358013 h 574332"/>
                <a:gd name="connsiteX18" fmla="*/ 7031 w 607639"/>
                <a:gd name="connsiteY18" fmla="*/ 350992 h 574332"/>
                <a:gd name="connsiteX19" fmla="*/ 459979 w 607639"/>
                <a:gd name="connsiteY19" fmla="*/ 139441 h 574332"/>
                <a:gd name="connsiteX20" fmla="*/ 445827 w 607639"/>
                <a:gd name="connsiteY20" fmla="*/ 153572 h 574332"/>
                <a:gd name="connsiteX21" fmla="*/ 445827 w 607639"/>
                <a:gd name="connsiteY21" fmla="*/ 256042 h 574332"/>
                <a:gd name="connsiteX22" fmla="*/ 459979 w 607639"/>
                <a:gd name="connsiteY22" fmla="*/ 270173 h 574332"/>
                <a:gd name="connsiteX23" fmla="*/ 521749 w 607639"/>
                <a:gd name="connsiteY23" fmla="*/ 270173 h 574332"/>
                <a:gd name="connsiteX24" fmla="*/ 535901 w 607639"/>
                <a:gd name="connsiteY24" fmla="*/ 256042 h 574332"/>
                <a:gd name="connsiteX25" fmla="*/ 535901 w 607639"/>
                <a:gd name="connsiteY25" fmla="*/ 153572 h 574332"/>
                <a:gd name="connsiteX26" fmla="*/ 521749 w 607639"/>
                <a:gd name="connsiteY26" fmla="*/ 139441 h 574332"/>
                <a:gd name="connsiteX27" fmla="*/ 85890 w 607639"/>
                <a:gd name="connsiteY27" fmla="*/ 124955 h 574332"/>
                <a:gd name="connsiteX28" fmla="*/ 71738 w 607639"/>
                <a:gd name="connsiteY28" fmla="*/ 139086 h 574332"/>
                <a:gd name="connsiteX29" fmla="*/ 71738 w 607639"/>
                <a:gd name="connsiteY29" fmla="*/ 256042 h 574332"/>
                <a:gd name="connsiteX30" fmla="*/ 85890 w 607639"/>
                <a:gd name="connsiteY30" fmla="*/ 270173 h 574332"/>
                <a:gd name="connsiteX31" fmla="*/ 147571 w 607639"/>
                <a:gd name="connsiteY31" fmla="*/ 270173 h 574332"/>
                <a:gd name="connsiteX32" fmla="*/ 161723 w 607639"/>
                <a:gd name="connsiteY32" fmla="*/ 256042 h 574332"/>
                <a:gd name="connsiteX33" fmla="*/ 161723 w 607639"/>
                <a:gd name="connsiteY33" fmla="*/ 139086 h 574332"/>
                <a:gd name="connsiteX34" fmla="*/ 147571 w 607639"/>
                <a:gd name="connsiteY34" fmla="*/ 124955 h 574332"/>
                <a:gd name="connsiteX35" fmla="*/ 210586 w 607639"/>
                <a:gd name="connsiteY35" fmla="*/ 81585 h 574332"/>
                <a:gd name="connsiteX36" fmla="*/ 196435 w 607639"/>
                <a:gd name="connsiteY36" fmla="*/ 95627 h 574332"/>
                <a:gd name="connsiteX37" fmla="*/ 196435 w 607639"/>
                <a:gd name="connsiteY37" fmla="*/ 256042 h 574332"/>
                <a:gd name="connsiteX38" fmla="*/ 210586 w 607639"/>
                <a:gd name="connsiteY38" fmla="*/ 270173 h 574332"/>
                <a:gd name="connsiteX39" fmla="*/ 272356 w 607639"/>
                <a:gd name="connsiteY39" fmla="*/ 270173 h 574332"/>
                <a:gd name="connsiteX40" fmla="*/ 286419 w 607639"/>
                <a:gd name="connsiteY40" fmla="*/ 256042 h 574332"/>
                <a:gd name="connsiteX41" fmla="*/ 286419 w 607639"/>
                <a:gd name="connsiteY41" fmla="*/ 95627 h 574332"/>
                <a:gd name="connsiteX42" fmla="*/ 272356 w 607639"/>
                <a:gd name="connsiteY42" fmla="*/ 81585 h 574332"/>
                <a:gd name="connsiteX43" fmla="*/ 335283 w 607639"/>
                <a:gd name="connsiteY43" fmla="*/ 52613 h 574332"/>
                <a:gd name="connsiteX44" fmla="*/ 321131 w 607639"/>
                <a:gd name="connsiteY44" fmla="*/ 66743 h 574332"/>
                <a:gd name="connsiteX45" fmla="*/ 321131 w 607639"/>
                <a:gd name="connsiteY45" fmla="*/ 256042 h 574332"/>
                <a:gd name="connsiteX46" fmla="*/ 335283 w 607639"/>
                <a:gd name="connsiteY46" fmla="*/ 270173 h 574332"/>
                <a:gd name="connsiteX47" fmla="*/ 397053 w 607639"/>
                <a:gd name="connsiteY47" fmla="*/ 270173 h 574332"/>
                <a:gd name="connsiteX48" fmla="*/ 411115 w 607639"/>
                <a:gd name="connsiteY48" fmla="*/ 256042 h 574332"/>
                <a:gd name="connsiteX49" fmla="*/ 411115 w 607639"/>
                <a:gd name="connsiteY49" fmla="*/ 66743 h 574332"/>
                <a:gd name="connsiteX50" fmla="*/ 397053 w 607639"/>
                <a:gd name="connsiteY50" fmla="*/ 52613 h 574332"/>
                <a:gd name="connsiteX51" fmla="*/ 49487 w 607639"/>
                <a:gd name="connsiteY51" fmla="*/ 0 h 574332"/>
                <a:gd name="connsiteX52" fmla="*/ 558152 w 607639"/>
                <a:gd name="connsiteY52" fmla="*/ 0 h 574332"/>
                <a:gd name="connsiteX53" fmla="*/ 607639 w 607639"/>
                <a:gd name="connsiteY53" fmla="*/ 49413 h 574332"/>
                <a:gd name="connsiteX54" fmla="*/ 607639 w 607639"/>
                <a:gd name="connsiteY54" fmla="*/ 315675 h 574332"/>
                <a:gd name="connsiteX55" fmla="*/ 600519 w 607639"/>
                <a:gd name="connsiteY55" fmla="*/ 322696 h 574332"/>
                <a:gd name="connsiteX56" fmla="*/ 7031 w 607639"/>
                <a:gd name="connsiteY56" fmla="*/ 322696 h 574332"/>
                <a:gd name="connsiteX57" fmla="*/ 0 w 607639"/>
                <a:gd name="connsiteY57" fmla="*/ 315675 h 574332"/>
                <a:gd name="connsiteX58" fmla="*/ 0 w 607639"/>
                <a:gd name="connsiteY58" fmla="*/ 49413 h 574332"/>
                <a:gd name="connsiteX59" fmla="*/ 49487 w 607639"/>
                <a:gd name="connsiteY59" fmla="*/ 0 h 57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7639" h="574332">
                  <a:moveTo>
                    <a:pt x="7031" y="350992"/>
                  </a:moveTo>
                  <a:lnTo>
                    <a:pt x="600519" y="350992"/>
                  </a:lnTo>
                  <a:cubicBezTo>
                    <a:pt x="604435" y="350992"/>
                    <a:pt x="607639" y="354103"/>
                    <a:pt x="607639" y="358013"/>
                  </a:cubicBezTo>
                  <a:lnTo>
                    <a:pt x="607639" y="393207"/>
                  </a:lnTo>
                  <a:cubicBezTo>
                    <a:pt x="607639" y="420492"/>
                    <a:pt x="585477" y="442621"/>
                    <a:pt x="558152" y="442621"/>
                  </a:cubicBezTo>
                  <a:lnTo>
                    <a:pt x="383613" y="442621"/>
                  </a:lnTo>
                  <a:lnTo>
                    <a:pt x="405330" y="532028"/>
                  </a:lnTo>
                  <a:lnTo>
                    <a:pt x="432121" y="532028"/>
                  </a:lnTo>
                  <a:cubicBezTo>
                    <a:pt x="443869" y="532028"/>
                    <a:pt x="453304" y="541538"/>
                    <a:pt x="453304" y="553180"/>
                  </a:cubicBezTo>
                  <a:cubicBezTo>
                    <a:pt x="453304" y="564912"/>
                    <a:pt x="443869" y="574332"/>
                    <a:pt x="432121" y="574332"/>
                  </a:cubicBezTo>
                  <a:lnTo>
                    <a:pt x="175429" y="574332"/>
                  </a:lnTo>
                  <a:cubicBezTo>
                    <a:pt x="163770" y="574332"/>
                    <a:pt x="154246" y="564912"/>
                    <a:pt x="154246" y="553180"/>
                  </a:cubicBezTo>
                  <a:cubicBezTo>
                    <a:pt x="154246" y="541538"/>
                    <a:pt x="163770" y="532028"/>
                    <a:pt x="175429" y="532028"/>
                  </a:cubicBezTo>
                  <a:lnTo>
                    <a:pt x="202309" y="532028"/>
                  </a:lnTo>
                  <a:lnTo>
                    <a:pt x="224026" y="442621"/>
                  </a:lnTo>
                  <a:lnTo>
                    <a:pt x="49487" y="442621"/>
                  </a:lnTo>
                  <a:cubicBezTo>
                    <a:pt x="22162" y="442621"/>
                    <a:pt x="0" y="420492"/>
                    <a:pt x="0" y="393207"/>
                  </a:cubicBezTo>
                  <a:lnTo>
                    <a:pt x="0" y="358013"/>
                  </a:lnTo>
                  <a:cubicBezTo>
                    <a:pt x="0" y="354103"/>
                    <a:pt x="3204" y="350992"/>
                    <a:pt x="7031" y="350992"/>
                  </a:cubicBezTo>
                  <a:close/>
                  <a:moveTo>
                    <a:pt x="459979" y="139441"/>
                  </a:moveTo>
                  <a:cubicBezTo>
                    <a:pt x="452236" y="139441"/>
                    <a:pt x="445827" y="145751"/>
                    <a:pt x="445827" y="153572"/>
                  </a:cubicBezTo>
                  <a:lnTo>
                    <a:pt x="445827" y="256042"/>
                  </a:lnTo>
                  <a:cubicBezTo>
                    <a:pt x="445827" y="263863"/>
                    <a:pt x="452236" y="270173"/>
                    <a:pt x="459979" y="270173"/>
                  </a:cubicBezTo>
                  <a:lnTo>
                    <a:pt x="521749" y="270173"/>
                  </a:lnTo>
                  <a:cubicBezTo>
                    <a:pt x="529492" y="270173"/>
                    <a:pt x="535901" y="263863"/>
                    <a:pt x="535901" y="256042"/>
                  </a:cubicBezTo>
                  <a:lnTo>
                    <a:pt x="535901" y="153572"/>
                  </a:lnTo>
                  <a:cubicBezTo>
                    <a:pt x="535901" y="145751"/>
                    <a:pt x="529492" y="139441"/>
                    <a:pt x="521749" y="139441"/>
                  </a:cubicBezTo>
                  <a:close/>
                  <a:moveTo>
                    <a:pt x="85890" y="124955"/>
                  </a:moveTo>
                  <a:cubicBezTo>
                    <a:pt x="78058" y="124955"/>
                    <a:pt x="71738" y="131265"/>
                    <a:pt x="71738" y="139086"/>
                  </a:cubicBezTo>
                  <a:lnTo>
                    <a:pt x="71738" y="256042"/>
                  </a:lnTo>
                  <a:cubicBezTo>
                    <a:pt x="71738" y="263863"/>
                    <a:pt x="78058" y="270173"/>
                    <a:pt x="85890" y="270173"/>
                  </a:cubicBezTo>
                  <a:lnTo>
                    <a:pt x="147571" y="270173"/>
                  </a:lnTo>
                  <a:cubicBezTo>
                    <a:pt x="155403" y="270173"/>
                    <a:pt x="161723" y="263863"/>
                    <a:pt x="161723" y="256042"/>
                  </a:cubicBezTo>
                  <a:lnTo>
                    <a:pt x="161723" y="139086"/>
                  </a:lnTo>
                  <a:cubicBezTo>
                    <a:pt x="161723" y="131265"/>
                    <a:pt x="155403" y="124955"/>
                    <a:pt x="147571" y="124955"/>
                  </a:cubicBezTo>
                  <a:close/>
                  <a:moveTo>
                    <a:pt x="210586" y="81585"/>
                  </a:moveTo>
                  <a:cubicBezTo>
                    <a:pt x="202754" y="81585"/>
                    <a:pt x="196435" y="87895"/>
                    <a:pt x="196435" y="95627"/>
                  </a:cubicBezTo>
                  <a:lnTo>
                    <a:pt x="196435" y="256042"/>
                  </a:lnTo>
                  <a:cubicBezTo>
                    <a:pt x="196435" y="263863"/>
                    <a:pt x="202754" y="270173"/>
                    <a:pt x="210586" y="270173"/>
                  </a:cubicBezTo>
                  <a:lnTo>
                    <a:pt x="272356" y="270173"/>
                  </a:lnTo>
                  <a:cubicBezTo>
                    <a:pt x="280100" y="270173"/>
                    <a:pt x="286419" y="263863"/>
                    <a:pt x="286419" y="256042"/>
                  </a:cubicBezTo>
                  <a:lnTo>
                    <a:pt x="286419" y="95627"/>
                  </a:lnTo>
                  <a:cubicBezTo>
                    <a:pt x="286419" y="87895"/>
                    <a:pt x="280100" y="81585"/>
                    <a:pt x="272356" y="81585"/>
                  </a:cubicBezTo>
                  <a:close/>
                  <a:moveTo>
                    <a:pt x="335283" y="52613"/>
                  </a:moveTo>
                  <a:cubicBezTo>
                    <a:pt x="327450" y="52613"/>
                    <a:pt x="321131" y="58923"/>
                    <a:pt x="321131" y="66743"/>
                  </a:cubicBezTo>
                  <a:lnTo>
                    <a:pt x="321131" y="256042"/>
                  </a:lnTo>
                  <a:cubicBezTo>
                    <a:pt x="321131" y="263863"/>
                    <a:pt x="327450" y="270173"/>
                    <a:pt x="335283" y="270173"/>
                  </a:cubicBezTo>
                  <a:lnTo>
                    <a:pt x="397053" y="270173"/>
                  </a:lnTo>
                  <a:cubicBezTo>
                    <a:pt x="404796" y="270173"/>
                    <a:pt x="411115" y="263863"/>
                    <a:pt x="411115" y="256042"/>
                  </a:cubicBezTo>
                  <a:lnTo>
                    <a:pt x="411115" y="66743"/>
                  </a:lnTo>
                  <a:cubicBezTo>
                    <a:pt x="411115" y="58923"/>
                    <a:pt x="404796" y="52613"/>
                    <a:pt x="397053" y="52613"/>
                  </a:cubicBezTo>
                  <a:close/>
                  <a:moveTo>
                    <a:pt x="49487" y="0"/>
                  </a:moveTo>
                  <a:lnTo>
                    <a:pt x="558152" y="0"/>
                  </a:lnTo>
                  <a:cubicBezTo>
                    <a:pt x="585477" y="0"/>
                    <a:pt x="607639" y="22129"/>
                    <a:pt x="607639" y="49413"/>
                  </a:cubicBezTo>
                  <a:lnTo>
                    <a:pt x="607639" y="315675"/>
                  </a:lnTo>
                  <a:cubicBezTo>
                    <a:pt x="607639" y="319586"/>
                    <a:pt x="604435" y="322696"/>
                    <a:pt x="600519" y="322696"/>
                  </a:cubicBezTo>
                  <a:lnTo>
                    <a:pt x="7031" y="322696"/>
                  </a:lnTo>
                  <a:cubicBezTo>
                    <a:pt x="3204" y="322696"/>
                    <a:pt x="0" y="319586"/>
                    <a:pt x="0" y="315675"/>
                  </a:cubicBezTo>
                  <a:lnTo>
                    <a:pt x="0" y="49413"/>
                  </a:lnTo>
                  <a:cubicBezTo>
                    <a:pt x="0" y="22129"/>
                    <a:pt x="22162" y="0"/>
                    <a:pt x="49487" y="0"/>
                  </a:cubicBezTo>
                  <a:close/>
                </a:path>
              </a:pathLst>
            </a:custGeom>
            <a:solidFill>
              <a:schemeClr val="bg1"/>
            </a:solidFill>
            <a:ln>
              <a:noFill/>
            </a:ln>
          </p:spPr>
          <p:txBody>
            <a:bodyPr anchor="ctr"/>
            <a:lstStyle/>
            <a:p>
              <a:pPr algn="ctr"/>
              <a:endParaRPr/>
            </a:p>
          </p:txBody>
        </p:sp>
        <p:grpSp>
          <p:nvGrpSpPr>
            <p:cNvPr id="14" name="组合 13"/>
            <p:cNvGrpSpPr/>
            <p:nvPr/>
          </p:nvGrpSpPr>
          <p:grpSpPr>
            <a:xfrm>
              <a:off x="891810" y="4373104"/>
              <a:ext cx="3288629" cy="947637"/>
              <a:chOff x="251866" y="1988839"/>
              <a:chExt cx="3288629" cy="947637"/>
            </a:xfrm>
            <a:noFill/>
          </p:grpSpPr>
          <p:sp>
            <p:nvSpPr>
              <p:cNvPr id="19" name="îṥļîḑé-文本框 16"/>
              <p:cNvSpPr txBox="1"/>
              <p:nvPr/>
            </p:nvSpPr>
            <p:spPr>
              <a:xfrm>
                <a:off x="251866" y="2458845"/>
                <a:ext cx="3288629" cy="477631"/>
              </a:xfrm>
              <a:prstGeom prst="rect">
                <a:avLst/>
              </a:prstGeom>
              <a:grpFill/>
            </p:spPr>
            <p:txBody>
              <a:bodyPr wrap="square" lIns="0" tIns="0" rIns="0" bIns="0" anchor="ctr">
                <a:noAutofit/>
              </a:bodyPr>
              <a:lstStyle/>
              <a:p>
                <a:pPr algn="r" defTabSz="914378">
                  <a:lnSpc>
                    <a:spcPct val="120000"/>
                  </a:lnSpc>
                  <a:spcBef>
                    <a:spcPct val="0"/>
                  </a:spcBef>
                  <a:defRPr/>
                </a:pPr>
                <a:r>
                  <a:rPr lang="zh-CN" altLang="en-US" sz="1400" dirty="0">
                    <a:cs typeface="+mn-ea"/>
                    <a:sym typeface="+mn-lt"/>
                  </a:rPr>
                  <a:t>点击此处更换文本编辑文字，点击此处更换文本编辑文字 </a:t>
                </a:r>
                <a:endParaRPr lang="zh-CN" altLang="en-US" sz="1400" dirty="0"/>
              </a:p>
            </p:txBody>
          </p:sp>
          <p:sp>
            <p:nvSpPr>
              <p:cNvPr id="20" name="îṥļîḑé-Rectangle 21"/>
              <p:cNvSpPr/>
              <p:nvPr/>
            </p:nvSpPr>
            <p:spPr>
              <a:xfrm>
                <a:off x="251866" y="1988839"/>
                <a:ext cx="3288629" cy="306375"/>
              </a:xfrm>
              <a:prstGeom prst="rect">
                <a:avLst/>
              </a:prstGeom>
              <a:grpFill/>
            </p:spPr>
            <p:txBody>
              <a:bodyPr wrap="none" lIns="0" tIns="0" rIns="0" bIns="0" anchor="ctr">
                <a:normAutofit/>
              </a:bodyPr>
              <a:lstStyle/>
              <a:p>
                <a:pPr lvl="0" algn="r" defTabSz="914378">
                  <a:spcBef>
                    <a:spcPct val="0"/>
                  </a:spcBef>
                  <a:defRPr/>
                </a:pPr>
                <a:r>
                  <a:rPr lang="zh-CN" altLang="en-US" sz="2000" b="1">
                    <a:solidFill>
                      <a:schemeClr val="accent3"/>
                    </a:solidFill>
                  </a:rPr>
                  <a:t>标题文本预设</a:t>
                </a:r>
                <a:endParaRPr lang="zh-CN" altLang="en-US" sz="2000" b="1" dirty="0">
                  <a:solidFill>
                    <a:schemeClr val="accent3"/>
                  </a:solidFill>
                </a:endParaRPr>
              </a:p>
            </p:txBody>
          </p:sp>
        </p:grpSp>
        <p:grpSp>
          <p:nvGrpSpPr>
            <p:cNvPr id="15" name="组合 14">
              <a:extLst>
                <a:ext uri="{FF2B5EF4-FFF2-40B4-BE49-F238E27FC236}">
                  <a16:creationId xmlns:a16="http://schemas.microsoft.com/office/drawing/2014/main" id="{9A3B52F4-8439-4EE8-A1CB-47E9147602F1}"/>
                </a:ext>
              </a:extLst>
            </p:cNvPr>
            <p:cNvGrpSpPr/>
            <p:nvPr/>
          </p:nvGrpSpPr>
          <p:grpSpPr>
            <a:xfrm>
              <a:off x="4277702" y="1344178"/>
              <a:ext cx="3288629" cy="909134"/>
              <a:chOff x="251866" y="1863712"/>
              <a:chExt cx="3288629" cy="909134"/>
            </a:xfrm>
            <a:noFill/>
          </p:grpSpPr>
          <p:sp>
            <p:nvSpPr>
              <p:cNvPr id="17" name="îṥļîḑé-文本框 19">
                <a:extLst>
                  <a:ext uri="{FF2B5EF4-FFF2-40B4-BE49-F238E27FC236}">
                    <a16:creationId xmlns:a16="http://schemas.microsoft.com/office/drawing/2014/main" id="{37581F3B-CA58-4DDC-8103-090264D331E7}"/>
                  </a:ext>
                </a:extLst>
              </p:cNvPr>
              <p:cNvSpPr txBox="1"/>
              <p:nvPr/>
            </p:nvSpPr>
            <p:spPr>
              <a:xfrm>
                <a:off x="251866" y="2295215"/>
                <a:ext cx="3288629" cy="477631"/>
              </a:xfrm>
              <a:prstGeom prst="rect">
                <a:avLst/>
              </a:prstGeom>
              <a:grp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 </a:t>
                </a:r>
                <a:endParaRPr lang="zh-CN" altLang="en-US" sz="1400" dirty="0"/>
              </a:p>
            </p:txBody>
          </p:sp>
          <p:sp>
            <p:nvSpPr>
              <p:cNvPr id="18" name="îṥļîḑé-Rectangle 19">
                <a:extLst>
                  <a:ext uri="{FF2B5EF4-FFF2-40B4-BE49-F238E27FC236}">
                    <a16:creationId xmlns:a16="http://schemas.microsoft.com/office/drawing/2014/main" id="{5AED6A06-2600-4AB6-A7AA-268D1EBCB912}"/>
                  </a:ext>
                </a:extLst>
              </p:cNvPr>
              <p:cNvSpPr/>
              <p:nvPr/>
            </p:nvSpPr>
            <p:spPr>
              <a:xfrm>
                <a:off x="251866" y="1863712"/>
                <a:ext cx="3288629" cy="306375"/>
              </a:xfrm>
              <a:prstGeom prst="rect">
                <a:avLst/>
              </a:prstGeom>
              <a:grpFill/>
            </p:spPr>
            <p:txBody>
              <a:bodyPr wrap="none" lIns="0" tIns="0" rIns="0" bIns="0" anchor="ctr">
                <a:normAutofit/>
              </a:bodyPr>
              <a:lstStyle/>
              <a:p>
                <a:pPr lvl="0" algn="ctr" defTabSz="914378">
                  <a:spcBef>
                    <a:spcPct val="0"/>
                  </a:spcBef>
                  <a:defRPr/>
                </a:pPr>
                <a:r>
                  <a:rPr lang="zh-CN" altLang="en-US" sz="2000" b="1" dirty="0">
                    <a:solidFill>
                      <a:schemeClr val="accent4"/>
                    </a:solidFill>
                  </a:rPr>
                  <a:t>标题文本预设</a:t>
                </a:r>
              </a:p>
            </p:txBody>
          </p:sp>
        </p:grpSp>
        <p:sp>
          <p:nvSpPr>
            <p:cNvPr id="16" name="îṥļîḑé-文本框 21">
              <a:extLst>
                <a:ext uri="{FF2B5EF4-FFF2-40B4-BE49-F238E27FC236}">
                  <a16:creationId xmlns:a16="http://schemas.microsoft.com/office/drawing/2014/main" id="{385BA257-0EA8-4498-8AB5-D1DB747BB2CF}"/>
                </a:ext>
              </a:extLst>
            </p:cNvPr>
            <p:cNvSpPr txBox="1"/>
            <p:nvPr/>
          </p:nvSpPr>
          <p:spPr>
            <a:xfrm>
              <a:off x="5163643" y="3840206"/>
              <a:ext cx="1512168" cy="584775"/>
            </a:xfrm>
            <a:prstGeom prst="rect">
              <a:avLst/>
            </a:prstGeom>
            <a:noFill/>
          </p:spPr>
          <p:txBody>
            <a:bodyPr wrap="none" anchor="ctr">
              <a:normAutofit/>
            </a:bodyPr>
            <a:lstStyle/>
            <a:p>
              <a:pPr algn="ctr"/>
              <a:r>
                <a:rPr lang="zh-CN" altLang="en-US" sz="1400" b="1"/>
                <a:t>关键词</a:t>
              </a:r>
              <a:endParaRPr lang="zh-CN" altLang="en-US" sz="1400" b="1" dirty="0"/>
            </a:p>
          </p:txBody>
        </p:sp>
      </p:grpSp>
    </p:spTree>
    <p:extLst>
      <p:ext uri="{BB962C8B-B14F-4D97-AF65-F5344CB8AC3E}">
        <p14:creationId xmlns:p14="http://schemas.microsoft.com/office/powerpoint/2010/main" val="4143896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项目介绍</a:t>
            </a:r>
          </a:p>
        </p:txBody>
      </p:sp>
      <p:grpSp>
        <p:nvGrpSpPr>
          <p:cNvPr id="4" name="00e6aa4c-33c1-4c4c-8d0d-59f2d3a7bcb8">
            <a:extLst>
              <a:ext uri="{FF2B5EF4-FFF2-40B4-BE49-F238E27FC236}">
                <a16:creationId xmlns:a16="http://schemas.microsoft.com/office/drawing/2014/main" id="{04E0AD60-20B8-455A-B6E4-9A3D9D7105EF}"/>
              </a:ext>
            </a:extLst>
          </p:cNvPr>
          <p:cNvGrpSpPr>
            <a:grpSpLocks noChangeAspect="1"/>
          </p:cNvGrpSpPr>
          <p:nvPr/>
        </p:nvGrpSpPr>
        <p:grpSpPr>
          <a:xfrm>
            <a:off x="626865" y="1950720"/>
            <a:ext cx="10938270" cy="4132700"/>
            <a:chOff x="1070860" y="1684506"/>
            <a:chExt cx="10298320" cy="3890914"/>
          </a:xfrm>
        </p:grpSpPr>
        <p:cxnSp>
          <p:nvCxnSpPr>
            <p:cNvPr id="5" name="íṡľíḍè-Straight Connector 6"/>
            <p:cNvCxnSpPr>
              <a:cxnSpLocks/>
            </p:cNvCxnSpPr>
            <p:nvPr/>
          </p:nvCxnSpPr>
          <p:spPr>
            <a:xfrm rot="18900000">
              <a:off x="3778822" y="4448489"/>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6" name="íṡľíḍè-Straight Connector 7"/>
            <p:cNvCxnSpPr>
              <a:cxnSpLocks/>
            </p:cNvCxnSpPr>
            <p:nvPr/>
          </p:nvCxnSpPr>
          <p:spPr>
            <a:xfrm>
              <a:off x="4890458" y="3982484"/>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7" name="íṡľíḍè-Straight Connector 8"/>
            <p:cNvCxnSpPr>
              <a:cxnSpLocks/>
            </p:cNvCxnSpPr>
            <p:nvPr/>
          </p:nvCxnSpPr>
          <p:spPr>
            <a:xfrm>
              <a:off x="7096370" y="3061260"/>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8" name="íṡľíḍè-Straight Connector 9"/>
            <p:cNvCxnSpPr>
              <a:cxnSpLocks/>
            </p:cNvCxnSpPr>
            <p:nvPr/>
          </p:nvCxnSpPr>
          <p:spPr>
            <a:xfrm rot="18900000">
              <a:off x="5990042" y="3524227"/>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9" name="íṡľíḍè-Straight Connector 10"/>
            <p:cNvCxnSpPr>
              <a:cxnSpLocks/>
            </p:cNvCxnSpPr>
            <p:nvPr/>
          </p:nvCxnSpPr>
          <p:spPr>
            <a:xfrm flipV="1">
              <a:off x="8400256" y="1916832"/>
              <a:ext cx="1130464" cy="1130464"/>
            </a:xfrm>
            <a:prstGeom prst="line">
              <a:avLst/>
            </a:prstGeom>
            <a:ln w="190500" cap="rnd">
              <a:solidFill>
                <a:schemeClr val="accent6">
                  <a:lumMod val="60000"/>
                  <a:lumOff val="40000"/>
                </a:schemeClr>
              </a:solidFill>
              <a:round/>
              <a:tailEnd type="arrow"/>
            </a:ln>
          </p:spPr>
          <p:style>
            <a:lnRef idx="1">
              <a:schemeClr val="accent1"/>
            </a:lnRef>
            <a:fillRef idx="0">
              <a:schemeClr val="accent1"/>
            </a:fillRef>
            <a:effectRef idx="0">
              <a:schemeClr val="accent1"/>
            </a:effectRef>
            <a:fontRef idx="minor">
              <a:schemeClr val="tx1"/>
            </a:fontRef>
          </p:style>
        </p:cxnSp>
        <p:grpSp>
          <p:nvGrpSpPr>
            <p:cNvPr id="10" name="组合 9"/>
            <p:cNvGrpSpPr>
              <a:grpSpLocks/>
            </p:cNvGrpSpPr>
            <p:nvPr/>
          </p:nvGrpSpPr>
          <p:grpSpPr>
            <a:xfrm>
              <a:off x="4533016" y="3655582"/>
              <a:ext cx="653802" cy="653803"/>
              <a:chOff x="5675954" y="2249137"/>
              <a:chExt cx="648072" cy="648072"/>
            </a:xfrm>
          </p:grpSpPr>
          <p:sp>
            <p:nvSpPr>
              <p:cNvPr id="38" name="íṡľíḍè-Oval 39"/>
              <p:cNvSpPr/>
              <p:nvPr/>
            </p:nvSpPr>
            <p:spPr>
              <a:xfrm>
                <a:off x="5675954" y="2249137"/>
                <a:ext cx="648072" cy="648072"/>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íṡľíḍè-任意多边形: 形状 15"/>
              <p:cNvSpPr>
                <a:spLocks/>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p>
            </p:txBody>
          </p:sp>
        </p:grpSp>
        <p:grpSp>
          <p:nvGrpSpPr>
            <p:cNvPr id="11" name="组合 10"/>
            <p:cNvGrpSpPr>
              <a:grpSpLocks/>
            </p:cNvGrpSpPr>
            <p:nvPr/>
          </p:nvGrpSpPr>
          <p:grpSpPr>
            <a:xfrm>
              <a:off x="6719417" y="2739332"/>
              <a:ext cx="653802" cy="653803"/>
              <a:chOff x="7442747" y="2249137"/>
              <a:chExt cx="648072" cy="648072"/>
            </a:xfrm>
          </p:grpSpPr>
          <p:sp>
            <p:nvSpPr>
              <p:cNvPr id="36" name="íṡľíḍè-Oval 37"/>
              <p:cNvSpPr/>
              <p:nvPr/>
            </p:nvSpPr>
            <p:spPr>
              <a:xfrm>
                <a:off x="7442747" y="2249137"/>
                <a:ext cx="648072" cy="64807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íṡľíḍè-任意多边形: 形状 18"/>
              <p:cNvSpPr>
                <a:spLocks/>
              </p:cNvSpPr>
              <p:nvPr/>
            </p:nvSpPr>
            <p:spPr bwMode="auto">
              <a:xfrm>
                <a:off x="7576637" y="2390028"/>
                <a:ext cx="380293" cy="366291"/>
              </a:xfrm>
              <a:custGeom>
                <a:avLst/>
                <a:gdLst>
                  <a:gd name="connsiteX0" fmla="*/ 304701 w 609473"/>
                  <a:gd name="connsiteY0" fmla="*/ 381618 h 587034"/>
                  <a:gd name="connsiteX1" fmla="*/ 325879 w 609473"/>
                  <a:gd name="connsiteY1" fmla="*/ 394101 h 587034"/>
                  <a:gd name="connsiteX2" fmla="*/ 309542 w 609473"/>
                  <a:gd name="connsiteY2" fmla="*/ 410914 h 587034"/>
                  <a:gd name="connsiteX3" fmla="*/ 331022 w 609473"/>
                  <a:gd name="connsiteY3" fmla="*/ 433867 h 587034"/>
                  <a:gd name="connsiteX4" fmla="*/ 312466 w 609473"/>
                  <a:gd name="connsiteY4" fmla="*/ 468800 h 587034"/>
                  <a:gd name="connsiteX5" fmla="*/ 294112 w 609473"/>
                  <a:gd name="connsiteY5" fmla="*/ 468096 h 587034"/>
                  <a:gd name="connsiteX6" fmla="*/ 278380 w 609473"/>
                  <a:gd name="connsiteY6" fmla="*/ 432055 h 587034"/>
                  <a:gd name="connsiteX7" fmla="*/ 299861 w 609473"/>
                  <a:gd name="connsiteY7" fmla="*/ 410612 h 587034"/>
                  <a:gd name="connsiteX8" fmla="*/ 284028 w 609473"/>
                  <a:gd name="connsiteY8" fmla="*/ 393397 h 587034"/>
                  <a:gd name="connsiteX9" fmla="*/ 224835 w 609473"/>
                  <a:gd name="connsiteY9" fmla="*/ 380559 h 587034"/>
                  <a:gd name="connsiteX10" fmla="*/ 283211 w 609473"/>
                  <a:gd name="connsiteY10" fmla="*/ 483344 h 587034"/>
                  <a:gd name="connsiteX11" fmla="*/ 305190 w 609473"/>
                  <a:gd name="connsiteY11" fmla="*/ 499753 h 587034"/>
                  <a:gd name="connsiteX12" fmla="*/ 327069 w 609473"/>
                  <a:gd name="connsiteY12" fmla="*/ 483646 h 587034"/>
                  <a:gd name="connsiteX13" fmla="*/ 387865 w 609473"/>
                  <a:gd name="connsiteY13" fmla="*/ 380861 h 587034"/>
                  <a:gd name="connsiteX14" fmla="*/ 498972 w 609473"/>
                  <a:gd name="connsiteY14" fmla="*/ 386700 h 587034"/>
                  <a:gd name="connsiteX15" fmla="*/ 581344 w 609473"/>
                  <a:gd name="connsiteY15" fmla="*/ 414485 h 587034"/>
                  <a:gd name="connsiteX16" fmla="*/ 609473 w 609473"/>
                  <a:gd name="connsiteY16" fmla="*/ 494820 h 587034"/>
                  <a:gd name="connsiteX17" fmla="*/ 609473 w 609473"/>
                  <a:gd name="connsiteY17" fmla="*/ 529048 h 587034"/>
                  <a:gd name="connsiteX18" fmla="*/ 551399 w 609473"/>
                  <a:gd name="connsiteY18" fmla="*/ 587034 h 587034"/>
                  <a:gd name="connsiteX19" fmla="*/ 58074 w 609473"/>
                  <a:gd name="connsiteY19" fmla="*/ 587034 h 587034"/>
                  <a:gd name="connsiteX20" fmla="*/ 0 w 609473"/>
                  <a:gd name="connsiteY20" fmla="*/ 529048 h 587034"/>
                  <a:gd name="connsiteX21" fmla="*/ 0 w 609473"/>
                  <a:gd name="connsiteY21" fmla="*/ 494820 h 587034"/>
                  <a:gd name="connsiteX22" fmla="*/ 28129 w 609473"/>
                  <a:gd name="connsiteY22" fmla="*/ 414485 h 587034"/>
                  <a:gd name="connsiteX23" fmla="*/ 110501 w 609473"/>
                  <a:gd name="connsiteY23" fmla="*/ 386700 h 587034"/>
                  <a:gd name="connsiteX24" fmla="*/ 316407 w 609473"/>
                  <a:gd name="connsiteY24" fmla="*/ 206077 h 587034"/>
                  <a:gd name="connsiteX25" fmla="*/ 316407 w 609473"/>
                  <a:gd name="connsiteY25" fmla="*/ 272924 h 587034"/>
                  <a:gd name="connsiteX26" fmla="*/ 335965 w 609473"/>
                  <a:gd name="connsiteY26" fmla="*/ 266783 h 587034"/>
                  <a:gd name="connsiteX27" fmla="*/ 346551 w 609473"/>
                  <a:gd name="connsiteY27" fmla="*/ 239602 h 587034"/>
                  <a:gd name="connsiteX28" fmla="*/ 336570 w 609473"/>
                  <a:gd name="connsiteY28" fmla="*/ 216346 h 587034"/>
                  <a:gd name="connsiteX29" fmla="*/ 316407 w 609473"/>
                  <a:gd name="connsiteY29" fmla="*/ 206077 h 587034"/>
                  <a:gd name="connsiteX30" fmla="*/ 299872 w 609473"/>
                  <a:gd name="connsiteY30" fmla="*/ 94230 h 587034"/>
                  <a:gd name="connsiteX31" fmla="*/ 277793 w 609473"/>
                  <a:gd name="connsiteY31" fmla="*/ 102183 h 587034"/>
                  <a:gd name="connsiteX32" fmla="*/ 270534 w 609473"/>
                  <a:gd name="connsiteY32" fmla="*/ 122922 h 587034"/>
                  <a:gd name="connsiteX33" fmla="*/ 281322 w 609473"/>
                  <a:gd name="connsiteY33" fmla="*/ 145674 h 587034"/>
                  <a:gd name="connsiteX34" fmla="*/ 299872 w 609473"/>
                  <a:gd name="connsiteY34" fmla="*/ 154231 h 587034"/>
                  <a:gd name="connsiteX35" fmla="*/ 316407 w 609473"/>
                  <a:gd name="connsiteY35" fmla="*/ 42585 h 587034"/>
                  <a:gd name="connsiteX36" fmla="*/ 316407 w 609473"/>
                  <a:gd name="connsiteY36" fmla="*/ 56478 h 587034"/>
                  <a:gd name="connsiteX37" fmla="*/ 360061 w 609473"/>
                  <a:gd name="connsiteY37" fmla="*/ 70169 h 587034"/>
                  <a:gd name="connsiteX38" fmla="*/ 389904 w 609473"/>
                  <a:gd name="connsiteY38" fmla="*/ 129465 h 587034"/>
                  <a:gd name="connsiteX39" fmla="*/ 344837 w 609473"/>
                  <a:gd name="connsiteY39" fmla="*/ 129465 h 587034"/>
                  <a:gd name="connsiteX40" fmla="*/ 339797 w 609473"/>
                  <a:gd name="connsiteY40" fmla="*/ 107217 h 587034"/>
                  <a:gd name="connsiteX41" fmla="*/ 316407 w 609473"/>
                  <a:gd name="connsiteY41" fmla="*/ 93928 h 587034"/>
                  <a:gd name="connsiteX42" fmla="*/ 316407 w 609473"/>
                  <a:gd name="connsiteY42" fmla="*/ 159063 h 587034"/>
                  <a:gd name="connsiteX43" fmla="*/ 371050 w 609473"/>
                  <a:gd name="connsiteY43" fmla="*/ 183829 h 587034"/>
                  <a:gd name="connsiteX44" fmla="*/ 394037 w 609473"/>
                  <a:gd name="connsiteY44" fmla="*/ 234467 h 587034"/>
                  <a:gd name="connsiteX45" fmla="*/ 362380 w 609473"/>
                  <a:gd name="connsiteY45" fmla="*/ 297086 h 587034"/>
                  <a:gd name="connsiteX46" fmla="*/ 316407 w 609473"/>
                  <a:gd name="connsiteY46" fmla="*/ 311079 h 587034"/>
                  <a:gd name="connsiteX47" fmla="*/ 316407 w 609473"/>
                  <a:gd name="connsiteY47" fmla="*/ 318328 h 587034"/>
                  <a:gd name="connsiteX48" fmla="*/ 445959 w 609473"/>
                  <a:gd name="connsiteY48" fmla="*/ 180507 h 587034"/>
                  <a:gd name="connsiteX49" fmla="*/ 316407 w 609473"/>
                  <a:gd name="connsiteY49" fmla="*/ 42585 h 587034"/>
                  <a:gd name="connsiteX50" fmla="*/ 299872 w 609473"/>
                  <a:gd name="connsiteY50" fmla="*/ 42484 h 587034"/>
                  <a:gd name="connsiteX51" fmla="*/ 168808 w 609473"/>
                  <a:gd name="connsiteY51" fmla="*/ 180507 h 587034"/>
                  <a:gd name="connsiteX52" fmla="*/ 299872 w 609473"/>
                  <a:gd name="connsiteY52" fmla="*/ 318428 h 587034"/>
                  <a:gd name="connsiteX53" fmla="*/ 299872 w 609473"/>
                  <a:gd name="connsiteY53" fmla="*/ 311381 h 587034"/>
                  <a:gd name="connsiteX54" fmla="*/ 249564 w 609473"/>
                  <a:gd name="connsiteY54" fmla="*/ 296683 h 587034"/>
                  <a:gd name="connsiteX55" fmla="*/ 220729 w 609473"/>
                  <a:gd name="connsiteY55" fmla="*/ 229635 h 587034"/>
                  <a:gd name="connsiteX56" fmla="*/ 266904 w 609473"/>
                  <a:gd name="connsiteY56" fmla="*/ 229635 h 587034"/>
                  <a:gd name="connsiteX57" fmla="*/ 273659 w 609473"/>
                  <a:gd name="connsiteY57" fmla="*/ 258528 h 587034"/>
                  <a:gd name="connsiteX58" fmla="*/ 299872 w 609473"/>
                  <a:gd name="connsiteY58" fmla="*/ 273428 h 587034"/>
                  <a:gd name="connsiteX59" fmla="*/ 299872 w 609473"/>
                  <a:gd name="connsiteY59" fmla="*/ 200440 h 587034"/>
                  <a:gd name="connsiteX60" fmla="*/ 285959 w 609473"/>
                  <a:gd name="connsiteY60" fmla="*/ 196312 h 587034"/>
                  <a:gd name="connsiteX61" fmla="*/ 239784 w 609473"/>
                  <a:gd name="connsiteY61" fmla="*/ 169634 h 587034"/>
                  <a:gd name="connsiteX62" fmla="*/ 226375 w 609473"/>
                  <a:gd name="connsiteY62" fmla="*/ 128459 h 587034"/>
                  <a:gd name="connsiteX63" fmla="*/ 231618 w 609473"/>
                  <a:gd name="connsiteY63" fmla="*/ 99566 h 587034"/>
                  <a:gd name="connsiteX64" fmla="*/ 246237 w 609473"/>
                  <a:gd name="connsiteY64" fmla="*/ 77115 h 587034"/>
                  <a:gd name="connsiteX65" fmla="*/ 273256 w 609473"/>
                  <a:gd name="connsiteY65" fmla="*/ 60404 h 587034"/>
                  <a:gd name="connsiteX66" fmla="*/ 299872 w 609473"/>
                  <a:gd name="connsiteY66" fmla="*/ 56075 h 587034"/>
                  <a:gd name="connsiteX67" fmla="*/ 307333 w 609473"/>
                  <a:gd name="connsiteY67" fmla="*/ 0 h 587034"/>
                  <a:gd name="connsiteX68" fmla="*/ 488101 w 609473"/>
                  <a:gd name="connsiteY68" fmla="*/ 180507 h 587034"/>
                  <a:gd name="connsiteX69" fmla="*/ 307333 w 609473"/>
                  <a:gd name="connsiteY69" fmla="*/ 361013 h 587034"/>
                  <a:gd name="connsiteX70" fmla="*/ 126665 w 609473"/>
                  <a:gd name="connsiteY70" fmla="*/ 180507 h 587034"/>
                  <a:gd name="connsiteX71" fmla="*/ 307333 w 609473"/>
                  <a:gd name="connsiteY71" fmla="*/ 0 h 587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9473" h="587034">
                    <a:moveTo>
                      <a:pt x="304701" y="381618"/>
                    </a:moveTo>
                    <a:lnTo>
                      <a:pt x="325879" y="394101"/>
                    </a:lnTo>
                    <a:lnTo>
                      <a:pt x="309542" y="410914"/>
                    </a:lnTo>
                    <a:lnTo>
                      <a:pt x="331022" y="433867"/>
                    </a:lnTo>
                    <a:lnTo>
                      <a:pt x="312466" y="468800"/>
                    </a:lnTo>
                    <a:cubicBezTo>
                      <a:pt x="307021" y="479069"/>
                      <a:pt x="298751" y="478767"/>
                      <a:pt x="294112" y="468096"/>
                    </a:cubicBezTo>
                    <a:lnTo>
                      <a:pt x="278380" y="432055"/>
                    </a:lnTo>
                    <a:lnTo>
                      <a:pt x="299861" y="410612"/>
                    </a:lnTo>
                    <a:lnTo>
                      <a:pt x="284028" y="393397"/>
                    </a:lnTo>
                    <a:close/>
                    <a:moveTo>
                      <a:pt x="224835" y="380559"/>
                    </a:moveTo>
                    <a:lnTo>
                      <a:pt x="283211" y="483344"/>
                    </a:lnTo>
                    <a:cubicBezTo>
                      <a:pt x="289260" y="493914"/>
                      <a:pt x="297024" y="499753"/>
                      <a:pt x="305190" y="499753"/>
                    </a:cubicBezTo>
                    <a:cubicBezTo>
                      <a:pt x="313155" y="499753"/>
                      <a:pt x="320919" y="494015"/>
                      <a:pt x="327069" y="483646"/>
                    </a:cubicBezTo>
                    <a:lnTo>
                      <a:pt x="387865" y="380861"/>
                    </a:lnTo>
                    <a:lnTo>
                      <a:pt x="498972" y="386700"/>
                    </a:lnTo>
                    <a:cubicBezTo>
                      <a:pt x="529521" y="388311"/>
                      <a:pt x="565716" y="400492"/>
                      <a:pt x="581344" y="414485"/>
                    </a:cubicBezTo>
                    <a:cubicBezTo>
                      <a:pt x="597072" y="428679"/>
                      <a:pt x="609473" y="464015"/>
                      <a:pt x="609473" y="494820"/>
                    </a:cubicBezTo>
                    <a:lnTo>
                      <a:pt x="609473" y="529048"/>
                    </a:lnTo>
                    <a:cubicBezTo>
                      <a:pt x="609473" y="561061"/>
                      <a:pt x="583360" y="587034"/>
                      <a:pt x="551399" y="587034"/>
                    </a:cubicBezTo>
                    <a:lnTo>
                      <a:pt x="58074" y="587034"/>
                    </a:lnTo>
                    <a:cubicBezTo>
                      <a:pt x="26012" y="587034"/>
                      <a:pt x="0" y="561061"/>
                      <a:pt x="0" y="529048"/>
                    </a:cubicBezTo>
                    <a:lnTo>
                      <a:pt x="0" y="494820"/>
                    </a:lnTo>
                    <a:cubicBezTo>
                      <a:pt x="0" y="464015"/>
                      <a:pt x="12401" y="428679"/>
                      <a:pt x="28129" y="414485"/>
                    </a:cubicBezTo>
                    <a:cubicBezTo>
                      <a:pt x="43757" y="400492"/>
                      <a:pt x="79851" y="388311"/>
                      <a:pt x="110501" y="386700"/>
                    </a:cubicBezTo>
                    <a:close/>
                    <a:moveTo>
                      <a:pt x="316407" y="206077"/>
                    </a:moveTo>
                    <a:lnTo>
                      <a:pt x="316407" y="272924"/>
                    </a:lnTo>
                    <a:cubicBezTo>
                      <a:pt x="325379" y="271817"/>
                      <a:pt x="331832" y="269703"/>
                      <a:pt x="335965" y="266783"/>
                    </a:cubicBezTo>
                    <a:cubicBezTo>
                      <a:pt x="343023" y="261548"/>
                      <a:pt x="346551" y="252488"/>
                      <a:pt x="346551" y="239602"/>
                    </a:cubicBezTo>
                    <a:cubicBezTo>
                      <a:pt x="346551" y="229736"/>
                      <a:pt x="343224" y="222084"/>
                      <a:pt x="336570" y="216346"/>
                    </a:cubicBezTo>
                    <a:cubicBezTo>
                      <a:pt x="332638" y="213024"/>
                      <a:pt x="325884" y="209601"/>
                      <a:pt x="316407" y="206077"/>
                    </a:cubicBezTo>
                    <a:close/>
                    <a:moveTo>
                      <a:pt x="299872" y="94230"/>
                    </a:moveTo>
                    <a:cubicBezTo>
                      <a:pt x="289891" y="94431"/>
                      <a:pt x="282531" y="97149"/>
                      <a:pt x="277793" y="102183"/>
                    </a:cubicBezTo>
                    <a:cubicBezTo>
                      <a:pt x="272954" y="107317"/>
                      <a:pt x="270534" y="114163"/>
                      <a:pt x="270534" y="122922"/>
                    </a:cubicBezTo>
                    <a:cubicBezTo>
                      <a:pt x="270534" y="132586"/>
                      <a:pt x="274163" y="140137"/>
                      <a:pt x="281322" y="145674"/>
                    </a:cubicBezTo>
                    <a:cubicBezTo>
                      <a:pt x="285354" y="148795"/>
                      <a:pt x="291504" y="151613"/>
                      <a:pt x="299872" y="154231"/>
                    </a:cubicBezTo>
                    <a:close/>
                    <a:moveTo>
                      <a:pt x="316407" y="42585"/>
                    </a:moveTo>
                    <a:lnTo>
                      <a:pt x="316407" y="56478"/>
                    </a:lnTo>
                    <a:cubicBezTo>
                      <a:pt x="334957" y="57887"/>
                      <a:pt x="349576" y="62518"/>
                      <a:pt x="360061" y="70169"/>
                    </a:cubicBezTo>
                    <a:cubicBezTo>
                      <a:pt x="379318" y="82350"/>
                      <a:pt x="389198" y="102082"/>
                      <a:pt x="389904" y="129465"/>
                    </a:cubicBezTo>
                    <a:lnTo>
                      <a:pt x="344837" y="129465"/>
                    </a:lnTo>
                    <a:cubicBezTo>
                      <a:pt x="344031" y="119297"/>
                      <a:pt x="342317" y="111948"/>
                      <a:pt x="339797" y="107217"/>
                    </a:cubicBezTo>
                    <a:cubicBezTo>
                      <a:pt x="335562" y="99163"/>
                      <a:pt x="327698" y="94733"/>
                      <a:pt x="316407" y="93928"/>
                    </a:cubicBezTo>
                    <a:lnTo>
                      <a:pt x="316407" y="159063"/>
                    </a:lnTo>
                    <a:cubicBezTo>
                      <a:pt x="343527" y="168426"/>
                      <a:pt x="361674" y="176681"/>
                      <a:pt x="371050" y="183829"/>
                    </a:cubicBezTo>
                    <a:cubicBezTo>
                      <a:pt x="386375" y="195809"/>
                      <a:pt x="394037" y="212722"/>
                      <a:pt x="394037" y="234467"/>
                    </a:cubicBezTo>
                    <a:cubicBezTo>
                      <a:pt x="394037" y="263159"/>
                      <a:pt x="383451" y="284099"/>
                      <a:pt x="362380" y="297086"/>
                    </a:cubicBezTo>
                    <a:cubicBezTo>
                      <a:pt x="349475" y="305039"/>
                      <a:pt x="334151" y="309670"/>
                      <a:pt x="316407" y="311079"/>
                    </a:cubicBezTo>
                    <a:lnTo>
                      <a:pt x="316407" y="318328"/>
                    </a:lnTo>
                    <a:cubicBezTo>
                      <a:pt x="388593" y="313697"/>
                      <a:pt x="445959" y="253696"/>
                      <a:pt x="445959" y="180507"/>
                    </a:cubicBezTo>
                    <a:cubicBezTo>
                      <a:pt x="445959" y="107217"/>
                      <a:pt x="388593" y="47316"/>
                      <a:pt x="316407" y="42585"/>
                    </a:cubicBezTo>
                    <a:close/>
                    <a:moveTo>
                      <a:pt x="299872" y="42484"/>
                    </a:moveTo>
                    <a:cubicBezTo>
                      <a:pt x="226980" y="46410"/>
                      <a:pt x="168808" y="106713"/>
                      <a:pt x="168808" y="180507"/>
                    </a:cubicBezTo>
                    <a:cubicBezTo>
                      <a:pt x="168808" y="254199"/>
                      <a:pt x="226980" y="314502"/>
                      <a:pt x="299872" y="318428"/>
                    </a:cubicBezTo>
                    <a:lnTo>
                      <a:pt x="299872" y="311381"/>
                    </a:lnTo>
                    <a:cubicBezTo>
                      <a:pt x="277390" y="308864"/>
                      <a:pt x="260553" y="303931"/>
                      <a:pt x="249564" y="296683"/>
                    </a:cubicBezTo>
                    <a:cubicBezTo>
                      <a:pt x="230005" y="283596"/>
                      <a:pt x="220427" y="261246"/>
                      <a:pt x="220729" y="229635"/>
                    </a:cubicBezTo>
                    <a:lnTo>
                      <a:pt x="266904" y="229635"/>
                    </a:lnTo>
                    <a:cubicBezTo>
                      <a:pt x="268518" y="244031"/>
                      <a:pt x="270736" y="253696"/>
                      <a:pt x="273659" y="258528"/>
                    </a:cubicBezTo>
                    <a:cubicBezTo>
                      <a:pt x="278095" y="266179"/>
                      <a:pt x="286867" y="271112"/>
                      <a:pt x="299872" y="273428"/>
                    </a:cubicBezTo>
                    <a:lnTo>
                      <a:pt x="299872" y="200440"/>
                    </a:lnTo>
                    <a:lnTo>
                      <a:pt x="285959" y="196312"/>
                    </a:lnTo>
                    <a:cubicBezTo>
                      <a:pt x="264182" y="189970"/>
                      <a:pt x="248757" y="181010"/>
                      <a:pt x="239784" y="169634"/>
                    </a:cubicBezTo>
                    <a:cubicBezTo>
                      <a:pt x="230811" y="158258"/>
                      <a:pt x="226375" y="144466"/>
                      <a:pt x="226375" y="128459"/>
                    </a:cubicBezTo>
                    <a:cubicBezTo>
                      <a:pt x="226375" y="117787"/>
                      <a:pt x="228089" y="108223"/>
                      <a:pt x="231618" y="99566"/>
                    </a:cubicBezTo>
                    <a:cubicBezTo>
                      <a:pt x="235046" y="90908"/>
                      <a:pt x="239986" y="83357"/>
                      <a:pt x="246237" y="77115"/>
                    </a:cubicBezTo>
                    <a:cubicBezTo>
                      <a:pt x="254302" y="69062"/>
                      <a:pt x="263376" y="63424"/>
                      <a:pt x="273256" y="60404"/>
                    </a:cubicBezTo>
                    <a:cubicBezTo>
                      <a:pt x="279406" y="58390"/>
                      <a:pt x="288177" y="56981"/>
                      <a:pt x="299872" y="56075"/>
                    </a:cubicBezTo>
                    <a:close/>
                    <a:moveTo>
                      <a:pt x="307333" y="0"/>
                    </a:moveTo>
                    <a:cubicBezTo>
                      <a:pt x="407043" y="0"/>
                      <a:pt x="488101" y="80941"/>
                      <a:pt x="488101" y="180507"/>
                    </a:cubicBezTo>
                    <a:cubicBezTo>
                      <a:pt x="488101" y="279971"/>
                      <a:pt x="407043" y="361013"/>
                      <a:pt x="307333" y="361013"/>
                    </a:cubicBezTo>
                    <a:cubicBezTo>
                      <a:pt x="207724" y="361013"/>
                      <a:pt x="126665" y="279971"/>
                      <a:pt x="126665" y="180507"/>
                    </a:cubicBezTo>
                    <a:cubicBezTo>
                      <a:pt x="126665" y="80941"/>
                      <a:pt x="207724" y="0"/>
                      <a:pt x="307333" y="0"/>
                    </a:cubicBezTo>
                    <a:close/>
                  </a:path>
                </a:pathLst>
              </a:custGeom>
              <a:solidFill>
                <a:schemeClr val="bg1"/>
              </a:solidFill>
              <a:ln>
                <a:noFill/>
              </a:ln>
            </p:spPr>
            <p:txBody>
              <a:bodyPr anchor="ctr"/>
              <a:lstStyle/>
              <a:p>
                <a:pPr algn="ctr"/>
                <a:endParaRPr/>
              </a:p>
            </p:txBody>
          </p:sp>
        </p:grpSp>
        <p:grpSp>
          <p:nvGrpSpPr>
            <p:cNvPr id="12" name="组合 11"/>
            <p:cNvGrpSpPr>
              <a:grpSpLocks/>
            </p:cNvGrpSpPr>
            <p:nvPr/>
          </p:nvGrpSpPr>
          <p:grpSpPr>
            <a:xfrm>
              <a:off x="8109954" y="2739332"/>
              <a:ext cx="653802" cy="653803"/>
              <a:chOff x="4792557" y="2249137"/>
              <a:chExt cx="648072" cy="648072"/>
            </a:xfrm>
          </p:grpSpPr>
          <p:sp>
            <p:nvSpPr>
              <p:cNvPr id="34" name="íṡľíḍè-Oval 35"/>
              <p:cNvSpPr/>
              <p:nvPr/>
            </p:nvSpPr>
            <p:spPr>
              <a:xfrm>
                <a:off x="4792557" y="2249137"/>
                <a:ext cx="648072" cy="648072"/>
              </a:xfrm>
              <a:prstGeom prst="ellipse">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íṡľíḍè-任意多边形: 形状 21"/>
              <p:cNvSpPr>
                <a:spLocks/>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a:extLst/>
            </p:spPr>
            <p:txBody>
              <a:bodyPr anchor="ctr"/>
              <a:lstStyle/>
              <a:p>
                <a:pPr algn="ctr"/>
                <a:endParaRPr/>
              </a:p>
            </p:txBody>
          </p:sp>
        </p:grpSp>
        <p:grpSp>
          <p:nvGrpSpPr>
            <p:cNvPr id="13" name="组合 12"/>
            <p:cNvGrpSpPr>
              <a:grpSpLocks/>
            </p:cNvGrpSpPr>
            <p:nvPr/>
          </p:nvGrpSpPr>
          <p:grpSpPr>
            <a:xfrm>
              <a:off x="3655322" y="4579844"/>
              <a:ext cx="653802" cy="653803"/>
              <a:chOff x="3909160" y="2249137"/>
              <a:chExt cx="648072" cy="648072"/>
            </a:xfrm>
          </p:grpSpPr>
          <p:sp>
            <p:nvSpPr>
              <p:cNvPr id="32" name="íṡľíḍè-Oval 33"/>
              <p:cNvSpPr/>
              <p:nvPr/>
            </p:nvSpPr>
            <p:spPr>
              <a:xfrm>
                <a:off x="3909160" y="2249137"/>
                <a:ext cx="648072" cy="648072"/>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íṡľíḍè-任意多边形: 形状 24"/>
              <p:cNvSpPr>
                <a:spLocks/>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a:extLst/>
            </p:spPr>
            <p:txBody>
              <a:bodyPr anchor="ctr"/>
              <a:lstStyle/>
              <a:p>
                <a:pPr algn="ctr"/>
                <a:endParaRPr/>
              </a:p>
            </p:txBody>
          </p:sp>
        </p:grpSp>
        <p:grpSp>
          <p:nvGrpSpPr>
            <p:cNvPr id="14" name="组合 13"/>
            <p:cNvGrpSpPr/>
            <p:nvPr/>
          </p:nvGrpSpPr>
          <p:grpSpPr>
            <a:xfrm>
              <a:off x="1070860" y="4372502"/>
              <a:ext cx="2374396" cy="926247"/>
              <a:chOff x="251866" y="1846599"/>
              <a:chExt cx="3288629" cy="926247"/>
            </a:xfrm>
          </p:grpSpPr>
          <p:sp>
            <p:nvSpPr>
              <p:cNvPr id="30" name="íṡľíḍè-文本框 26"/>
              <p:cNvSpPr txBox="1"/>
              <p:nvPr/>
            </p:nvSpPr>
            <p:spPr>
              <a:xfrm>
                <a:off x="251866" y="2295215"/>
                <a:ext cx="3288629" cy="477631"/>
              </a:xfrm>
              <a:prstGeom prst="rect">
                <a:avLst/>
              </a:prstGeom>
              <a:noFill/>
            </p:spPr>
            <p:txBody>
              <a:bodyPr wrap="square" lIns="0" tIns="0" rIns="0" bIns="0" anchor="ctr">
                <a:noAutofit/>
              </a:bodyPr>
              <a:lstStyle/>
              <a:p>
                <a:pPr algn="r" defTabSz="914378">
                  <a:lnSpc>
                    <a:spcPct val="120000"/>
                  </a:lnSpc>
                  <a:spcBef>
                    <a:spcPct val="0"/>
                  </a:spcBef>
                  <a:defRPr/>
                </a:pPr>
                <a:r>
                  <a:rPr lang="zh-CN" altLang="en-US" sz="1400" dirty="0">
                    <a:cs typeface="+mn-ea"/>
                    <a:sym typeface="+mn-lt"/>
                  </a:rPr>
                  <a:t>点击此处更换文本编辑文字，点击此处更换文本编辑文字 </a:t>
                </a:r>
                <a:endParaRPr lang="zh-CN" altLang="en-US" sz="1400" dirty="0"/>
              </a:p>
            </p:txBody>
          </p:sp>
          <p:sp>
            <p:nvSpPr>
              <p:cNvPr id="31" name="íṡľíḍè-Rectangle 32"/>
              <p:cNvSpPr/>
              <p:nvPr/>
            </p:nvSpPr>
            <p:spPr>
              <a:xfrm>
                <a:off x="251866" y="1846599"/>
                <a:ext cx="3288629" cy="306375"/>
              </a:xfrm>
              <a:prstGeom prst="rect">
                <a:avLst/>
              </a:prstGeom>
            </p:spPr>
            <p:txBody>
              <a:bodyPr wrap="none" lIns="0" tIns="0" rIns="0" bIns="0" anchor="ctr">
                <a:normAutofit/>
              </a:bodyPr>
              <a:lstStyle/>
              <a:p>
                <a:pPr lvl="0" algn="r" defTabSz="914378">
                  <a:spcBef>
                    <a:spcPct val="0"/>
                  </a:spcBef>
                  <a:defRPr/>
                </a:pPr>
                <a:r>
                  <a:rPr lang="zh-CN" altLang="en-US" sz="2000" b="1" dirty="0">
                    <a:solidFill>
                      <a:schemeClr val="accent6"/>
                    </a:solidFill>
                  </a:rPr>
                  <a:t>标题文本预设</a:t>
                </a:r>
              </a:p>
            </p:txBody>
          </p:sp>
        </p:grpSp>
        <p:grpSp>
          <p:nvGrpSpPr>
            <p:cNvPr id="15" name="组合 14"/>
            <p:cNvGrpSpPr/>
            <p:nvPr/>
          </p:nvGrpSpPr>
          <p:grpSpPr>
            <a:xfrm>
              <a:off x="8965487" y="3060772"/>
              <a:ext cx="2403693" cy="926247"/>
              <a:chOff x="251866" y="2202199"/>
              <a:chExt cx="3288629" cy="926247"/>
            </a:xfrm>
          </p:grpSpPr>
          <p:sp>
            <p:nvSpPr>
              <p:cNvPr id="28" name="íṡľíḍè-TextBox 29"/>
              <p:cNvSpPr txBox="1"/>
              <p:nvPr/>
            </p:nvSpPr>
            <p:spPr>
              <a:xfrm>
                <a:off x="251866" y="2650815"/>
                <a:ext cx="3288629" cy="477631"/>
              </a:xfrm>
              <a:prstGeom prst="rect">
                <a:avLst/>
              </a:prstGeom>
              <a:noFill/>
            </p:spPr>
            <p:txBody>
              <a:bodyPr wrap="square" lIns="0" tIns="0" rIns="0" bIns="0"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 </a:t>
                </a:r>
                <a:endParaRPr lang="zh-CN" altLang="en-US" sz="1400" dirty="0"/>
              </a:p>
            </p:txBody>
          </p:sp>
          <p:sp>
            <p:nvSpPr>
              <p:cNvPr id="29" name="íṡľíḍè-Rectangle 30"/>
              <p:cNvSpPr/>
              <p:nvPr/>
            </p:nvSpPr>
            <p:spPr>
              <a:xfrm>
                <a:off x="251866" y="2202199"/>
                <a:ext cx="3288629" cy="306375"/>
              </a:xfrm>
              <a:prstGeom prst="rect">
                <a:avLst/>
              </a:prstGeom>
            </p:spPr>
            <p:txBody>
              <a:bodyPr wrap="none" lIns="0" tIns="0" rIns="0" bIns="0" anchor="ctr">
                <a:normAutofit/>
              </a:bodyPr>
              <a:lstStyle/>
              <a:p>
                <a:pPr lvl="0" defTabSz="914378">
                  <a:spcBef>
                    <a:spcPct val="0"/>
                  </a:spcBef>
                  <a:defRPr/>
                </a:pPr>
                <a:r>
                  <a:rPr lang="zh-CN" altLang="en-US" sz="2000" b="1">
                    <a:solidFill>
                      <a:schemeClr val="accent1"/>
                    </a:solidFill>
                  </a:rPr>
                  <a:t>标题文本预设</a:t>
                </a:r>
                <a:endParaRPr lang="zh-CN" altLang="en-US" sz="2000" b="1" dirty="0">
                  <a:solidFill>
                    <a:schemeClr val="accent1"/>
                  </a:solidFill>
                </a:endParaRPr>
              </a:p>
            </p:txBody>
          </p:sp>
        </p:grpSp>
        <p:grpSp>
          <p:nvGrpSpPr>
            <p:cNvPr id="16" name="组合 15"/>
            <p:cNvGrpSpPr/>
            <p:nvPr/>
          </p:nvGrpSpPr>
          <p:grpSpPr>
            <a:xfrm>
              <a:off x="5859120" y="1684506"/>
              <a:ext cx="2374396" cy="926247"/>
              <a:chOff x="251866" y="1846599"/>
              <a:chExt cx="3288629" cy="926247"/>
            </a:xfrm>
          </p:grpSpPr>
          <p:sp>
            <p:nvSpPr>
              <p:cNvPr id="26" name="íṡľíḍè-文本框 32"/>
              <p:cNvSpPr txBox="1"/>
              <p:nvPr/>
            </p:nvSpPr>
            <p:spPr>
              <a:xfrm>
                <a:off x="251866" y="2295215"/>
                <a:ext cx="3288629" cy="477631"/>
              </a:xfrm>
              <a:prstGeom prst="rect">
                <a:avLst/>
              </a:prstGeom>
              <a:no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 </a:t>
                </a:r>
                <a:endParaRPr lang="zh-CN" altLang="en-US" sz="1400" dirty="0"/>
              </a:p>
            </p:txBody>
          </p:sp>
          <p:sp>
            <p:nvSpPr>
              <p:cNvPr id="27" name="íṡľíḍè-Rectangle 28"/>
              <p:cNvSpPr/>
              <p:nvPr/>
            </p:nvSpPr>
            <p:spPr>
              <a:xfrm>
                <a:off x="251866" y="1846599"/>
                <a:ext cx="3288629" cy="306375"/>
              </a:xfrm>
              <a:prstGeom prst="rect">
                <a:avLst/>
              </a:prstGeom>
            </p:spPr>
            <p:txBody>
              <a:bodyPr wrap="none" lIns="0" tIns="0" rIns="0" bIns="0" anchor="ctr">
                <a:normAutofit/>
              </a:bodyPr>
              <a:lstStyle/>
              <a:p>
                <a:pPr lvl="0" algn="ctr" defTabSz="914378">
                  <a:spcBef>
                    <a:spcPct val="0"/>
                  </a:spcBef>
                  <a:defRPr/>
                </a:pPr>
                <a:r>
                  <a:rPr lang="zh-CN" altLang="en-US" sz="2000" b="1">
                    <a:solidFill>
                      <a:schemeClr val="accent2"/>
                    </a:solidFill>
                  </a:rPr>
                  <a:t>标题文本预设</a:t>
                </a:r>
                <a:endParaRPr lang="zh-CN" altLang="en-US" sz="2000" b="1" dirty="0">
                  <a:solidFill>
                    <a:schemeClr val="accent2"/>
                  </a:solidFill>
                </a:endParaRPr>
              </a:p>
            </p:txBody>
          </p:sp>
        </p:grpSp>
        <p:grpSp>
          <p:nvGrpSpPr>
            <p:cNvPr id="17" name="组合 16"/>
            <p:cNvGrpSpPr/>
            <p:nvPr/>
          </p:nvGrpSpPr>
          <p:grpSpPr>
            <a:xfrm>
              <a:off x="4999404" y="4649173"/>
              <a:ext cx="2374396" cy="926247"/>
              <a:chOff x="251866" y="2202199"/>
              <a:chExt cx="3288629" cy="926247"/>
            </a:xfrm>
          </p:grpSpPr>
          <p:sp>
            <p:nvSpPr>
              <p:cNvPr id="24" name="íṡľíḍè-文本框 35"/>
              <p:cNvSpPr txBox="1"/>
              <p:nvPr/>
            </p:nvSpPr>
            <p:spPr>
              <a:xfrm>
                <a:off x="251866" y="2650815"/>
                <a:ext cx="3288629" cy="477631"/>
              </a:xfrm>
              <a:prstGeom prst="rect">
                <a:avLst/>
              </a:prstGeom>
              <a:no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 </a:t>
                </a:r>
                <a:endParaRPr lang="zh-CN" altLang="en-US" sz="1400" dirty="0"/>
              </a:p>
            </p:txBody>
          </p:sp>
          <p:sp>
            <p:nvSpPr>
              <p:cNvPr id="25" name="íṡľíḍè-Rectangle 26"/>
              <p:cNvSpPr/>
              <p:nvPr/>
            </p:nvSpPr>
            <p:spPr>
              <a:xfrm>
                <a:off x="251866" y="2202199"/>
                <a:ext cx="3288629" cy="306375"/>
              </a:xfrm>
              <a:prstGeom prst="rect">
                <a:avLst/>
              </a:prstGeom>
            </p:spPr>
            <p:txBody>
              <a:bodyPr wrap="none" lIns="0" tIns="0" rIns="0" bIns="0" anchor="ctr">
                <a:normAutofit/>
              </a:bodyPr>
              <a:lstStyle/>
              <a:p>
                <a:pPr lvl="0" algn="ctr" defTabSz="914378">
                  <a:spcBef>
                    <a:spcPct val="0"/>
                  </a:spcBef>
                  <a:defRPr/>
                </a:pPr>
                <a:r>
                  <a:rPr lang="zh-CN" altLang="en-US" sz="2000" b="1" dirty="0">
                    <a:solidFill>
                      <a:schemeClr val="accent4"/>
                    </a:solidFill>
                  </a:rPr>
                  <a:t>标题文本预设</a:t>
                </a:r>
              </a:p>
            </p:txBody>
          </p:sp>
        </p:grpSp>
        <p:grpSp>
          <p:nvGrpSpPr>
            <p:cNvPr id="18" name="组合 17"/>
            <p:cNvGrpSpPr>
              <a:grpSpLocks/>
            </p:cNvGrpSpPr>
            <p:nvPr/>
          </p:nvGrpSpPr>
          <p:grpSpPr>
            <a:xfrm>
              <a:off x="5859701" y="3655582"/>
              <a:ext cx="653802" cy="653803"/>
              <a:chOff x="5675954" y="2249137"/>
              <a:chExt cx="648072" cy="648072"/>
            </a:xfrm>
          </p:grpSpPr>
          <p:sp>
            <p:nvSpPr>
              <p:cNvPr id="22" name="íṡľíḍè-Oval 23"/>
              <p:cNvSpPr/>
              <p:nvPr/>
            </p:nvSpPr>
            <p:spPr>
              <a:xfrm>
                <a:off x="5675954" y="2249137"/>
                <a:ext cx="648072" cy="64807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íṡľíḍè-任意多边形: 形状 45"/>
              <p:cNvSpPr>
                <a:spLocks/>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p>
            </p:txBody>
          </p:sp>
        </p:grpSp>
        <p:grpSp>
          <p:nvGrpSpPr>
            <p:cNvPr id="19" name="组合 18"/>
            <p:cNvGrpSpPr/>
            <p:nvPr/>
          </p:nvGrpSpPr>
          <p:grpSpPr>
            <a:xfrm>
              <a:off x="3672719" y="2592057"/>
              <a:ext cx="2374396" cy="926247"/>
              <a:chOff x="251866" y="1846599"/>
              <a:chExt cx="3288629" cy="926247"/>
            </a:xfrm>
          </p:grpSpPr>
          <p:sp>
            <p:nvSpPr>
              <p:cNvPr id="20" name="íṡľíḍè-文本框 47"/>
              <p:cNvSpPr txBox="1"/>
              <p:nvPr/>
            </p:nvSpPr>
            <p:spPr>
              <a:xfrm>
                <a:off x="251866" y="2295215"/>
                <a:ext cx="3288629" cy="477631"/>
              </a:xfrm>
              <a:prstGeom prst="rect">
                <a:avLst/>
              </a:prstGeom>
              <a:no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 </a:t>
                </a:r>
                <a:endParaRPr lang="zh-CN" altLang="en-US" sz="1400" dirty="0"/>
              </a:p>
            </p:txBody>
          </p:sp>
          <p:sp>
            <p:nvSpPr>
              <p:cNvPr id="21" name="íṡľíḍè-Rectangle 22"/>
              <p:cNvSpPr/>
              <p:nvPr/>
            </p:nvSpPr>
            <p:spPr>
              <a:xfrm>
                <a:off x="251866" y="1846599"/>
                <a:ext cx="3288629" cy="306375"/>
              </a:xfrm>
              <a:prstGeom prst="rect">
                <a:avLst/>
              </a:prstGeom>
            </p:spPr>
            <p:txBody>
              <a:bodyPr wrap="none" lIns="0" tIns="0" rIns="0" bIns="0" anchor="ctr">
                <a:normAutofit/>
              </a:bodyPr>
              <a:lstStyle/>
              <a:p>
                <a:pPr lvl="0" algn="ctr" defTabSz="914378">
                  <a:spcBef>
                    <a:spcPct val="0"/>
                  </a:spcBef>
                  <a:defRPr/>
                </a:pPr>
                <a:r>
                  <a:rPr lang="zh-CN" altLang="en-US" sz="2000" b="1">
                    <a:solidFill>
                      <a:schemeClr val="accent5"/>
                    </a:solidFill>
                  </a:rPr>
                  <a:t>标题文本预设</a:t>
                </a:r>
                <a:endParaRPr lang="zh-CN" altLang="en-US" sz="2000" b="1" dirty="0">
                  <a:solidFill>
                    <a:schemeClr val="accent5"/>
                  </a:solidFill>
                </a:endParaRPr>
              </a:p>
            </p:txBody>
          </p:sp>
        </p:grpSp>
      </p:grpSp>
    </p:spTree>
    <p:extLst>
      <p:ext uri="{BB962C8B-B14F-4D97-AF65-F5344CB8AC3E}">
        <p14:creationId xmlns:p14="http://schemas.microsoft.com/office/powerpoint/2010/main" val="4012830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项目介绍</a:t>
            </a:r>
          </a:p>
        </p:txBody>
      </p:sp>
      <p:grpSp>
        <p:nvGrpSpPr>
          <p:cNvPr id="4" name="014e37c3-d30b-43a9-a412-91c2c914ab79"/>
          <p:cNvGrpSpPr>
            <a:grpSpLocks noChangeAspect="1"/>
          </p:cNvGrpSpPr>
          <p:nvPr/>
        </p:nvGrpSpPr>
        <p:grpSpPr>
          <a:xfrm>
            <a:off x="1297308" y="2144328"/>
            <a:ext cx="9613068" cy="3575184"/>
            <a:chOff x="1307468" y="1697288"/>
            <a:chExt cx="9613068" cy="3575184"/>
          </a:xfrm>
        </p:grpSpPr>
        <p:grpSp>
          <p:nvGrpSpPr>
            <p:cNvPr id="5" name="Group 18"/>
            <p:cNvGrpSpPr/>
            <p:nvPr/>
          </p:nvGrpSpPr>
          <p:grpSpPr>
            <a:xfrm>
              <a:off x="3809378" y="2634757"/>
              <a:ext cx="4573245" cy="2404094"/>
              <a:chOff x="3676269" y="2136032"/>
              <a:chExt cx="4839464" cy="2544042"/>
            </a:xfrm>
          </p:grpSpPr>
          <p:sp>
            <p:nvSpPr>
              <p:cNvPr id="33" name="îṣļîḑé-Freeform: Shape 1"/>
              <p:cNvSpPr/>
              <p:nvPr/>
            </p:nvSpPr>
            <p:spPr>
              <a:xfrm>
                <a:off x="3855000" y="2356008"/>
                <a:ext cx="1201560" cy="810318"/>
              </a:xfrm>
              <a:custGeom>
                <a:avLst/>
                <a:gdLst/>
                <a:ahLst/>
                <a:cxnLst>
                  <a:cxn ang="0">
                    <a:pos x="wd2" y="hd2"/>
                  </a:cxn>
                  <a:cxn ang="5400000">
                    <a:pos x="wd2" y="hd2"/>
                  </a:cxn>
                  <a:cxn ang="10800000">
                    <a:pos x="wd2" y="hd2"/>
                  </a:cxn>
                  <a:cxn ang="16200000">
                    <a:pos x="wd2" y="hd2"/>
                  </a:cxn>
                </a:cxnLst>
                <a:rect l="0" t="0" r="r" b="b"/>
                <a:pathLst>
                  <a:path w="21600" h="21600" extrusionOk="0">
                    <a:moveTo>
                      <a:pt x="14208" y="21600"/>
                    </a:moveTo>
                    <a:lnTo>
                      <a:pt x="21600" y="18493"/>
                    </a:lnTo>
                    <a:lnTo>
                      <a:pt x="0" y="0"/>
                    </a:lnTo>
                    <a:cubicBezTo>
                      <a:pt x="0" y="0"/>
                      <a:pt x="14208" y="21600"/>
                      <a:pt x="14208" y="21600"/>
                    </a:cubicBezTo>
                    <a:close/>
                  </a:path>
                </a:pathLst>
              </a:custGeom>
              <a:solidFill>
                <a:schemeClr val="accent2"/>
              </a:solidFill>
              <a:ln w="12700">
                <a:miter lim="400000"/>
              </a:ln>
            </p:spPr>
            <p:txBody>
              <a:bodyPr anchor="ctr"/>
              <a:lstStyle/>
              <a:p>
                <a:pPr algn="ctr"/>
                <a:endParaRPr/>
              </a:p>
            </p:txBody>
          </p:sp>
          <p:sp>
            <p:nvSpPr>
              <p:cNvPr id="34" name="îṣļîḑé-Freeform: Shape 2"/>
              <p:cNvSpPr/>
              <p:nvPr/>
            </p:nvSpPr>
            <p:spPr>
              <a:xfrm>
                <a:off x="7140897" y="2356008"/>
                <a:ext cx="1201574" cy="810318"/>
              </a:xfrm>
              <a:custGeom>
                <a:avLst/>
                <a:gdLst/>
                <a:ahLst/>
                <a:cxnLst>
                  <a:cxn ang="0">
                    <a:pos x="wd2" y="hd2"/>
                  </a:cxn>
                  <a:cxn ang="5400000">
                    <a:pos x="wd2" y="hd2"/>
                  </a:cxn>
                  <a:cxn ang="10800000">
                    <a:pos x="wd2" y="hd2"/>
                  </a:cxn>
                  <a:cxn ang="16200000">
                    <a:pos x="wd2" y="hd2"/>
                  </a:cxn>
                </a:cxnLst>
                <a:rect l="0" t="0" r="r" b="b"/>
                <a:pathLst>
                  <a:path w="21600" h="21600" extrusionOk="0">
                    <a:moveTo>
                      <a:pt x="7393" y="21600"/>
                    </a:moveTo>
                    <a:lnTo>
                      <a:pt x="0" y="18493"/>
                    </a:lnTo>
                    <a:lnTo>
                      <a:pt x="21600" y="0"/>
                    </a:lnTo>
                    <a:cubicBezTo>
                      <a:pt x="21600" y="0"/>
                      <a:pt x="7393" y="21600"/>
                      <a:pt x="7393" y="21600"/>
                    </a:cubicBezTo>
                    <a:close/>
                  </a:path>
                </a:pathLst>
              </a:custGeom>
              <a:solidFill>
                <a:schemeClr val="accent2"/>
              </a:solidFill>
              <a:ln w="12700">
                <a:miter lim="400000"/>
              </a:ln>
            </p:spPr>
            <p:txBody>
              <a:bodyPr anchor="ctr"/>
              <a:lstStyle/>
              <a:p>
                <a:pPr algn="ctr"/>
                <a:endParaRPr/>
              </a:p>
            </p:txBody>
          </p:sp>
          <p:grpSp>
            <p:nvGrpSpPr>
              <p:cNvPr id="35" name="Group 3"/>
              <p:cNvGrpSpPr/>
              <p:nvPr/>
            </p:nvGrpSpPr>
            <p:grpSpPr>
              <a:xfrm>
                <a:off x="3676269" y="2163529"/>
                <a:ext cx="439935" cy="439920"/>
                <a:chOff x="0" y="0"/>
                <a:chExt cx="879867" cy="879838"/>
              </a:xfrm>
              <a:solidFill>
                <a:schemeClr val="bg1"/>
              </a:solidFill>
            </p:grpSpPr>
            <p:sp>
              <p:nvSpPr>
                <p:cNvPr id="48" name="îṣļîḑé-Oval 4"/>
                <p:cNvSpPr/>
                <p:nvPr/>
              </p:nvSpPr>
              <p:spPr>
                <a:xfrm>
                  <a:off x="0" y="0"/>
                  <a:ext cx="879867" cy="879838"/>
                </a:xfrm>
                <a:prstGeom prst="ellipse">
                  <a:avLst/>
                </a:prstGeom>
                <a:solidFill>
                  <a:schemeClr val="accent1"/>
                </a:solidFill>
                <a:ln w="12700" cap="flat">
                  <a:solidFill>
                    <a:srgbClr val="DCDEE0"/>
                  </a:solidFill>
                  <a:prstDash val="solid"/>
                  <a:round/>
                </a:ln>
                <a:effectLst/>
              </p:spPr>
              <p:txBody>
                <a:bodyPr anchor="ctr"/>
                <a:lstStyle/>
                <a:p>
                  <a:pPr algn="ctr"/>
                  <a:endParaRPr/>
                </a:p>
              </p:txBody>
            </p:sp>
            <p:sp>
              <p:nvSpPr>
                <p:cNvPr id="49" name="îṣļîḑé-Freeform: Shape 5"/>
                <p:cNvSpPr/>
                <p:nvPr/>
              </p:nvSpPr>
              <p:spPr>
                <a:xfrm>
                  <a:off x="230842" y="230829"/>
                  <a:ext cx="418182" cy="4181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1795"/>
                        <a:pt x="21514" y="12600"/>
                        <a:pt x="20518" y="12600"/>
                      </a:cubicBezTo>
                      <a:lnTo>
                        <a:pt x="12600" y="12600"/>
                      </a:lnTo>
                      <a:lnTo>
                        <a:pt x="12600" y="20518"/>
                      </a:lnTo>
                      <a:cubicBezTo>
                        <a:pt x="12600" y="21512"/>
                        <a:pt x="11795" y="21600"/>
                        <a:pt x="10800" y="21600"/>
                      </a:cubicBezTo>
                      <a:cubicBezTo>
                        <a:pt x="9805" y="21600"/>
                        <a:pt x="9000" y="21512"/>
                        <a:pt x="9000" y="20518"/>
                      </a:cubicBezTo>
                      <a:lnTo>
                        <a:pt x="9000" y="12600"/>
                      </a:lnTo>
                      <a:lnTo>
                        <a:pt x="1082" y="12600"/>
                      </a:lnTo>
                      <a:cubicBezTo>
                        <a:pt x="88" y="12600"/>
                        <a:pt x="0" y="11796"/>
                        <a:pt x="0" y="10800"/>
                      </a:cubicBezTo>
                      <a:cubicBezTo>
                        <a:pt x="0" y="9805"/>
                        <a:pt x="88" y="9000"/>
                        <a:pt x="1082" y="9000"/>
                      </a:cubicBezTo>
                      <a:lnTo>
                        <a:pt x="9000" y="9000"/>
                      </a:lnTo>
                      <a:lnTo>
                        <a:pt x="9000" y="1082"/>
                      </a:lnTo>
                      <a:cubicBezTo>
                        <a:pt x="9000" y="86"/>
                        <a:pt x="9805" y="0"/>
                        <a:pt x="10800" y="0"/>
                      </a:cubicBezTo>
                      <a:cubicBezTo>
                        <a:pt x="11795" y="0"/>
                        <a:pt x="12600" y="86"/>
                        <a:pt x="12600" y="1082"/>
                      </a:cubicBezTo>
                      <a:lnTo>
                        <a:pt x="12600" y="9000"/>
                      </a:lnTo>
                      <a:lnTo>
                        <a:pt x="20518" y="9000"/>
                      </a:lnTo>
                      <a:cubicBezTo>
                        <a:pt x="21514" y="9000"/>
                        <a:pt x="21600" y="9805"/>
                        <a:pt x="21600" y="10800"/>
                      </a:cubicBezTo>
                      <a:close/>
                    </a:path>
                  </a:pathLst>
                </a:custGeom>
                <a:grpFill/>
                <a:ln w="12700" cap="flat">
                  <a:noFill/>
                  <a:miter lim="400000"/>
                </a:ln>
                <a:effectLst/>
              </p:spPr>
              <p:txBody>
                <a:bodyPr anchor="ctr"/>
                <a:lstStyle/>
                <a:p>
                  <a:pPr algn="ctr"/>
                  <a:endParaRPr/>
                </a:p>
              </p:txBody>
            </p:sp>
          </p:grpSp>
          <p:grpSp>
            <p:nvGrpSpPr>
              <p:cNvPr id="36" name="Group 6"/>
              <p:cNvGrpSpPr/>
              <p:nvPr/>
            </p:nvGrpSpPr>
            <p:grpSpPr>
              <a:xfrm>
                <a:off x="8075798" y="2136032"/>
                <a:ext cx="439935" cy="439934"/>
                <a:chOff x="0" y="0"/>
                <a:chExt cx="879867" cy="879866"/>
              </a:xfrm>
            </p:grpSpPr>
            <p:sp>
              <p:nvSpPr>
                <p:cNvPr id="46" name="îṣļîḑé-Oval 7"/>
                <p:cNvSpPr/>
                <p:nvPr/>
              </p:nvSpPr>
              <p:spPr>
                <a:xfrm>
                  <a:off x="0" y="0"/>
                  <a:ext cx="879867" cy="879866"/>
                </a:xfrm>
                <a:prstGeom prst="ellipse">
                  <a:avLst/>
                </a:prstGeom>
                <a:solidFill>
                  <a:schemeClr val="accent1"/>
                </a:solidFill>
                <a:ln w="12700" cap="flat">
                  <a:solidFill>
                    <a:srgbClr val="DCDEE0"/>
                  </a:solidFill>
                  <a:prstDash val="solid"/>
                  <a:round/>
                </a:ln>
                <a:effectLst/>
              </p:spPr>
              <p:txBody>
                <a:bodyPr anchor="ctr"/>
                <a:lstStyle/>
                <a:p>
                  <a:pPr algn="ctr"/>
                  <a:endParaRPr/>
                </a:p>
              </p:txBody>
            </p:sp>
            <p:sp>
              <p:nvSpPr>
                <p:cNvPr id="47" name="îṣļîḑé-Freeform: Shape 8"/>
                <p:cNvSpPr/>
                <p:nvPr/>
              </p:nvSpPr>
              <p:spPr>
                <a:xfrm>
                  <a:off x="245534" y="214775"/>
                  <a:ext cx="388799" cy="399556"/>
                </a:xfrm>
                <a:custGeom>
                  <a:avLst/>
                  <a:gdLst/>
                  <a:ahLst/>
                  <a:cxnLst>
                    <a:cxn ang="0">
                      <a:pos x="wd2" y="hd2"/>
                    </a:cxn>
                    <a:cxn ang="5400000">
                      <a:pos x="wd2" y="hd2"/>
                    </a:cxn>
                    <a:cxn ang="10800000">
                      <a:pos x="wd2" y="hd2"/>
                    </a:cxn>
                    <a:cxn ang="16200000">
                      <a:pos x="wd2" y="hd2"/>
                    </a:cxn>
                  </a:cxnLst>
                  <a:rect l="0" t="0" r="r" b="b"/>
                  <a:pathLst>
                    <a:path w="21600" h="21494" extrusionOk="0">
                      <a:moveTo>
                        <a:pt x="17852" y="10732"/>
                      </a:moveTo>
                      <a:lnTo>
                        <a:pt x="15287" y="8141"/>
                      </a:lnTo>
                      <a:lnTo>
                        <a:pt x="14103" y="9287"/>
                      </a:lnTo>
                      <a:lnTo>
                        <a:pt x="16780" y="11770"/>
                      </a:lnTo>
                      <a:lnTo>
                        <a:pt x="14104" y="14253"/>
                      </a:lnTo>
                      <a:lnTo>
                        <a:pt x="15288" y="15399"/>
                      </a:lnTo>
                      <a:lnTo>
                        <a:pt x="17852" y="12808"/>
                      </a:lnTo>
                      <a:lnTo>
                        <a:pt x="20416" y="15399"/>
                      </a:lnTo>
                      <a:lnTo>
                        <a:pt x="21600" y="14253"/>
                      </a:lnTo>
                      <a:lnTo>
                        <a:pt x="18924" y="11770"/>
                      </a:lnTo>
                      <a:lnTo>
                        <a:pt x="21599" y="9287"/>
                      </a:lnTo>
                      <a:lnTo>
                        <a:pt x="20415" y="8141"/>
                      </a:lnTo>
                      <a:cubicBezTo>
                        <a:pt x="20415" y="8141"/>
                        <a:pt x="17852" y="10732"/>
                        <a:pt x="17852" y="10732"/>
                      </a:cubicBezTo>
                      <a:close/>
                      <a:moveTo>
                        <a:pt x="17840" y="20553"/>
                      </a:moveTo>
                      <a:cubicBezTo>
                        <a:pt x="17840" y="18126"/>
                        <a:pt x="15400" y="16891"/>
                        <a:pt x="13023" y="15899"/>
                      </a:cubicBezTo>
                      <a:cubicBezTo>
                        <a:pt x="10654" y="14912"/>
                        <a:pt x="9898" y="14080"/>
                        <a:pt x="9898" y="12297"/>
                      </a:cubicBezTo>
                      <a:cubicBezTo>
                        <a:pt x="9898" y="11229"/>
                        <a:pt x="10621" y="11577"/>
                        <a:pt x="10938" y="9617"/>
                      </a:cubicBezTo>
                      <a:cubicBezTo>
                        <a:pt x="11072" y="8804"/>
                        <a:pt x="11710" y="9604"/>
                        <a:pt x="11833" y="7749"/>
                      </a:cubicBezTo>
                      <a:cubicBezTo>
                        <a:pt x="11833" y="7010"/>
                        <a:pt x="11483" y="6826"/>
                        <a:pt x="11483" y="6826"/>
                      </a:cubicBezTo>
                      <a:cubicBezTo>
                        <a:pt x="11483" y="6826"/>
                        <a:pt x="11661" y="5732"/>
                        <a:pt x="11730" y="4889"/>
                      </a:cubicBezTo>
                      <a:cubicBezTo>
                        <a:pt x="11801" y="4006"/>
                        <a:pt x="11286" y="2123"/>
                        <a:pt x="9163" y="1545"/>
                      </a:cubicBezTo>
                      <a:cubicBezTo>
                        <a:pt x="8792" y="1177"/>
                        <a:pt x="8541" y="592"/>
                        <a:pt x="9684" y="7"/>
                      </a:cubicBezTo>
                      <a:cubicBezTo>
                        <a:pt x="7184" y="-106"/>
                        <a:pt x="6603" y="1160"/>
                        <a:pt x="5272" y="2092"/>
                      </a:cubicBezTo>
                      <a:cubicBezTo>
                        <a:pt x="4139" y="2909"/>
                        <a:pt x="3834" y="4202"/>
                        <a:pt x="3888" y="4890"/>
                      </a:cubicBezTo>
                      <a:cubicBezTo>
                        <a:pt x="3961" y="5733"/>
                        <a:pt x="4137" y="6827"/>
                        <a:pt x="4137" y="6827"/>
                      </a:cubicBezTo>
                      <a:cubicBezTo>
                        <a:pt x="4137" y="6827"/>
                        <a:pt x="3787" y="7011"/>
                        <a:pt x="3787" y="7750"/>
                      </a:cubicBezTo>
                      <a:cubicBezTo>
                        <a:pt x="3910" y="9606"/>
                        <a:pt x="4550" y="8805"/>
                        <a:pt x="4683" y="9618"/>
                      </a:cubicBezTo>
                      <a:cubicBezTo>
                        <a:pt x="5000" y="11578"/>
                        <a:pt x="5724" y="11230"/>
                        <a:pt x="5724" y="12298"/>
                      </a:cubicBezTo>
                      <a:cubicBezTo>
                        <a:pt x="5724" y="14081"/>
                        <a:pt x="5487" y="14686"/>
                        <a:pt x="3118" y="15674"/>
                      </a:cubicBezTo>
                      <a:cubicBezTo>
                        <a:pt x="740" y="16664"/>
                        <a:pt x="0" y="18253"/>
                        <a:pt x="12" y="20553"/>
                      </a:cubicBezTo>
                      <a:cubicBezTo>
                        <a:pt x="16" y="21241"/>
                        <a:pt x="0" y="21494"/>
                        <a:pt x="0" y="21494"/>
                      </a:cubicBezTo>
                      <a:lnTo>
                        <a:pt x="17852" y="21494"/>
                      </a:lnTo>
                      <a:cubicBezTo>
                        <a:pt x="17852" y="21494"/>
                        <a:pt x="17840" y="21241"/>
                        <a:pt x="17840" y="20553"/>
                      </a:cubicBezTo>
                      <a:close/>
                    </a:path>
                  </a:pathLst>
                </a:custGeom>
                <a:solidFill>
                  <a:schemeClr val="bg1"/>
                </a:solidFill>
                <a:ln w="12700" cap="flat">
                  <a:noFill/>
                  <a:miter lim="400000"/>
                </a:ln>
                <a:effectLst/>
              </p:spPr>
              <p:txBody>
                <a:bodyPr anchor="ctr"/>
                <a:lstStyle/>
                <a:p>
                  <a:pPr algn="ctr"/>
                  <a:endParaRPr/>
                </a:p>
              </p:txBody>
            </p:sp>
          </p:grpSp>
          <p:grpSp>
            <p:nvGrpSpPr>
              <p:cNvPr id="37" name="Group 9"/>
              <p:cNvGrpSpPr/>
              <p:nvPr/>
            </p:nvGrpSpPr>
            <p:grpSpPr>
              <a:xfrm>
                <a:off x="4693660" y="3084680"/>
                <a:ext cx="1348437" cy="911351"/>
                <a:chOff x="4693660" y="3084680"/>
                <a:chExt cx="1348437" cy="911351"/>
              </a:xfrm>
            </p:grpSpPr>
            <p:sp>
              <p:nvSpPr>
                <p:cNvPr id="44" name="îṣļîḑé-Freeform: Shape 10"/>
                <p:cNvSpPr/>
                <p:nvPr/>
              </p:nvSpPr>
              <p:spPr>
                <a:xfrm>
                  <a:off x="4693660" y="3084680"/>
                  <a:ext cx="1348437" cy="911351"/>
                </a:xfrm>
                <a:custGeom>
                  <a:avLst/>
                  <a:gdLst/>
                  <a:ahLst/>
                  <a:cxnLst>
                    <a:cxn ang="0">
                      <a:pos x="wd2" y="hd2"/>
                    </a:cxn>
                    <a:cxn ang="5400000">
                      <a:pos x="wd2" y="hd2"/>
                    </a:cxn>
                    <a:cxn ang="10800000">
                      <a:pos x="wd2" y="hd2"/>
                    </a:cxn>
                    <a:cxn ang="16200000">
                      <a:pos x="wd2" y="hd2"/>
                    </a:cxn>
                  </a:cxnLst>
                  <a:rect l="0" t="0" r="r" b="b"/>
                  <a:pathLst>
                    <a:path w="21600" h="21600" extrusionOk="0">
                      <a:moveTo>
                        <a:pt x="6997" y="0"/>
                      </a:moveTo>
                      <a:lnTo>
                        <a:pt x="0" y="2934"/>
                      </a:lnTo>
                      <a:lnTo>
                        <a:pt x="12305" y="21600"/>
                      </a:lnTo>
                      <a:lnTo>
                        <a:pt x="12322" y="21583"/>
                      </a:lnTo>
                      <a:lnTo>
                        <a:pt x="21600" y="12476"/>
                      </a:lnTo>
                      <a:cubicBezTo>
                        <a:pt x="21600" y="12476"/>
                        <a:pt x="6997" y="0"/>
                        <a:pt x="6997" y="0"/>
                      </a:cubicBezTo>
                      <a:close/>
                    </a:path>
                  </a:pathLst>
                </a:custGeom>
                <a:solidFill>
                  <a:schemeClr val="accent3"/>
                </a:solidFill>
                <a:ln w="12700">
                  <a:miter lim="400000"/>
                </a:ln>
              </p:spPr>
              <p:txBody>
                <a:bodyPr anchor="ctr"/>
                <a:lstStyle/>
                <a:p>
                  <a:pPr algn="ctr"/>
                  <a:endParaRPr/>
                </a:p>
              </p:txBody>
            </p:sp>
            <p:sp>
              <p:nvSpPr>
                <p:cNvPr id="45" name="îṣļîḑé-Freeform: Shape 11"/>
                <p:cNvSpPr/>
                <p:nvPr/>
              </p:nvSpPr>
              <p:spPr>
                <a:xfrm>
                  <a:off x="5342468" y="3446892"/>
                  <a:ext cx="249236" cy="186927"/>
                </a:xfrm>
                <a:custGeom>
                  <a:avLst/>
                  <a:gdLst/>
                  <a:ahLst/>
                  <a:cxnLst>
                    <a:cxn ang="0">
                      <a:pos x="wd2" y="hd2"/>
                    </a:cxn>
                    <a:cxn ang="5400000">
                      <a:pos x="wd2" y="hd2"/>
                    </a:cxn>
                    <a:cxn ang="10800000">
                      <a:pos x="wd2" y="hd2"/>
                    </a:cxn>
                    <a:cxn ang="16200000">
                      <a:pos x="wd2" y="hd2"/>
                    </a:cxn>
                  </a:cxnLst>
                  <a:rect l="0" t="0" r="r" b="b"/>
                  <a:pathLst>
                    <a:path w="21600" h="21600" extrusionOk="0">
                      <a:moveTo>
                        <a:pt x="21262" y="12600"/>
                      </a:moveTo>
                      <a:cubicBezTo>
                        <a:pt x="21442" y="12600"/>
                        <a:pt x="21600" y="12811"/>
                        <a:pt x="21600" y="13050"/>
                      </a:cubicBezTo>
                      <a:lnTo>
                        <a:pt x="21600" y="15750"/>
                      </a:lnTo>
                      <a:cubicBezTo>
                        <a:pt x="21600" y="15989"/>
                        <a:pt x="21442" y="16200"/>
                        <a:pt x="21262" y="16200"/>
                      </a:cubicBezTo>
                      <a:lnTo>
                        <a:pt x="17550" y="16200"/>
                      </a:lnTo>
                      <a:lnTo>
                        <a:pt x="17550" y="21150"/>
                      </a:lnTo>
                      <a:cubicBezTo>
                        <a:pt x="17550" y="21389"/>
                        <a:pt x="17392" y="21600"/>
                        <a:pt x="17212" y="21600"/>
                      </a:cubicBezTo>
                      <a:lnTo>
                        <a:pt x="15187" y="21600"/>
                      </a:lnTo>
                      <a:cubicBezTo>
                        <a:pt x="15008" y="21600"/>
                        <a:pt x="14850" y="21389"/>
                        <a:pt x="14850" y="21150"/>
                      </a:cubicBezTo>
                      <a:lnTo>
                        <a:pt x="14850" y="16200"/>
                      </a:lnTo>
                      <a:lnTo>
                        <a:pt x="11137" y="16200"/>
                      </a:lnTo>
                      <a:cubicBezTo>
                        <a:pt x="10958" y="16200"/>
                        <a:pt x="10800" y="15989"/>
                        <a:pt x="10800" y="15750"/>
                      </a:cubicBezTo>
                      <a:lnTo>
                        <a:pt x="10800" y="13050"/>
                      </a:lnTo>
                      <a:cubicBezTo>
                        <a:pt x="10800" y="12811"/>
                        <a:pt x="10958" y="12600"/>
                        <a:pt x="11137" y="12600"/>
                      </a:cubicBezTo>
                      <a:lnTo>
                        <a:pt x="14850" y="12600"/>
                      </a:lnTo>
                      <a:lnTo>
                        <a:pt x="14850" y="7650"/>
                      </a:lnTo>
                      <a:cubicBezTo>
                        <a:pt x="14850" y="7411"/>
                        <a:pt x="15008" y="7200"/>
                        <a:pt x="15187" y="7200"/>
                      </a:cubicBezTo>
                      <a:lnTo>
                        <a:pt x="17212" y="7200"/>
                      </a:lnTo>
                      <a:cubicBezTo>
                        <a:pt x="17392" y="7200"/>
                        <a:pt x="17550" y="7411"/>
                        <a:pt x="17550" y="7650"/>
                      </a:cubicBezTo>
                      <a:lnTo>
                        <a:pt x="17550" y="12600"/>
                      </a:lnTo>
                      <a:cubicBezTo>
                        <a:pt x="17550" y="12600"/>
                        <a:pt x="21262" y="12600"/>
                        <a:pt x="21262" y="12600"/>
                      </a:cubicBezTo>
                      <a:close/>
                      <a:moveTo>
                        <a:pt x="3375" y="5400"/>
                      </a:moveTo>
                      <a:cubicBezTo>
                        <a:pt x="3375" y="2419"/>
                        <a:pt x="5189" y="0"/>
                        <a:pt x="7425" y="0"/>
                      </a:cubicBezTo>
                      <a:cubicBezTo>
                        <a:pt x="9661" y="0"/>
                        <a:pt x="11475" y="2419"/>
                        <a:pt x="11475" y="5400"/>
                      </a:cubicBezTo>
                      <a:cubicBezTo>
                        <a:pt x="11475" y="8381"/>
                        <a:pt x="9661" y="10800"/>
                        <a:pt x="7425" y="10800"/>
                      </a:cubicBezTo>
                      <a:cubicBezTo>
                        <a:pt x="5189" y="10800"/>
                        <a:pt x="3375" y="8381"/>
                        <a:pt x="3375" y="5400"/>
                      </a:cubicBezTo>
                      <a:close/>
                      <a:moveTo>
                        <a:pt x="11137" y="17550"/>
                      </a:moveTo>
                      <a:lnTo>
                        <a:pt x="13837" y="17550"/>
                      </a:lnTo>
                      <a:lnTo>
                        <a:pt x="13837" y="20897"/>
                      </a:lnTo>
                      <a:cubicBezTo>
                        <a:pt x="13321" y="21403"/>
                        <a:pt x="12667" y="21600"/>
                        <a:pt x="12034" y="21600"/>
                      </a:cubicBezTo>
                      <a:lnTo>
                        <a:pt x="2816" y="21600"/>
                      </a:lnTo>
                      <a:cubicBezTo>
                        <a:pt x="1129" y="21600"/>
                        <a:pt x="0" y="20250"/>
                        <a:pt x="0" y="17958"/>
                      </a:cubicBezTo>
                      <a:cubicBezTo>
                        <a:pt x="0" y="14780"/>
                        <a:pt x="559" y="9900"/>
                        <a:pt x="3649" y="9900"/>
                      </a:cubicBezTo>
                      <a:cubicBezTo>
                        <a:pt x="3818" y="9900"/>
                        <a:pt x="3934" y="9998"/>
                        <a:pt x="4061" y="10139"/>
                      </a:cubicBezTo>
                      <a:cubicBezTo>
                        <a:pt x="5094" y="11194"/>
                        <a:pt x="6096" y="11855"/>
                        <a:pt x="7425" y="11855"/>
                      </a:cubicBezTo>
                      <a:cubicBezTo>
                        <a:pt x="8754" y="11855"/>
                        <a:pt x="9756" y="11194"/>
                        <a:pt x="10789" y="10139"/>
                      </a:cubicBezTo>
                      <a:cubicBezTo>
                        <a:pt x="10916" y="9998"/>
                        <a:pt x="11032" y="9900"/>
                        <a:pt x="11201" y="9900"/>
                      </a:cubicBezTo>
                      <a:cubicBezTo>
                        <a:pt x="12097" y="9900"/>
                        <a:pt x="12888" y="10350"/>
                        <a:pt x="13489" y="11250"/>
                      </a:cubicBezTo>
                      <a:lnTo>
                        <a:pt x="11137" y="11250"/>
                      </a:lnTo>
                      <a:cubicBezTo>
                        <a:pt x="10399" y="11250"/>
                        <a:pt x="9788" y="12066"/>
                        <a:pt x="9788" y="13050"/>
                      </a:cubicBezTo>
                      <a:lnTo>
                        <a:pt x="9788" y="15750"/>
                      </a:lnTo>
                      <a:cubicBezTo>
                        <a:pt x="9788" y="16734"/>
                        <a:pt x="10399" y="17550"/>
                        <a:pt x="11137" y="17550"/>
                      </a:cubicBezTo>
                      <a:close/>
                    </a:path>
                  </a:pathLst>
                </a:custGeom>
                <a:solidFill>
                  <a:srgbClr val="FFFFFF"/>
                </a:solidFill>
                <a:ln w="12700">
                  <a:miter lim="400000"/>
                </a:ln>
              </p:spPr>
              <p:txBody>
                <a:bodyPr anchor="ctr"/>
                <a:lstStyle/>
                <a:p>
                  <a:pPr algn="ctr"/>
                  <a:endParaRPr/>
                </a:p>
              </p:txBody>
            </p:sp>
          </p:grpSp>
          <p:grpSp>
            <p:nvGrpSpPr>
              <p:cNvPr id="38" name="Group 12"/>
              <p:cNvGrpSpPr/>
              <p:nvPr/>
            </p:nvGrpSpPr>
            <p:grpSpPr>
              <a:xfrm>
                <a:off x="6151004" y="3084680"/>
                <a:ext cx="1348430" cy="911351"/>
                <a:chOff x="6151004" y="3084680"/>
                <a:chExt cx="1348430" cy="911351"/>
              </a:xfrm>
            </p:grpSpPr>
            <p:sp>
              <p:nvSpPr>
                <p:cNvPr id="42" name="îṣļîḑé-Freeform: Shape 13"/>
                <p:cNvSpPr/>
                <p:nvPr/>
              </p:nvSpPr>
              <p:spPr>
                <a:xfrm>
                  <a:off x="6151004" y="3084680"/>
                  <a:ext cx="1348430" cy="911351"/>
                </a:xfrm>
                <a:custGeom>
                  <a:avLst/>
                  <a:gdLst/>
                  <a:ahLst/>
                  <a:cxnLst>
                    <a:cxn ang="0">
                      <a:pos x="wd2" y="hd2"/>
                    </a:cxn>
                    <a:cxn ang="5400000">
                      <a:pos x="wd2" y="hd2"/>
                    </a:cxn>
                    <a:cxn ang="10800000">
                      <a:pos x="wd2" y="hd2"/>
                    </a:cxn>
                    <a:cxn ang="16200000">
                      <a:pos x="wd2" y="hd2"/>
                    </a:cxn>
                  </a:cxnLst>
                  <a:rect l="0" t="0" r="r" b="b"/>
                  <a:pathLst>
                    <a:path w="21600" h="21600" extrusionOk="0">
                      <a:moveTo>
                        <a:pt x="14603" y="0"/>
                      </a:moveTo>
                      <a:lnTo>
                        <a:pt x="21600" y="2934"/>
                      </a:lnTo>
                      <a:lnTo>
                        <a:pt x="9295" y="21600"/>
                      </a:lnTo>
                      <a:lnTo>
                        <a:pt x="9278" y="21583"/>
                      </a:lnTo>
                      <a:lnTo>
                        <a:pt x="0" y="12476"/>
                      </a:lnTo>
                      <a:cubicBezTo>
                        <a:pt x="0" y="12476"/>
                        <a:pt x="14603" y="0"/>
                        <a:pt x="14603" y="0"/>
                      </a:cubicBezTo>
                      <a:close/>
                    </a:path>
                  </a:pathLst>
                </a:custGeom>
                <a:solidFill>
                  <a:schemeClr val="accent3"/>
                </a:solidFill>
                <a:ln w="12700">
                  <a:miter lim="400000"/>
                </a:ln>
              </p:spPr>
              <p:txBody>
                <a:bodyPr anchor="ctr"/>
                <a:lstStyle/>
                <a:p>
                  <a:pPr algn="ctr"/>
                  <a:endParaRPr/>
                </a:p>
              </p:txBody>
            </p:sp>
            <p:sp>
              <p:nvSpPr>
                <p:cNvPr id="43" name="îṣļîḑé-Freeform: Shape 14"/>
                <p:cNvSpPr/>
                <p:nvPr/>
              </p:nvSpPr>
              <p:spPr>
                <a:xfrm>
                  <a:off x="6705517" y="3460119"/>
                  <a:ext cx="182356" cy="160473"/>
                </a:xfrm>
                <a:custGeom>
                  <a:avLst/>
                  <a:gdLst/>
                  <a:ahLst/>
                  <a:cxnLst>
                    <a:cxn ang="0">
                      <a:pos x="wd2" y="hd2"/>
                    </a:cxn>
                    <a:cxn ang="5400000">
                      <a:pos x="wd2" y="hd2"/>
                    </a:cxn>
                    <a:cxn ang="10800000">
                      <a:pos x="wd2" y="hd2"/>
                    </a:cxn>
                    <a:cxn ang="16200000">
                      <a:pos x="wd2" y="hd2"/>
                    </a:cxn>
                  </a:cxnLst>
                  <a:rect l="0" t="0" r="r" b="b"/>
                  <a:pathLst>
                    <a:path w="21600" h="21600" extrusionOk="0">
                      <a:moveTo>
                        <a:pt x="7776" y="5891"/>
                      </a:moveTo>
                      <a:lnTo>
                        <a:pt x="4320" y="5891"/>
                      </a:lnTo>
                      <a:cubicBezTo>
                        <a:pt x="4320" y="7855"/>
                        <a:pt x="4320" y="9818"/>
                        <a:pt x="4320" y="9818"/>
                      </a:cubicBezTo>
                      <a:cubicBezTo>
                        <a:pt x="4320" y="10907"/>
                        <a:pt x="5090" y="11782"/>
                        <a:pt x="6048" y="11782"/>
                      </a:cubicBezTo>
                      <a:cubicBezTo>
                        <a:pt x="7088" y="11782"/>
                        <a:pt x="7574" y="11782"/>
                        <a:pt x="7776" y="11782"/>
                      </a:cubicBezTo>
                      <a:cubicBezTo>
                        <a:pt x="7776" y="11782"/>
                        <a:pt x="7776" y="5891"/>
                        <a:pt x="7776" y="5891"/>
                      </a:cubicBezTo>
                      <a:close/>
                      <a:moveTo>
                        <a:pt x="21600" y="21600"/>
                      </a:moveTo>
                      <a:lnTo>
                        <a:pt x="6048" y="21600"/>
                      </a:lnTo>
                      <a:lnTo>
                        <a:pt x="6048" y="18655"/>
                      </a:lnTo>
                      <a:lnTo>
                        <a:pt x="7776" y="15709"/>
                      </a:lnTo>
                      <a:cubicBezTo>
                        <a:pt x="7628" y="15709"/>
                        <a:pt x="6197" y="15709"/>
                        <a:pt x="6048" y="15709"/>
                      </a:cubicBezTo>
                      <a:cubicBezTo>
                        <a:pt x="3186" y="15709"/>
                        <a:pt x="864" y="13070"/>
                        <a:pt x="864" y="9818"/>
                      </a:cubicBezTo>
                      <a:lnTo>
                        <a:pt x="864" y="4909"/>
                      </a:lnTo>
                      <a:lnTo>
                        <a:pt x="0" y="3927"/>
                      </a:lnTo>
                      <a:lnTo>
                        <a:pt x="432" y="1964"/>
                      </a:lnTo>
                      <a:lnTo>
                        <a:pt x="6912" y="1964"/>
                      </a:lnTo>
                      <a:lnTo>
                        <a:pt x="7344" y="0"/>
                      </a:lnTo>
                      <a:lnTo>
                        <a:pt x="20304" y="0"/>
                      </a:lnTo>
                      <a:lnTo>
                        <a:pt x="20736" y="2945"/>
                      </a:lnTo>
                      <a:lnTo>
                        <a:pt x="19872" y="3436"/>
                      </a:lnTo>
                      <a:lnTo>
                        <a:pt x="19872" y="15709"/>
                      </a:lnTo>
                      <a:lnTo>
                        <a:pt x="21600" y="18655"/>
                      </a:lnTo>
                      <a:cubicBezTo>
                        <a:pt x="21600" y="18655"/>
                        <a:pt x="21600" y="21600"/>
                        <a:pt x="21600" y="21600"/>
                      </a:cubicBezTo>
                      <a:close/>
                    </a:path>
                  </a:pathLst>
                </a:custGeom>
                <a:solidFill>
                  <a:srgbClr val="FFFFFF"/>
                </a:solidFill>
                <a:ln w="12700">
                  <a:miter lim="400000"/>
                </a:ln>
              </p:spPr>
              <p:txBody>
                <a:bodyPr anchor="ctr"/>
                <a:lstStyle/>
                <a:p>
                  <a:pPr algn="ctr"/>
                  <a:endParaRPr/>
                </a:p>
              </p:txBody>
            </p:sp>
          </p:grpSp>
          <p:grpSp>
            <p:nvGrpSpPr>
              <p:cNvPr id="39" name="Group 15"/>
              <p:cNvGrpSpPr/>
              <p:nvPr/>
            </p:nvGrpSpPr>
            <p:grpSpPr>
              <a:xfrm>
                <a:off x="5504823" y="3648370"/>
                <a:ext cx="1197217" cy="1031704"/>
                <a:chOff x="5504823" y="3648370"/>
                <a:chExt cx="1197217" cy="1031704"/>
              </a:xfrm>
            </p:grpSpPr>
            <p:sp>
              <p:nvSpPr>
                <p:cNvPr id="40" name="îṣļîḑé-Freeform: Shape 16"/>
                <p:cNvSpPr/>
                <p:nvPr/>
              </p:nvSpPr>
              <p:spPr>
                <a:xfrm>
                  <a:off x="5504823" y="3648370"/>
                  <a:ext cx="1197217" cy="1031704"/>
                </a:xfrm>
                <a:custGeom>
                  <a:avLst/>
                  <a:gdLst/>
                  <a:ahLst/>
                  <a:cxnLst>
                    <a:cxn ang="0">
                      <a:pos x="wd2" y="hd2"/>
                    </a:cxn>
                    <a:cxn ang="5400000">
                      <a:pos x="wd2" y="hd2"/>
                    </a:cxn>
                    <a:cxn ang="10800000">
                      <a:pos x="wd2" y="hd2"/>
                    </a:cxn>
                    <a:cxn ang="16200000">
                      <a:pos x="wd2" y="hd2"/>
                    </a:cxn>
                  </a:cxnLst>
                  <a:rect l="0" t="0" r="r" b="b"/>
                  <a:pathLst>
                    <a:path w="21600" h="21600" extrusionOk="0">
                      <a:moveTo>
                        <a:pt x="10756" y="0"/>
                      </a:moveTo>
                      <a:lnTo>
                        <a:pt x="917" y="7575"/>
                      </a:lnTo>
                      <a:lnTo>
                        <a:pt x="0" y="8280"/>
                      </a:lnTo>
                      <a:lnTo>
                        <a:pt x="10685" y="21600"/>
                      </a:lnTo>
                      <a:lnTo>
                        <a:pt x="21600" y="8349"/>
                      </a:lnTo>
                    </a:path>
                  </a:pathLst>
                </a:custGeom>
                <a:solidFill>
                  <a:schemeClr val="accent4"/>
                </a:solidFill>
                <a:ln w="12700">
                  <a:miter lim="400000"/>
                </a:ln>
              </p:spPr>
              <p:txBody>
                <a:bodyPr anchor="ctr"/>
                <a:lstStyle/>
                <a:p>
                  <a:pPr algn="ctr"/>
                  <a:endParaRPr/>
                </a:p>
              </p:txBody>
            </p:sp>
            <p:sp>
              <p:nvSpPr>
                <p:cNvPr id="41" name="îṣļîḑé-Freeform: Shape 17"/>
                <p:cNvSpPr/>
                <p:nvPr/>
              </p:nvSpPr>
              <p:spPr>
                <a:xfrm>
                  <a:off x="5999252" y="4058203"/>
                  <a:ext cx="212038" cy="212037"/>
                </a:xfrm>
                <a:custGeom>
                  <a:avLst/>
                  <a:gdLst/>
                  <a:ahLst/>
                  <a:cxnLst>
                    <a:cxn ang="0">
                      <a:pos x="wd2" y="hd2"/>
                    </a:cxn>
                    <a:cxn ang="5400000">
                      <a:pos x="wd2" y="hd2"/>
                    </a:cxn>
                    <a:cxn ang="10800000">
                      <a:pos x="wd2" y="hd2"/>
                    </a:cxn>
                    <a:cxn ang="16200000">
                      <a:pos x="wd2" y="hd2"/>
                    </a:cxn>
                  </a:cxnLst>
                  <a:rect l="0" t="0" r="r" b="b"/>
                  <a:pathLst>
                    <a:path w="21600" h="21600" extrusionOk="0">
                      <a:moveTo>
                        <a:pt x="21138" y="19791"/>
                      </a:moveTo>
                      <a:lnTo>
                        <a:pt x="19803" y="21138"/>
                      </a:lnTo>
                      <a:cubicBezTo>
                        <a:pt x="19504" y="21425"/>
                        <a:pt x="19092" y="21600"/>
                        <a:pt x="18668" y="21600"/>
                      </a:cubicBezTo>
                      <a:cubicBezTo>
                        <a:pt x="18243" y="21600"/>
                        <a:pt x="17832" y="21425"/>
                        <a:pt x="17545" y="21138"/>
                      </a:cubicBezTo>
                      <a:lnTo>
                        <a:pt x="13015" y="16596"/>
                      </a:lnTo>
                      <a:cubicBezTo>
                        <a:pt x="12715" y="16309"/>
                        <a:pt x="12541" y="15897"/>
                        <a:pt x="12541" y="15473"/>
                      </a:cubicBezTo>
                      <a:cubicBezTo>
                        <a:pt x="12541" y="14999"/>
                        <a:pt x="12740" y="14612"/>
                        <a:pt x="13077" y="14275"/>
                      </a:cubicBezTo>
                      <a:lnTo>
                        <a:pt x="9883" y="11081"/>
                      </a:lnTo>
                      <a:lnTo>
                        <a:pt x="8311" y="12653"/>
                      </a:lnTo>
                      <a:cubicBezTo>
                        <a:pt x="8198" y="12765"/>
                        <a:pt x="8049" y="12828"/>
                        <a:pt x="7886" y="12828"/>
                      </a:cubicBezTo>
                      <a:cubicBezTo>
                        <a:pt x="7724" y="12828"/>
                        <a:pt x="7574" y="12765"/>
                        <a:pt x="7462" y="12653"/>
                      </a:cubicBezTo>
                      <a:cubicBezTo>
                        <a:pt x="7836" y="13027"/>
                        <a:pt x="8186" y="13302"/>
                        <a:pt x="8186" y="13876"/>
                      </a:cubicBezTo>
                      <a:cubicBezTo>
                        <a:pt x="8186" y="14200"/>
                        <a:pt x="8061" y="14487"/>
                        <a:pt x="7836" y="14724"/>
                      </a:cubicBezTo>
                      <a:cubicBezTo>
                        <a:pt x="7412" y="15174"/>
                        <a:pt x="6963" y="15773"/>
                        <a:pt x="6289" y="15773"/>
                      </a:cubicBezTo>
                      <a:cubicBezTo>
                        <a:pt x="5977" y="15773"/>
                        <a:pt x="5665" y="15648"/>
                        <a:pt x="5441" y="15423"/>
                      </a:cubicBezTo>
                      <a:lnTo>
                        <a:pt x="349" y="10332"/>
                      </a:lnTo>
                      <a:cubicBezTo>
                        <a:pt x="125" y="10107"/>
                        <a:pt x="0" y="9795"/>
                        <a:pt x="0" y="9484"/>
                      </a:cubicBezTo>
                      <a:cubicBezTo>
                        <a:pt x="0" y="8810"/>
                        <a:pt x="599" y="8360"/>
                        <a:pt x="1048" y="7936"/>
                      </a:cubicBezTo>
                      <a:cubicBezTo>
                        <a:pt x="1285" y="7712"/>
                        <a:pt x="1572" y="7587"/>
                        <a:pt x="1897" y="7587"/>
                      </a:cubicBezTo>
                      <a:cubicBezTo>
                        <a:pt x="2471" y="7587"/>
                        <a:pt x="2745" y="7936"/>
                        <a:pt x="3120" y="8311"/>
                      </a:cubicBezTo>
                      <a:cubicBezTo>
                        <a:pt x="3007" y="8198"/>
                        <a:pt x="2945" y="8049"/>
                        <a:pt x="2945" y="7886"/>
                      </a:cubicBezTo>
                      <a:cubicBezTo>
                        <a:pt x="2945" y="7724"/>
                        <a:pt x="3007" y="7574"/>
                        <a:pt x="3120" y="7462"/>
                      </a:cubicBezTo>
                      <a:lnTo>
                        <a:pt x="7462" y="3120"/>
                      </a:lnTo>
                      <a:cubicBezTo>
                        <a:pt x="7574" y="3007"/>
                        <a:pt x="7724" y="2945"/>
                        <a:pt x="7886" y="2945"/>
                      </a:cubicBezTo>
                      <a:cubicBezTo>
                        <a:pt x="8049" y="2945"/>
                        <a:pt x="8198" y="3007"/>
                        <a:pt x="8311" y="3120"/>
                      </a:cubicBezTo>
                      <a:cubicBezTo>
                        <a:pt x="7936" y="2745"/>
                        <a:pt x="7587" y="2471"/>
                        <a:pt x="7587" y="1897"/>
                      </a:cubicBezTo>
                      <a:cubicBezTo>
                        <a:pt x="7587" y="1572"/>
                        <a:pt x="7712" y="1285"/>
                        <a:pt x="7936" y="1048"/>
                      </a:cubicBezTo>
                      <a:cubicBezTo>
                        <a:pt x="8360" y="599"/>
                        <a:pt x="8810" y="0"/>
                        <a:pt x="9484" y="0"/>
                      </a:cubicBezTo>
                      <a:cubicBezTo>
                        <a:pt x="9795" y="0"/>
                        <a:pt x="10107" y="125"/>
                        <a:pt x="10332" y="349"/>
                      </a:cubicBezTo>
                      <a:lnTo>
                        <a:pt x="15423" y="5441"/>
                      </a:lnTo>
                      <a:cubicBezTo>
                        <a:pt x="15648" y="5665"/>
                        <a:pt x="15773" y="5977"/>
                        <a:pt x="15773" y="6289"/>
                      </a:cubicBezTo>
                      <a:cubicBezTo>
                        <a:pt x="15773" y="6963"/>
                        <a:pt x="15174" y="7412"/>
                        <a:pt x="14724" y="7836"/>
                      </a:cubicBezTo>
                      <a:cubicBezTo>
                        <a:pt x="14487" y="8061"/>
                        <a:pt x="14200" y="8186"/>
                        <a:pt x="13876" y="8186"/>
                      </a:cubicBezTo>
                      <a:cubicBezTo>
                        <a:pt x="13302" y="8186"/>
                        <a:pt x="13027" y="7836"/>
                        <a:pt x="12653" y="7462"/>
                      </a:cubicBezTo>
                      <a:cubicBezTo>
                        <a:pt x="12765" y="7574"/>
                        <a:pt x="12828" y="7724"/>
                        <a:pt x="12828" y="7886"/>
                      </a:cubicBezTo>
                      <a:cubicBezTo>
                        <a:pt x="12828" y="8049"/>
                        <a:pt x="12765" y="8198"/>
                        <a:pt x="12653" y="8311"/>
                      </a:cubicBezTo>
                      <a:lnTo>
                        <a:pt x="11081" y="9883"/>
                      </a:lnTo>
                      <a:lnTo>
                        <a:pt x="14275" y="13077"/>
                      </a:lnTo>
                      <a:cubicBezTo>
                        <a:pt x="14612" y="12740"/>
                        <a:pt x="14999" y="12541"/>
                        <a:pt x="15473" y="12541"/>
                      </a:cubicBezTo>
                      <a:cubicBezTo>
                        <a:pt x="15897" y="12541"/>
                        <a:pt x="16309" y="12715"/>
                        <a:pt x="16609" y="13002"/>
                      </a:cubicBezTo>
                      <a:lnTo>
                        <a:pt x="21138" y="17532"/>
                      </a:lnTo>
                      <a:cubicBezTo>
                        <a:pt x="21425" y="17832"/>
                        <a:pt x="21600" y="18243"/>
                        <a:pt x="21600" y="18668"/>
                      </a:cubicBezTo>
                      <a:cubicBezTo>
                        <a:pt x="21600" y="19092"/>
                        <a:pt x="21425" y="19504"/>
                        <a:pt x="21138" y="19791"/>
                      </a:cubicBezTo>
                      <a:close/>
                    </a:path>
                  </a:pathLst>
                </a:custGeom>
                <a:solidFill>
                  <a:srgbClr val="FFFFFF"/>
                </a:solidFill>
                <a:ln w="12700">
                  <a:miter lim="400000"/>
                </a:ln>
              </p:spPr>
              <p:txBody>
                <a:bodyPr anchor="ctr"/>
                <a:lstStyle/>
                <a:p>
                  <a:pPr algn="ctr"/>
                  <a:endParaRPr/>
                </a:p>
              </p:txBody>
            </p:sp>
          </p:grpSp>
        </p:grpSp>
        <p:grpSp>
          <p:nvGrpSpPr>
            <p:cNvPr id="6" name="Group 68"/>
            <p:cNvGrpSpPr/>
            <p:nvPr/>
          </p:nvGrpSpPr>
          <p:grpSpPr>
            <a:xfrm>
              <a:off x="8170814" y="1697288"/>
              <a:ext cx="2749722" cy="3575184"/>
              <a:chOff x="8170814" y="1912116"/>
              <a:chExt cx="2749722" cy="3575184"/>
            </a:xfrm>
          </p:grpSpPr>
          <p:grpSp>
            <p:nvGrpSpPr>
              <p:cNvPr id="21" name="Group 69"/>
              <p:cNvGrpSpPr/>
              <p:nvPr/>
            </p:nvGrpSpPr>
            <p:grpSpPr>
              <a:xfrm>
                <a:off x="8170814" y="1912116"/>
                <a:ext cx="2611177" cy="3575184"/>
                <a:chOff x="1193500" y="1491637"/>
                <a:chExt cx="3761195" cy="3575184"/>
              </a:xfrm>
            </p:grpSpPr>
            <p:grpSp>
              <p:nvGrpSpPr>
                <p:cNvPr id="24" name="Group 72"/>
                <p:cNvGrpSpPr/>
                <p:nvPr/>
              </p:nvGrpSpPr>
              <p:grpSpPr>
                <a:xfrm>
                  <a:off x="1193500" y="1491637"/>
                  <a:ext cx="3761195" cy="927368"/>
                  <a:chOff x="1317257" y="1824875"/>
                  <a:chExt cx="3761195" cy="927368"/>
                </a:xfrm>
              </p:grpSpPr>
              <p:sp>
                <p:nvSpPr>
                  <p:cNvPr id="31" name="îṣļîḑé-TextBox 79"/>
                  <p:cNvSpPr txBox="1"/>
                  <p:nvPr/>
                </p:nvSpPr>
                <p:spPr>
                  <a:xfrm>
                    <a:off x="1317257" y="2244412"/>
                    <a:ext cx="3761195" cy="507831"/>
                  </a:xfrm>
                  <a:prstGeom prst="rect">
                    <a:avLst/>
                  </a:prstGeom>
                  <a:noFill/>
                </p:spPr>
                <p:txBody>
                  <a:bodyPr wrap="square" lIns="0" tIns="0" rIns="0" bIns="0">
                    <a:noAutofit/>
                  </a:bodyPr>
                  <a:lstStyle/>
                  <a:p>
                    <a:pPr algn="r">
                      <a:lnSpc>
                        <a:spcPct val="120000"/>
                      </a:lnSpc>
                    </a:pPr>
                    <a:r>
                      <a:rPr lang="zh-CN" altLang="en-US" sz="1400" dirty="0">
                        <a:cs typeface="+mn-ea"/>
                        <a:sym typeface="+mn-lt"/>
                      </a:rPr>
                      <a:t>点击此处更换文本编辑文字，点击此处更换文本编辑文字 </a:t>
                    </a:r>
                    <a:endParaRPr lang="zh-CN" altLang="en-US" sz="1400" dirty="0"/>
                  </a:p>
                </p:txBody>
              </p:sp>
              <p:sp>
                <p:nvSpPr>
                  <p:cNvPr id="32" name="îṣļîḑé-Rectangle 80"/>
                  <p:cNvSpPr/>
                  <p:nvPr/>
                </p:nvSpPr>
                <p:spPr>
                  <a:xfrm>
                    <a:off x="1317257" y="1824875"/>
                    <a:ext cx="3761195" cy="307777"/>
                  </a:xfrm>
                  <a:prstGeom prst="rect">
                    <a:avLst/>
                  </a:prstGeom>
                </p:spPr>
                <p:txBody>
                  <a:bodyPr wrap="none" lIns="0" tIns="0" rIns="0" bIns="0">
                    <a:normAutofit/>
                  </a:bodyPr>
                  <a:lstStyle/>
                  <a:p>
                    <a:pPr algn="r"/>
                    <a:r>
                      <a:rPr lang="zh-CN" altLang="en-US" sz="2000" b="1">
                        <a:solidFill>
                          <a:schemeClr val="accent1"/>
                        </a:solidFill>
                      </a:rPr>
                      <a:t>标题文本预设</a:t>
                    </a:r>
                  </a:p>
                </p:txBody>
              </p:sp>
            </p:grpSp>
            <p:grpSp>
              <p:nvGrpSpPr>
                <p:cNvPr id="25" name="Group 73"/>
                <p:cNvGrpSpPr/>
                <p:nvPr/>
              </p:nvGrpSpPr>
              <p:grpSpPr>
                <a:xfrm>
                  <a:off x="1193500" y="2815545"/>
                  <a:ext cx="3761195" cy="927368"/>
                  <a:chOff x="1317257" y="1824875"/>
                  <a:chExt cx="3761195" cy="927368"/>
                </a:xfrm>
              </p:grpSpPr>
              <p:sp>
                <p:nvSpPr>
                  <p:cNvPr id="29" name="îṣļîḑé-TextBox 77"/>
                  <p:cNvSpPr txBox="1"/>
                  <p:nvPr/>
                </p:nvSpPr>
                <p:spPr>
                  <a:xfrm>
                    <a:off x="1317257" y="2244412"/>
                    <a:ext cx="3761195" cy="507831"/>
                  </a:xfrm>
                  <a:prstGeom prst="rect">
                    <a:avLst/>
                  </a:prstGeom>
                  <a:noFill/>
                </p:spPr>
                <p:txBody>
                  <a:bodyPr wrap="square" lIns="0" tIns="0" rIns="0" bIns="0">
                    <a:noAutofit/>
                  </a:bodyPr>
                  <a:lstStyle/>
                  <a:p>
                    <a:pPr algn="r">
                      <a:lnSpc>
                        <a:spcPct val="120000"/>
                      </a:lnSpc>
                    </a:pPr>
                    <a:r>
                      <a:rPr lang="zh-CN" altLang="en-US" sz="1400" dirty="0">
                        <a:cs typeface="+mn-ea"/>
                        <a:sym typeface="+mn-lt"/>
                      </a:rPr>
                      <a:t>点击此处更换文本编辑文字，点击此处更换文本编辑文字 </a:t>
                    </a:r>
                    <a:endParaRPr lang="zh-CN" altLang="en-US" sz="1400" dirty="0"/>
                  </a:p>
                </p:txBody>
              </p:sp>
              <p:sp>
                <p:nvSpPr>
                  <p:cNvPr id="30" name="îṣļîḑé-Rectangle 78"/>
                  <p:cNvSpPr/>
                  <p:nvPr/>
                </p:nvSpPr>
                <p:spPr>
                  <a:xfrm>
                    <a:off x="1317257" y="1824875"/>
                    <a:ext cx="3761195" cy="307777"/>
                  </a:xfrm>
                  <a:prstGeom prst="rect">
                    <a:avLst/>
                  </a:prstGeom>
                </p:spPr>
                <p:txBody>
                  <a:bodyPr wrap="none" lIns="0" tIns="0" rIns="0" bIns="0">
                    <a:normAutofit/>
                  </a:bodyPr>
                  <a:lstStyle/>
                  <a:p>
                    <a:pPr algn="r"/>
                    <a:r>
                      <a:rPr lang="zh-CN" altLang="en-US" sz="2000" b="1">
                        <a:solidFill>
                          <a:schemeClr val="accent2"/>
                        </a:solidFill>
                      </a:rPr>
                      <a:t>标题文本预设</a:t>
                    </a:r>
                  </a:p>
                </p:txBody>
              </p:sp>
            </p:grpSp>
            <p:grpSp>
              <p:nvGrpSpPr>
                <p:cNvPr id="26" name="Group 74"/>
                <p:cNvGrpSpPr/>
                <p:nvPr/>
              </p:nvGrpSpPr>
              <p:grpSpPr>
                <a:xfrm>
                  <a:off x="1193500" y="4139453"/>
                  <a:ext cx="3761195" cy="927368"/>
                  <a:chOff x="1317257" y="1824875"/>
                  <a:chExt cx="3761195" cy="927368"/>
                </a:xfrm>
              </p:grpSpPr>
              <p:sp>
                <p:nvSpPr>
                  <p:cNvPr id="27" name="îṣļîḑé-TextBox 75"/>
                  <p:cNvSpPr txBox="1"/>
                  <p:nvPr/>
                </p:nvSpPr>
                <p:spPr>
                  <a:xfrm>
                    <a:off x="1317257" y="2244412"/>
                    <a:ext cx="3761195" cy="507831"/>
                  </a:xfrm>
                  <a:prstGeom prst="rect">
                    <a:avLst/>
                  </a:prstGeom>
                  <a:noFill/>
                </p:spPr>
                <p:txBody>
                  <a:bodyPr wrap="square" lIns="0" tIns="0" rIns="0" bIns="0">
                    <a:noAutofit/>
                  </a:bodyPr>
                  <a:lstStyle/>
                  <a:p>
                    <a:pPr algn="r">
                      <a:lnSpc>
                        <a:spcPct val="120000"/>
                      </a:lnSpc>
                    </a:pPr>
                    <a:r>
                      <a:rPr lang="zh-CN" altLang="en-US" sz="1400" dirty="0">
                        <a:cs typeface="+mn-ea"/>
                        <a:sym typeface="+mn-lt"/>
                      </a:rPr>
                      <a:t>点击此处更换文本编辑文字，点击此处更换文本编辑文字 </a:t>
                    </a:r>
                    <a:endParaRPr lang="zh-CN" altLang="en-US" sz="1400" dirty="0"/>
                  </a:p>
                </p:txBody>
              </p:sp>
              <p:sp>
                <p:nvSpPr>
                  <p:cNvPr id="28" name="îṣļîḑé-Rectangle 76"/>
                  <p:cNvSpPr/>
                  <p:nvPr/>
                </p:nvSpPr>
                <p:spPr>
                  <a:xfrm>
                    <a:off x="1317257" y="1824875"/>
                    <a:ext cx="3761195" cy="307777"/>
                  </a:xfrm>
                  <a:prstGeom prst="rect">
                    <a:avLst/>
                  </a:prstGeom>
                </p:spPr>
                <p:txBody>
                  <a:bodyPr wrap="none" lIns="0" tIns="0" rIns="0" bIns="0">
                    <a:normAutofit/>
                  </a:bodyPr>
                  <a:lstStyle/>
                  <a:p>
                    <a:pPr algn="r"/>
                    <a:r>
                      <a:rPr lang="zh-CN" altLang="en-US" sz="2000" b="1">
                        <a:solidFill>
                          <a:schemeClr val="accent5"/>
                        </a:solidFill>
                      </a:rPr>
                      <a:t>标题文本预设</a:t>
                    </a:r>
                  </a:p>
                </p:txBody>
              </p:sp>
            </p:grpSp>
          </p:grpSp>
          <p:cxnSp>
            <p:nvCxnSpPr>
              <p:cNvPr id="22" name="îṣļîḑé-Straight Connector 70"/>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îṣļîḑé-Straight Connector 71"/>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81"/>
            <p:cNvGrpSpPr/>
            <p:nvPr/>
          </p:nvGrpSpPr>
          <p:grpSpPr>
            <a:xfrm>
              <a:off x="1307468" y="1697288"/>
              <a:ext cx="2713719" cy="3575184"/>
              <a:chOff x="1307468" y="1697288"/>
              <a:chExt cx="2713719" cy="3575184"/>
            </a:xfrm>
          </p:grpSpPr>
          <p:grpSp>
            <p:nvGrpSpPr>
              <p:cNvPr id="8" name="Group 82"/>
              <p:cNvGrpSpPr/>
              <p:nvPr/>
            </p:nvGrpSpPr>
            <p:grpSpPr>
              <a:xfrm>
                <a:off x="1410010" y="1697288"/>
                <a:ext cx="2611177" cy="3575184"/>
                <a:chOff x="1193500" y="1491637"/>
                <a:chExt cx="3761195" cy="3575184"/>
              </a:xfrm>
            </p:grpSpPr>
            <p:grpSp>
              <p:nvGrpSpPr>
                <p:cNvPr id="12" name="Group 86"/>
                <p:cNvGrpSpPr/>
                <p:nvPr/>
              </p:nvGrpSpPr>
              <p:grpSpPr>
                <a:xfrm>
                  <a:off x="1193500" y="1491637"/>
                  <a:ext cx="3761195" cy="927368"/>
                  <a:chOff x="1317257" y="1824875"/>
                  <a:chExt cx="3761195" cy="927368"/>
                </a:xfrm>
              </p:grpSpPr>
              <p:sp>
                <p:nvSpPr>
                  <p:cNvPr id="19" name="îṣļîḑé-TextBox 93"/>
                  <p:cNvSpPr txBox="1"/>
                  <p:nvPr/>
                </p:nvSpPr>
                <p:spPr>
                  <a:xfrm>
                    <a:off x="1317257" y="2244412"/>
                    <a:ext cx="3761195" cy="507831"/>
                  </a:xfrm>
                  <a:prstGeom prst="rect">
                    <a:avLst/>
                  </a:prstGeom>
                  <a:noFill/>
                </p:spPr>
                <p:txBody>
                  <a:bodyPr wrap="square" lIns="0" tIns="0" rIns="0" bIns="0">
                    <a:noAutofit/>
                  </a:bodyPr>
                  <a:lstStyle/>
                  <a:p>
                    <a:pPr>
                      <a:lnSpc>
                        <a:spcPct val="120000"/>
                      </a:lnSpc>
                    </a:pPr>
                    <a:r>
                      <a:rPr lang="zh-CN" altLang="en-US" sz="1400" dirty="0">
                        <a:cs typeface="+mn-ea"/>
                        <a:sym typeface="+mn-lt"/>
                      </a:rPr>
                      <a:t>点击此处更换文本编辑文字，点击此处更换文本编辑文字 </a:t>
                    </a:r>
                    <a:endParaRPr lang="zh-CN" altLang="en-US" sz="1400" dirty="0"/>
                  </a:p>
                </p:txBody>
              </p:sp>
              <p:sp>
                <p:nvSpPr>
                  <p:cNvPr id="20" name="îṣļîḑé-Rectangle 94"/>
                  <p:cNvSpPr/>
                  <p:nvPr/>
                </p:nvSpPr>
                <p:spPr>
                  <a:xfrm>
                    <a:off x="1317257" y="1824875"/>
                    <a:ext cx="3761195" cy="307777"/>
                  </a:xfrm>
                  <a:prstGeom prst="rect">
                    <a:avLst/>
                  </a:prstGeom>
                </p:spPr>
                <p:txBody>
                  <a:bodyPr wrap="none" lIns="0" tIns="0" rIns="0" bIns="0">
                    <a:normAutofit/>
                  </a:bodyPr>
                  <a:lstStyle/>
                  <a:p>
                    <a:r>
                      <a:rPr lang="zh-CN" altLang="en-US" sz="2000" b="1" dirty="0">
                        <a:solidFill>
                          <a:schemeClr val="accent1"/>
                        </a:solidFill>
                      </a:rPr>
                      <a:t>标题文本预设</a:t>
                    </a:r>
                  </a:p>
                </p:txBody>
              </p:sp>
            </p:grpSp>
            <p:grpSp>
              <p:nvGrpSpPr>
                <p:cNvPr id="13" name="Group 87"/>
                <p:cNvGrpSpPr/>
                <p:nvPr/>
              </p:nvGrpSpPr>
              <p:grpSpPr>
                <a:xfrm>
                  <a:off x="1193500" y="2815545"/>
                  <a:ext cx="3761195" cy="927368"/>
                  <a:chOff x="1317257" y="1824875"/>
                  <a:chExt cx="3761195" cy="927368"/>
                </a:xfrm>
              </p:grpSpPr>
              <p:sp>
                <p:nvSpPr>
                  <p:cNvPr id="17" name="îṣļîḑé-TextBox 91"/>
                  <p:cNvSpPr txBox="1"/>
                  <p:nvPr/>
                </p:nvSpPr>
                <p:spPr>
                  <a:xfrm>
                    <a:off x="1317257" y="2244412"/>
                    <a:ext cx="3761195" cy="507831"/>
                  </a:xfrm>
                  <a:prstGeom prst="rect">
                    <a:avLst/>
                  </a:prstGeom>
                  <a:noFill/>
                </p:spPr>
                <p:txBody>
                  <a:bodyPr wrap="square" lIns="0" tIns="0" rIns="0" bIns="0">
                    <a:noAutofit/>
                  </a:bodyPr>
                  <a:lstStyle/>
                  <a:p>
                    <a:pPr>
                      <a:lnSpc>
                        <a:spcPct val="120000"/>
                      </a:lnSpc>
                    </a:pPr>
                    <a:r>
                      <a:rPr lang="zh-CN" altLang="en-US" sz="1400" dirty="0">
                        <a:cs typeface="+mn-ea"/>
                        <a:sym typeface="+mn-lt"/>
                      </a:rPr>
                      <a:t>点击此处更换文本编辑文字，点击此处更换文本编辑文字 </a:t>
                    </a:r>
                    <a:endParaRPr lang="zh-CN" altLang="en-US" sz="1400" dirty="0"/>
                  </a:p>
                </p:txBody>
              </p:sp>
              <p:sp>
                <p:nvSpPr>
                  <p:cNvPr id="18" name="îṣļîḑé-Rectangle 92"/>
                  <p:cNvSpPr/>
                  <p:nvPr/>
                </p:nvSpPr>
                <p:spPr>
                  <a:xfrm>
                    <a:off x="1317257" y="1824875"/>
                    <a:ext cx="3761195" cy="307777"/>
                  </a:xfrm>
                  <a:prstGeom prst="rect">
                    <a:avLst/>
                  </a:prstGeom>
                </p:spPr>
                <p:txBody>
                  <a:bodyPr wrap="none" lIns="0" tIns="0" rIns="0" bIns="0">
                    <a:normAutofit/>
                  </a:bodyPr>
                  <a:lstStyle/>
                  <a:p>
                    <a:r>
                      <a:rPr lang="zh-CN" altLang="en-US" sz="2000" b="1">
                        <a:solidFill>
                          <a:schemeClr val="accent2"/>
                        </a:solidFill>
                      </a:rPr>
                      <a:t>标题文本预设</a:t>
                    </a:r>
                  </a:p>
                </p:txBody>
              </p:sp>
            </p:grpSp>
            <p:grpSp>
              <p:nvGrpSpPr>
                <p:cNvPr id="14" name="Group 88"/>
                <p:cNvGrpSpPr/>
                <p:nvPr/>
              </p:nvGrpSpPr>
              <p:grpSpPr>
                <a:xfrm>
                  <a:off x="1193500" y="4139453"/>
                  <a:ext cx="3761195" cy="927368"/>
                  <a:chOff x="1317257" y="1824875"/>
                  <a:chExt cx="3761195" cy="927368"/>
                </a:xfrm>
              </p:grpSpPr>
              <p:sp>
                <p:nvSpPr>
                  <p:cNvPr id="15" name="îṣļîḑé-TextBox 89"/>
                  <p:cNvSpPr txBox="1"/>
                  <p:nvPr/>
                </p:nvSpPr>
                <p:spPr>
                  <a:xfrm>
                    <a:off x="1317257" y="2244412"/>
                    <a:ext cx="3761195" cy="507831"/>
                  </a:xfrm>
                  <a:prstGeom prst="rect">
                    <a:avLst/>
                  </a:prstGeom>
                  <a:noFill/>
                </p:spPr>
                <p:txBody>
                  <a:bodyPr wrap="square" lIns="0" tIns="0" rIns="0" bIns="0">
                    <a:noAutofit/>
                  </a:bodyPr>
                  <a:lstStyle/>
                  <a:p>
                    <a:pPr>
                      <a:lnSpc>
                        <a:spcPct val="120000"/>
                      </a:lnSpc>
                    </a:pPr>
                    <a:r>
                      <a:rPr lang="zh-CN" altLang="en-US" sz="1400" dirty="0">
                        <a:cs typeface="+mn-ea"/>
                        <a:sym typeface="+mn-lt"/>
                      </a:rPr>
                      <a:t>点击此处更换文本编辑文字，点击此处更换文本编辑文字 </a:t>
                    </a:r>
                    <a:endParaRPr lang="zh-CN" altLang="en-US" sz="1400" dirty="0"/>
                  </a:p>
                </p:txBody>
              </p:sp>
              <p:sp>
                <p:nvSpPr>
                  <p:cNvPr id="16" name="îṣļîḑé-Rectangle 90"/>
                  <p:cNvSpPr/>
                  <p:nvPr/>
                </p:nvSpPr>
                <p:spPr>
                  <a:xfrm>
                    <a:off x="1317257" y="1824875"/>
                    <a:ext cx="3761195" cy="307777"/>
                  </a:xfrm>
                  <a:prstGeom prst="rect">
                    <a:avLst/>
                  </a:prstGeom>
                </p:spPr>
                <p:txBody>
                  <a:bodyPr wrap="none" lIns="0" tIns="0" rIns="0" bIns="0">
                    <a:normAutofit/>
                  </a:bodyPr>
                  <a:lstStyle/>
                  <a:p>
                    <a:r>
                      <a:rPr lang="zh-CN" altLang="en-US" sz="2000" b="1">
                        <a:solidFill>
                          <a:schemeClr val="accent5"/>
                        </a:solidFill>
                      </a:rPr>
                      <a:t>标题文本预设</a:t>
                    </a:r>
                  </a:p>
                </p:txBody>
              </p:sp>
            </p:grpSp>
          </p:grpSp>
          <p:grpSp>
            <p:nvGrpSpPr>
              <p:cNvPr id="9" name="Group 83"/>
              <p:cNvGrpSpPr/>
              <p:nvPr/>
            </p:nvGrpSpPr>
            <p:grpSpPr>
              <a:xfrm>
                <a:off x="1307468" y="2710116"/>
                <a:ext cx="2448272" cy="1338747"/>
                <a:chOff x="1307468" y="2924944"/>
                <a:chExt cx="2448272" cy="1338747"/>
              </a:xfrm>
            </p:grpSpPr>
            <p:cxnSp>
              <p:nvCxnSpPr>
                <p:cNvPr id="10" name="îṣļîḑé-Straight Connector 84"/>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îṣļîḑé-Straight Connector 85"/>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4812005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r>
              <a:rPr lang="zh-CN" altLang="en-US" sz="1600" dirty="0">
                <a:latin typeface="+mn-lt"/>
                <a:ea typeface="+mn-ea"/>
                <a:cs typeface="+mn-ea"/>
                <a:sym typeface="+mn-lt"/>
              </a:rPr>
              <a:t>点击此处更换文本编辑文字，点击此处更换文本编辑文字 ，点击此处更换文本编辑文字，点击此处更换文本点击此处更换文本点击此处更换文本点击此处更换文本</a:t>
            </a:r>
          </a:p>
        </p:txBody>
      </p:sp>
      <p:grpSp>
        <p:nvGrpSpPr>
          <p:cNvPr id="2" name="组合 1"/>
          <p:cNvGrpSpPr/>
          <p:nvPr/>
        </p:nvGrpSpPr>
        <p:grpSpPr>
          <a:xfrm>
            <a:off x="3917949" y="2096461"/>
            <a:ext cx="4356103" cy="1015933"/>
            <a:chOff x="3917949" y="2096461"/>
            <a:chExt cx="4356103" cy="1015933"/>
          </a:xfrm>
        </p:grpSpPr>
        <p:sp>
          <p:nvSpPr>
            <p:cNvPr id="10" name="MH_Title"/>
            <p:cNvSpPr/>
            <p:nvPr>
              <p:custDataLst>
                <p:tags r:id="rId3"/>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tx1"/>
                  </a:solidFill>
                  <a:cs typeface="+mn-ea"/>
                  <a:sym typeface="+mn-lt"/>
                </a:rPr>
                <a:t> 发展前景</a:t>
              </a:r>
            </a:p>
          </p:txBody>
        </p:sp>
        <p:sp>
          <p:nvSpPr>
            <p:cNvPr id="8" name="MH_Others_1"/>
            <p:cNvSpPr/>
            <p:nvPr>
              <p:custDataLst>
                <p:tags r:id="rId4"/>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2766534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发展前景</a:t>
            </a:r>
          </a:p>
        </p:txBody>
      </p:sp>
      <p:grpSp>
        <p:nvGrpSpPr>
          <p:cNvPr id="4" name="07cd400f-2506-4183-959e-e4ccdb946a58"/>
          <p:cNvGrpSpPr>
            <a:grpSpLocks noChangeAspect="1"/>
          </p:cNvGrpSpPr>
          <p:nvPr/>
        </p:nvGrpSpPr>
        <p:grpSpPr>
          <a:xfrm>
            <a:off x="1635696" y="1390711"/>
            <a:ext cx="9108714" cy="5467289"/>
            <a:chOff x="1635696" y="1390711"/>
            <a:chExt cx="9108714" cy="5467289"/>
          </a:xfrm>
        </p:grpSpPr>
        <p:grpSp>
          <p:nvGrpSpPr>
            <p:cNvPr id="5" name="Group 3"/>
            <p:cNvGrpSpPr/>
            <p:nvPr/>
          </p:nvGrpSpPr>
          <p:grpSpPr>
            <a:xfrm>
              <a:off x="7778793" y="4468069"/>
              <a:ext cx="2965617" cy="1438264"/>
              <a:chOff x="7778793" y="4468069"/>
              <a:chExt cx="2965617" cy="1438264"/>
            </a:xfrm>
          </p:grpSpPr>
          <p:sp>
            <p:nvSpPr>
              <p:cNvPr id="28" name="íślíḋè-Teardrop 33"/>
              <p:cNvSpPr/>
              <p:nvPr/>
            </p:nvSpPr>
            <p:spPr>
              <a:xfrm rot="17654065" flipH="1">
                <a:off x="9836820" y="4468069"/>
                <a:ext cx="907590" cy="907590"/>
              </a:xfrm>
              <a:prstGeom prst="teardrop">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9" name="íślíḋè-Straight Connector 34"/>
              <p:cNvCxnSpPr/>
              <p:nvPr/>
            </p:nvCxnSpPr>
            <p:spPr>
              <a:xfrm rot="4234806" flipH="1">
                <a:off x="8814523" y="4422506"/>
                <a:ext cx="0" cy="2071459"/>
              </a:xfrm>
              <a:prstGeom prst="line">
                <a:avLst/>
              </a:prstGeom>
              <a:solidFill>
                <a:schemeClr val="accent4"/>
              </a:solidFill>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íślíḋè-Isosceles Triangle 35"/>
              <p:cNvSpPr/>
              <p:nvPr/>
            </p:nvSpPr>
            <p:spPr>
              <a:xfrm rot="4234806" flipH="1">
                <a:off x="7801507" y="5655266"/>
                <a:ext cx="280988" cy="221146"/>
              </a:xfrm>
              <a:prstGeom prst="triangl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 name="Group 5"/>
            <p:cNvGrpSpPr/>
            <p:nvPr/>
          </p:nvGrpSpPr>
          <p:grpSpPr>
            <a:xfrm>
              <a:off x="5657277" y="2780564"/>
              <a:ext cx="907590" cy="1795970"/>
              <a:chOff x="5657277" y="2780564"/>
              <a:chExt cx="907590" cy="1795970"/>
            </a:xfrm>
          </p:grpSpPr>
          <p:sp>
            <p:nvSpPr>
              <p:cNvPr id="25" name="íślíḋè-Teardrop 20"/>
              <p:cNvSpPr/>
              <p:nvPr/>
            </p:nvSpPr>
            <p:spPr>
              <a:xfrm rot="8180741">
                <a:off x="5657277" y="2780564"/>
                <a:ext cx="907590" cy="907590"/>
              </a:xfrm>
              <a:prstGeom prst="teardrop">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6" name="íślíḋè-Straight Connector 22"/>
              <p:cNvCxnSpPr/>
              <p:nvPr/>
            </p:nvCxnSpPr>
            <p:spPr>
              <a:xfrm>
                <a:off x="6096000" y="3830320"/>
                <a:ext cx="0" cy="746214"/>
              </a:xfrm>
              <a:prstGeom prst="line">
                <a:avLst/>
              </a:prstGeom>
              <a:solidFill>
                <a:schemeClr val="accent2"/>
              </a:solidFill>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íślíḋè-Isosceles Triangle 25"/>
              <p:cNvSpPr/>
              <p:nvPr/>
            </p:nvSpPr>
            <p:spPr>
              <a:xfrm>
                <a:off x="5955506" y="4355388"/>
                <a:ext cx="280988" cy="221146"/>
              </a:xfrm>
              <a:prstGeom prst="triangl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Group 1"/>
            <p:cNvGrpSpPr/>
            <p:nvPr/>
          </p:nvGrpSpPr>
          <p:grpSpPr>
            <a:xfrm rot="20859091">
              <a:off x="1635696" y="4014131"/>
              <a:ext cx="2771367" cy="2028986"/>
              <a:chOff x="2013863" y="3383575"/>
              <a:chExt cx="2771367" cy="2028986"/>
            </a:xfrm>
          </p:grpSpPr>
          <p:sp>
            <p:nvSpPr>
              <p:cNvPr id="22" name="íślíḋè-Teardrop 29"/>
              <p:cNvSpPr/>
              <p:nvPr/>
            </p:nvSpPr>
            <p:spPr>
              <a:xfrm rot="4865446">
                <a:off x="2013863" y="3383575"/>
                <a:ext cx="907590" cy="907590"/>
              </a:xfrm>
              <a:prstGeom prst="teardrop">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3" name="íślíḋè-Straight Connector 30"/>
              <p:cNvCxnSpPr/>
              <p:nvPr/>
            </p:nvCxnSpPr>
            <p:spPr>
              <a:xfrm rot="18284705">
                <a:off x="3749501" y="3709066"/>
                <a:ext cx="0" cy="2071459"/>
              </a:xfrm>
              <a:prstGeom prst="line">
                <a:avLst/>
              </a:prstGeom>
              <a:solidFill>
                <a:schemeClr val="accent1"/>
              </a:solid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íślíḋè-Isosceles Triangle 31"/>
              <p:cNvSpPr/>
              <p:nvPr/>
            </p:nvSpPr>
            <p:spPr>
              <a:xfrm rot="18284705">
                <a:off x="4369204" y="5161494"/>
                <a:ext cx="280988" cy="221146"/>
              </a:xfrm>
              <a:prstGeom prst="triangl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8" name="íślíḋè-Freeform: Shape 17"/>
            <p:cNvSpPr/>
            <p:nvPr/>
          </p:nvSpPr>
          <p:spPr>
            <a:xfrm>
              <a:off x="4234542" y="4557484"/>
              <a:ext cx="3722916" cy="2300516"/>
            </a:xfrm>
            <a:custGeom>
              <a:avLst/>
              <a:gdLst>
                <a:gd name="connsiteX0" fmla="*/ 1861458 w 3722916"/>
                <a:gd name="connsiteY0" fmla="*/ 0 h 2300516"/>
                <a:gd name="connsiteX1" fmla="*/ 3722916 w 3722916"/>
                <a:gd name="connsiteY1" fmla="*/ 1861458 h 2300516"/>
                <a:gd name="connsiteX2" fmla="*/ 3685098 w 3722916"/>
                <a:gd name="connsiteY2" fmla="*/ 2236607 h 2300516"/>
                <a:gd name="connsiteX3" fmla="*/ 3668666 w 3722916"/>
                <a:gd name="connsiteY3" fmla="*/ 2300516 h 2300516"/>
                <a:gd name="connsiteX4" fmla="*/ 3344638 w 3722916"/>
                <a:gd name="connsiteY4" fmla="*/ 2300516 h 2300516"/>
                <a:gd name="connsiteX5" fmla="*/ 3377349 w 3722916"/>
                <a:gd name="connsiteY5" fmla="*/ 2173297 h 2300516"/>
                <a:gd name="connsiteX6" fmla="*/ 3408785 w 3722916"/>
                <a:gd name="connsiteY6" fmla="*/ 1861457 h 2300516"/>
                <a:gd name="connsiteX7" fmla="*/ 1861457 w 3722916"/>
                <a:gd name="connsiteY7" fmla="*/ 314130 h 2300516"/>
                <a:gd name="connsiteX8" fmla="*/ 314129 w 3722916"/>
                <a:gd name="connsiteY8" fmla="*/ 1861457 h 2300516"/>
                <a:gd name="connsiteX9" fmla="*/ 345565 w 3722916"/>
                <a:gd name="connsiteY9" fmla="*/ 2173297 h 2300516"/>
                <a:gd name="connsiteX10" fmla="*/ 378277 w 3722916"/>
                <a:gd name="connsiteY10" fmla="*/ 2300516 h 2300516"/>
                <a:gd name="connsiteX11" fmla="*/ 54251 w 3722916"/>
                <a:gd name="connsiteY11" fmla="*/ 2300516 h 2300516"/>
                <a:gd name="connsiteX12" fmla="*/ 37818 w 3722916"/>
                <a:gd name="connsiteY12" fmla="*/ 2236607 h 2300516"/>
                <a:gd name="connsiteX13" fmla="*/ 0 w 3722916"/>
                <a:gd name="connsiteY13" fmla="*/ 1861458 h 2300516"/>
                <a:gd name="connsiteX14" fmla="*/ 1861458 w 3722916"/>
                <a:gd name="connsiteY14" fmla="*/ 0 h 230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2916" h="2300516">
                  <a:moveTo>
                    <a:pt x="1861458" y="0"/>
                  </a:moveTo>
                  <a:cubicBezTo>
                    <a:pt x="2889513" y="0"/>
                    <a:pt x="3722916" y="833403"/>
                    <a:pt x="3722916" y="1861458"/>
                  </a:cubicBezTo>
                  <a:cubicBezTo>
                    <a:pt x="3722916" y="1989965"/>
                    <a:pt x="3709894" y="2115430"/>
                    <a:pt x="3685098" y="2236607"/>
                  </a:cubicBezTo>
                  <a:lnTo>
                    <a:pt x="3668666" y="2300516"/>
                  </a:lnTo>
                  <a:lnTo>
                    <a:pt x="3344638" y="2300516"/>
                  </a:lnTo>
                  <a:lnTo>
                    <a:pt x="3377349" y="2173297"/>
                  </a:lnTo>
                  <a:cubicBezTo>
                    <a:pt x="3397961" y="2072570"/>
                    <a:pt x="3408785" y="1968277"/>
                    <a:pt x="3408785" y="1861457"/>
                  </a:cubicBezTo>
                  <a:cubicBezTo>
                    <a:pt x="3408785" y="1006892"/>
                    <a:pt x="2716023" y="314130"/>
                    <a:pt x="1861457" y="314130"/>
                  </a:cubicBezTo>
                  <a:cubicBezTo>
                    <a:pt x="1006891" y="314130"/>
                    <a:pt x="314129" y="1006892"/>
                    <a:pt x="314129" y="1861457"/>
                  </a:cubicBezTo>
                  <a:cubicBezTo>
                    <a:pt x="314129" y="1968277"/>
                    <a:pt x="324954" y="2072570"/>
                    <a:pt x="345565" y="2173297"/>
                  </a:cubicBezTo>
                  <a:lnTo>
                    <a:pt x="378277" y="2300516"/>
                  </a:lnTo>
                  <a:lnTo>
                    <a:pt x="54251" y="2300516"/>
                  </a:lnTo>
                  <a:lnTo>
                    <a:pt x="37818" y="2236607"/>
                  </a:lnTo>
                  <a:cubicBezTo>
                    <a:pt x="13022" y="2115430"/>
                    <a:pt x="0" y="1989965"/>
                    <a:pt x="0" y="1861458"/>
                  </a:cubicBezTo>
                  <a:cubicBezTo>
                    <a:pt x="0" y="833403"/>
                    <a:pt x="833403" y="0"/>
                    <a:pt x="1861458" y="0"/>
                  </a:cubicBezTo>
                  <a:close/>
                </a:path>
              </a:pathLst>
            </a:cu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9" name="Group 18"/>
            <p:cNvGrpSpPr/>
            <p:nvPr/>
          </p:nvGrpSpPr>
          <p:grpSpPr>
            <a:xfrm>
              <a:off x="5085512" y="1390711"/>
              <a:ext cx="2020976" cy="1180387"/>
              <a:chOff x="5122025" y="911893"/>
              <a:chExt cx="2020976" cy="1180387"/>
            </a:xfrm>
          </p:grpSpPr>
          <p:sp>
            <p:nvSpPr>
              <p:cNvPr id="20" name="íślíḋè-TextBox 19"/>
              <p:cNvSpPr txBox="1"/>
              <p:nvPr/>
            </p:nvSpPr>
            <p:spPr>
              <a:xfrm>
                <a:off x="5122026" y="1375548"/>
                <a:ext cx="2020975" cy="716732"/>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cs typeface="+mn-ea"/>
                    <a:sym typeface="+mn-lt"/>
                  </a:rPr>
                  <a:t>点击此处更换文本编辑文字，点击此处更换文本编辑文字 </a:t>
                </a:r>
                <a:endParaRPr lang="zh-CN" altLang="en-US" sz="1400" dirty="0"/>
              </a:p>
            </p:txBody>
          </p:sp>
          <p:sp>
            <p:nvSpPr>
              <p:cNvPr id="21" name="íślíḋè-Rectangle 21"/>
              <p:cNvSpPr/>
              <p:nvPr/>
            </p:nvSpPr>
            <p:spPr>
              <a:xfrm>
                <a:off x="5122025" y="911893"/>
                <a:ext cx="2020976" cy="372215"/>
              </a:xfrm>
              <a:prstGeom prst="rect">
                <a:avLst/>
              </a:prstGeom>
            </p:spPr>
            <p:txBody>
              <a:bodyPr wrap="none" lIns="0" tIns="0" rIns="0" bIns="0" anchor="ctr" anchorCtr="1">
                <a:noAutofit/>
              </a:bodyPr>
              <a:lstStyle/>
              <a:p>
                <a:pPr lvl="0" algn="ctr" defTabSz="914378">
                  <a:spcBef>
                    <a:spcPct val="0"/>
                  </a:spcBef>
                  <a:defRPr/>
                </a:pPr>
                <a:r>
                  <a:rPr lang="zh-CN" altLang="en-US" sz="2000" b="1" dirty="0">
                    <a:solidFill>
                      <a:schemeClr val="accent2"/>
                    </a:solidFill>
                  </a:rPr>
                  <a:t>标题文本预设</a:t>
                </a:r>
              </a:p>
            </p:txBody>
          </p:sp>
        </p:grpSp>
        <p:grpSp>
          <p:nvGrpSpPr>
            <p:cNvPr id="10" name="Group 23"/>
            <p:cNvGrpSpPr/>
            <p:nvPr/>
          </p:nvGrpSpPr>
          <p:grpSpPr>
            <a:xfrm>
              <a:off x="7296576" y="3593786"/>
              <a:ext cx="2407615" cy="991651"/>
              <a:chOff x="609599" y="3068203"/>
              <a:chExt cx="2407615" cy="991651"/>
            </a:xfrm>
          </p:grpSpPr>
          <p:sp>
            <p:nvSpPr>
              <p:cNvPr id="18" name="íślíḋè-TextBox 24"/>
              <p:cNvSpPr txBox="1"/>
              <p:nvPr/>
            </p:nvSpPr>
            <p:spPr>
              <a:xfrm>
                <a:off x="609599" y="3385544"/>
                <a:ext cx="2407615" cy="674310"/>
              </a:xfrm>
              <a:prstGeom prst="rect">
                <a:avLst/>
              </a:prstGeom>
              <a:noFill/>
            </p:spPr>
            <p:txBody>
              <a:bodyPr wrap="square" lIns="72000" tIns="0" rIns="72000" bIns="0" anchor="ctr" anchorCtr="0">
                <a:normAutofit fontScale="92500"/>
              </a:bodyPr>
              <a:lstStyle/>
              <a:p>
                <a:pPr algn="r" defTabSz="914378">
                  <a:lnSpc>
                    <a:spcPct val="120000"/>
                  </a:lnSpc>
                  <a:defRPr/>
                </a:pPr>
                <a:r>
                  <a:rPr lang="zh-CN" altLang="en-US" sz="1400" dirty="0">
                    <a:cs typeface="+mn-ea"/>
                    <a:sym typeface="+mn-lt"/>
                  </a:rPr>
                  <a:t>点击此处更换文本编辑文字，点击此处更换文本编辑文字 </a:t>
                </a:r>
                <a:endParaRPr lang="zh-CN" altLang="en-US" sz="1400" dirty="0"/>
              </a:p>
            </p:txBody>
          </p:sp>
          <p:sp>
            <p:nvSpPr>
              <p:cNvPr id="19" name="íślíḋè-Rectangle 26"/>
              <p:cNvSpPr/>
              <p:nvPr/>
            </p:nvSpPr>
            <p:spPr>
              <a:xfrm>
                <a:off x="609599" y="3068203"/>
                <a:ext cx="2407615" cy="281636"/>
              </a:xfrm>
              <a:prstGeom prst="rect">
                <a:avLst/>
              </a:prstGeom>
            </p:spPr>
            <p:txBody>
              <a:bodyPr wrap="none" lIns="72000" tIns="0" rIns="72000" bIns="0">
                <a:noAutofit/>
              </a:bodyPr>
              <a:lstStyle/>
              <a:p>
                <a:pPr lvl="0" algn="r" defTabSz="914378">
                  <a:defRPr/>
                </a:pPr>
                <a:r>
                  <a:rPr lang="zh-CN" altLang="en-US" sz="2000" b="1" dirty="0">
                    <a:solidFill>
                      <a:schemeClr val="accent4"/>
                    </a:solidFill>
                  </a:rPr>
                  <a:t>标题文本预设</a:t>
                </a:r>
              </a:p>
            </p:txBody>
          </p:sp>
        </p:grpSp>
        <p:grpSp>
          <p:nvGrpSpPr>
            <p:cNvPr id="11" name="Group 36"/>
            <p:cNvGrpSpPr/>
            <p:nvPr/>
          </p:nvGrpSpPr>
          <p:grpSpPr>
            <a:xfrm>
              <a:off x="2578589" y="3588402"/>
              <a:ext cx="2457329" cy="991651"/>
              <a:chOff x="9029821" y="3068203"/>
              <a:chExt cx="2457329" cy="991651"/>
            </a:xfrm>
          </p:grpSpPr>
          <p:sp>
            <p:nvSpPr>
              <p:cNvPr id="16" name="íślíḋè-TextBox 37"/>
              <p:cNvSpPr txBox="1"/>
              <p:nvPr/>
            </p:nvSpPr>
            <p:spPr>
              <a:xfrm>
                <a:off x="9029821" y="3385544"/>
                <a:ext cx="2457329" cy="674310"/>
              </a:xfrm>
              <a:prstGeom prst="rect">
                <a:avLst/>
              </a:prstGeom>
              <a:noFill/>
            </p:spPr>
            <p:txBody>
              <a:bodyPr wrap="square" lIns="72000" tIns="0" rIns="72000" bIns="0" anchor="ctr" anchorCtr="0">
                <a:normAutofit/>
              </a:bodyPr>
              <a:lstStyle/>
              <a:p>
                <a:pPr defTabSz="914378">
                  <a:lnSpc>
                    <a:spcPct val="120000"/>
                  </a:lnSpc>
                  <a:defRPr/>
                </a:pPr>
                <a:r>
                  <a:rPr lang="zh-CN" altLang="en-US" sz="1400" dirty="0">
                    <a:cs typeface="+mn-ea"/>
                    <a:sym typeface="+mn-lt"/>
                  </a:rPr>
                  <a:t>点击此处更换文本编辑文字，点击此处更换文本编辑文字 </a:t>
                </a:r>
                <a:endParaRPr lang="zh-CN" altLang="en-US" sz="1400" dirty="0"/>
              </a:p>
            </p:txBody>
          </p:sp>
          <p:sp>
            <p:nvSpPr>
              <p:cNvPr id="17" name="íślíḋè-Rectangle 38"/>
              <p:cNvSpPr/>
              <p:nvPr/>
            </p:nvSpPr>
            <p:spPr>
              <a:xfrm>
                <a:off x="9029821" y="3068203"/>
                <a:ext cx="2457329" cy="281636"/>
              </a:xfrm>
              <a:prstGeom prst="rect">
                <a:avLst/>
              </a:prstGeom>
            </p:spPr>
            <p:txBody>
              <a:bodyPr wrap="none" lIns="72000" tIns="0" rIns="72000" bIns="0">
                <a:noAutofit/>
              </a:bodyPr>
              <a:lstStyle/>
              <a:p>
                <a:pPr lvl="0" defTabSz="914378">
                  <a:defRPr/>
                </a:pPr>
                <a:r>
                  <a:rPr lang="zh-CN" altLang="en-US" sz="2000" b="1">
                    <a:solidFill>
                      <a:schemeClr val="accent1"/>
                    </a:solidFill>
                  </a:rPr>
                  <a:t>标题文本预设</a:t>
                </a:r>
              </a:p>
            </p:txBody>
          </p:sp>
        </p:grpSp>
        <p:sp>
          <p:nvSpPr>
            <p:cNvPr id="12" name="íślíḋè-Freeform: Shape 27"/>
            <p:cNvSpPr>
              <a:spLocks/>
            </p:cNvSpPr>
            <p:nvPr/>
          </p:nvSpPr>
          <p:spPr bwMode="auto">
            <a:xfrm>
              <a:off x="1813474" y="4396408"/>
              <a:ext cx="406390" cy="541853"/>
            </a:xfrm>
            <a:custGeom>
              <a:avLst/>
              <a:gdLst>
                <a:gd name="connsiteX0" fmla="*/ 98425 w 252413"/>
                <a:gd name="connsiteY0" fmla="*/ 301625 h 336550"/>
                <a:gd name="connsiteX1" fmla="*/ 98425 w 252413"/>
                <a:gd name="connsiteY1" fmla="*/ 311150 h 336550"/>
                <a:gd name="connsiteX2" fmla="*/ 153988 w 252413"/>
                <a:gd name="connsiteY2" fmla="*/ 311150 h 336550"/>
                <a:gd name="connsiteX3" fmla="*/ 153988 w 252413"/>
                <a:gd name="connsiteY3" fmla="*/ 301625 h 336550"/>
                <a:gd name="connsiteX4" fmla="*/ 36512 w 252413"/>
                <a:gd name="connsiteY4" fmla="*/ 104775 h 336550"/>
                <a:gd name="connsiteX5" fmla="*/ 53660 w 252413"/>
                <a:gd name="connsiteY5" fmla="*/ 121895 h 336550"/>
                <a:gd name="connsiteX6" fmla="*/ 53660 w 252413"/>
                <a:gd name="connsiteY6" fmla="*/ 277289 h 336550"/>
                <a:gd name="connsiteX7" fmla="*/ 198753 w 252413"/>
                <a:gd name="connsiteY7" fmla="*/ 277289 h 336550"/>
                <a:gd name="connsiteX8" fmla="*/ 198753 w 252413"/>
                <a:gd name="connsiteY8" fmla="*/ 266754 h 336550"/>
                <a:gd name="connsiteX9" fmla="*/ 215900 w 252413"/>
                <a:gd name="connsiteY9" fmla="*/ 283874 h 336550"/>
                <a:gd name="connsiteX10" fmla="*/ 215900 w 252413"/>
                <a:gd name="connsiteY10" fmla="*/ 314163 h 336550"/>
                <a:gd name="connsiteX11" fmla="*/ 192158 w 252413"/>
                <a:gd name="connsiteY11" fmla="*/ 336550 h 336550"/>
                <a:gd name="connsiteX12" fmla="*/ 60255 w 252413"/>
                <a:gd name="connsiteY12" fmla="*/ 336550 h 336550"/>
                <a:gd name="connsiteX13" fmla="*/ 36512 w 252413"/>
                <a:gd name="connsiteY13" fmla="*/ 314163 h 336550"/>
                <a:gd name="connsiteX14" fmla="*/ 36512 w 252413"/>
                <a:gd name="connsiteY14" fmla="*/ 104775 h 336550"/>
                <a:gd name="connsiteX15" fmla="*/ 14288 w 252413"/>
                <a:gd name="connsiteY15" fmla="*/ 41275 h 336550"/>
                <a:gd name="connsiteX16" fmla="*/ 36513 w 252413"/>
                <a:gd name="connsiteY16" fmla="*/ 63500 h 336550"/>
                <a:gd name="connsiteX17" fmla="*/ 53975 w 252413"/>
                <a:gd name="connsiteY17" fmla="*/ 80963 h 336550"/>
                <a:gd name="connsiteX18" fmla="*/ 198438 w 252413"/>
                <a:gd name="connsiteY18" fmla="*/ 225425 h 336550"/>
                <a:gd name="connsiteX19" fmla="*/ 215901 w 252413"/>
                <a:gd name="connsiteY19" fmla="*/ 241300 h 336550"/>
                <a:gd name="connsiteX20" fmla="*/ 252413 w 252413"/>
                <a:gd name="connsiteY20" fmla="*/ 279400 h 336550"/>
                <a:gd name="connsiteX21" fmla="*/ 238126 w 252413"/>
                <a:gd name="connsiteY21" fmla="*/ 295275 h 336550"/>
                <a:gd name="connsiteX22" fmla="*/ 215901 w 252413"/>
                <a:gd name="connsiteY22" fmla="*/ 271463 h 336550"/>
                <a:gd name="connsiteX23" fmla="*/ 198438 w 252413"/>
                <a:gd name="connsiteY23" fmla="*/ 255588 h 336550"/>
                <a:gd name="connsiteX24" fmla="*/ 0 w 252413"/>
                <a:gd name="connsiteY24" fmla="*/ 57150 h 336550"/>
                <a:gd name="connsiteX25" fmla="*/ 96837 w 252413"/>
                <a:gd name="connsiteY25" fmla="*/ 17463 h 336550"/>
                <a:gd name="connsiteX26" fmla="*/ 96837 w 252413"/>
                <a:gd name="connsiteY26" fmla="*/ 23813 h 336550"/>
                <a:gd name="connsiteX27" fmla="*/ 157162 w 252413"/>
                <a:gd name="connsiteY27" fmla="*/ 23813 h 336550"/>
                <a:gd name="connsiteX28" fmla="*/ 157162 w 252413"/>
                <a:gd name="connsiteY28" fmla="*/ 17463 h 336550"/>
                <a:gd name="connsiteX29" fmla="*/ 177624 w 252413"/>
                <a:gd name="connsiteY29" fmla="*/ 14288 h 336550"/>
                <a:gd name="connsiteX30" fmla="*/ 171450 w 252413"/>
                <a:gd name="connsiteY30" fmla="*/ 19227 h 336550"/>
                <a:gd name="connsiteX31" fmla="*/ 176389 w 252413"/>
                <a:gd name="connsiteY31" fmla="*/ 25401 h 336550"/>
                <a:gd name="connsiteX32" fmla="*/ 177624 w 252413"/>
                <a:gd name="connsiteY32" fmla="*/ 25401 h 336550"/>
                <a:gd name="connsiteX33" fmla="*/ 182563 w 252413"/>
                <a:gd name="connsiteY33" fmla="*/ 19227 h 336550"/>
                <a:gd name="connsiteX34" fmla="*/ 177624 w 252413"/>
                <a:gd name="connsiteY34" fmla="*/ 14288 h 336550"/>
                <a:gd name="connsiteX35" fmla="*/ 60255 w 252413"/>
                <a:gd name="connsiteY35" fmla="*/ 0 h 336550"/>
                <a:gd name="connsiteX36" fmla="*/ 192158 w 252413"/>
                <a:gd name="connsiteY36" fmla="*/ 0 h 336550"/>
                <a:gd name="connsiteX37" fmla="*/ 215900 w 252413"/>
                <a:gd name="connsiteY37" fmla="*/ 22387 h 336550"/>
                <a:gd name="connsiteX38" fmla="*/ 215900 w 252413"/>
                <a:gd name="connsiteY38" fmla="*/ 231775 h 336550"/>
                <a:gd name="connsiteX39" fmla="*/ 198753 w 252413"/>
                <a:gd name="connsiteY39" fmla="*/ 214655 h 336550"/>
                <a:gd name="connsiteX40" fmla="*/ 198753 w 252413"/>
                <a:gd name="connsiteY40" fmla="*/ 38190 h 336550"/>
                <a:gd name="connsiteX41" fmla="*/ 53660 w 252413"/>
                <a:gd name="connsiteY41" fmla="*/ 38190 h 336550"/>
                <a:gd name="connsiteX42" fmla="*/ 53660 w 252413"/>
                <a:gd name="connsiteY42" fmla="*/ 69796 h 336550"/>
                <a:gd name="connsiteX43" fmla="*/ 36512 w 252413"/>
                <a:gd name="connsiteY43" fmla="*/ 52676 h 336550"/>
                <a:gd name="connsiteX44" fmla="*/ 36512 w 252413"/>
                <a:gd name="connsiteY44" fmla="*/ 22387 h 336550"/>
                <a:gd name="connsiteX45" fmla="*/ 60255 w 252413"/>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2413" h="336550">
                  <a:moveTo>
                    <a:pt x="98425" y="301625"/>
                  </a:moveTo>
                  <a:lnTo>
                    <a:pt x="98425" y="311150"/>
                  </a:lnTo>
                  <a:lnTo>
                    <a:pt x="153988" y="311150"/>
                  </a:lnTo>
                  <a:lnTo>
                    <a:pt x="153988" y="301625"/>
                  </a:lnTo>
                  <a:close/>
                  <a:moveTo>
                    <a:pt x="36512" y="104775"/>
                  </a:moveTo>
                  <a:cubicBezTo>
                    <a:pt x="36512" y="104775"/>
                    <a:pt x="36512" y="104775"/>
                    <a:pt x="53660" y="121895"/>
                  </a:cubicBezTo>
                  <a:cubicBezTo>
                    <a:pt x="53660" y="121895"/>
                    <a:pt x="53660" y="121895"/>
                    <a:pt x="53660" y="277289"/>
                  </a:cubicBezTo>
                  <a:cubicBezTo>
                    <a:pt x="53660" y="277289"/>
                    <a:pt x="53660" y="277289"/>
                    <a:pt x="198753" y="277289"/>
                  </a:cubicBezTo>
                  <a:cubicBezTo>
                    <a:pt x="198753" y="277289"/>
                    <a:pt x="198753" y="277289"/>
                    <a:pt x="198753" y="266754"/>
                  </a:cubicBezTo>
                  <a:cubicBezTo>
                    <a:pt x="198753" y="266754"/>
                    <a:pt x="198753" y="266754"/>
                    <a:pt x="215900" y="283874"/>
                  </a:cubicBezTo>
                  <a:cubicBezTo>
                    <a:pt x="215900" y="283874"/>
                    <a:pt x="215900" y="283874"/>
                    <a:pt x="215900" y="314163"/>
                  </a:cubicBezTo>
                  <a:cubicBezTo>
                    <a:pt x="215900" y="326015"/>
                    <a:pt x="205348" y="336550"/>
                    <a:pt x="192158" y="336550"/>
                  </a:cubicBezTo>
                  <a:cubicBezTo>
                    <a:pt x="192158" y="336550"/>
                    <a:pt x="192158" y="336550"/>
                    <a:pt x="60255" y="336550"/>
                  </a:cubicBezTo>
                  <a:cubicBezTo>
                    <a:pt x="47064" y="336550"/>
                    <a:pt x="36512" y="326015"/>
                    <a:pt x="36512" y="314163"/>
                  </a:cubicBezTo>
                  <a:cubicBezTo>
                    <a:pt x="36512" y="314163"/>
                    <a:pt x="36512" y="314163"/>
                    <a:pt x="36512" y="104775"/>
                  </a:cubicBezTo>
                  <a:close/>
                  <a:moveTo>
                    <a:pt x="14288" y="41275"/>
                  </a:moveTo>
                  <a:lnTo>
                    <a:pt x="36513" y="63500"/>
                  </a:lnTo>
                  <a:lnTo>
                    <a:pt x="53975" y="80963"/>
                  </a:lnTo>
                  <a:lnTo>
                    <a:pt x="198438" y="225425"/>
                  </a:lnTo>
                  <a:lnTo>
                    <a:pt x="215901" y="241300"/>
                  </a:lnTo>
                  <a:lnTo>
                    <a:pt x="252413" y="279400"/>
                  </a:lnTo>
                  <a:lnTo>
                    <a:pt x="238126" y="295275"/>
                  </a:lnTo>
                  <a:lnTo>
                    <a:pt x="215901" y="271463"/>
                  </a:lnTo>
                  <a:lnTo>
                    <a:pt x="198438" y="255588"/>
                  </a:lnTo>
                  <a:lnTo>
                    <a:pt x="0" y="57150"/>
                  </a:lnTo>
                  <a:close/>
                  <a:moveTo>
                    <a:pt x="96837" y="17463"/>
                  </a:moveTo>
                  <a:lnTo>
                    <a:pt x="96837" y="23813"/>
                  </a:lnTo>
                  <a:lnTo>
                    <a:pt x="157162" y="23813"/>
                  </a:lnTo>
                  <a:lnTo>
                    <a:pt x="157162" y="17463"/>
                  </a:lnTo>
                  <a:close/>
                  <a:moveTo>
                    <a:pt x="177624" y="14288"/>
                  </a:moveTo>
                  <a:cubicBezTo>
                    <a:pt x="173920" y="14288"/>
                    <a:pt x="171450" y="16757"/>
                    <a:pt x="171450" y="19227"/>
                  </a:cubicBezTo>
                  <a:cubicBezTo>
                    <a:pt x="171450" y="22931"/>
                    <a:pt x="173920" y="24166"/>
                    <a:pt x="176389" y="25401"/>
                  </a:cubicBezTo>
                  <a:cubicBezTo>
                    <a:pt x="176389" y="25401"/>
                    <a:pt x="177624" y="25401"/>
                    <a:pt x="177624" y="25401"/>
                  </a:cubicBezTo>
                  <a:cubicBezTo>
                    <a:pt x="180094" y="24166"/>
                    <a:pt x="182563" y="22931"/>
                    <a:pt x="182563" y="19227"/>
                  </a:cubicBezTo>
                  <a:cubicBezTo>
                    <a:pt x="182563" y="16757"/>
                    <a:pt x="180094" y="14288"/>
                    <a:pt x="177624" y="14288"/>
                  </a:cubicBezTo>
                  <a:close/>
                  <a:moveTo>
                    <a:pt x="60255" y="0"/>
                  </a:moveTo>
                  <a:cubicBezTo>
                    <a:pt x="60255" y="0"/>
                    <a:pt x="60255" y="0"/>
                    <a:pt x="192158" y="0"/>
                  </a:cubicBezTo>
                  <a:cubicBezTo>
                    <a:pt x="205348" y="0"/>
                    <a:pt x="215900" y="10535"/>
                    <a:pt x="215900" y="22387"/>
                  </a:cubicBezTo>
                  <a:cubicBezTo>
                    <a:pt x="215900" y="22387"/>
                    <a:pt x="215900" y="22387"/>
                    <a:pt x="215900" y="231775"/>
                  </a:cubicBezTo>
                  <a:cubicBezTo>
                    <a:pt x="215900" y="231775"/>
                    <a:pt x="215900" y="231775"/>
                    <a:pt x="198753" y="214655"/>
                  </a:cubicBezTo>
                  <a:cubicBezTo>
                    <a:pt x="198753" y="214655"/>
                    <a:pt x="198753" y="214655"/>
                    <a:pt x="198753" y="38190"/>
                  </a:cubicBezTo>
                  <a:cubicBezTo>
                    <a:pt x="198753" y="38190"/>
                    <a:pt x="198753" y="38190"/>
                    <a:pt x="53660" y="38190"/>
                  </a:cubicBezTo>
                  <a:lnTo>
                    <a:pt x="53660" y="69796"/>
                  </a:lnTo>
                  <a:cubicBezTo>
                    <a:pt x="53660" y="69796"/>
                    <a:pt x="53660" y="69796"/>
                    <a:pt x="36512" y="52676"/>
                  </a:cubicBezTo>
                  <a:cubicBezTo>
                    <a:pt x="36512" y="52676"/>
                    <a:pt x="36512" y="52676"/>
                    <a:pt x="36512" y="22387"/>
                  </a:cubicBezTo>
                  <a:cubicBezTo>
                    <a:pt x="36512" y="10535"/>
                    <a:pt x="47064" y="0"/>
                    <a:pt x="60255" y="0"/>
                  </a:cubicBezTo>
                  <a:close/>
                </a:path>
              </a:pathLst>
            </a:custGeom>
            <a:solidFill>
              <a:schemeClr val="bg1"/>
            </a:solidFill>
            <a:ln>
              <a:noFill/>
            </a:ln>
            <a:extLst/>
          </p:spPr>
          <p:txBody>
            <a:bodyPr anchor="ctr"/>
            <a:lstStyle/>
            <a:p>
              <a:pPr algn="ctr"/>
              <a:endParaRPr/>
            </a:p>
          </p:txBody>
        </p:sp>
        <p:sp>
          <p:nvSpPr>
            <p:cNvPr id="13" name="íślíḋè-Freeform: Shape 28"/>
            <p:cNvSpPr>
              <a:spLocks noChangeAspect="1"/>
            </p:cNvSpPr>
            <p:nvPr/>
          </p:nvSpPr>
          <p:spPr bwMode="auto">
            <a:xfrm>
              <a:off x="5854239" y="2970243"/>
              <a:ext cx="513665" cy="513665"/>
            </a:xfrm>
            <a:custGeom>
              <a:avLst/>
              <a:gdLst>
                <a:gd name="connsiteX0" fmla="*/ 71839 w 334963"/>
                <a:gd name="connsiteY0" fmla="*/ 306388 h 334963"/>
                <a:gd name="connsiteX1" fmla="*/ 263123 w 334963"/>
                <a:gd name="connsiteY1" fmla="*/ 306388 h 334963"/>
                <a:gd name="connsiteX2" fmla="*/ 276225 w 334963"/>
                <a:gd name="connsiteY2" fmla="*/ 321356 h 334963"/>
                <a:gd name="connsiteX3" fmla="*/ 263123 w 334963"/>
                <a:gd name="connsiteY3" fmla="*/ 334963 h 334963"/>
                <a:gd name="connsiteX4" fmla="*/ 71839 w 334963"/>
                <a:gd name="connsiteY4" fmla="*/ 334963 h 334963"/>
                <a:gd name="connsiteX5" fmla="*/ 58737 w 334963"/>
                <a:gd name="connsiteY5" fmla="*/ 321356 h 334963"/>
                <a:gd name="connsiteX6" fmla="*/ 71839 w 334963"/>
                <a:gd name="connsiteY6" fmla="*/ 306388 h 334963"/>
                <a:gd name="connsiteX7" fmla="*/ 85725 w 334963"/>
                <a:gd name="connsiteY7" fmla="*/ 153988 h 334963"/>
                <a:gd name="connsiteX8" fmla="*/ 85725 w 334963"/>
                <a:gd name="connsiteY8" fmla="*/ 252413 h 334963"/>
                <a:gd name="connsiteX9" fmla="*/ 249238 w 334963"/>
                <a:gd name="connsiteY9" fmla="*/ 252413 h 334963"/>
                <a:gd name="connsiteX10" fmla="*/ 249238 w 334963"/>
                <a:gd name="connsiteY10" fmla="*/ 153988 h 334963"/>
                <a:gd name="connsiteX11" fmla="*/ 166687 w 334963"/>
                <a:gd name="connsiteY11" fmla="*/ 28575 h 334963"/>
                <a:gd name="connsiteX12" fmla="*/ 77068 w 334963"/>
                <a:gd name="connsiteY12" fmla="*/ 90238 h 334963"/>
                <a:gd name="connsiteX13" fmla="*/ 66525 w 334963"/>
                <a:gd name="connsiteY13" fmla="*/ 100734 h 334963"/>
                <a:gd name="connsiteX14" fmla="*/ 26987 w 334963"/>
                <a:gd name="connsiteY14" fmla="*/ 145341 h 334963"/>
                <a:gd name="connsiteX15" fmla="*/ 57299 w 334963"/>
                <a:gd name="connsiteY15" fmla="*/ 187325 h 334963"/>
                <a:gd name="connsiteX16" fmla="*/ 57299 w 334963"/>
                <a:gd name="connsiteY16" fmla="*/ 140093 h 334963"/>
                <a:gd name="connsiteX17" fmla="*/ 70479 w 334963"/>
                <a:gd name="connsiteY17" fmla="*/ 125662 h 334963"/>
                <a:gd name="connsiteX18" fmla="*/ 262896 w 334963"/>
                <a:gd name="connsiteY18" fmla="*/ 125662 h 334963"/>
                <a:gd name="connsiteX19" fmla="*/ 276075 w 334963"/>
                <a:gd name="connsiteY19" fmla="*/ 140093 h 334963"/>
                <a:gd name="connsiteX20" fmla="*/ 276075 w 334963"/>
                <a:gd name="connsiteY20" fmla="*/ 187325 h 334963"/>
                <a:gd name="connsiteX21" fmla="*/ 306387 w 334963"/>
                <a:gd name="connsiteY21" fmla="*/ 145341 h 334963"/>
                <a:gd name="connsiteX22" fmla="*/ 266849 w 334963"/>
                <a:gd name="connsiteY22" fmla="*/ 100734 h 334963"/>
                <a:gd name="connsiteX23" fmla="*/ 256306 w 334963"/>
                <a:gd name="connsiteY23" fmla="*/ 90238 h 334963"/>
                <a:gd name="connsiteX24" fmla="*/ 166687 w 334963"/>
                <a:gd name="connsiteY24" fmla="*/ 28575 h 334963"/>
                <a:gd name="connsiteX25" fmla="*/ 167482 w 334963"/>
                <a:gd name="connsiteY25" fmla="*/ 0 h 334963"/>
                <a:gd name="connsiteX26" fmla="*/ 280894 w 334963"/>
                <a:gd name="connsiteY26" fmla="*/ 75122 h 334963"/>
                <a:gd name="connsiteX27" fmla="*/ 334963 w 334963"/>
                <a:gd name="connsiteY27" fmla="*/ 144972 h 334963"/>
                <a:gd name="connsiteX28" fmla="*/ 276938 w 334963"/>
                <a:gd name="connsiteY28" fmla="*/ 216139 h 334963"/>
                <a:gd name="connsiteX29" fmla="*/ 276938 w 334963"/>
                <a:gd name="connsiteY29" fmla="*/ 266221 h 334963"/>
                <a:gd name="connsiteX30" fmla="*/ 263750 w 334963"/>
                <a:gd name="connsiteY30" fmla="*/ 279400 h 334963"/>
                <a:gd name="connsiteX31" fmla="*/ 71213 w 334963"/>
                <a:gd name="connsiteY31" fmla="*/ 279400 h 334963"/>
                <a:gd name="connsiteX32" fmla="*/ 58025 w 334963"/>
                <a:gd name="connsiteY32" fmla="*/ 266221 h 334963"/>
                <a:gd name="connsiteX33" fmla="*/ 58025 w 334963"/>
                <a:gd name="connsiteY33" fmla="*/ 216139 h 334963"/>
                <a:gd name="connsiteX34" fmla="*/ 0 w 334963"/>
                <a:gd name="connsiteY34" fmla="*/ 144972 h 334963"/>
                <a:gd name="connsiteX35" fmla="*/ 54069 w 334963"/>
                <a:gd name="connsiteY35" fmla="*/ 75122 h 334963"/>
                <a:gd name="connsiteX36" fmla="*/ 167482 w 334963"/>
                <a:gd name="connsiteY36"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4963" h="334963">
                  <a:moveTo>
                    <a:pt x="71839" y="306388"/>
                  </a:moveTo>
                  <a:cubicBezTo>
                    <a:pt x="71839" y="306388"/>
                    <a:pt x="71839" y="306388"/>
                    <a:pt x="263123" y="306388"/>
                  </a:cubicBezTo>
                  <a:cubicBezTo>
                    <a:pt x="270984" y="306388"/>
                    <a:pt x="276225" y="313192"/>
                    <a:pt x="276225" y="321356"/>
                  </a:cubicBezTo>
                  <a:cubicBezTo>
                    <a:pt x="276225" y="329520"/>
                    <a:pt x="270984" y="334963"/>
                    <a:pt x="263123" y="334963"/>
                  </a:cubicBezTo>
                  <a:cubicBezTo>
                    <a:pt x="263123" y="334963"/>
                    <a:pt x="263123" y="334963"/>
                    <a:pt x="71839" y="334963"/>
                  </a:cubicBezTo>
                  <a:cubicBezTo>
                    <a:pt x="63978" y="334963"/>
                    <a:pt x="58737" y="329520"/>
                    <a:pt x="58737" y="321356"/>
                  </a:cubicBezTo>
                  <a:cubicBezTo>
                    <a:pt x="58737" y="313192"/>
                    <a:pt x="63978" y="306388"/>
                    <a:pt x="71839" y="306388"/>
                  </a:cubicBezTo>
                  <a:close/>
                  <a:moveTo>
                    <a:pt x="85725" y="153988"/>
                  </a:moveTo>
                  <a:lnTo>
                    <a:pt x="85725" y="252413"/>
                  </a:lnTo>
                  <a:lnTo>
                    <a:pt x="249238" y="252413"/>
                  </a:lnTo>
                  <a:lnTo>
                    <a:pt x="249238" y="153988"/>
                  </a:lnTo>
                  <a:close/>
                  <a:moveTo>
                    <a:pt x="166687" y="28575"/>
                  </a:moveTo>
                  <a:cubicBezTo>
                    <a:pt x="124513" y="28575"/>
                    <a:pt x="86294" y="54815"/>
                    <a:pt x="77068" y="90238"/>
                  </a:cubicBezTo>
                  <a:cubicBezTo>
                    <a:pt x="75750" y="95486"/>
                    <a:pt x="71796" y="99422"/>
                    <a:pt x="66525" y="100734"/>
                  </a:cubicBezTo>
                  <a:cubicBezTo>
                    <a:pt x="42802" y="105982"/>
                    <a:pt x="26987" y="124350"/>
                    <a:pt x="26987" y="145341"/>
                  </a:cubicBezTo>
                  <a:cubicBezTo>
                    <a:pt x="26987" y="163709"/>
                    <a:pt x="38848" y="179453"/>
                    <a:pt x="57299" y="187325"/>
                  </a:cubicBezTo>
                  <a:cubicBezTo>
                    <a:pt x="57299" y="187325"/>
                    <a:pt x="57299" y="187325"/>
                    <a:pt x="57299" y="140093"/>
                  </a:cubicBezTo>
                  <a:cubicBezTo>
                    <a:pt x="57299" y="132222"/>
                    <a:pt x="62571" y="125662"/>
                    <a:pt x="70479" y="125662"/>
                  </a:cubicBezTo>
                  <a:cubicBezTo>
                    <a:pt x="70479" y="125662"/>
                    <a:pt x="70479" y="125662"/>
                    <a:pt x="262896" y="125662"/>
                  </a:cubicBezTo>
                  <a:cubicBezTo>
                    <a:pt x="270803" y="125662"/>
                    <a:pt x="276075" y="132222"/>
                    <a:pt x="276075" y="140093"/>
                  </a:cubicBezTo>
                  <a:cubicBezTo>
                    <a:pt x="276075" y="140093"/>
                    <a:pt x="276075" y="140093"/>
                    <a:pt x="276075" y="187325"/>
                  </a:cubicBezTo>
                  <a:cubicBezTo>
                    <a:pt x="294526" y="179453"/>
                    <a:pt x="306387" y="163709"/>
                    <a:pt x="306387" y="145341"/>
                  </a:cubicBezTo>
                  <a:cubicBezTo>
                    <a:pt x="306387" y="124350"/>
                    <a:pt x="290572" y="105982"/>
                    <a:pt x="266849" y="100734"/>
                  </a:cubicBezTo>
                  <a:cubicBezTo>
                    <a:pt x="261578" y="99422"/>
                    <a:pt x="257624" y="95486"/>
                    <a:pt x="256306" y="90238"/>
                  </a:cubicBezTo>
                  <a:cubicBezTo>
                    <a:pt x="247080" y="54815"/>
                    <a:pt x="208861" y="28575"/>
                    <a:pt x="166687" y="28575"/>
                  </a:cubicBezTo>
                  <a:close/>
                  <a:moveTo>
                    <a:pt x="167482" y="0"/>
                  </a:moveTo>
                  <a:cubicBezTo>
                    <a:pt x="220232" y="0"/>
                    <a:pt x="266388" y="30312"/>
                    <a:pt x="280894" y="75122"/>
                  </a:cubicBezTo>
                  <a:cubicBezTo>
                    <a:pt x="313863" y="85665"/>
                    <a:pt x="334963" y="113341"/>
                    <a:pt x="334963" y="144972"/>
                  </a:cubicBezTo>
                  <a:cubicBezTo>
                    <a:pt x="334963" y="177920"/>
                    <a:pt x="311225" y="206914"/>
                    <a:pt x="276938" y="216139"/>
                  </a:cubicBezTo>
                  <a:cubicBezTo>
                    <a:pt x="276938" y="216139"/>
                    <a:pt x="276938" y="216139"/>
                    <a:pt x="276938" y="266221"/>
                  </a:cubicBezTo>
                  <a:cubicBezTo>
                    <a:pt x="276938" y="274128"/>
                    <a:pt x="271663" y="279400"/>
                    <a:pt x="263750" y="279400"/>
                  </a:cubicBezTo>
                  <a:cubicBezTo>
                    <a:pt x="263750" y="279400"/>
                    <a:pt x="263750" y="279400"/>
                    <a:pt x="71213" y="279400"/>
                  </a:cubicBezTo>
                  <a:cubicBezTo>
                    <a:pt x="63300" y="279400"/>
                    <a:pt x="58025" y="274128"/>
                    <a:pt x="58025" y="266221"/>
                  </a:cubicBezTo>
                  <a:cubicBezTo>
                    <a:pt x="58025" y="266221"/>
                    <a:pt x="58025" y="266221"/>
                    <a:pt x="58025" y="216139"/>
                  </a:cubicBezTo>
                  <a:cubicBezTo>
                    <a:pt x="22419" y="206914"/>
                    <a:pt x="0" y="177920"/>
                    <a:pt x="0" y="144972"/>
                  </a:cubicBezTo>
                  <a:cubicBezTo>
                    <a:pt x="0" y="113341"/>
                    <a:pt x="21100" y="85665"/>
                    <a:pt x="54069" y="75122"/>
                  </a:cubicBezTo>
                  <a:cubicBezTo>
                    <a:pt x="68575" y="30312"/>
                    <a:pt x="114731" y="0"/>
                    <a:pt x="167482" y="0"/>
                  </a:cubicBezTo>
                  <a:close/>
                </a:path>
              </a:pathLst>
            </a:custGeom>
            <a:solidFill>
              <a:schemeClr val="bg1"/>
            </a:solidFill>
            <a:ln>
              <a:noFill/>
            </a:ln>
            <a:extLst/>
          </p:spPr>
          <p:txBody>
            <a:bodyPr anchor="ctr"/>
            <a:lstStyle/>
            <a:p>
              <a:pPr algn="ctr"/>
              <a:endParaRPr/>
            </a:p>
          </p:txBody>
        </p:sp>
        <p:sp>
          <p:nvSpPr>
            <p:cNvPr id="14" name="íślíḋè-Freeform: Shape 32"/>
            <p:cNvSpPr>
              <a:spLocks/>
            </p:cNvSpPr>
            <p:nvPr/>
          </p:nvSpPr>
          <p:spPr bwMode="auto">
            <a:xfrm>
              <a:off x="10088251" y="4720450"/>
              <a:ext cx="404728" cy="402827"/>
            </a:xfrm>
            <a:custGeom>
              <a:avLst/>
              <a:gdLst>
                <a:gd name="connsiteX0" fmla="*/ 153843 w 338138"/>
                <a:gd name="connsiteY0" fmla="*/ 107950 h 336550"/>
                <a:gd name="connsiteX1" fmla="*/ 159039 w 338138"/>
                <a:gd name="connsiteY1" fmla="*/ 109254 h 336550"/>
                <a:gd name="connsiteX2" fmla="*/ 198005 w 338138"/>
                <a:gd name="connsiteY2" fmla="*/ 136639 h 336550"/>
                <a:gd name="connsiteX3" fmla="*/ 203200 w 338138"/>
                <a:gd name="connsiteY3" fmla="*/ 144463 h 336550"/>
                <a:gd name="connsiteX4" fmla="*/ 198005 w 338138"/>
                <a:gd name="connsiteY4" fmla="*/ 152287 h 336550"/>
                <a:gd name="connsiteX5" fmla="*/ 159039 w 338138"/>
                <a:gd name="connsiteY5" fmla="*/ 178367 h 336550"/>
                <a:gd name="connsiteX6" fmla="*/ 153843 w 338138"/>
                <a:gd name="connsiteY6" fmla="*/ 180975 h 336550"/>
                <a:gd name="connsiteX7" fmla="*/ 146050 w 338138"/>
                <a:gd name="connsiteY7" fmla="*/ 171847 h 336550"/>
                <a:gd name="connsiteX8" fmla="*/ 146050 w 338138"/>
                <a:gd name="connsiteY8" fmla="*/ 117078 h 336550"/>
                <a:gd name="connsiteX9" fmla="*/ 153843 w 338138"/>
                <a:gd name="connsiteY9" fmla="*/ 107950 h 336550"/>
                <a:gd name="connsiteX10" fmla="*/ 169069 w 338138"/>
                <a:gd name="connsiteY10" fmla="*/ 69850 h 336550"/>
                <a:gd name="connsiteX11" fmla="*/ 95250 w 338138"/>
                <a:gd name="connsiteY11" fmla="*/ 143669 h 336550"/>
                <a:gd name="connsiteX12" fmla="*/ 169069 w 338138"/>
                <a:gd name="connsiteY12" fmla="*/ 217488 h 336550"/>
                <a:gd name="connsiteX13" fmla="*/ 242888 w 338138"/>
                <a:gd name="connsiteY13" fmla="*/ 143669 h 336550"/>
                <a:gd name="connsiteX14" fmla="*/ 169069 w 338138"/>
                <a:gd name="connsiteY14" fmla="*/ 69850 h 336550"/>
                <a:gd name="connsiteX15" fmla="*/ 169069 w 338138"/>
                <a:gd name="connsiteY15" fmla="*/ 0 h 336550"/>
                <a:gd name="connsiteX16" fmla="*/ 176994 w 338138"/>
                <a:gd name="connsiteY16" fmla="*/ 7888 h 336550"/>
                <a:gd name="connsiteX17" fmla="*/ 176994 w 338138"/>
                <a:gd name="connsiteY17" fmla="*/ 13146 h 336550"/>
                <a:gd name="connsiteX18" fmla="*/ 330213 w 338138"/>
                <a:gd name="connsiteY18" fmla="*/ 13146 h 336550"/>
                <a:gd name="connsiteX19" fmla="*/ 338138 w 338138"/>
                <a:gd name="connsiteY19" fmla="*/ 21034 h 336550"/>
                <a:gd name="connsiteX20" fmla="*/ 330213 w 338138"/>
                <a:gd name="connsiteY20" fmla="*/ 28922 h 336550"/>
                <a:gd name="connsiteX21" fmla="*/ 330213 w 338138"/>
                <a:gd name="connsiteY21" fmla="*/ 44698 h 336550"/>
                <a:gd name="connsiteX22" fmla="*/ 322288 w 338138"/>
                <a:gd name="connsiteY22" fmla="*/ 52586 h 336550"/>
                <a:gd name="connsiteX23" fmla="*/ 322288 w 338138"/>
                <a:gd name="connsiteY23" fmla="*/ 252413 h 336550"/>
                <a:gd name="connsiteX24" fmla="*/ 311721 w 338138"/>
                <a:gd name="connsiteY24" fmla="*/ 260301 h 336550"/>
                <a:gd name="connsiteX25" fmla="*/ 176994 w 338138"/>
                <a:gd name="connsiteY25" fmla="*/ 260301 h 336550"/>
                <a:gd name="connsiteX26" fmla="*/ 176994 w 338138"/>
                <a:gd name="connsiteY26" fmla="*/ 320774 h 336550"/>
                <a:gd name="connsiteX27" fmla="*/ 245679 w 338138"/>
                <a:gd name="connsiteY27" fmla="*/ 320774 h 336550"/>
                <a:gd name="connsiteX28" fmla="*/ 253604 w 338138"/>
                <a:gd name="connsiteY28" fmla="*/ 328662 h 336550"/>
                <a:gd name="connsiteX29" fmla="*/ 245679 w 338138"/>
                <a:gd name="connsiteY29" fmla="*/ 336550 h 336550"/>
                <a:gd name="connsiteX30" fmla="*/ 92459 w 338138"/>
                <a:gd name="connsiteY30" fmla="*/ 336550 h 336550"/>
                <a:gd name="connsiteX31" fmla="*/ 84534 w 338138"/>
                <a:gd name="connsiteY31" fmla="*/ 328662 h 336550"/>
                <a:gd name="connsiteX32" fmla="*/ 92459 w 338138"/>
                <a:gd name="connsiteY32" fmla="*/ 320774 h 336550"/>
                <a:gd name="connsiteX33" fmla="*/ 161144 w 338138"/>
                <a:gd name="connsiteY33" fmla="*/ 320774 h 336550"/>
                <a:gd name="connsiteX34" fmla="*/ 161144 w 338138"/>
                <a:gd name="connsiteY34" fmla="*/ 260301 h 336550"/>
                <a:gd name="connsiteX35" fmla="*/ 26417 w 338138"/>
                <a:gd name="connsiteY35" fmla="*/ 260301 h 336550"/>
                <a:gd name="connsiteX36" fmla="*/ 18492 w 338138"/>
                <a:gd name="connsiteY36" fmla="*/ 252413 h 336550"/>
                <a:gd name="connsiteX37" fmla="*/ 18492 w 338138"/>
                <a:gd name="connsiteY37" fmla="*/ 52586 h 336550"/>
                <a:gd name="connsiteX38" fmla="*/ 15850 w 338138"/>
                <a:gd name="connsiteY38" fmla="*/ 52586 h 336550"/>
                <a:gd name="connsiteX39" fmla="*/ 7925 w 338138"/>
                <a:gd name="connsiteY39" fmla="*/ 44698 h 336550"/>
                <a:gd name="connsiteX40" fmla="*/ 7925 w 338138"/>
                <a:gd name="connsiteY40" fmla="*/ 28922 h 336550"/>
                <a:gd name="connsiteX41" fmla="*/ 0 w 338138"/>
                <a:gd name="connsiteY41" fmla="*/ 21034 h 336550"/>
                <a:gd name="connsiteX42" fmla="*/ 7925 w 338138"/>
                <a:gd name="connsiteY42" fmla="*/ 13146 h 336550"/>
                <a:gd name="connsiteX43" fmla="*/ 161144 w 338138"/>
                <a:gd name="connsiteY43" fmla="*/ 13146 h 336550"/>
                <a:gd name="connsiteX44" fmla="*/ 161144 w 338138"/>
                <a:gd name="connsiteY44" fmla="*/ 7888 h 336550"/>
                <a:gd name="connsiteX45" fmla="*/ 169069 w 33813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38138" h="336550">
                  <a:moveTo>
                    <a:pt x="153843" y="107950"/>
                  </a:moveTo>
                  <a:cubicBezTo>
                    <a:pt x="155142" y="107950"/>
                    <a:pt x="157740" y="107950"/>
                    <a:pt x="159039" y="109254"/>
                  </a:cubicBezTo>
                  <a:cubicBezTo>
                    <a:pt x="159039" y="109254"/>
                    <a:pt x="159039" y="109254"/>
                    <a:pt x="198005" y="136639"/>
                  </a:cubicBezTo>
                  <a:cubicBezTo>
                    <a:pt x="201901" y="137943"/>
                    <a:pt x="203200" y="141855"/>
                    <a:pt x="203200" y="144463"/>
                  </a:cubicBezTo>
                  <a:cubicBezTo>
                    <a:pt x="203200" y="147071"/>
                    <a:pt x="201901" y="150983"/>
                    <a:pt x="198005" y="152287"/>
                  </a:cubicBezTo>
                  <a:cubicBezTo>
                    <a:pt x="198005" y="152287"/>
                    <a:pt x="198005" y="152287"/>
                    <a:pt x="159039" y="178367"/>
                  </a:cubicBezTo>
                  <a:cubicBezTo>
                    <a:pt x="157740" y="179671"/>
                    <a:pt x="155142" y="180975"/>
                    <a:pt x="153843" y="180975"/>
                  </a:cubicBezTo>
                  <a:cubicBezTo>
                    <a:pt x="149947" y="180975"/>
                    <a:pt x="146050" y="178367"/>
                    <a:pt x="146050" y="171847"/>
                  </a:cubicBezTo>
                  <a:cubicBezTo>
                    <a:pt x="146050" y="171847"/>
                    <a:pt x="146050" y="171847"/>
                    <a:pt x="146050" y="117078"/>
                  </a:cubicBezTo>
                  <a:cubicBezTo>
                    <a:pt x="146050" y="110558"/>
                    <a:pt x="149947" y="107950"/>
                    <a:pt x="153843" y="107950"/>
                  </a:cubicBezTo>
                  <a:close/>
                  <a:moveTo>
                    <a:pt x="169069" y="69850"/>
                  </a:moveTo>
                  <a:cubicBezTo>
                    <a:pt x="128300" y="69850"/>
                    <a:pt x="95250" y="102900"/>
                    <a:pt x="95250" y="143669"/>
                  </a:cubicBezTo>
                  <a:cubicBezTo>
                    <a:pt x="95250" y="184438"/>
                    <a:pt x="128300" y="217488"/>
                    <a:pt x="169069" y="217488"/>
                  </a:cubicBezTo>
                  <a:cubicBezTo>
                    <a:pt x="209838" y="217488"/>
                    <a:pt x="242888" y="184438"/>
                    <a:pt x="242888" y="143669"/>
                  </a:cubicBezTo>
                  <a:cubicBezTo>
                    <a:pt x="242888" y="102900"/>
                    <a:pt x="209838" y="69850"/>
                    <a:pt x="169069" y="69850"/>
                  </a:cubicBezTo>
                  <a:close/>
                  <a:moveTo>
                    <a:pt x="169069" y="0"/>
                  </a:moveTo>
                  <a:cubicBezTo>
                    <a:pt x="173032" y="0"/>
                    <a:pt x="176994" y="3944"/>
                    <a:pt x="176994" y="7888"/>
                  </a:cubicBezTo>
                  <a:cubicBezTo>
                    <a:pt x="176994" y="7888"/>
                    <a:pt x="176994" y="7888"/>
                    <a:pt x="176994" y="13146"/>
                  </a:cubicBezTo>
                  <a:cubicBezTo>
                    <a:pt x="176994" y="13146"/>
                    <a:pt x="176994" y="13146"/>
                    <a:pt x="330213" y="13146"/>
                  </a:cubicBezTo>
                  <a:cubicBezTo>
                    <a:pt x="334176" y="13146"/>
                    <a:pt x="338138" y="17090"/>
                    <a:pt x="338138" y="21034"/>
                  </a:cubicBezTo>
                  <a:cubicBezTo>
                    <a:pt x="338138" y="26293"/>
                    <a:pt x="334176" y="28922"/>
                    <a:pt x="330213" y="28922"/>
                  </a:cubicBezTo>
                  <a:cubicBezTo>
                    <a:pt x="330213" y="28922"/>
                    <a:pt x="330213" y="28922"/>
                    <a:pt x="330213" y="44698"/>
                  </a:cubicBezTo>
                  <a:cubicBezTo>
                    <a:pt x="330213" y="49956"/>
                    <a:pt x="326250" y="52586"/>
                    <a:pt x="322288" y="52586"/>
                  </a:cubicBezTo>
                  <a:cubicBezTo>
                    <a:pt x="322288" y="52586"/>
                    <a:pt x="322288" y="52586"/>
                    <a:pt x="322288" y="252413"/>
                  </a:cubicBezTo>
                  <a:cubicBezTo>
                    <a:pt x="322288" y="256357"/>
                    <a:pt x="317005" y="260301"/>
                    <a:pt x="311721" y="260301"/>
                  </a:cubicBezTo>
                  <a:cubicBezTo>
                    <a:pt x="311721" y="260301"/>
                    <a:pt x="311721" y="260301"/>
                    <a:pt x="176994" y="260301"/>
                  </a:cubicBezTo>
                  <a:cubicBezTo>
                    <a:pt x="176994" y="260301"/>
                    <a:pt x="176994" y="260301"/>
                    <a:pt x="176994" y="320774"/>
                  </a:cubicBezTo>
                  <a:cubicBezTo>
                    <a:pt x="176994" y="320774"/>
                    <a:pt x="176994" y="320774"/>
                    <a:pt x="245679" y="320774"/>
                  </a:cubicBezTo>
                  <a:cubicBezTo>
                    <a:pt x="249641" y="320774"/>
                    <a:pt x="253604" y="324718"/>
                    <a:pt x="253604" y="328662"/>
                  </a:cubicBezTo>
                  <a:cubicBezTo>
                    <a:pt x="253604" y="332606"/>
                    <a:pt x="249641" y="336550"/>
                    <a:pt x="245679" y="336550"/>
                  </a:cubicBezTo>
                  <a:cubicBezTo>
                    <a:pt x="245679" y="336550"/>
                    <a:pt x="245679" y="336550"/>
                    <a:pt x="92459" y="336550"/>
                  </a:cubicBezTo>
                  <a:cubicBezTo>
                    <a:pt x="88497" y="336550"/>
                    <a:pt x="84534" y="332606"/>
                    <a:pt x="84534" y="328662"/>
                  </a:cubicBezTo>
                  <a:cubicBezTo>
                    <a:pt x="84534" y="324718"/>
                    <a:pt x="88497" y="320774"/>
                    <a:pt x="92459" y="320774"/>
                  </a:cubicBezTo>
                  <a:cubicBezTo>
                    <a:pt x="92459" y="320774"/>
                    <a:pt x="92459" y="320774"/>
                    <a:pt x="161144" y="320774"/>
                  </a:cubicBezTo>
                  <a:cubicBezTo>
                    <a:pt x="161144" y="320774"/>
                    <a:pt x="161144" y="320774"/>
                    <a:pt x="161144" y="260301"/>
                  </a:cubicBezTo>
                  <a:cubicBezTo>
                    <a:pt x="161144" y="260301"/>
                    <a:pt x="161144" y="260301"/>
                    <a:pt x="26417" y="260301"/>
                  </a:cubicBezTo>
                  <a:cubicBezTo>
                    <a:pt x="21133" y="260301"/>
                    <a:pt x="18492" y="256357"/>
                    <a:pt x="18492" y="252413"/>
                  </a:cubicBezTo>
                  <a:cubicBezTo>
                    <a:pt x="18492" y="252413"/>
                    <a:pt x="18492" y="252413"/>
                    <a:pt x="18492" y="52586"/>
                  </a:cubicBezTo>
                  <a:cubicBezTo>
                    <a:pt x="18492" y="52586"/>
                    <a:pt x="18492" y="52586"/>
                    <a:pt x="15850" y="52586"/>
                  </a:cubicBezTo>
                  <a:cubicBezTo>
                    <a:pt x="11888" y="52586"/>
                    <a:pt x="7925" y="49956"/>
                    <a:pt x="7925" y="44698"/>
                  </a:cubicBezTo>
                  <a:cubicBezTo>
                    <a:pt x="7925" y="44698"/>
                    <a:pt x="7925" y="44698"/>
                    <a:pt x="7925" y="28922"/>
                  </a:cubicBezTo>
                  <a:cubicBezTo>
                    <a:pt x="3962" y="28922"/>
                    <a:pt x="0" y="26293"/>
                    <a:pt x="0" y="21034"/>
                  </a:cubicBezTo>
                  <a:cubicBezTo>
                    <a:pt x="0" y="17090"/>
                    <a:pt x="3962" y="13146"/>
                    <a:pt x="7925" y="13146"/>
                  </a:cubicBezTo>
                  <a:cubicBezTo>
                    <a:pt x="7925" y="13146"/>
                    <a:pt x="7925" y="13146"/>
                    <a:pt x="161144" y="13146"/>
                  </a:cubicBezTo>
                  <a:cubicBezTo>
                    <a:pt x="161144" y="13146"/>
                    <a:pt x="161144" y="13146"/>
                    <a:pt x="161144" y="7888"/>
                  </a:cubicBezTo>
                  <a:cubicBezTo>
                    <a:pt x="161144" y="3944"/>
                    <a:pt x="165107" y="0"/>
                    <a:pt x="169069" y="0"/>
                  </a:cubicBezTo>
                  <a:close/>
                </a:path>
              </a:pathLst>
            </a:custGeom>
            <a:solidFill>
              <a:schemeClr val="bg1"/>
            </a:solidFill>
            <a:ln>
              <a:noFill/>
            </a:ln>
            <a:extLst/>
          </p:spPr>
          <p:txBody>
            <a:bodyPr anchor="ctr"/>
            <a:lstStyle/>
            <a:p>
              <a:pPr algn="ctr"/>
              <a:endParaRPr/>
            </a:p>
          </p:txBody>
        </p:sp>
        <p:sp>
          <p:nvSpPr>
            <p:cNvPr id="15" name="íślíḋè-Freeform: Shape 42"/>
            <p:cNvSpPr>
              <a:spLocks/>
            </p:cNvSpPr>
            <p:nvPr/>
          </p:nvSpPr>
          <p:spPr bwMode="auto">
            <a:xfrm>
              <a:off x="5540870" y="5526724"/>
              <a:ext cx="1050430" cy="971818"/>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tx1">
                <a:lumMod val="65000"/>
                <a:lumOff val="35000"/>
              </a:schemeClr>
            </a:solidFill>
            <a:ln w="9525">
              <a:noFill/>
              <a:round/>
              <a:headEnd/>
              <a:tailEnd/>
            </a:ln>
          </p:spPr>
          <p:txBody>
            <a:bodyPr anchor="ctr"/>
            <a:lstStyle/>
            <a:p>
              <a:pPr algn="ctr"/>
              <a:endParaRPr/>
            </a:p>
          </p:txBody>
        </p:sp>
      </p:grpSp>
    </p:spTree>
    <p:extLst>
      <p:ext uri="{BB962C8B-B14F-4D97-AF65-F5344CB8AC3E}">
        <p14:creationId xmlns:p14="http://schemas.microsoft.com/office/powerpoint/2010/main" val="4603858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述职报告"/>
</p:tagLst>
</file>

<file path=ppt/tags/tag10.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5.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6.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7.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8.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9.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2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23.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25.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2"/>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fontScheme name="4rhhs1mz">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401</TotalTime>
  <Words>1404</Words>
  <Application>Microsoft Office PowerPoint</Application>
  <PresentationFormat>宽屏</PresentationFormat>
  <Paragraphs>242</Paragraphs>
  <Slides>24</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微软雅黑 Light</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淡雅码头</dc:title>
  <dc:creator>第一PPT</dc:creator>
  <cp:keywords>www.1ppt.com</cp:keywords>
  <dc:description>第一PPT</dc:description>
  <cp:lastModifiedBy>Alan Yuan</cp:lastModifiedBy>
  <cp:revision>23</cp:revision>
  <dcterms:created xsi:type="dcterms:W3CDTF">2017-07-30T15:30:02Z</dcterms:created>
  <dcterms:modified xsi:type="dcterms:W3CDTF">2018-12-13T13:08:05Z</dcterms:modified>
</cp:coreProperties>
</file>