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27"/>
  </p:notesMasterIdLst>
  <p:sldIdLst>
    <p:sldId id="286" r:id="rId2"/>
    <p:sldId id="261" r:id="rId3"/>
    <p:sldId id="262" r:id="rId4"/>
    <p:sldId id="279" r:id="rId5"/>
    <p:sldId id="270" r:id="rId6"/>
    <p:sldId id="278" r:id="rId7"/>
    <p:sldId id="285" r:id="rId8"/>
    <p:sldId id="277" r:id="rId9"/>
    <p:sldId id="266" r:id="rId10"/>
    <p:sldId id="282" r:id="rId11"/>
    <p:sldId id="272" r:id="rId12"/>
    <p:sldId id="273" r:id="rId13"/>
    <p:sldId id="275" r:id="rId14"/>
    <p:sldId id="265" r:id="rId15"/>
    <p:sldId id="271" r:id="rId16"/>
    <p:sldId id="274" r:id="rId17"/>
    <p:sldId id="276" r:id="rId18"/>
    <p:sldId id="268" r:id="rId19"/>
    <p:sldId id="281" r:id="rId20"/>
    <p:sldId id="264" r:id="rId21"/>
    <p:sldId id="280" r:id="rId22"/>
    <p:sldId id="283" r:id="rId23"/>
    <p:sldId id="284" r:id="rId24"/>
    <p:sldId id="269" r:id="rId25"/>
    <p:sldId id="267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96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0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1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76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3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3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59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74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40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98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18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2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67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6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828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07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8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8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68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1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9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3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5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8270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时尚工作总结汇报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9077" y="3526647"/>
              <a:ext cx="1553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汇报人：第一</a:t>
              </a:r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97489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4089035" y="2080239"/>
            <a:ext cx="4027645" cy="3563387"/>
            <a:chOff x="4089035" y="2080239"/>
            <a:chExt cx="4027645" cy="3563387"/>
          </a:xfrm>
        </p:grpSpPr>
        <p:sp>
          <p:nvSpPr>
            <p:cNvPr id="4" name="ïṡḻiďé"/>
            <p:cNvSpPr/>
            <p:nvPr/>
          </p:nvSpPr>
          <p:spPr>
            <a:xfrm>
              <a:off x="4709661" y="2306930"/>
              <a:ext cx="2772678" cy="314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70" extrusionOk="0">
                  <a:moveTo>
                    <a:pt x="538" y="6909"/>
                  </a:moveTo>
                  <a:cubicBezTo>
                    <a:pt x="1461" y="7610"/>
                    <a:pt x="2084" y="8535"/>
                    <a:pt x="2344" y="9550"/>
                  </a:cubicBezTo>
                  <a:cubicBezTo>
                    <a:pt x="2607" y="10563"/>
                    <a:pt x="2500" y="11653"/>
                    <a:pt x="2066" y="12653"/>
                  </a:cubicBezTo>
                  <a:cubicBezTo>
                    <a:pt x="1851" y="13153"/>
                    <a:pt x="1549" y="13624"/>
                    <a:pt x="1175" y="14047"/>
                  </a:cubicBezTo>
                  <a:cubicBezTo>
                    <a:pt x="988" y="14258"/>
                    <a:pt x="783" y="14456"/>
                    <a:pt x="563" y="14641"/>
                  </a:cubicBezTo>
                  <a:cubicBezTo>
                    <a:pt x="535" y="14664"/>
                    <a:pt x="508" y="14687"/>
                    <a:pt x="480" y="14710"/>
                  </a:cubicBezTo>
                  <a:cubicBezTo>
                    <a:pt x="448" y="14736"/>
                    <a:pt x="416" y="14761"/>
                    <a:pt x="384" y="14787"/>
                  </a:cubicBezTo>
                  <a:cubicBezTo>
                    <a:pt x="262" y="14888"/>
                    <a:pt x="169" y="15015"/>
                    <a:pt x="114" y="15148"/>
                  </a:cubicBezTo>
                  <a:cubicBezTo>
                    <a:pt x="5" y="15419"/>
                    <a:pt x="39" y="15673"/>
                    <a:pt x="115" y="15884"/>
                  </a:cubicBezTo>
                  <a:cubicBezTo>
                    <a:pt x="195" y="16097"/>
                    <a:pt x="324" y="16283"/>
                    <a:pt x="510" y="16443"/>
                  </a:cubicBezTo>
                  <a:cubicBezTo>
                    <a:pt x="604" y="16523"/>
                    <a:pt x="714" y="16596"/>
                    <a:pt x="845" y="16653"/>
                  </a:cubicBezTo>
                  <a:cubicBezTo>
                    <a:pt x="977" y="16710"/>
                    <a:pt x="1132" y="16749"/>
                    <a:pt x="1297" y="16755"/>
                  </a:cubicBezTo>
                  <a:cubicBezTo>
                    <a:pt x="1379" y="16758"/>
                    <a:pt x="1462" y="16752"/>
                    <a:pt x="1542" y="16738"/>
                  </a:cubicBezTo>
                  <a:cubicBezTo>
                    <a:pt x="1582" y="16731"/>
                    <a:pt x="1622" y="16722"/>
                    <a:pt x="1660" y="16711"/>
                  </a:cubicBezTo>
                  <a:cubicBezTo>
                    <a:pt x="1682" y="16705"/>
                    <a:pt x="1703" y="16698"/>
                    <a:pt x="1725" y="16692"/>
                  </a:cubicBezTo>
                  <a:cubicBezTo>
                    <a:pt x="1761" y="16682"/>
                    <a:pt x="1797" y="16672"/>
                    <a:pt x="1833" y="16661"/>
                  </a:cubicBezTo>
                  <a:cubicBezTo>
                    <a:pt x="1870" y="16652"/>
                    <a:pt x="1906" y="16642"/>
                    <a:pt x="1942" y="16633"/>
                  </a:cubicBezTo>
                  <a:cubicBezTo>
                    <a:pt x="2088" y="16595"/>
                    <a:pt x="2235" y="16563"/>
                    <a:pt x="2384" y="16535"/>
                  </a:cubicBezTo>
                  <a:cubicBezTo>
                    <a:pt x="2977" y="16425"/>
                    <a:pt x="3590" y="16393"/>
                    <a:pt x="4193" y="16443"/>
                  </a:cubicBezTo>
                  <a:cubicBezTo>
                    <a:pt x="5401" y="16540"/>
                    <a:pt x="6568" y="16973"/>
                    <a:pt x="7492" y="17666"/>
                  </a:cubicBezTo>
                  <a:cubicBezTo>
                    <a:pt x="8420" y="18356"/>
                    <a:pt x="9100" y="19300"/>
                    <a:pt x="9406" y="20334"/>
                  </a:cubicBezTo>
                  <a:cubicBezTo>
                    <a:pt x="9425" y="20399"/>
                    <a:pt x="9443" y="20464"/>
                    <a:pt x="9460" y="20529"/>
                  </a:cubicBezTo>
                  <a:cubicBezTo>
                    <a:pt x="9468" y="20561"/>
                    <a:pt x="9475" y="20594"/>
                    <a:pt x="9483" y="20627"/>
                  </a:cubicBezTo>
                  <a:cubicBezTo>
                    <a:pt x="9488" y="20647"/>
                    <a:pt x="9492" y="20666"/>
                    <a:pt x="9497" y="20686"/>
                  </a:cubicBezTo>
                  <a:cubicBezTo>
                    <a:pt x="9499" y="20695"/>
                    <a:pt x="9501" y="20704"/>
                    <a:pt x="9503" y="20713"/>
                  </a:cubicBezTo>
                  <a:cubicBezTo>
                    <a:pt x="9508" y="20728"/>
                    <a:pt x="9512" y="20744"/>
                    <a:pt x="9517" y="20759"/>
                  </a:cubicBezTo>
                  <a:cubicBezTo>
                    <a:pt x="9552" y="20878"/>
                    <a:pt x="9606" y="20989"/>
                    <a:pt x="9688" y="21099"/>
                  </a:cubicBezTo>
                  <a:cubicBezTo>
                    <a:pt x="9769" y="21207"/>
                    <a:pt x="9878" y="21306"/>
                    <a:pt x="10002" y="21381"/>
                  </a:cubicBezTo>
                  <a:cubicBezTo>
                    <a:pt x="10253" y="21532"/>
                    <a:pt x="10545" y="21583"/>
                    <a:pt x="10808" y="21567"/>
                  </a:cubicBezTo>
                  <a:cubicBezTo>
                    <a:pt x="11073" y="21551"/>
                    <a:pt x="11324" y="21474"/>
                    <a:pt x="11546" y="21332"/>
                  </a:cubicBezTo>
                  <a:cubicBezTo>
                    <a:pt x="11766" y="21192"/>
                    <a:pt x="11953" y="20969"/>
                    <a:pt x="12021" y="20712"/>
                  </a:cubicBezTo>
                  <a:cubicBezTo>
                    <a:pt x="12040" y="20640"/>
                    <a:pt x="12058" y="20569"/>
                    <a:pt x="12076" y="20498"/>
                  </a:cubicBezTo>
                  <a:cubicBezTo>
                    <a:pt x="12094" y="20432"/>
                    <a:pt x="12113" y="20368"/>
                    <a:pt x="12134" y="20303"/>
                  </a:cubicBezTo>
                  <a:cubicBezTo>
                    <a:pt x="12215" y="20044"/>
                    <a:pt x="12319" y="19791"/>
                    <a:pt x="12442" y="19546"/>
                  </a:cubicBezTo>
                  <a:cubicBezTo>
                    <a:pt x="12933" y="18564"/>
                    <a:pt x="13762" y="17719"/>
                    <a:pt x="14798" y="17166"/>
                  </a:cubicBezTo>
                  <a:cubicBezTo>
                    <a:pt x="15832" y="16609"/>
                    <a:pt x="17063" y="16343"/>
                    <a:pt x="18274" y="16412"/>
                  </a:cubicBezTo>
                  <a:cubicBezTo>
                    <a:pt x="18576" y="16429"/>
                    <a:pt x="18877" y="16466"/>
                    <a:pt x="19174" y="16523"/>
                  </a:cubicBezTo>
                  <a:cubicBezTo>
                    <a:pt x="19322" y="16551"/>
                    <a:pt x="19469" y="16584"/>
                    <a:pt x="19614" y="16622"/>
                  </a:cubicBezTo>
                  <a:cubicBezTo>
                    <a:pt x="19687" y="16641"/>
                    <a:pt x="19759" y="16661"/>
                    <a:pt x="19831" y="16683"/>
                  </a:cubicBezTo>
                  <a:cubicBezTo>
                    <a:pt x="19845" y="16687"/>
                    <a:pt x="19859" y="16690"/>
                    <a:pt x="19873" y="16694"/>
                  </a:cubicBezTo>
                  <a:cubicBezTo>
                    <a:pt x="19893" y="16699"/>
                    <a:pt x="19914" y="16704"/>
                    <a:pt x="19934" y="16709"/>
                  </a:cubicBezTo>
                  <a:cubicBezTo>
                    <a:pt x="19975" y="16717"/>
                    <a:pt x="20008" y="16723"/>
                    <a:pt x="20046" y="16728"/>
                  </a:cubicBezTo>
                  <a:cubicBezTo>
                    <a:pt x="20121" y="16737"/>
                    <a:pt x="20197" y="16740"/>
                    <a:pt x="20272" y="16737"/>
                  </a:cubicBezTo>
                  <a:cubicBezTo>
                    <a:pt x="20577" y="16722"/>
                    <a:pt x="20847" y="16603"/>
                    <a:pt x="21043" y="16447"/>
                  </a:cubicBezTo>
                  <a:cubicBezTo>
                    <a:pt x="21241" y="16290"/>
                    <a:pt x="21384" y="16093"/>
                    <a:pt x="21460" y="15864"/>
                  </a:cubicBezTo>
                  <a:cubicBezTo>
                    <a:pt x="21536" y="15637"/>
                    <a:pt x="21535" y="15362"/>
                    <a:pt x="21412" y="15118"/>
                  </a:cubicBezTo>
                  <a:cubicBezTo>
                    <a:pt x="21352" y="14997"/>
                    <a:pt x="21266" y="14888"/>
                    <a:pt x="21168" y="14801"/>
                  </a:cubicBezTo>
                  <a:cubicBezTo>
                    <a:pt x="21156" y="14789"/>
                    <a:pt x="21144" y="14778"/>
                    <a:pt x="21131" y="14768"/>
                  </a:cubicBezTo>
                  <a:cubicBezTo>
                    <a:pt x="21121" y="14759"/>
                    <a:pt x="21110" y="14751"/>
                    <a:pt x="21100" y="14742"/>
                  </a:cubicBezTo>
                  <a:cubicBezTo>
                    <a:pt x="21085" y="14730"/>
                    <a:pt x="21069" y="14718"/>
                    <a:pt x="21054" y="14706"/>
                  </a:cubicBezTo>
                  <a:cubicBezTo>
                    <a:pt x="21027" y="14683"/>
                    <a:pt x="21000" y="14660"/>
                    <a:pt x="20972" y="14638"/>
                  </a:cubicBezTo>
                  <a:cubicBezTo>
                    <a:pt x="20086" y="13898"/>
                    <a:pt x="19447" y="12932"/>
                    <a:pt x="19183" y="11888"/>
                  </a:cubicBezTo>
                  <a:cubicBezTo>
                    <a:pt x="18915" y="10846"/>
                    <a:pt x="19029" y="9733"/>
                    <a:pt x="19498" y="8745"/>
                  </a:cubicBezTo>
                  <a:cubicBezTo>
                    <a:pt x="19730" y="8251"/>
                    <a:pt x="20049" y="7788"/>
                    <a:pt x="20437" y="7376"/>
                  </a:cubicBezTo>
                  <a:cubicBezTo>
                    <a:pt x="20631" y="7169"/>
                    <a:pt x="20842" y="6976"/>
                    <a:pt x="21068" y="6797"/>
                  </a:cubicBezTo>
                  <a:cubicBezTo>
                    <a:pt x="21086" y="6783"/>
                    <a:pt x="21103" y="6768"/>
                    <a:pt x="21121" y="6754"/>
                  </a:cubicBezTo>
                  <a:cubicBezTo>
                    <a:pt x="21140" y="6738"/>
                    <a:pt x="21177" y="6706"/>
                    <a:pt x="21195" y="6687"/>
                  </a:cubicBezTo>
                  <a:cubicBezTo>
                    <a:pt x="21240" y="6644"/>
                    <a:pt x="21282" y="6597"/>
                    <a:pt x="21321" y="6545"/>
                  </a:cubicBezTo>
                  <a:cubicBezTo>
                    <a:pt x="21398" y="6443"/>
                    <a:pt x="21460" y="6324"/>
                    <a:pt x="21494" y="6198"/>
                  </a:cubicBezTo>
                  <a:cubicBezTo>
                    <a:pt x="21566" y="5945"/>
                    <a:pt x="21523" y="5678"/>
                    <a:pt x="21405" y="5462"/>
                  </a:cubicBezTo>
                  <a:cubicBezTo>
                    <a:pt x="21288" y="5244"/>
                    <a:pt x="21102" y="5063"/>
                    <a:pt x="20863" y="4939"/>
                  </a:cubicBezTo>
                  <a:cubicBezTo>
                    <a:pt x="20627" y="4815"/>
                    <a:pt x="20327" y="4759"/>
                    <a:pt x="20047" y="4795"/>
                  </a:cubicBezTo>
                  <a:cubicBezTo>
                    <a:pt x="19977" y="4804"/>
                    <a:pt x="19909" y="4818"/>
                    <a:pt x="19844" y="4836"/>
                  </a:cubicBezTo>
                  <a:cubicBezTo>
                    <a:pt x="19803" y="4847"/>
                    <a:pt x="19762" y="4859"/>
                    <a:pt x="19721" y="4870"/>
                  </a:cubicBezTo>
                  <a:cubicBezTo>
                    <a:pt x="19653" y="4889"/>
                    <a:pt x="19577" y="4908"/>
                    <a:pt x="19505" y="4926"/>
                  </a:cubicBezTo>
                  <a:cubicBezTo>
                    <a:pt x="19358" y="4961"/>
                    <a:pt x="19209" y="4992"/>
                    <a:pt x="19060" y="5018"/>
                  </a:cubicBezTo>
                  <a:cubicBezTo>
                    <a:pt x="18463" y="5122"/>
                    <a:pt x="17850" y="5149"/>
                    <a:pt x="17246" y="5096"/>
                  </a:cubicBezTo>
                  <a:cubicBezTo>
                    <a:pt x="16038" y="4993"/>
                    <a:pt x="14878" y="4552"/>
                    <a:pt x="13961" y="3850"/>
                  </a:cubicBezTo>
                  <a:cubicBezTo>
                    <a:pt x="13041" y="3153"/>
                    <a:pt x="12371" y="2203"/>
                    <a:pt x="12075" y="1166"/>
                  </a:cubicBezTo>
                  <a:cubicBezTo>
                    <a:pt x="12057" y="1101"/>
                    <a:pt x="12039" y="1036"/>
                    <a:pt x="12023" y="971"/>
                  </a:cubicBezTo>
                  <a:cubicBezTo>
                    <a:pt x="12015" y="934"/>
                    <a:pt x="12006" y="898"/>
                    <a:pt x="11998" y="861"/>
                  </a:cubicBezTo>
                  <a:cubicBezTo>
                    <a:pt x="11995" y="852"/>
                    <a:pt x="11993" y="843"/>
                    <a:pt x="11991" y="833"/>
                  </a:cubicBezTo>
                  <a:cubicBezTo>
                    <a:pt x="11985" y="815"/>
                    <a:pt x="11979" y="796"/>
                    <a:pt x="11974" y="777"/>
                  </a:cubicBezTo>
                  <a:cubicBezTo>
                    <a:pt x="11963" y="745"/>
                    <a:pt x="11951" y="715"/>
                    <a:pt x="11937" y="684"/>
                  </a:cubicBezTo>
                  <a:cubicBezTo>
                    <a:pt x="11829" y="437"/>
                    <a:pt x="11599" y="233"/>
                    <a:pt x="11351" y="127"/>
                  </a:cubicBezTo>
                  <a:cubicBezTo>
                    <a:pt x="11101" y="18"/>
                    <a:pt x="10837" y="-17"/>
                    <a:pt x="10575" y="7"/>
                  </a:cubicBezTo>
                  <a:cubicBezTo>
                    <a:pt x="10315" y="32"/>
                    <a:pt x="10046" y="122"/>
                    <a:pt x="9826" y="300"/>
                  </a:cubicBezTo>
                  <a:cubicBezTo>
                    <a:pt x="9718" y="388"/>
                    <a:pt x="9626" y="498"/>
                    <a:pt x="9562" y="615"/>
                  </a:cubicBezTo>
                  <a:cubicBezTo>
                    <a:pt x="9530" y="674"/>
                    <a:pt x="9505" y="735"/>
                    <a:pt x="9485" y="795"/>
                  </a:cubicBezTo>
                  <a:cubicBezTo>
                    <a:pt x="9481" y="810"/>
                    <a:pt x="9476" y="825"/>
                    <a:pt x="9472" y="840"/>
                  </a:cubicBezTo>
                  <a:cubicBezTo>
                    <a:pt x="9469" y="853"/>
                    <a:pt x="9466" y="866"/>
                    <a:pt x="9463" y="879"/>
                  </a:cubicBezTo>
                  <a:cubicBezTo>
                    <a:pt x="9459" y="897"/>
                    <a:pt x="9455" y="914"/>
                    <a:pt x="9450" y="932"/>
                  </a:cubicBezTo>
                  <a:cubicBezTo>
                    <a:pt x="9420" y="1060"/>
                    <a:pt x="9382" y="1193"/>
                    <a:pt x="9340" y="1321"/>
                  </a:cubicBezTo>
                  <a:cubicBezTo>
                    <a:pt x="9256" y="1578"/>
                    <a:pt x="9150" y="1830"/>
                    <a:pt x="9023" y="2073"/>
                  </a:cubicBezTo>
                  <a:cubicBezTo>
                    <a:pt x="8517" y="3047"/>
                    <a:pt x="7672" y="3880"/>
                    <a:pt x="6626" y="4420"/>
                  </a:cubicBezTo>
                  <a:cubicBezTo>
                    <a:pt x="5578" y="4965"/>
                    <a:pt x="4368" y="5265"/>
                    <a:pt x="3198" y="5207"/>
                  </a:cubicBezTo>
                  <a:cubicBezTo>
                    <a:pt x="2906" y="5192"/>
                    <a:pt x="2617" y="5155"/>
                    <a:pt x="2336" y="5095"/>
                  </a:cubicBezTo>
                  <a:cubicBezTo>
                    <a:pt x="2195" y="5065"/>
                    <a:pt x="2056" y="5030"/>
                    <a:pt x="1920" y="4988"/>
                  </a:cubicBezTo>
                  <a:cubicBezTo>
                    <a:pt x="1886" y="4977"/>
                    <a:pt x="1852" y="4966"/>
                    <a:pt x="1818" y="4956"/>
                  </a:cubicBezTo>
                  <a:cubicBezTo>
                    <a:pt x="1781" y="4943"/>
                    <a:pt x="1743" y="4930"/>
                    <a:pt x="1706" y="4918"/>
                  </a:cubicBezTo>
                  <a:cubicBezTo>
                    <a:pt x="1594" y="4880"/>
                    <a:pt x="1468" y="4854"/>
                    <a:pt x="1337" y="4844"/>
                  </a:cubicBezTo>
                  <a:cubicBezTo>
                    <a:pt x="1075" y="4823"/>
                    <a:pt x="781" y="4881"/>
                    <a:pt x="542" y="5026"/>
                  </a:cubicBezTo>
                  <a:cubicBezTo>
                    <a:pt x="302" y="5169"/>
                    <a:pt x="123" y="5392"/>
                    <a:pt x="46" y="5641"/>
                  </a:cubicBezTo>
                  <a:cubicBezTo>
                    <a:pt x="-34" y="5890"/>
                    <a:pt x="-4" y="6161"/>
                    <a:pt x="100" y="6382"/>
                  </a:cubicBezTo>
                  <a:cubicBezTo>
                    <a:pt x="203" y="6605"/>
                    <a:pt x="368" y="6779"/>
                    <a:pt x="541" y="6911"/>
                  </a:cubicBezTo>
                  <a:cubicBezTo>
                    <a:pt x="599" y="6852"/>
                    <a:pt x="656" y="6793"/>
                    <a:pt x="714" y="6734"/>
                  </a:cubicBezTo>
                  <a:cubicBezTo>
                    <a:pt x="772" y="6675"/>
                    <a:pt x="830" y="6616"/>
                    <a:pt x="888" y="6557"/>
                  </a:cubicBezTo>
                  <a:cubicBezTo>
                    <a:pt x="945" y="6497"/>
                    <a:pt x="1003" y="6438"/>
                    <a:pt x="1061" y="6379"/>
                  </a:cubicBezTo>
                  <a:cubicBezTo>
                    <a:pt x="1119" y="6320"/>
                    <a:pt x="1176" y="6261"/>
                    <a:pt x="1234" y="6202"/>
                  </a:cubicBezTo>
                  <a:cubicBezTo>
                    <a:pt x="1158" y="6144"/>
                    <a:pt x="1109" y="6084"/>
                    <a:pt x="1087" y="6034"/>
                  </a:cubicBezTo>
                  <a:cubicBezTo>
                    <a:pt x="1065" y="5985"/>
                    <a:pt x="1065" y="5946"/>
                    <a:pt x="1075" y="5913"/>
                  </a:cubicBezTo>
                  <a:cubicBezTo>
                    <a:pt x="1086" y="5879"/>
                    <a:pt x="1110" y="5850"/>
                    <a:pt x="1143" y="5831"/>
                  </a:cubicBezTo>
                  <a:cubicBezTo>
                    <a:pt x="1175" y="5812"/>
                    <a:pt x="1215" y="5802"/>
                    <a:pt x="1274" y="5806"/>
                  </a:cubicBezTo>
                  <a:cubicBezTo>
                    <a:pt x="1304" y="5809"/>
                    <a:pt x="1337" y="5815"/>
                    <a:pt x="1375" y="5828"/>
                  </a:cubicBezTo>
                  <a:cubicBezTo>
                    <a:pt x="1413" y="5841"/>
                    <a:pt x="1451" y="5854"/>
                    <a:pt x="1489" y="5866"/>
                  </a:cubicBezTo>
                  <a:cubicBezTo>
                    <a:pt x="1530" y="5880"/>
                    <a:pt x="1572" y="5893"/>
                    <a:pt x="1614" y="5907"/>
                  </a:cubicBezTo>
                  <a:cubicBezTo>
                    <a:pt x="1782" y="5959"/>
                    <a:pt x="1952" y="6003"/>
                    <a:pt x="2124" y="6040"/>
                  </a:cubicBezTo>
                  <a:cubicBezTo>
                    <a:pt x="2467" y="6114"/>
                    <a:pt x="2816" y="6157"/>
                    <a:pt x="3164" y="6173"/>
                  </a:cubicBezTo>
                  <a:cubicBezTo>
                    <a:pt x="4563" y="6236"/>
                    <a:pt x="5942" y="5862"/>
                    <a:pt x="7165" y="5228"/>
                  </a:cubicBezTo>
                  <a:cubicBezTo>
                    <a:pt x="8398" y="4591"/>
                    <a:pt x="9394" y="3609"/>
                    <a:pt x="9987" y="2465"/>
                  </a:cubicBezTo>
                  <a:cubicBezTo>
                    <a:pt x="10136" y="2179"/>
                    <a:pt x="10261" y="1883"/>
                    <a:pt x="10360" y="1582"/>
                  </a:cubicBezTo>
                  <a:cubicBezTo>
                    <a:pt x="10410" y="1430"/>
                    <a:pt x="10452" y="1280"/>
                    <a:pt x="10490" y="1122"/>
                  </a:cubicBezTo>
                  <a:cubicBezTo>
                    <a:pt x="10494" y="1105"/>
                    <a:pt x="10498" y="1087"/>
                    <a:pt x="10502" y="1069"/>
                  </a:cubicBezTo>
                  <a:cubicBezTo>
                    <a:pt x="10503" y="1064"/>
                    <a:pt x="10505" y="1059"/>
                    <a:pt x="10506" y="1054"/>
                  </a:cubicBezTo>
                  <a:cubicBezTo>
                    <a:pt x="10506" y="1051"/>
                    <a:pt x="10508" y="1049"/>
                    <a:pt x="10508" y="1047"/>
                  </a:cubicBezTo>
                  <a:cubicBezTo>
                    <a:pt x="10511" y="1037"/>
                    <a:pt x="10515" y="1029"/>
                    <a:pt x="10518" y="1022"/>
                  </a:cubicBezTo>
                  <a:cubicBezTo>
                    <a:pt x="10526" y="1009"/>
                    <a:pt x="10534" y="999"/>
                    <a:pt x="10547" y="989"/>
                  </a:cubicBezTo>
                  <a:cubicBezTo>
                    <a:pt x="10570" y="968"/>
                    <a:pt x="10622" y="945"/>
                    <a:pt x="10690" y="939"/>
                  </a:cubicBezTo>
                  <a:cubicBezTo>
                    <a:pt x="10756" y="932"/>
                    <a:pt x="10830" y="944"/>
                    <a:pt x="10876" y="965"/>
                  </a:cubicBezTo>
                  <a:cubicBezTo>
                    <a:pt x="10924" y="988"/>
                    <a:pt x="10939" y="1006"/>
                    <a:pt x="10951" y="1031"/>
                  </a:cubicBezTo>
                  <a:cubicBezTo>
                    <a:pt x="10952" y="1034"/>
                    <a:pt x="10954" y="1038"/>
                    <a:pt x="10955" y="1041"/>
                  </a:cubicBezTo>
                  <a:cubicBezTo>
                    <a:pt x="10955" y="1040"/>
                    <a:pt x="10955" y="1039"/>
                    <a:pt x="10955" y="1037"/>
                  </a:cubicBezTo>
                  <a:cubicBezTo>
                    <a:pt x="10957" y="1046"/>
                    <a:pt x="10959" y="1054"/>
                    <a:pt x="10961" y="1063"/>
                  </a:cubicBezTo>
                  <a:cubicBezTo>
                    <a:pt x="10969" y="1098"/>
                    <a:pt x="10977" y="1132"/>
                    <a:pt x="10985" y="1167"/>
                  </a:cubicBezTo>
                  <a:cubicBezTo>
                    <a:pt x="11004" y="1244"/>
                    <a:pt x="11024" y="1321"/>
                    <a:pt x="11046" y="1397"/>
                  </a:cubicBezTo>
                  <a:cubicBezTo>
                    <a:pt x="11396" y="2621"/>
                    <a:pt x="12185" y="3739"/>
                    <a:pt x="13267" y="4560"/>
                  </a:cubicBezTo>
                  <a:cubicBezTo>
                    <a:pt x="13808" y="4971"/>
                    <a:pt x="14418" y="5310"/>
                    <a:pt x="15075" y="5559"/>
                  </a:cubicBezTo>
                  <a:cubicBezTo>
                    <a:pt x="15732" y="5808"/>
                    <a:pt x="16432" y="5966"/>
                    <a:pt x="17141" y="6028"/>
                  </a:cubicBezTo>
                  <a:cubicBezTo>
                    <a:pt x="17850" y="6091"/>
                    <a:pt x="18568" y="6059"/>
                    <a:pt x="19266" y="5938"/>
                  </a:cubicBezTo>
                  <a:cubicBezTo>
                    <a:pt x="19440" y="5907"/>
                    <a:pt x="19613" y="5871"/>
                    <a:pt x="19784" y="5830"/>
                  </a:cubicBezTo>
                  <a:cubicBezTo>
                    <a:pt x="19871" y="5809"/>
                    <a:pt x="19954" y="5788"/>
                    <a:pt x="20043" y="5763"/>
                  </a:cubicBezTo>
                  <a:cubicBezTo>
                    <a:pt x="20080" y="5753"/>
                    <a:pt x="20118" y="5742"/>
                    <a:pt x="20156" y="5731"/>
                  </a:cubicBezTo>
                  <a:cubicBezTo>
                    <a:pt x="20169" y="5728"/>
                    <a:pt x="20182" y="5725"/>
                    <a:pt x="20194" y="5724"/>
                  </a:cubicBezTo>
                  <a:cubicBezTo>
                    <a:pt x="20240" y="5719"/>
                    <a:pt x="20281" y="5725"/>
                    <a:pt x="20329" y="5749"/>
                  </a:cubicBezTo>
                  <a:cubicBezTo>
                    <a:pt x="20376" y="5773"/>
                    <a:pt x="20422" y="5816"/>
                    <a:pt x="20445" y="5861"/>
                  </a:cubicBezTo>
                  <a:cubicBezTo>
                    <a:pt x="20469" y="5907"/>
                    <a:pt x="20472" y="5946"/>
                    <a:pt x="20463" y="5976"/>
                  </a:cubicBezTo>
                  <a:cubicBezTo>
                    <a:pt x="20459" y="5992"/>
                    <a:pt x="20451" y="6008"/>
                    <a:pt x="20437" y="6026"/>
                  </a:cubicBezTo>
                  <a:cubicBezTo>
                    <a:pt x="20430" y="6036"/>
                    <a:pt x="20422" y="6046"/>
                    <a:pt x="20411" y="6056"/>
                  </a:cubicBezTo>
                  <a:cubicBezTo>
                    <a:pt x="20407" y="6060"/>
                    <a:pt x="20403" y="6064"/>
                    <a:pt x="20399" y="6067"/>
                  </a:cubicBezTo>
                  <a:cubicBezTo>
                    <a:pt x="20386" y="6078"/>
                    <a:pt x="20373" y="6088"/>
                    <a:pt x="20360" y="6099"/>
                  </a:cubicBezTo>
                  <a:cubicBezTo>
                    <a:pt x="20095" y="6308"/>
                    <a:pt x="19847" y="6535"/>
                    <a:pt x="19620" y="6777"/>
                  </a:cubicBezTo>
                  <a:cubicBezTo>
                    <a:pt x="19165" y="7260"/>
                    <a:pt x="18791" y="7804"/>
                    <a:pt x="18518" y="8385"/>
                  </a:cubicBezTo>
                  <a:cubicBezTo>
                    <a:pt x="17966" y="9547"/>
                    <a:pt x="17830" y="10862"/>
                    <a:pt x="18148" y="12094"/>
                  </a:cubicBezTo>
                  <a:cubicBezTo>
                    <a:pt x="18460" y="13326"/>
                    <a:pt x="19211" y="14457"/>
                    <a:pt x="20241" y="15317"/>
                  </a:cubicBezTo>
                  <a:cubicBezTo>
                    <a:pt x="20296" y="15363"/>
                    <a:pt x="20351" y="15408"/>
                    <a:pt x="20406" y="15453"/>
                  </a:cubicBezTo>
                  <a:cubicBezTo>
                    <a:pt x="20424" y="15469"/>
                    <a:pt x="20433" y="15482"/>
                    <a:pt x="20440" y="15495"/>
                  </a:cubicBezTo>
                  <a:cubicBezTo>
                    <a:pt x="20451" y="15518"/>
                    <a:pt x="20457" y="15552"/>
                    <a:pt x="20440" y="15604"/>
                  </a:cubicBezTo>
                  <a:cubicBezTo>
                    <a:pt x="20424" y="15654"/>
                    <a:pt x="20383" y="15712"/>
                    <a:pt x="20336" y="15749"/>
                  </a:cubicBezTo>
                  <a:cubicBezTo>
                    <a:pt x="20287" y="15787"/>
                    <a:pt x="20242" y="15800"/>
                    <a:pt x="20216" y="15801"/>
                  </a:cubicBezTo>
                  <a:cubicBezTo>
                    <a:pt x="20209" y="15801"/>
                    <a:pt x="20160" y="15792"/>
                    <a:pt x="20160" y="15791"/>
                  </a:cubicBezTo>
                  <a:cubicBezTo>
                    <a:pt x="20156" y="15791"/>
                    <a:pt x="20001" y="15746"/>
                    <a:pt x="19916" y="15723"/>
                  </a:cubicBezTo>
                  <a:cubicBezTo>
                    <a:pt x="19745" y="15679"/>
                    <a:pt x="19572" y="15640"/>
                    <a:pt x="19398" y="15607"/>
                  </a:cubicBezTo>
                  <a:cubicBezTo>
                    <a:pt x="19050" y="15540"/>
                    <a:pt x="18696" y="15496"/>
                    <a:pt x="18340" y="15477"/>
                  </a:cubicBezTo>
                  <a:cubicBezTo>
                    <a:pt x="16917" y="15396"/>
                    <a:pt x="15466" y="15708"/>
                    <a:pt x="14247" y="16365"/>
                  </a:cubicBezTo>
                  <a:cubicBezTo>
                    <a:pt x="13022" y="17018"/>
                    <a:pt x="12047" y="18016"/>
                    <a:pt x="11472" y="19165"/>
                  </a:cubicBezTo>
                  <a:cubicBezTo>
                    <a:pt x="11327" y="19452"/>
                    <a:pt x="11207" y="19748"/>
                    <a:pt x="11111" y="20050"/>
                  </a:cubicBezTo>
                  <a:cubicBezTo>
                    <a:pt x="11087" y="20126"/>
                    <a:pt x="11065" y="20202"/>
                    <a:pt x="11044" y="20278"/>
                  </a:cubicBezTo>
                  <a:cubicBezTo>
                    <a:pt x="11024" y="20350"/>
                    <a:pt x="11000" y="20449"/>
                    <a:pt x="10990" y="20490"/>
                  </a:cubicBezTo>
                  <a:cubicBezTo>
                    <a:pt x="10982" y="20518"/>
                    <a:pt x="10965" y="20545"/>
                    <a:pt x="10918" y="20576"/>
                  </a:cubicBezTo>
                  <a:cubicBezTo>
                    <a:pt x="10873" y="20606"/>
                    <a:pt x="10802" y="20629"/>
                    <a:pt x="10738" y="20632"/>
                  </a:cubicBezTo>
                  <a:cubicBezTo>
                    <a:pt x="10672" y="20636"/>
                    <a:pt x="10624" y="20621"/>
                    <a:pt x="10602" y="20607"/>
                  </a:cubicBezTo>
                  <a:cubicBezTo>
                    <a:pt x="10581" y="20594"/>
                    <a:pt x="10560" y="20574"/>
                    <a:pt x="10543" y="20522"/>
                  </a:cubicBezTo>
                  <a:cubicBezTo>
                    <a:pt x="10543" y="20519"/>
                    <a:pt x="10537" y="20497"/>
                    <a:pt x="10535" y="20489"/>
                  </a:cubicBezTo>
                  <a:cubicBezTo>
                    <a:pt x="10531" y="20473"/>
                    <a:pt x="10527" y="20457"/>
                    <a:pt x="10524" y="20441"/>
                  </a:cubicBezTo>
                  <a:cubicBezTo>
                    <a:pt x="10514" y="20402"/>
                    <a:pt x="10505" y="20364"/>
                    <a:pt x="10496" y="20325"/>
                  </a:cubicBezTo>
                  <a:cubicBezTo>
                    <a:pt x="10477" y="20248"/>
                    <a:pt x="10455" y="20172"/>
                    <a:pt x="10433" y="20095"/>
                  </a:cubicBezTo>
                  <a:cubicBezTo>
                    <a:pt x="10071" y="18874"/>
                    <a:pt x="9269" y="17762"/>
                    <a:pt x="8178" y="16951"/>
                  </a:cubicBezTo>
                  <a:cubicBezTo>
                    <a:pt x="7091" y="16135"/>
                    <a:pt x="5713" y="15624"/>
                    <a:pt x="4292" y="15510"/>
                  </a:cubicBezTo>
                  <a:cubicBezTo>
                    <a:pt x="3582" y="15452"/>
                    <a:pt x="2863" y="15490"/>
                    <a:pt x="2166" y="15619"/>
                  </a:cubicBezTo>
                  <a:cubicBezTo>
                    <a:pt x="1991" y="15652"/>
                    <a:pt x="1818" y="15690"/>
                    <a:pt x="1647" y="15733"/>
                  </a:cubicBezTo>
                  <a:cubicBezTo>
                    <a:pt x="1604" y="15744"/>
                    <a:pt x="1562" y="15755"/>
                    <a:pt x="1519" y="15767"/>
                  </a:cubicBezTo>
                  <a:cubicBezTo>
                    <a:pt x="1385" y="15804"/>
                    <a:pt x="1250" y="15804"/>
                    <a:pt x="1168" y="15678"/>
                  </a:cubicBezTo>
                  <a:cubicBezTo>
                    <a:pt x="1062" y="15517"/>
                    <a:pt x="1174" y="15420"/>
                    <a:pt x="1197" y="15401"/>
                  </a:cubicBezTo>
                  <a:cubicBezTo>
                    <a:pt x="1229" y="15374"/>
                    <a:pt x="1262" y="15348"/>
                    <a:pt x="1294" y="15321"/>
                  </a:cubicBezTo>
                  <a:cubicBezTo>
                    <a:pt x="1552" y="15104"/>
                    <a:pt x="1793" y="14871"/>
                    <a:pt x="2012" y="14623"/>
                  </a:cubicBezTo>
                  <a:cubicBezTo>
                    <a:pt x="2450" y="14128"/>
                    <a:pt x="2805" y="13574"/>
                    <a:pt x="3058" y="12986"/>
                  </a:cubicBezTo>
                  <a:cubicBezTo>
                    <a:pt x="3570" y="11809"/>
                    <a:pt x="3690" y="10517"/>
                    <a:pt x="3374" y="9322"/>
                  </a:cubicBezTo>
                  <a:cubicBezTo>
                    <a:pt x="3218" y="8724"/>
                    <a:pt x="2955" y="8149"/>
                    <a:pt x="2595" y="7621"/>
                  </a:cubicBezTo>
                  <a:cubicBezTo>
                    <a:pt x="2236" y="7095"/>
                    <a:pt x="1772" y="6612"/>
                    <a:pt x="1237" y="6204"/>
                  </a:cubicBezTo>
                  <a:cubicBezTo>
                    <a:pt x="1179" y="6263"/>
                    <a:pt x="1121" y="6321"/>
                    <a:pt x="1062" y="6380"/>
                  </a:cubicBezTo>
                  <a:cubicBezTo>
                    <a:pt x="1004" y="6439"/>
                    <a:pt x="946" y="6498"/>
                    <a:pt x="888" y="6557"/>
                  </a:cubicBezTo>
                  <a:cubicBezTo>
                    <a:pt x="829" y="6615"/>
                    <a:pt x="771" y="6674"/>
                    <a:pt x="713" y="6733"/>
                  </a:cubicBezTo>
                  <a:cubicBezTo>
                    <a:pt x="655" y="6791"/>
                    <a:pt x="596" y="6850"/>
                    <a:pt x="538" y="69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ṩļïde"/>
            <p:cNvSpPr/>
            <p:nvPr/>
          </p:nvSpPr>
          <p:spPr>
            <a:xfrm>
              <a:off x="6579288" y="2080239"/>
              <a:ext cx="693246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7907" y="205"/>
                  </a:moveTo>
                  <a:cubicBezTo>
                    <a:pt x="13264" y="-897"/>
                    <a:pt x="18498" y="2551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ubicBezTo>
                    <a:pt x="6545" y="20703"/>
                    <a:pt x="1312" y="17258"/>
                    <a:pt x="206" y="11907"/>
                  </a:cubicBezTo>
                  <a:cubicBezTo>
                    <a:pt x="206" y="11904"/>
                    <a:pt x="205" y="11901"/>
                    <a:pt x="204" y="11899"/>
                  </a:cubicBezTo>
                  <a:cubicBezTo>
                    <a:pt x="-897" y="6542"/>
                    <a:pt x="2551" y="1307"/>
                    <a:pt x="7907" y="20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ṩļîḓê"/>
            <p:cNvSpPr/>
            <p:nvPr/>
          </p:nvSpPr>
          <p:spPr>
            <a:xfrm>
              <a:off x="6720274" y="2250617"/>
              <a:ext cx="41127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extrusionOk="0">
                  <a:moveTo>
                    <a:pt x="18514" y="2240"/>
                  </a:moveTo>
                  <a:cubicBezTo>
                    <a:pt x="15368" y="5006"/>
                    <a:pt x="12319" y="6596"/>
                    <a:pt x="9257" y="6983"/>
                  </a:cubicBezTo>
                  <a:lnTo>
                    <a:pt x="9257" y="10717"/>
                  </a:lnTo>
                  <a:cubicBezTo>
                    <a:pt x="12319" y="11104"/>
                    <a:pt x="15368" y="12667"/>
                    <a:pt x="18514" y="15433"/>
                  </a:cubicBezTo>
                  <a:cubicBezTo>
                    <a:pt x="18514" y="15433"/>
                    <a:pt x="18514" y="2240"/>
                    <a:pt x="18514" y="2240"/>
                  </a:cubicBezTo>
                  <a:close/>
                  <a:moveTo>
                    <a:pt x="21600" y="8850"/>
                  </a:moveTo>
                  <a:cubicBezTo>
                    <a:pt x="21600" y="9832"/>
                    <a:pt x="20913" y="10620"/>
                    <a:pt x="20057" y="10620"/>
                  </a:cubicBezTo>
                  <a:lnTo>
                    <a:pt x="20057" y="15930"/>
                  </a:lnTo>
                  <a:cubicBezTo>
                    <a:pt x="20057" y="16898"/>
                    <a:pt x="19358" y="17700"/>
                    <a:pt x="18514" y="17700"/>
                  </a:cubicBezTo>
                  <a:cubicBezTo>
                    <a:pt x="16369" y="15654"/>
                    <a:pt x="12909" y="12847"/>
                    <a:pt x="8727" y="12446"/>
                  </a:cubicBezTo>
                  <a:cubicBezTo>
                    <a:pt x="7292" y="12999"/>
                    <a:pt x="6798" y="14921"/>
                    <a:pt x="7738" y="16027"/>
                  </a:cubicBezTo>
                  <a:cubicBezTo>
                    <a:pt x="6895" y="17617"/>
                    <a:pt x="7979" y="18738"/>
                    <a:pt x="9257" y="19885"/>
                  </a:cubicBezTo>
                  <a:cubicBezTo>
                    <a:pt x="8510" y="21572"/>
                    <a:pt x="5400" y="21600"/>
                    <a:pt x="4291" y="20425"/>
                  </a:cubicBezTo>
                  <a:cubicBezTo>
                    <a:pt x="3592" y="17963"/>
                    <a:pt x="2555" y="15502"/>
                    <a:pt x="3399" y="12390"/>
                  </a:cubicBezTo>
                  <a:lnTo>
                    <a:pt x="1929" y="12390"/>
                  </a:lnTo>
                  <a:cubicBezTo>
                    <a:pt x="868" y="12390"/>
                    <a:pt x="0" y="11395"/>
                    <a:pt x="0" y="10178"/>
                  </a:cubicBezTo>
                  <a:lnTo>
                    <a:pt x="0" y="7523"/>
                  </a:lnTo>
                  <a:cubicBezTo>
                    <a:pt x="0" y="6306"/>
                    <a:pt x="868" y="5310"/>
                    <a:pt x="1929" y="5310"/>
                  </a:cubicBezTo>
                  <a:lnTo>
                    <a:pt x="7714" y="5310"/>
                  </a:lnTo>
                  <a:cubicBezTo>
                    <a:pt x="12343" y="5310"/>
                    <a:pt x="16200" y="2213"/>
                    <a:pt x="18514" y="0"/>
                  </a:cubicBezTo>
                  <a:cubicBezTo>
                    <a:pt x="19358" y="0"/>
                    <a:pt x="20057" y="802"/>
                    <a:pt x="20057" y="1770"/>
                  </a:cubicBezTo>
                  <a:lnTo>
                    <a:pt x="20057" y="7080"/>
                  </a:lnTo>
                  <a:cubicBezTo>
                    <a:pt x="20913" y="7080"/>
                    <a:pt x="21600" y="7868"/>
                    <a:pt x="21600" y="88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ŝlîďé"/>
            <p:cNvSpPr/>
            <p:nvPr/>
          </p:nvSpPr>
          <p:spPr>
            <a:xfrm>
              <a:off x="7423442" y="3515306"/>
              <a:ext cx="693238" cy="69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6" extrusionOk="0">
                  <a:moveTo>
                    <a:pt x="11898" y="19600"/>
                  </a:moveTo>
                  <a:cubicBezTo>
                    <a:pt x="6542" y="20703"/>
                    <a:pt x="1307" y="17254"/>
                    <a:pt x="205" y="11898"/>
                  </a:cubicBezTo>
                  <a:cubicBezTo>
                    <a:pt x="-897" y="6542"/>
                    <a:pt x="2551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5"/>
                    <a:pt x="19600" y="7907"/>
                  </a:cubicBezTo>
                  <a:cubicBezTo>
                    <a:pt x="20703" y="13263"/>
                    <a:pt x="17254" y="18499"/>
                    <a:pt x="11898" y="1960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ḻíďé"/>
            <p:cNvSpPr/>
            <p:nvPr/>
          </p:nvSpPr>
          <p:spPr>
            <a:xfrm>
              <a:off x="7553122" y="3685688"/>
              <a:ext cx="433878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extrusionOk="0">
                  <a:moveTo>
                    <a:pt x="19462" y="6646"/>
                  </a:moveTo>
                  <a:lnTo>
                    <a:pt x="16442" y="1662"/>
                  </a:lnTo>
                  <a:lnTo>
                    <a:pt x="13695" y="1662"/>
                  </a:lnTo>
                  <a:lnTo>
                    <a:pt x="15834" y="6646"/>
                  </a:lnTo>
                  <a:cubicBezTo>
                    <a:pt x="15834" y="6646"/>
                    <a:pt x="19462" y="6646"/>
                    <a:pt x="19462" y="6646"/>
                  </a:cubicBezTo>
                  <a:close/>
                  <a:moveTo>
                    <a:pt x="19252" y="8308"/>
                  </a:moveTo>
                  <a:lnTo>
                    <a:pt x="15865" y="8308"/>
                  </a:lnTo>
                  <a:lnTo>
                    <a:pt x="12720" y="16940"/>
                  </a:lnTo>
                  <a:cubicBezTo>
                    <a:pt x="12720" y="16940"/>
                    <a:pt x="19252" y="8308"/>
                    <a:pt x="19252" y="8308"/>
                  </a:cubicBezTo>
                  <a:close/>
                  <a:moveTo>
                    <a:pt x="14314" y="6646"/>
                  </a:moveTo>
                  <a:lnTo>
                    <a:pt x="12175" y="1662"/>
                  </a:lnTo>
                  <a:lnTo>
                    <a:pt x="9301" y="1662"/>
                  </a:lnTo>
                  <a:lnTo>
                    <a:pt x="7162" y="6646"/>
                  </a:lnTo>
                  <a:cubicBezTo>
                    <a:pt x="7162" y="6646"/>
                    <a:pt x="14314" y="6646"/>
                    <a:pt x="14314" y="6646"/>
                  </a:cubicBezTo>
                  <a:close/>
                  <a:moveTo>
                    <a:pt x="14397" y="8308"/>
                  </a:moveTo>
                  <a:lnTo>
                    <a:pt x="7079" y="8308"/>
                  </a:lnTo>
                  <a:lnTo>
                    <a:pt x="10738" y="18329"/>
                  </a:lnTo>
                  <a:cubicBezTo>
                    <a:pt x="10738" y="18329"/>
                    <a:pt x="14397" y="8308"/>
                    <a:pt x="14397" y="8308"/>
                  </a:cubicBezTo>
                  <a:close/>
                  <a:moveTo>
                    <a:pt x="8756" y="16940"/>
                  </a:moveTo>
                  <a:lnTo>
                    <a:pt x="5611" y="8308"/>
                  </a:lnTo>
                  <a:lnTo>
                    <a:pt x="2224" y="8308"/>
                  </a:lnTo>
                  <a:cubicBezTo>
                    <a:pt x="2224" y="8308"/>
                    <a:pt x="8756" y="16940"/>
                    <a:pt x="8756" y="16940"/>
                  </a:cubicBezTo>
                  <a:close/>
                  <a:moveTo>
                    <a:pt x="7781" y="1662"/>
                  </a:moveTo>
                  <a:lnTo>
                    <a:pt x="5034" y="1662"/>
                  </a:lnTo>
                  <a:lnTo>
                    <a:pt x="2014" y="6646"/>
                  </a:lnTo>
                  <a:lnTo>
                    <a:pt x="5642" y="6646"/>
                  </a:lnTo>
                  <a:cubicBezTo>
                    <a:pt x="5642" y="6646"/>
                    <a:pt x="7781" y="1662"/>
                    <a:pt x="7781" y="1662"/>
                  </a:cubicBezTo>
                  <a:close/>
                  <a:moveTo>
                    <a:pt x="21339" y="6984"/>
                  </a:moveTo>
                  <a:cubicBezTo>
                    <a:pt x="21538" y="7295"/>
                    <a:pt x="21517" y="7750"/>
                    <a:pt x="21297" y="8048"/>
                  </a:cubicBezTo>
                  <a:lnTo>
                    <a:pt x="11231" y="21340"/>
                  </a:lnTo>
                  <a:cubicBezTo>
                    <a:pt x="11105" y="21509"/>
                    <a:pt x="10927" y="21600"/>
                    <a:pt x="10738" y="21600"/>
                  </a:cubicBezTo>
                  <a:cubicBezTo>
                    <a:pt x="10549" y="21600"/>
                    <a:pt x="10371" y="21509"/>
                    <a:pt x="10245" y="21340"/>
                  </a:cubicBezTo>
                  <a:lnTo>
                    <a:pt x="179" y="8048"/>
                  </a:lnTo>
                  <a:cubicBezTo>
                    <a:pt x="-41" y="7750"/>
                    <a:pt x="-62" y="7295"/>
                    <a:pt x="137" y="6984"/>
                  </a:cubicBezTo>
                  <a:lnTo>
                    <a:pt x="4164" y="337"/>
                  </a:lnTo>
                  <a:cubicBezTo>
                    <a:pt x="4289" y="117"/>
                    <a:pt x="4489" y="0"/>
                    <a:pt x="4698" y="0"/>
                  </a:cubicBezTo>
                  <a:lnTo>
                    <a:pt x="16778" y="0"/>
                  </a:lnTo>
                  <a:cubicBezTo>
                    <a:pt x="16987" y="0"/>
                    <a:pt x="17187" y="117"/>
                    <a:pt x="17312" y="337"/>
                  </a:cubicBezTo>
                  <a:cubicBezTo>
                    <a:pt x="17312" y="337"/>
                    <a:pt x="21339" y="6984"/>
                    <a:pt x="21339" y="698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1íḑé"/>
            <p:cNvSpPr/>
            <p:nvPr/>
          </p:nvSpPr>
          <p:spPr>
            <a:xfrm>
              <a:off x="6593361" y="4950370"/>
              <a:ext cx="693264" cy="69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6" extrusionOk="0">
                  <a:moveTo>
                    <a:pt x="7908" y="205"/>
                  </a:moveTo>
                  <a:cubicBezTo>
                    <a:pt x="13264" y="-897"/>
                    <a:pt x="18500" y="2551"/>
                    <a:pt x="19602" y="7907"/>
                  </a:cubicBezTo>
                  <a:cubicBezTo>
                    <a:pt x="20703" y="13264"/>
                    <a:pt x="17254" y="18499"/>
                    <a:pt x="11899" y="19601"/>
                  </a:cubicBezTo>
                  <a:cubicBezTo>
                    <a:pt x="6545" y="20703"/>
                    <a:pt x="1312" y="17258"/>
                    <a:pt x="207" y="11907"/>
                  </a:cubicBezTo>
                  <a:cubicBezTo>
                    <a:pt x="206" y="11904"/>
                    <a:pt x="206" y="11901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$ľîďè"/>
            <p:cNvSpPr/>
            <p:nvPr/>
          </p:nvSpPr>
          <p:spPr>
            <a:xfrm>
              <a:off x="6736415" y="5124740"/>
              <a:ext cx="407157" cy="34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cubicBezTo>
                    <a:pt x="17368" y="21600"/>
                    <a:pt x="16615" y="20710"/>
                    <a:pt x="16615" y="19636"/>
                  </a:cubicBezTo>
                  <a:cubicBezTo>
                    <a:pt x="16615" y="18562"/>
                    <a:pt x="17368" y="17673"/>
                    <a:pt x="18277" y="17673"/>
                  </a:cubicBezTo>
                  <a:cubicBezTo>
                    <a:pt x="19186" y="17673"/>
                    <a:pt x="19938" y="18562"/>
                    <a:pt x="19938" y="19636"/>
                  </a:cubicBezTo>
                  <a:cubicBezTo>
                    <a:pt x="19938" y="20710"/>
                    <a:pt x="19186" y="21600"/>
                    <a:pt x="18277" y="21600"/>
                  </a:cubicBezTo>
                  <a:close/>
                  <a:moveTo>
                    <a:pt x="6646" y="21600"/>
                  </a:moveTo>
                  <a:cubicBezTo>
                    <a:pt x="5738" y="21600"/>
                    <a:pt x="4985" y="20710"/>
                    <a:pt x="4985" y="19636"/>
                  </a:cubicBezTo>
                  <a:cubicBezTo>
                    <a:pt x="4985" y="18562"/>
                    <a:pt x="5738" y="17673"/>
                    <a:pt x="6646" y="17673"/>
                  </a:cubicBezTo>
                  <a:cubicBezTo>
                    <a:pt x="7555" y="17673"/>
                    <a:pt x="8308" y="18562"/>
                    <a:pt x="8308" y="19636"/>
                  </a:cubicBezTo>
                  <a:cubicBezTo>
                    <a:pt x="8308" y="20710"/>
                    <a:pt x="7555" y="21600"/>
                    <a:pt x="6646" y="21600"/>
                  </a:cubicBezTo>
                  <a:close/>
                  <a:moveTo>
                    <a:pt x="21600" y="10800"/>
                  </a:moveTo>
                  <a:cubicBezTo>
                    <a:pt x="21600" y="11291"/>
                    <a:pt x="21275" y="11720"/>
                    <a:pt x="20860" y="11782"/>
                  </a:cubicBezTo>
                  <a:lnTo>
                    <a:pt x="7308" y="13653"/>
                  </a:lnTo>
                  <a:cubicBezTo>
                    <a:pt x="7373" y="14006"/>
                    <a:pt x="7477" y="14359"/>
                    <a:pt x="7477" y="14727"/>
                  </a:cubicBezTo>
                  <a:cubicBezTo>
                    <a:pt x="7477" y="15080"/>
                    <a:pt x="7295" y="15402"/>
                    <a:pt x="7165" y="15709"/>
                  </a:cubicBezTo>
                  <a:lnTo>
                    <a:pt x="19108" y="15709"/>
                  </a:lnTo>
                  <a:cubicBezTo>
                    <a:pt x="19562" y="15709"/>
                    <a:pt x="19938" y="16154"/>
                    <a:pt x="19938" y="16691"/>
                  </a:cubicBezTo>
                  <a:cubicBezTo>
                    <a:pt x="19938" y="17228"/>
                    <a:pt x="19562" y="17673"/>
                    <a:pt x="19108" y="17673"/>
                  </a:cubicBezTo>
                  <a:lnTo>
                    <a:pt x="5815" y="17673"/>
                  </a:lnTo>
                  <a:cubicBezTo>
                    <a:pt x="5361" y="17673"/>
                    <a:pt x="4985" y="17228"/>
                    <a:pt x="4985" y="16691"/>
                  </a:cubicBezTo>
                  <a:cubicBezTo>
                    <a:pt x="4985" y="16215"/>
                    <a:pt x="5569" y="15065"/>
                    <a:pt x="5776" y="14589"/>
                  </a:cubicBezTo>
                  <a:lnTo>
                    <a:pt x="3479" y="1964"/>
                  </a:lnTo>
                  <a:lnTo>
                    <a:pt x="831" y="1964"/>
                  </a:lnTo>
                  <a:cubicBezTo>
                    <a:pt x="376" y="1964"/>
                    <a:pt x="0" y="1519"/>
                    <a:pt x="0" y="982"/>
                  </a:cubicBezTo>
                  <a:cubicBezTo>
                    <a:pt x="0" y="445"/>
                    <a:pt x="376" y="0"/>
                    <a:pt x="831" y="0"/>
                  </a:cubicBezTo>
                  <a:lnTo>
                    <a:pt x="4154" y="0"/>
                  </a:lnTo>
                  <a:cubicBezTo>
                    <a:pt x="5024" y="0"/>
                    <a:pt x="5050" y="1227"/>
                    <a:pt x="5179" y="1964"/>
                  </a:cubicBezTo>
                  <a:lnTo>
                    <a:pt x="20769" y="1964"/>
                  </a:lnTo>
                  <a:cubicBezTo>
                    <a:pt x="21224" y="1964"/>
                    <a:pt x="21600" y="2409"/>
                    <a:pt x="21600" y="2945"/>
                  </a:cubicBezTo>
                  <a:cubicBezTo>
                    <a:pt x="21600" y="2945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ṩlïḑê"/>
            <p:cNvSpPr/>
            <p:nvPr/>
          </p:nvSpPr>
          <p:spPr>
            <a:xfrm>
              <a:off x="4933184" y="4950369"/>
              <a:ext cx="693238" cy="693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7908" y="205"/>
                  </a:moveTo>
                  <a:cubicBezTo>
                    <a:pt x="13264" y="-897"/>
                    <a:pt x="18499" y="2552"/>
                    <a:pt x="19601" y="7908"/>
                  </a:cubicBezTo>
                  <a:cubicBezTo>
                    <a:pt x="20703" y="13265"/>
                    <a:pt x="17255" y="18500"/>
                    <a:pt x="11899" y="19602"/>
                  </a:cubicBezTo>
                  <a:cubicBezTo>
                    <a:pt x="6545" y="20703"/>
                    <a:pt x="1313" y="17258"/>
                    <a:pt x="207" y="11907"/>
                  </a:cubicBezTo>
                  <a:cubicBezTo>
                    <a:pt x="207" y="11904"/>
                    <a:pt x="206" y="11901"/>
                    <a:pt x="206" y="11899"/>
                  </a:cubicBezTo>
                  <a:cubicBezTo>
                    <a:pt x="-897" y="6543"/>
                    <a:pt x="2552" y="1307"/>
                    <a:pt x="7908" y="205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śḻiḓe"/>
            <p:cNvSpPr/>
            <p:nvPr/>
          </p:nvSpPr>
          <p:spPr>
            <a:xfrm>
              <a:off x="5106846" y="5120746"/>
              <a:ext cx="345915" cy="35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19900" extrusionOk="0">
                  <a:moveTo>
                    <a:pt x="13723" y="10461"/>
                  </a:moveTo>
                  <a:cubicBezTo>
                    <a:pt x="12293" y="10461"/>
                    <a:pt x="11128" y="9451"/>
                    <a:pt x="11128" y="8218"/>
                  </a:cubicBezTo>
                  <a:cubicBezTo>
                    <a:pt x="11128" y="6974"/>
                    <a:pt x="12293" y="5975"/>
                    <a:pt x="13723" y="5975"/>
                  </a:cubicBezTo>
                  <a:cubicBezTo>
                    <a:pt x="15164" y="5975"/>
                    <a:pt x="16317" y="6974"/>
                    <a:pt x="16317" y="8218"/>
                  </a:cubicBezTo>
                  <a:cubicBezTo>
                    <a:pt x="16317" y="9451"/>
                    <a:pt x="15164" y="10461"/>
                    <a:pt x="13723" y="10461"/>
                  </a:cubicBezTo>
                  <a:close/>
                  <a:moveTo>
                    <a:pt x="7692" y="10461"/>
                  </a:moveTo>
                  <a:cubicBezTo>
                    <a:pt x="6262" y="10461"/>
                    <a:pt x="5097" y="9451"/>
                    <a:pt x="5097" y="8218"/>
                  </a:cubicBezTo>
                  <a:cubicBezTo>
                    <a:pt x="5097" y="6974"/>
                    <a:pt x="6262" y="5975"/>
                    <a:pt x="7692" y="5975"/>
                  </a:cubicBezTo>
                  <a:cubicBezTo>
                    <a:pt x="9121" y="5975"/>
                    <a:pt x="10287" y="6974"/>
                    <a:pt x="10287" y="8218"/>
                  </a:cubicBezTo>
                  <a:cubicBezTo>
                    <a:pt x="10287" y="9451"/>
                    <a:pt x="9121" y="10461"/>
                    <a:pt x="7692" y="10461"/>
                  </a:cubicBezTo>
                  <a:close/>
                  <a:moveTo>
                    <a:pt x="19020" y="2810"/>
                  </a:moveTo>
                  <a:cubicBezTo>
                    <a:pt x="19020" y="1533"/>
                    <a:pt x="18576" y="1033"/>
                    <a:pt x="17302" y="1033"/>
                  </a:cubicBezTo>
                  <a:lnTo>
                    <a:pt x="3944" y="1033"/>
                  </a:lnTo>
                  <a:cubicBezTo>
                    <a:pt x="2610" y="1033"/>
                    <a:pt x="2238" y="1455"/>
                    <a:pt x="2238" y="2810"/>
                  </a:cubicBezTo>
                  <a:lnTo>
                    <a:pt x="2238" y="10284"/>
                  </a:lnTo>
                  <a:cubicBezTo>
                    <a:pt x="5085" y="11661"/>
                    <a:pt x="7524" y="11416"/>
                    <a:pt x="8857" y="11372"/>
                  </a:cubicBezTo>
                  <a:cubicBezTo>
                    <a:pt x="9422" y="11361"/>
                    <a:pt x="9782" y="11461"/>
                    <a:pt x="9998" y="11672"/>
                  </a:cubicBezTo>
                  <a:cubicBezTo>
                    <a:pt x="10034" y="11705"/>
                    <a:pt x="10070" y="11738"/>
                    <a:pt x="10119" y="11772"/>
                  </a:cubicBezTo>
                  <a:cubicBezTo>
                    <a:pt x="10371" y="11994"/>
                    <a:pt x="10611" y="12172"/>
                    <a:pt x="10851" y="12338"/>
                  </a:cubicBezTo>
                  <a:cubicBezTo>
                    <a:pt x="10899" y="11727"/>
                    <a:pt x="11272" y="11339"/>
                    <a:pt x="12269" y="11372"/>
                  </a:cubicBezTo>
                  <a:cubicBezTo>
                    <a:pt x="13626" y="11427"/>
                    <a:pt x="16125" y="11672"/>
                    <a:pt x="19020" y="10217"/>
                  </a:cubicBezTo>
                  <a:cubicBezTo>
                    <a:pt x="19020" y="10217"/>
                    <a:pt x="19020" y="2810"/>
                    <a:pt x="19020" y="2810"/>
                  </a:cubicBezTo>
                  <a:close/>
                  <a:moveTo>
                    <a:pt x="16510" y="12960"/>
                  </a:moveTo>
                  <a:cubicBezTo>
                    <a:pt x="18876" y="20412"/>
                    <a:pt x="10731" y="21600"/>
                    <a:pt x="10863" y="17780"/>
                  </a:cubicBezTo>
                  <a:cubicBezTo>
                    <a:pt x="10863" y="17846"/>
                    <a:pt x="10851" y="15725"/>
                    <a:pt x="10851" y="14148"/>
                  </a:cubicBezTo>
                  <a:cubicBezTo>
                    <a:pt x="10671" y="14115"/>
                    <a:pt x="10491" y="14071"/>
                    <a:pt x="10275" y="14026"/>
                  </a:cubicBezTo>
                  <a:cubicBezTo>
                    <a:pt x="10275" y="15614"/>
                    <a:pt x="10263" y="17846"/>
                    <a:pt x="10263" y="17780"/>
                  </a:cubicBezTo>
                  <a:cubicBezTo>
                    <a:pt x="10395" y="21600"/>
                    <a:pt x="2250" y="20412"/>
                    <a:pt x="4616" y="12960"/>
                  </a:cubicBezTo>
                  <a:cubicBezTo>
                    <a:pt x="2382" y="12116"/>
                    <a:pt x="916" y="11039"/>
                    <a:pt x="147" y="10161"/>
                  </a:cubicBezTo>
                  <a:cubicBezTo>
                    <a:pt x="-237" y="9628"/>
                    <a:pt x="183" y="9062"/>
                    <a:pt x="820" y="9473"/>
                  </a:cubicBezTo>
                  <a:cubicBezTo>
                    <a:pt x="904" y="9528"/>
                    <a:pt x="1000" y="9584"/>
                    <a:pt x="1084" y="9639"/>
                  </a:cubicBezTo>
                  <a:lnTo>
                    <a:pt x="1084" y="1932"/>
                  </a:lnTo>
                  <a:cubicBezTo>
                    <a:pt x="1084" y="866"/>
                    <a:pt x="1949" y="0"/>
                    <a:pt x="3019" y="0"/>
                  </a:cubicBezTo>
                  <a:lnTo>
                    <a:pt x="18119" y="0"/>
                  </a:lnTo>
                  <a:cubicBezTo>
                    <a:pt x="19189" y="0"/>
                    <a:pt x="20054" y="866"/>
                    <a:pt x="20054" y="1932"/>
                  </a:cubicBezTo>
                  <a:lnTo>
                    <a:pt x="20054" y="9639"/>
                  </a:lnTo>
                  <a:cubicBezTo>
                    <a:pt x="20138" y="9584"/>
                    <a:pt x="20222" y="9528"/>
                    <a:pt x="20306" y="9473"/>
                  </a:cubicBezTo>
                  <a:cubicBezTo>
                    <a:pt x="20943" y="9062"/>
                    <a:pt x="21363" y="9628"/>
                    <a:pt x="20979" y="10161"/>
                  </a:cubicBezTo>
                  <a:cubicBezTo>
                    <a:pt x="20210" y="11039"/>
                    <a:pt x="18744" y="12116"/>
                    <a:pt x="16510" y="1296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śļíḓé"/>
            <p:cNvSpPr/>
            <p:nvPr/>
          </p:nvSpPr>
          <p:spPr>
            <a:xfrm>
              <a:off x="4919117" y="2080244"/>
              <a:ext cx="693250" cy="6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6" h="19807" extrusionOk="0">
                  <a:moveTo>
                    <a:pt x="11898" y="19602"/>
                  </a:moveTo>
                  <a:cubicBezTo>
                    <a:pt x="6542" y="20703"/>
                    <a:pt x="1307" y="17255"/>
                    <a:pt x="205" y="11898"/>
                  </a:cubicBezTo>
                  <a:cubicBezTo>
                    <a:pt x="-897" y="6542"/>
                    <a:pt x="2552" y="1307"/>
                    <a:pt x="7908" y="205"/>
                  </a:cubicBezTo>
                  <a:cubicBezTo>
                    <a:pt x="13261" y="-897"/>
                    <a:pt x="18494" y="2548"/>
                    <a:pt x="19599" y="7899"/>
                  </a:cubicBezTo>
                  <a:cubicBezTo>
                    <a:pt x="19600" y="7902"/>
                    <a:pt x="19600" y="7904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Sļidé"/>
            <p:cNvSpPr/>
            <p:nvPr/>
          </p:nvSpPr>
          <p:spPr>
            <a:xfrm>
              <a:off x="5107861" y="2269003"/>
              <a:ext cx="315763" cy="31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1" h="21600" extrusionOk="0">
                  <a:moveTo>
                    <a:pt x="12441" y="612"/>
                  </a:moveTo>
                  <a:lnTo>
                    <a:pt x="12459" y="8296"/>
                  </a:lnTo>
                  <a:lnTo>
                    <a:pt x="15229" y="5238"/>
                  </a:lnTo>
                  <a:cubicBezTo>
                    <a:pt x="17945" y="8444"/>
                    <a:pt x="17897" y="13464"/>
                    <a:pt x="15076" y="16579"/>
                  </a:cubicBezTo>
                  <a:cubicBezTo>
                    <a:pt x="13922" y="17856"/>
                    <a:pt x="12477" y="18617"/>
                    <a:pt x="10977" y="18866"/>
                  </a:cubicBezTo>
                  <a:lnTo>
                    <a:pt x="11059" y="21600"/>
                  </a:lnTo>
                  <a:cubicBezTo>
                    <a:pt x="13167" y="21320"/>
                    <a:pt x="15204" y="20288"/>
                    <a:pt x="16820" y="18505"/>
                  </a:cubicBezTo>
                  <a:cubicBezTo>
                    <a:pt x="20600" y="14327"/>
                    <a:pt x="20645" y="7585"/>
                    <a:pt x="16966" y="3318"/>
                  </a:cubicBezTo>
                  <a:lnTo>
                    <a:pt x="19057" y="1008"/>
                  </a:lnTo>
                  <a:cubicBezTo>
                    <a:pt x="19057" y="1008"/>
                    <a:pt x="12441" y="612"/>
                    <a:pt x="12441" y="612"/>
                  </a:cubicBezTo>
                  <a:close/>
                  <a:moveTo>
                    <a:pt x="4461" y="16363"/>
                  </a:moveTo>
                  <a:cubicBezTo>
                    <a:pt x="1745" y="13160"/>
                    <a:pt x="1793" y="8139"/>
                    <a:pt x="4614" y="5022"/>
                  </a:cubicBezTo>
                  <a:cubicBezTo>
                    <a:pt x="5769" y="3746"/>
                    <a:pt x="7213" y="2985"/>
                    <a:pt x="8713" y="2735"/>
                  </a:cubicBezTo>
                  <a:lnTo>
                    <a:pt x="8631" y="0"/>
                  </a:lnTo>
                  <a:cubicBezTo>
                    <a:pt x="6524" y="280"/>
                    <a:pt x="4486" y="1312"/>
                    <a:pt x="2871" y="3096"/>
                  </a:cubicBezTo>
                  <a:cubicBezTo>
                    <a:pt x="-909" y="7272"/>
                    <a:pt x="-955" y="14014"/>
                    <a:pt x="2724" y="18284"/>
                  </a:cubicBezTo>
                  <a:lnTo>
                    <a:pt x="633" y="20591"/>
                  </a:lnTo>
                  <a:lnTo>
                    <a:pt x="7249" y="20988"/>
                  </a:lnTo>
                  <a:lnTo>
                    <a:pt x="7231" y="13304"/>
                  </a:lnTo>
                  <a:cubicBezTo>
                    <a:pt x="7231" y="13304"/>
                    <a:pt x="4461" y="16363"/>
                    <a:pt x="4461" y="1636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ḻïḍé"/>
            <p:cNvSpPr/>
            <p:nvPr/>
          </p:nvSpPr>
          <p:spPr>
            <a:xfrm>
              <a:off x="4089035" y="3515303"/>
              <a:ext cx="693264" cy="693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07" h="19807" extrusionOk="0">
                  <a:moveTo>
                    <a:pt x="11898" y="19602"/>
                  </a:moveTo>
                  <a:cubicBezTo>
                    <a:pt x="6542" y="20704"/>
                    <a:pt x="1306" y="17256"/>
                    <a:pt x="204" y="11899"/>
                  </a:cubicBezTo>
                  <a:cubicBezTo>
                    <a:pt x="-897" y="6542"/>
                    <a:pt x="2552" y="1307"/>
                    <a:pt x="7907" y="205"/>
                  </a:cubicBezTo>
                  <a:cubicBezTo>
                    <a:pt x="13261" y="-896"/>
                    <a:pt x="18494" y="2549"/>
                    <a:pt x="19599" y="7900"/>
                  </a:cubicBezTo>
                  <a:cubicBezTo>
                    <a:pt x="19600" y="7903"/>
                    <a:pt x="19600" y="7905"/>
                    <a:pt x="19601" y="7908"/>
                  </a:cubicBezTo>
                  <a:cubicBezTo>
                    <a:pt x="20703" y="13264"/>
                    <a:pt x="17254" y="18500"/>
                    <a:pt x="11898" y="196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ṣḻïḓè"/>
            <p:cNvSpPr/>
            <p:nvPr/>
          </p:nvSpPr>
          <p:spPr>
            <a:xfrm>
              <a:off x="4244129" y="3708700"/>
              <a:ext cx="383076" cy="30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13500"/>
                  </a:moveTo>
                  <a:lnTo>
                    <a:pt x="4320" y="13500"/>
                  </a:lnTo>
                  <a:lnTo>
                    <a:pt x="4320" y="2700"/>
                  </a:lnTo>
                  <a:lnTo>
                    <a:pt x="17280" y="2700"/>
                  </a:lnTo>
                  <a:cubicBezTo>
                    <a:pt x="17280" y="2700"/>
                    <a:pt x="17280" y="13500"/>
                    <a:pt x="17280" y="13500"/>
                  </a:cubicBezTo>
                  <a:close/>
                  <a:moveTo>
                    <a:pt x="7560" y="18900"/>
                  </a:moveTo>
                  <a:lnTo>
                    <a:pt x="8208" y="17550"/>
                  </a:lnTo>
                  <a:lnTo>
                    <a:pt x="13392" y="17550"/>
                  </a:lnTo>
                  <a:lnTo>
                    <a:pt x="14040" y="18900"/>
                  </a:lnTo>
                  <a:cubicBezTo>
                    <a:pt x="14040" y="18900"/>
                    <a:pt x="7560" y="18900"/>
                    <a:pt x="7560" y="18900"/>
                  </a:cubicBezTo>
                  <a:close/>
                  <a:moveTo>
                    <a:pt x="21334" y="18402"/>
                  </a:moveTo>
                  <a:cubicBezTo>
                    <a:pt x="21068" y="17901"/>
                    <a:pt x="19440" y="14850"/>
                    <a:pt x="19440" y="14850"/>
                  </a:cubicBezTo>
                  <a:lnTo>
                    <a:pt x="19440" y="2700"/>
                  </a:lnTo>
                  <a:cubicBezTo>
                    <a:pt x="19440" y="1212"/>
                    <a:pt x="18468" y="0"/>
                    <a:pt x="17280" y="0"/>
                  </a:cubicBezTo>
                  <a:lnTo>
                    <a:pt x="4320" y="0"/>
                  </a:lnTo>
                  <a:cubicBezTo>
                    <a:pt x="3131" y="0"/>
                    <a:pt x="2160" y="1212"/>
                    <a:pt x="2160" y="2700"/>
                  </a:cubicBezTo>
                  <a:lnTo>
                    <a:pt x="2160" y="14850"/>
                  </a:lnTo>
                  <a:cubicBezTo>
                    <a:pt x="2160" y="14850"/>
                    <a:pt x="532" y="17901"/>
                    <a:pt x="266" y="18402"/>
                  </a:cubicBezTo>
                  <a:cubicBezTo>
                    <a:pt x="0" y="18900"/>
                    <a:pt x="0" y="19188"/>
                    <a:pt x="0" y="19575"/>
                  </a:cubicBezTo>
                  <a:lnTo>
                    <a:pt x="0" y="20250"/>
                  </a:lnTo>
                  <a:cubicBezTo>
                    <a:pt x="0" y="20925"/>
                    <a:pt x="540" y="21600"/>
                    <a:pt x="1079" y="21600"/>
                  </a:cubicBezTo>
                  <a:lnTo>
                    <a:pt x="20521" y="21600"/>
                  </a:lnTo>
                  <a:cubicBezTo>
                    <a:pt x="21060" y="21600"/>
                    <a:pt x="21600" y="20925"/>
                    <a:pt x="21600" y="20250"/>
                  </a:cubicBezTo>
                  <a:lnTo>
                    <a:pt x="21600" y="19575"/>
                  </a:lnTo>
                  <a:cubicBezTo>
                    <a:pt x="21600" y="19188"/>
                    <a:pt x="21600" y="18900"/>
                    <a:pt x="21334" y="184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489380" y="2195212"/>
            <a:ext cx="2566578" cy="746660"/>
            <a:chOff x="1589601" y="2349127"/>
            <a:chExt cx="2566578" cy="746660"/>
          </a:xfrm>
        </p:grpSpPr>
        <p:sp>
          <p:nvSpPr>
            <p:cNvPr id="44" name="文本框 4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89380" y="3517673"/>
            <a:ext cx="2566578" cy="746660"/>
            <a:chOff x="1589601" y="2349127"/>
            <a:chExt cx="2566578" cy="746660"/>
          </a:xfrm>
        </p:grpSpPr>
        <p:sp>
          <p:nvSpPr>
            <p:cNvPr id="47" name="文本框 4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89380" y="4840134"/>
            <a:ext cx="2566578" cy="746660"/>
            <a:chOff x="1589601" y="2349127"/>
            <a:chExt cx="2566578" cy="746660"/>
          </a:xfrm>
        </p:grpSpPr>
        <p:sp>
          <p:nvSpPr>
            <p:cNvPr id="50" name="文本框 4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36042" y="2195212"/>
            <a:ext cx="2566578" cy="746660"/>
            <a:chOff x="1589601" y="2349127"/>
            <a:chExt cx="2566578" cy="746660"/>
          </a:xfrm>
        </p:grpSpPr>
        <p:sp>
          <p:nvSpPr>
            <p:cNvPr id="53" name="文本框 5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36042" y="3517673"/>
            <a:ext cx="2566578" cy="746660"/>
            <a:chOff x="1589601" y="2349127"/>
            <a:chExt cx="2566578" cy="746660"/>
          </a:xfrm>
        </p:grpSpPr>
        <p:sp>
          <p:nvSpPr>
            <p:cNvPr id="56" name="文本框 5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136042" y="4840134"/>
            <a:ext cx="2566578" cy="746660"/>
            <a:chOff x="1589601" y="2349127"/>
            <a:chExt cx="2566578" cy="746660"/>
          </a:xfrm>
        </p:grpSpPr>
        <p:sp>
          <p:nvSpPr>
            <p:cNvPr id="59" name="文本框 5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89601" y="2635020"/>
              <a:ext cx="2566578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the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6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ṡ1îďê"/>
          <p:cNvGrpSpPr/>
          <p:nvPr/>
        </p:nvGrpSpPr>
        <p:grpSpPr>
          <a:xfrm>
            <a:off x="4693920" y="2153314"/>
            <a:ext cx="2804160" cy="3649468"/>
            <a:chOff x="4375152" y="1801285"/>
            <a:chExt cx="3651249" cy="4751916"/>
          </a:xfrm>
        </p:grpSpPr>
        <p:grpSp>
          <p:nvGrpSpPr>
            <p:cNvPr id="23" name="ïṧľïḑê"/>
            <p:cNvGrpSpPr/>
            <p:nvPr/>
          </p:nvGrpSpPr>
          <p:grpSpPr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29" name="ïśļíḋe"/>
              <p:cNvSpPr>
                <a:spLocks noChangeAspec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ş1îḍe"/>
              <p:cNvSpPr>
                <a:spLocks/>
              </p:cNvSpPr>
              <p:nvPr/>
            </p:nvSpPr>
            <p:spPr bwMode="auto">
              <a:xfrm>
                <a:off x="3514725" y="3225800"/>
                <a:ext cx="1268412" cy="1689100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$ļîḍé"/>
              <p:cNvSpPr>
                <a:spLocks/>
              </p:cNvSpPr>
              <p:nvPr/>
            </p:nvSpPr>
            <p:spPr bwMode="auto">
              <a:xfrm>
                <a:off x="4513263" y="3225800"/>
                <a:ext cx="1266825" cy="1689100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ḷïḋè"/>
              <p:cNvSpPr>
                <a:spLocks/>
              </p:cNvSpPr>
              <p:nvPr/>
            </p:nvSpPr>
            <p:spPr bwMode="auto">
              <a:xfrm>
                <a:off x="3282950" y="1350963"/>
                <a:ext cx="2736850" cy="2730500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ṡľídé"/>
              <p:cNvSpPr>
                <a:spLocks/>
              </p:cNvSpPr>
              <p:nvPr/>
            </p:nvSpPr>
            <p:spPr bwMode="auto">
              <a:xfrm>
                <a:off x="3648075" y="1706563"/>
                <a:ext cx="2001837" cy="2001838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ṡlïḍè"/>
              <p:cNvSpPr>
                <a:spLocks/>
              </p:cNvSpPr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608 h 1217"/>
                  <a:gd name="T2" fmla="*/ 608 w 608"/>
                  <a:gd name="T3" fmla="*/ 1217 h 1217"/>
                  <a:gd name="T4" fmla="*/ 608 w 608"/>
                  <a:gd name="T5" fmla="*/ 1202 h 1217"/>
                  <a:gd name="T6" fmla="*/ 16 w 608"/>
                  <a:gd name="T7" fmla="*/ 608 h 1217"/>
                  <a:gd name="T8" fmla="*/ 608 w 608"/>
                  <a:gd name="T9" fmla="*/ 14 h 1217"/>
                  <a:gd name="T10" fmla="*/ 608 w 608"/>
                  <a:gd name="T11" fmla="*/ 0 h 1217"/>
                  <a:gd name="T12" fmla="*/ 0 w 608"/>
                  <a:gd name="T13" fmla="*/ 608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ṥlïḋe"/>
              <p:cNvSpPr>
                <a:spLocks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14 w 1201"/>
                  <a:gd name="T1" fmla="*/ 608 h 1217"/>
                  <a:gd name="T2" fmla="*/ 592 w 1201"/>
                  <a:gd name="T3" fmla="*/ 29 h 1217"/>
                  <a:gd name="T4" fmla="*/ 593 w 1201"/>
                  <a:gd name="T5" fmla="*/ 29 h 1217"/>
                  <a:gd name="T6" fmla="*/ 1172 w 1201"/>
                  <a:gd name="T7" fmla="*/ 608 h 1217"/>
                  <a:gd name="T8" fmla="*/ 593 w 1201"/>
                  <a:gd name="T9" fmla="*/ 1187 h 1217"/>
                  <a:gd name="T10" fmla="*/ 592 w 1201"/>
                  <a:gd name="T11" fmla="*/ 1187 h 1217"/>
                  <a:gd name="T12" fmla="*/ 14 w 1201"/>
                  <a:gd name="T13" fmla="*/ 608 h 1217"/>
                  <a:gd name="T14" fmla="*/ 592 w 1201"/>
                  <a:gd name="T15" fmla="*/ 14 h 1217"/>
                  <a:gd name="T16" fmla="*/ 0 w 1201"/>
                  <a:gd name="T17" fmla="*/ 608 h 1217"/>
                  <a:gd name="T18" fmla="*/ 592 w 1201"/>
                  <a:gd name="T19" fmla="*/ 1202 h 1217"/>
                  <a:gd name="T20" fmla="*/ 592 w 1201"/>
                  <a:gd name="T21" fmla="*/ 1217 h 1217"/>
                  <a:gd name="T22" fmla="*/ 593 w 1201"/>
                  <a:gd name="T23" fmla="*/ 1217 h 1217"/>
                  <a:gd name="T24" fmla="*/ 1201 w 1201"/>
                  <a:gd name="T25" fmla="*/ 608 h 1217"/>
                  <a:gd name="T26" fmla="*/ 593 w 1201"/>
                  <a:gd name="T27" fmla="*/ 0 h 1217"/>
                  <a:gd name="T28" fmla="*/ 592 w 1201"/>
                  <a:gd name="T29" fmla="*/ 0 h 1217"/>
                  <a:gd name="T30" fmla="*/ 592 w 1201"/>
                  <a:gd name="T31" fmla="*/ 14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iśḻíḓê"/>
            <p:cNvSpPr>
              <a:spLocks/>
            </p:cNvSpPr>
            <p:nvPr/>
          </p:nvSpPr>
          <p:spPr bwMode="auto">
            <a:xfrm>
              <a:off x="6195485" y="3611033"/>
              <a:ext cx="1214967" cy="121285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ŝlîḑe"/>
            <p:cNvSpPr>
              <a:spLocks/>
            </p:cNvSpPr>
            <p:nvPr/>
          </p:nvSpPr>
          <p:spPr bwMode="auto">
            <a:xfrm>
              <a:off x="4980518" y="2398184"/>
              <a:ext cx="1214967" cy="1212851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šḻiḍê"/>
            <p:cNvSpPr>
              <a:spLocks/>
            </p:cNvSpPr>
            <p:nvPr/>
          </p:nvSpPr>
          <p:spPr bwMode="auto">
            <a:xfrm>
              <a:off x="4980518" y="3611033"/>
              <a:ext cx="1214967" cy="121285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ṩḻîḑe"/>
            <p:cNvSpPr>
              <a:spLocks/>
            </p:cNvSpPr>
            <p:nvPr/>
          </p:nvSpPr>
          <p:spPr bwMode="auto">
            <a:xfrm>
              <a:off x="6195485" y="2398184"/>
              <a:ext cx="1214967" cy="1212851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śḷíďê"/>
            <p:cNvSpPr>
              <a:spLocks/>
            </p:cNvSpPr>
            <p:nvPr/>
          </p:nvSpPr>
          <p:spPr bwMode="auto">
            <a:xfrm>
              <a:off x="5604933" y="3024717"/>
              <a:ext cx="1191683" cy="1193800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7" name="组合 36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1" name="任意多边形 40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40216" y="2215030"/>
            <a:ext cx="2945970" cy="3258080"/>
            <a:chOff x="8040216" y="2026345"/>
            <a:chExt cx="2945970" cy="3258080"/>
          </a:xfrm>
        </p:grpSpPr>
        <p:sp>
          <p:nvSpPr>
            <p:cNvPr id="44" name="ïsļîdê">
              <a:extLst>
                <a:ext uri="{FF2B5EF4-FFF2-40B4-BE49-F238E27FC236}">
                  <a16:creationId xmlns:a16="http://schemas.microsoft.com/office/drawing/2014/main" id="{4DA03172-4B01-4A11-84FD-023BC41315E4}"/>
                </a:ext>
              </a:extLst>
            </p:cNvPr>
            <p:cNvSpPr/>
            <p:nvPr/>
          </p:nvSpPr>
          <p:spPr>
            <a:xfrm>
              <a:off x="8040216" y="224474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ṡlide">
              <a:extLst>
                <a:ext uri="{FF2B5EF4-FFF2-40B4-BE49-F238E27FC236}">
                  <a16:creationId xmlns:a16="http://schemas.microsoft.com/office/drawing/2014/main" id="{00C12DD8-6509-4350-8421-408AFF29396E}"/>
                </a:ext>
              </a:extLst>
            </p:cNvPr>
            <p:cNvSpPr/>
            <p:nvPr/>
          </p:nvSpPr>
          <p:spPr>
            <a:xfrm>
              <a:off x="8040216" y="4650924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ślíḓè">
              <a:extLst>
                <a:ext uri="{FF2B5EF4-FFF2-40B4-BE49-F238E27FC236}">
                  <a16:creationId xmlns:a16="http://schemas.microsoft.com/office/drawing/2014/main" id="{42AE8AF4-C1CB-4CD4-9A8F-26DB8A3064D4}"/>
                </a:ext>
              </a:extLst>
            </p:cNvPr>
            <p:cNvSpPr/>
            <p:nvPr/>
          </p:nvSpPr>
          <p:spPr>
            <a:xfrm>
              <a:off x="8176192" y="23703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$ḷïdé">
              <a:extLst>
                <a:ext uri="{FF2B5EF4-FFF2-40B4-BE49-F238E27FC236}">
                  <a16:creationId xmlns:a16="http://schemas.microsoft.com/office/drawing/2014/main" id="{2CD2DF75-6979-411B-86BA-7B0FDCD1FFE2}"/>
                </a:ext>
              </a:extLst>
            </p:cNvPr>
            <p:cNvSpPr/>
            <p:nvPr/>
          </p:nvSpPr>
          <p:spPr>
            <a:xfrm>
              <a:off x="8192572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25ADFF3-D7CC-4BB1-B24F-FB14777EF341}"/>
                </a:ext>
              </a:extLst>
            </p:cNvPr>
            <p:cNvCxnSpPr/>
            <p:nvPr/>
          </p:nvCxnSpPr>
          <p:spPr>
            <a:xfrm>
              <a:off x="8040216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ṩľíḑé">
              <a:extLst>
                <a:ext uri="{FF2B5EF4-FFF2-40B4-BE49-F238E27FC236}">
                  <a16:creationId xmlns:a16="http://schemas.microsoft.com/office/drawing/2014/main" id="{803CF0DD-524C-44A0-B7F6-77B59EE812C6}"/>
                </a:ext>
              </a:extLst>
            </p:cNvPr>
            <p:cNvSpPr/>
            <p:nvPr/>
          </p:nvSpPr>
          <p:spPr>
            <a:xfrm>
              <a:off x="8040216" y="3397229"/>
              <a:ext cx="415102" cy="41510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š1ïḑê">
              <a:extLst>
                <a:ext uri="{FF2B5EF4-FFF2-40B4-BE49-F238E27FC236}">
                  <a16:creationId xmlns:a16="http://schemas.microsoft.com/office/drawing/2014/main" id="{BC738D2C-017E-4DEB-90F1-FA21B5FE0C92}"/>
                </a:ext>
              </a:extLst>
            </p:cNvPr>
            <p:cNvSpPr/>
            <p:nvPr/>
          </p:nvSpPr>
          <p:spPr>
            <a:xfrm>
              <a:off x="8176192" y="35438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697FAD5-52DA-4A6C-A94D-D0C9B9EE3758}"/>
                </a:ext>
              </a:extLst>
            </p:cNvPr>
            <p:cNvCxnSpPr/>
            <p:nvPr/>
          </p:nvCxnSpPr>
          <p:spPr>
            <a:xfrm>
              <a:off x="8040216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8591294" y="2026345"/>
              <a:ext cx="2394892" cy="851900"/>
              <a:chOff x="1085274" y="2349127"/>
              <a:chExt cx="2394892" cy="851900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591294" y="3178830"/>
              <a:ext cx="2394892" cy="851900"/>
              <a:chOff x="1085274" y="2349127"/>
              <a:chExt cx="2394892" cy="8519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591294" y="4432525"/>
              <a:ext cx="2394892" cy="851900"/>
              <a:chOff x="1085274" y="2349127"/>
              <a:chExt cx="2394892" cy="851900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108378" y="2215030"/>
            <a:ext cx="2965040" cy="3258080"/>
            <a:chOff x="1108378" y="2026345"/>
            <a:chExt cx="2965040" cy="3258080"/>
          </a:xfrm>
        </p:grpSpPr>
        <p:sp>
          <p:nvSpPr>
            <p:cNvPr id="62" name="íṡ1iḍé">
              <a:extLst>
                <a:ext uri="{FF2B5EF4-FFF2-40B4-BE49-F238E27FC236}">
                  <a16:creationId xmlns:a16="http://schemas.microsoft.com/office/drawing/2014/main" id="{A1660CE6-48BF-446F-A482-6A8AC402E379}"/>
                </a:ext>
              </a:extLst>
            </p:cNvPr>
            <p:cNvSpPr/>
            <p:nvPr/>
          </p:nvSpPr>
          <p:spPr>
            <a:xfrm>
              <a:off x="3658316" y="224474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šḷïdé">
              <a:extLst>
                <a:ext uri="{FF2B5EF4-FFF2-40B4-BE49-F238E27FC236}">
                  <a16:creationId xmlns:a16="http://schemas.microsoft.com/office/drawing/2014/main" id="{12AB2DE7-DCB2-4307-B2A5-EA8E31D0EA22}"/>
                </a:ext>
              </a:extLst>
            </p:cNvPr>
            <p:cNvSpPr/>
            <p:nvPr/>
          </p:nvSpPr>
          <p:spPr>
            <a:xfrm>
              <a:off x="3779542" y="2370359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ṥḷïḓè">
              <a:extLst>
                <a:ext uri="{FF2B5EF4-FFF2-40B4-BE49-F238E27FC236}">
                  <a16:creationId xmlns:a16="http://schemas.microsoft.com/office/drawing/2014/main" id="{9A14380B-FD26-43B1-B623-BBDB5982E18C}"/>
                </a:ext>
              </a:extLst>
            </p:cNvPr>
            <p:cNvSpPr/>
            <p:nvPr/>
          </p:nvSpPr>
          <p:spPr>
            <a:xfrm>
              <a:off x="3658316" y="3397229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$ḷîḍé">
              <a:extLst>
                <a:ext uri="{FF2B5EF4-FFF2-40B4-BE49-F238E27FC236}">
                  <a16:creationId xmlns:a16="http://schemas.microsoft.com/office/drawing/2014/main" id="{743A548E-F784-4A0D-B9C3-51DC0C5A15D4}"/>
                </a:ext>
              </a:extLst>
            </p:cNvPr>
            <p:cNvSpPr/>
            <p:nvPr/>
          </p:nvSpPr>
          <p:spPr>
            <a:xfrm>
              <a:off x="3779542" y="3529146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ļiḓe">
              <a:extLst>
                <a:ext uri="{FF2B5EF4-FFF2-40B4-BE49-F238E27FC236}">
                  <a16:creationId xmlns:a16="http://schemas.microsoft.com/office/drawing/2014/main" id="{9F3D9A00-E565-4C76-B50B-319370608F37}"/>
                </a:ext>
              </a:extLst>
            </p:cNvPr>
            <p:cNvSpPr/>
            <p:nvPr/>
          </p:nvSpPr>
          <p:spPr>
            <a:xfrm>
              <a:off x="3658316" y="4650924"/>
              <a:ext cx="415102" cy="4151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ṡḻiḍê">
              <a:extLst>
                <a:ext uri="{FF2B5EF4-FFF2-40B4-BE49-F238E27FC236}">
                  <a16:creationId xmlns:a16="http://schemas.microsoft.com/office/drawing/2014/main" id="{14932A40-A8A3-49F4-9298-F6DD86382593}"/>
                </a:ext>
              </a:extLst>
            </p:cNvPr>
            <p:cNvSpPr/>
            <p:nvPr/>
          </p:nvSpPr>
          <p:spPr>
            <a:xfrm>
              <a:off x="3795923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C6C893B-1E09-4CAF-BBDE-2F1382CF2110}"/>
                </a:ext>
              </a:extLst>
            </p:cNvPr>
            <p:cNvCxnSpPr/>
            <p:nvPr/>
          </p:nvCxnSpPr>
          <p:spPr>
            <a:xfrm>
              <a:off x="1127448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7897683-6CE2-4278-8451-25779D46AB55}"/>
                </a:ext>
              </a:extLst>
            </p:cNvPr>
            <p:cNvCxnSpPr/>
            <p:nvPr/>
          </p:nvCxnSpPr>
          <p:spPr>
            <a:xfrm>
              <a:off x="1127448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108378" y="2026345"/>
              <a:ext cx="2394891" cy="851900"/>
              <a:chOff x="1085275" y="2349127"/>
              <a:chExt cx="2394891" cy="851900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08378" y="3178830"/>
              <a:ext cx="2394891" cy="851900"/>
              <a:chOff x="1085275" y="2349127"/>
              <a:chExt cx="2394891" cy="851900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8378" y="4432525"/>
              <a:ext cx="2394891" cy="851900"/>
              <a:chOff x="1085275" y="2349127"/>
              <a:chExt cx="2394891" cy="85190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85275" y="2687681"/>
                <a:ext cx="2394891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2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784240" y="1826251"/>
            <a:ext cx="8490255" cy="1194732"/>
            <a:chOff x="1784240" y="1826251"/>
            <a:chExt cx="8490255" cy="1194732"/>
          </a:xfrm>
        </p:grpSpPr>
        <p:grpSp>
          <p:nvGrpSpPr>
            <p:cNvPr id="6" name="îṣḷiďe"/>
            <p:cNvGrpSpPr/>
            <p:nvPr/>
          </p:nvGrpSpPr>
          <p:grpSpPr>
            <a:xfrm>
              <a:off x="3869129" y="2243485"/>
              <a:ext cx="672715" cy="360266"/>
              <a:chOff x="3246637" y="2558266"/>
              <a:chExt cx="883575" cy="616450"/>
            </a:xfrm>
          </p:grpSpPr>
          <p:sp>
            <p:nvSpPr>
              <p:cNvPr id="37" name="îṣḷíḍe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Sļidê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liḓé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îšľîdè"/>
            <p:cNvGrpSpPr/>
            <p:nvPr/>
          </p:nvGrpSpPr>
          <p:grpSpPr>
            <a:xfrm>
              <a:off x="7516890" y="2243485"/>
              <a:ext cx="672715" cy="360266"/>
              <a:chOff x="3246637" y="2558266"/>
              <a:chExt cx="883575" cy="616450"/>
            </a:xfrm>
          </p:grpSpPr>
          <p:sp>
            <p:nvSpPr>
              <p:cNvPr id="34" name="îšḻiďê"/>
              <p:cNvSpPr/>
              <p:nvPr/>
            </p:nvSpPr>
            <p:spPr>
              <a:xfrm>
                <a:off x="324663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ṣļîḍé"/>
              <p:cNvSpPr/>
              <p:nvPr/>
            </p:nvSpPr>
            <p:spPr>
              <a:xfrm>
                <a:off x="3488077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sļide"/>
              <p:cNvSpPr/>
              <p:nvPr/>
            </p:nvSpPr>
            <p:spPr>
              <a:xfrm>
                <a:off x="3729520" y="2558266"/>
                <a:ext cx="400692" cy="616450"/>
              </a:xfrm>
              <a:prstGeom prst="chevron">
                <a:avLst>
                  <a:gd name="adj" fmla="val 6014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i$ľîḑè"/>
            <p:cNvGrpSpPr/>
            <p:nvPr/>
          </p:nvGrpSpPr>
          <p:grpSpPr>
            <a:xfrm>
              <a:off x="9079763" y="1826251"/>
              <a:ext cx="1194732" cy="1194731"/>
              <a:chOff x="9164674" y="1691263"/>
              <a:chExt cx="1194732" cy="1194731"/>
            </a:xfrm>
          </p:grpSpPr>
          <p:sp>
            <p:nvSpPr>
              <p:cNvPr id="32" name="ïŝ1îḑê"/>
              <p:cNvSpPr/>
              <p:nvPr/>
            </p:nvSpPr>
            <p:spPr>
              <a:xfrm>
                <a:off x="9164674" y="1691263"/>
                <a:ext cx="1194732" cy="11947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ṧlíḍè"/>
              <p:cNvSpPr>
                <a:spLocks/>
              </p:cNvSpPr>
              <p:nvPr/>
            </p:nvSpPr>
            <p:spPr bwMode="auto">
              <a:xfrm>
                <a:off x="9461831" y="1978535"/>
                <a:ext cx="600418" cy="600418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sliḋé"/>
            <p:cNvGrpSpPr/>
            <p:nvPr/>
          </p:nvGrpSpPr>
          <p:grpSpPr>
            <a:xfrm>
              <a:off x="1784240" y="1826252"/>
              <a:ext cx="1194732" cy="1194731"/>
              <a:chOff x="1869151" y="1691264"/>
              <a:chExt cx="1194732" cy="1194731"/>
            </a:xfrm>
          </p:grpSpPr>
          <p:sp>
            <p:nvSpPr>
              <p:cNvPr id="30" name="íšļiḋè"/>
              <p:cNvSpPr/>
              <p:nvPr/>
            </p:nvSpPr>
            <p:spPr>
              <a:xfrm>
                <a:off x="1869151" y="1691264"/>
                <a:ext cx="1194732" cy="119473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ṣľïḋé"/>
              <p:cNvSpPr>
                <a:spLocks/>
              </p:cNvSpPr>
              <p:nvPr/>
            </p:nvSpPr>
            <p:spPr bwMode="auto">
              <a:xfrm>
                <a:off x="2171564" y="1990350"/>
                <a:ext cx="600418" cy="600418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Sľiḍè"/>
            <p:cNvGrpSpPr/>
            <p:nvPr/>
          </p:nvGrpSpPr>
          <p:grpSpPr>
            <a:xfrm>
              <a:off x="5432001" y="1826251"/>
              <a:ext cx="1194732" cy="1194731"/>
              <a:chOff x="5539402" y="1691263"/>
              <a:chExt cx="1194732" cy="1194731"/>
            </a:xfrm>
          </p:grpSpPr>
          <p:sp>
            <p:nvSpPr>
              <p:cNvPr id="28" name="ïṩḻíḓê"/>
              <p:cNvSpPr/>
              <p:nvPr/>
            </p:nvSpPr>
            <p:spPr>
              <a:xfrm>
                <a:off x="5539402" y="1691263"/>
                <a:ext cx="1194732" cy="11947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Sļïḋê"/>
              <p:cNvSpPr>
                <a:spLocks/>
              </p:cNvSpPr>
              <p:nvPr/>
            </p:nvSpPr>
            <p:spPr bwMode="auto">
              <a:xfrm>
                <a:off x="5831975" y="2001635"/>
                <a:ext cx="600418" cy="600418"/>
              </a:xfrm>
              <a:custGeom>
                <a:avLst/>
                <a:gdLst>
                  <a:gd name="T0" fmla="*/ 118 w 236"/>
                  <a:gd name="T1" fmla="*/ 142 h 236"/>
                  <a:gd name="T2" fmla="*/ 142 w 236"/>
                  <a:gd name="T3" fmla="*/ 118 h 236"/>
                  <a:gd name="T4" fmla="*/ 137 w 236"/>
                  <a:gd name="T5" fmla="*/ 105 h 236"/>
                  <a:gd name="T6" fmla="*/ 118 w 236"/>
                  <a:gd name="T7" fmla="*/ 95 h 236"/>
                  <a:gd name="T8" fmla="*/ 99 w 236"/>
                  <a:gd name="T9" fmla="*/ 105 h 236"/>
                  <a:gd name="T10" fmla="*/ 94 w 236"/>
                  <a:gd name="T11" fmla="*/ 118 h 236"/>
                  <a:gd name="T12" fmla="*/ 118 w 236"/>
                  <a:gd name="T13" fmla="*/ 142 h 236"/>
                  <a:gd name="T14" fmla="*/ 170 w 236"/>
                  <a:gd name="T15" fmla="*/ 89 h 236"/>
                  <a:gd name="T16" fmla="*/ 170 w 236"/>
                  <a:gd name="T17" fmla="*/ 70 h 236"/>
                  <a:gd name="T18" fmla="*/ 170 w 236"/>
                  <a:gd name="T19" fmla="*/ 67 h 236"/>
                  <a:gd name="T20" fmla="*/ 167 w 236"/>
                  <a:gd name="T21" fmla="*/ 67 h 236"/>
                  <a:gd name="T22" fmla="*/ 147 w 236"/>
                  <a:gd name="T23" fmla="*/ 67 h 236"/>
                  <a:gd name="T24" fmla="*/ 147 w 236"/>
                  <a:gd name="T25" fmla="*/ 90 h 236"/>
                  <a:gd name="T26" fmla="*/ 170 w 236"/>
                  <a:gd name="T27" fmla="*/ 89 h 236"/>
                  <a:gd name="T28" fmla="*/ 118 w 236"/>
                  <a:gd name="T29" fmla="*/ 0 h 236"/>
                  <a:gd name="T30" fmla="*/ 0 w 236"/>
                  <a:gd name="T31" fmla="*/ 118 h 236"/>
                  <a:gd name="T32" fmla="*/ 118 w 236"/>
                  <a:gd name="T33" fmla="*/ 236 h 236"/>
                  <a:gd name="T34" fmla="*/ 236 w 236"/>
                  <a:gd name="T35" fmla="*/ 118 h 236"/>
                  <a:gd name="T36" fmla="*/ 118 w 236"/>
                  <a:gd name="T37" fmla="*/ 0 h 236"/>
                  <a:gd name="T38" fmla="*/ 185 w 236"/>
                  <a:gd name="T39" fmla="*/ 105 h 236"/>
                  <a:gd name="T40" fmla="*/ 185 w 236"/>
                  <a:gd name="T41" fmla="*/ 160 h 236"/>
                  <a:gd name="T42" fmla="*/ 159 w 236"/>
                  <a:gd name="T43" fmla="*/ 186 h 236"/>
                  <a:gd name="T44" fmla="*/ 77 w 236"/>
                  <a:gd name="T45" fmla="*/ 186 h 236"/>
                  <a:gd name="T46" fmla="*/ 51 w 236"/>
                  <a:gd name="T47" fmla="*/ 160 h 236"/>
                  <a:gd name="T48" fmla="*/ 51 w 236"/>
                  <a:gd name="T49" fmla="*/ 105 h 236"/>
                  <a:gd name="T50" fmla="*/ 51 w 236"/>
                  <a:gd name="T51" fmla="*/ 77 h 236"/>
                  <a:gd name="T52" fmla="*/ 77 w 236"/>
                  <a:gd name="T53" fmla="*/ 51 h 236"/>
                  <a:gd name="T54" fmla="*/ 159 w 236"/>
                  <a:gd name="T55" fmla="*/ 51 h 236"/>
                  <a:gd name="T56" fmla="*/ 185 w 236"/>
                  <a:gd name="T57" fmla="*/ 77 h 236"/>
                  <a:gd name="T58" fmla="*/ 185 w 236"/>
                  <a:gd name="T59" fmla="*/ 105 h 236"/>
                  <a:gd name="T60" fmla="*/ 155 w 236"/>
                  <a:gd name="T61" fmla="*/ 118 h 236"/>
                  <a:gd name="T62" fmla="*/ 118 w 236"/>
                  <a:gd name="T63" fmla="*/ 155 h 236"/>
                  <a:gd name="T64" fmla="*/ 81 w 236"/>
                  <a:gd name="T65" fmla="*/ 118 h 236"/>
                  <a:gd name="T66" fmla="*/ 84 w 236"/>
                  <a:gd name="T67" fmla="*/ 105 h 236"/>
                  <a:gd name="T68" fmla="*/ 64 w 236"/>
                  <a:gd name="T69" fmla="*/ 105 h 236"/>
                  <a:gd name="T70" fmla="*/ 64 w 236"/>
                  <a:gd name="T71" fmla="*/ 160 h 236"/>
                  <a:gd name="T72" fmla="*/ 77 w 236"/>
                  <a:gd name="T73" fmla="*/ 172 h 236"/>
                  <a:gd name="T74" fmla="*/ 159 w 236"/>
                  <a:gd name="T75" fmla="*/ 172 h 236"/>
                  <a:gd name="T76" fmla="*/ 172 w 236"/>
                  <a:gd name="T77" fmla="*/ 160 h 236"/>
                  <a:gd name="T78" fmla="*/ 172 w 236"/>
                  <a:gd name="T79" fmla="*/ 105 h 236"/>
                  <a:gd name="T80" fmla="*/ 152 w 236"/>
                  <a:gd name="T81" fmla="*/ 105 h 236"/>
                  <a:gd name="T82" fmla="*/ 155 w 236"/>
                  <a:gd name="T83" fmla="*/ 118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6" h="236">
                    <a:moveTo>
                      <a:pt x="118" y="142"/>
                    </a:moveTo>
                    <a:cubicBezTo>
                      <a:pt x="131" y="142"/>
                      <a:pt x="142" y="131"/>
                      <a:pt x="142" y="118"/>
                    </a:cubicBezTo>
                    <a:cubicBezTo>
                      <a:pt x="142" y="113"/>
                      <a:pt x="140" y="108"/>
                      <a:pt x="137" y="105"/>
                    </a:cubicBezTo>
                    <a:cubicBezTo>
                      <a:pt x="133" y="99"/>
                      <a:pt x="126" y="95"/>
                      <a:pt x="118" y="95"/>
                    </a:cubicBezTo>
                    <a:cubicBezTo>
                      <a:pt x="110" y="95"/>
                      <a:pt x="103" y="99"/>
                      <a:pt x="99" y="105"/>
                    </a:cubicBezTo>
                    <a:cubicBezTo>
                      <a:pt x="96" y="108"/>
                      <a:pt x="94" y="113"/>
                      <a:pt x="94" y="118"/>
                    </a:cubicBezTo>
                    <a:cubicBezTo>
                      <a:pt x="94" y="131"/>
                      <a:pt x="105" y="142"/>
                      <a:pt x="118" y="142"/>
                    </a:cubicBezTo>
                    <a:close/>
                    <a:moveTo>
                      <a:pt x="170" y="89"/>
                    </a:moveTo>
                    <a:cubicBezTo>
                      <a:pt x="170" y="70"/>
                      <a:pt x="170" y="70"/>
                      <a:pt x="170" y="70"/>
                    </a:cubicBezTo>
                    <a:cubicBezTo>
                      <a:pt x="170" y="67"/>
                      <a:pt x="170" y="67"/>
                      <a:pt x="170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47" y="67"/>
                      <a:pt x="147" y="67"/>
                      <a:pt x="147" y="67"/>
                    </a:cubicBezTo>
                    <a:cubicBezTo>
                      <a:pt x="147" y="90"/>
                      <a:pt x="147" y="90"/>
                      <a:pt x="147" y="90"/>
                    </a:cubicBezTo>
                    <a:lnTo>
                      <a:pt x="170" y="89"/>
                    </a:ln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5" y="105"/>
                    </a:moveTo>
                    <a:cubicBezTo>
                      <a:pt x="185" y="160"/>
                      <a:pt x="185" y="160"/>
                      <a:pt x="185" y="160"/>
                    </a:cubicBezTo>
                    <a:cubicBezTo>
                      <a:pt x="185" y="174"/>
                      <a:pt x="173" y="186"/>
                      <a:pt x="159" y="186"/>
                    </a:cubicBezTo>
                    <a:cubicBezTo>
                      <a:pt x="77" y="186"/>
                      <a:pt x="77" y="186"/>
                      <a:pt x="77" y="186"/>
                    </a:cubicBezTo>
                    <a:cubicBezTo>
                      <a:pt x="62" y="186"/>
                      <a:pt x="51" y="174"/>
                      <a:pt x="51" y="160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77"/>
                      <a:pt x="51" y="77"/>
                      <a:pt x="51" y="77"/>
                    </a:cubicBezTo>
                    <a:cubicBezTo>
                      <a:pt x="51" y="63"/>
                      <a:pt x="62" y="51"/>
                      <a:pt x="77" y="51"/>
                    </a:cubicBezTo>
                    <a:cubicBezTo>
                      <a:pt x="159" y="51"/>
                      <a:pt x="159" y="51"/>
                      <a:pt x="159" y="51"/>
                    </a:cubicBezTo>
                    <a:cubicBezTo>
                      <a:pt x="173" y="51"/>
                      <a:pt x="185" y="63"/>
                      <a:pt x="185" y="77"/>
                    </a:cubicBezTo>
                    <a:lnTo>
                      <a:pt x="185" y="105"/>
                    </a:lnTo>
                    <a:close/>
                    <a:moveTo>
                      <a:pt x="155" y="118"/>
                    </a:moveTo>
                    <a:cubicBezTo>
                      <a:pt x="155" y="139"/>
                      <a:pt x="138" y="155"/>
                      <a:pt x="118" y="155"/>
                    </a:cubicBezTo>
                    <a:cubicBezTo>
                      <a:pt x="98" y="155"/>
                      <a:pt x="81" y="139"/>
                      <a:pt x="81" y="118"/>
                    </a:cubicBezTo>
                    <a:cubicBezTo>
                      <a:pt x="81" y="114"/>
                      <a:pt x="82" y="109"/>
                      <a:pt x="8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60"/>
                      <a:pt x="64" y="160"/>
                      <a:pt x="64" y="160"/>
                    </a:cubicBezTo>
                    <a:cubicBezTo>
                      <a:pt x="64" y="167"/>
                      <a:pt x="70" y="172"/>
                      <a:pt x="77" y="172"/>
                    </a:cubicBezTo>
                    <a:cubicBezTo>
                      <a:pt x="159" y="172"/>
                      <a:pt x="159" y="172"/>
                      <a:pt x="159" y="172"/>
                    </a:cubicBezTo>
                    <a:cubicBezTo>
                      <a:pt x="166" y="172"/>
                      <a:pt x="172" y="167"/>
                      <a:pt x="172" y="160"/>
                    </a:cubicBezTo>
                    <a:cubicBezTo>
                      <a:pt x="172" y="105"/>
                      <a:pt x="172" y="105"/>
                      <a:pt x="172" y="105"/>
                    </a:cubicBezTo>
                    <a:cubicBezTo>
                      <a:pt x="152" y="105"/>
                      <a:pt x="152" y="105"/>
                      <a:pt x="152" y="105"/>
                    </a:cubicBezTo>
                    <a:cubicBezTo>
                      <a:pt x="154" y="109"/>
                      <a:pt x="155" y="114"/>
                      <a:pt x="155" y="1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1267913" y="3311960"/>
            <a:ext cx="2474920" cy="2538231"/>
            <a:chOff x="1267913" y="3311960"/>
            <a:chExt cx="2474920" cy="2538231"/>
          </a:xfrm>
        </p:grpSpPr>
        <p:sp>
          <p:nvSpPr>
            <p:cNvPr id="4" name="i$1ïḓè"/>
            <p:cNvSpPr/>
            <p:nvPr/>
          </p:nvSpPr>
          <p:spPr>
            <a:xfrm>
              <a:off x="1267913" y="3311960"/>
              <a:ext cx="2474920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ļîḑe"/>
            <p:cNvSpPr/>
            <p:nvPr/>
          </p:nvSpPr>
          <p:spPr>
            <a:xfrm>
              <a:off x="1397527" y="3551485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23" name="iṩlïḍê"/>
            <p:cNvSpPr/>
            <p:nvPr/>
          </p:nvSpPr>
          <p:spPr>
            <a:xfrm>
              <a:off x="1397527" y="4319660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4" name="iṥḻîďè"/>
            <p:cNvSpPr/>
            <p:nvPr/>
          </p:nvSpPr>
          <p:spPr>
            <a:xfrm>
              <a:off x="1397523" y="5087836"/>
              <a:ext cx="535387" cy="5353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41522" y="3512606"/>
              <a:ext cx="1786641" cy="613142"/>
              <a:chOff x="1541718" y="2349127"/>
              <a:chExt cx="1786641" cy="613142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941522" y="4274504"/>
              <a:ext cx="1786641" cy="613142"/>
              <a:chOff x="1541718" y="2349127"/>
              <a:chExt cx="1786641" cy="61314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941522" y="5048957"/>
              <a:ext cx="1786641" cy="613142"/>
              <a:chOff x="1541718" y="2349127"/>
              <a:chExt cx="1786641" cy="613142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8475275" y="3311960"/>
            <a:ext cx="2484083" cy="2538231"/>
            <a:chOff x="8475275" y="3311960"/>
            <a:chExt cx="2484083" cy="2538231"/>
          </a:xfrm>
        </p:grpSpPr>
        <p:sp>
          <p:nvSpPr>
            <p:cNvPr id="5" name="íşļiḍê"/>
            <p:cNvSpPr/>
            <p:nvPr/>
          </p:nvSpPr>
          <p:spPr>
            <a:xfrm>
              <a:off x="8475275" y="3311960"/>
              <a:ext cx="244880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ŝḷïḋê"/>
            <p:cNvSpPr/>
            <p:nvPr/>
          </p:nvSpPr>
          <p:spPr>
            <a:xfrm>
              <a:off x="8608534" y="3551485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12" name="îSļiḋê"/>
            <p:cNvSpPr/>
            <p:nvPr/>
          </p:nvSpPr>
          <p:spPr>
            <a:xfrm>
              <a:off x="8608534" y="4319660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13" name="íṩľiḑe"/>
            <p:cNvSpPr/>
            <p:nvPr/>
          </p:nvSpPr>
          <p:spPr>
            <a:xfrm>
              <a:off x="8608530" y="5087836"/>
              <a:ext cx="535387" cy="53538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i="1">
                  <a:solidFill>
                    <a:schemeClr val="bg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9172717" y="3512606"/>
              <a:ext cx="1786641" cy="613142"/>
              <a:chOff x="1541718" y="2349127"/>
              <a:chExt cx="1786641" cy="613142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9172717" y="4274504"/>
              <a:ext cx="1786641" cy="613142"/>
              <a:chOff x="1541718" y="2349127"/>
              <a:chExt cx="1786641" cy="613142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9172717" y="5048957"/>
              <a:ext cx="1786641" cy="613142"/>
              <a:chOff x="1541718" y="2349127"/>
              <a:chExt cx="1786641" cy="613142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41720" y="2349127"/>
                <a:ext cx="14203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1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41718" y="2589218"/>
                <a:ext cx="1786641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4184230" y="3311960"/>
            <a:ext cx="3735256" cy="2538231"/>
            <a:chOff x="4184230" y="3311960"/>
            <a:chExt cx="3735256" cy="2538231"/>
          </a:xfrm>
        </p:grpSpPr>
        <p:sp>
          <p:nvSpPr>
            <p:cNvPr id="8" name="îṣḷïḓè"/>
            <p:cNvSpPr/>
            <p:nvPr/>
          </p:nvSpPr>
          <p:spPr>
            <a:xfrm>
              <a:off x="4184230" y="3311960"/>
              <a:ext cx="3735256" cy="2538231"/>
            </a:xfrm>
            <a:prstGeom prst="rect">
              <a:avLst/>
            </a:prstGeom>
            <a:solidFill>
              <a:srgbClr val="FDFDFD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sliḍè"/>
            <p:cNvSpPr/>
            <p:nvPr/>
          </p:nvSpPr>
          <p:spPr>
            <a:xfrm>
              <a:off x="4403004" y="3584925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s1iḑè"/>
            <p:cNvSpPr/>
            <p:nvPr/>
          </p:nvSpPr>
          <p:spPr>
            <a:xfrm>
              <a:off x="4403004" y="4732514"/>
              <a:ext cx="3297708" cy="3553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>
                <a:buClr>
                  <a:prstClr val="white"/>
                </a:buClr>
                <a:defRPr/>
              </a:pP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420645" y="3585243"/>
              <a:ext cx="3308864" cy="985760"/>
              <a:chOff x="1279787" y="2358652"/>
              <a:chExt cx="3308864" cy="985760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4420645" y="4724154"/>
              <a:ext cx="3308864" cy="985760"/>
              <a:chOff x="1279787" y="2358652"/>
              <a:chExt cx="3308864" cy="985760"/>
            </a:xfrm>
          </p:grpSpPr>
          <p:sp>
            <p:nvSpPr>
              <p:cNvPr id="98" name="文本框 97"/>
              <p:cNvSpPr txBox="1"/>
              <p:nvPr/>
            </p:nvSpPr>
            <p:spPr>
              <a:xfrm>
                <a:off x="1867328" y="2358652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1279787" y="2725781"/>
                <a:ext cx="3308864" cy="61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9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1942" y="2031617"/>
            <a:ext cx="3725430" cy="3718692"/>
            <a:chOff x="4069038" y="1301559"/>
            <a:chExt cx="4131237" cy="4123766"/>
          </a:xfrm>
        </p:grpSpPr>
        <p:sp>
          <p:nvSpPr>
            <p:cNvPr id="4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5" name="组合 4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9" name="任意多边形 4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8245858" y="2317552"/>
            <a:ext cx="2784999" cy="1272912"/>
            <a:chOff x="1541719" y="2349127"/>
            <a:chExt cx="2784999" cy="1272912"/>
          </a:xfrm>
        </p:grpSpPr>
        <p:sp>
          <p:nvSpPr>
            <p:cNvPr id="52" name="文本框 5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45858" y="4228038"/>
            <a:ext cx="2784999" cy="1272912"/>
            <a:chOff x="1541719" y="2349127"/>
            <a:chExt cx="2784999" cy="1272912"/>
          </a:xfrm>
        </p:grpSpPr>
        <p:sp>
          <p:nvSpPr>
            <p:cNvPr id="55" name="文本框 5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1144" y="2317552"/>
            <a:ext cx="2784999" cy="1272912"/>
            <a:chOff x="1541719" y="2349127"/>
            <a:chExt cx="2784999" cy="1272912"/>
          </a:xfrm>
        </p:grpSpPr>
        <p:sp>
          <p:nvSpPr>
            <p:cNvPr id="58" name="文本框 5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61144" y="4228038"/>
            <a:ext cx="2784999" cy="1272912"/>
            <a:chOff x="1541719" y="2349127"/>
            <a:chExt cx="2784999" cy="1272912"/>
          </a:xfrm>
        </p:grpSpPr>
        <p:sp>
          <p:nvSpPr>
            <p:cNvPr id="61" name="文本框 60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83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8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9ad0b48-d121-45ae-94a8-5e8a6c01ff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68624" y="1645751"/>
            <a:ext cx="5996487" cy="4287223"/>
            <a:chOff x="1224038" y="1304764"/>
            <a:chExt cx="6458974" cy="4617880"/>
          </a:xfrm>
        </p:grpSpPr>
        <p:grpSp>
          <p:nvGrpSpPr>
            <p:cNvPr id="4" name="iṣḻide"/>
            <p:cNvGrpSpPr/>
            <p:nvPr/>
          </p:nvGrpSpPr>
          <p:grpSpPr>
            <a:xfrm>
              <a:off x="1405664" y="1995639"/>
              <a:ext cx="6277348" cy="3328412"/>
              <a:chOff x="1405664" y="1995639"/>
              <a:chExt cx="6277348" cy="3328412"/>
            </a:xfrm>
          </p:grpSpPr>
          <p:sp>
            <p:nvSpPr>
              <p:cNvPr id="19" name="îṡ1ïḋe"/>
              <p:cNvSpPr/>
              <p:nvPr/>
            </p:nvSpPr>
            <p:spPr>
              <a:xfrm>
                <a:off x="2799758" y="4498482"/>
                <a:ext cx="3172420" cy="825569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šḷidé"/>
              <p:cNvSpPr/>
              <p:nvPr/>
            </p:nvSpPr>
            <p:spPr>
              <a:xfrm>
                <a:off x="5259573" y="4615180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śļîďê"/>
              <p:cNvSpPr>
                <a:spLocks/>
              </p:cNvSpPr>
              <p:nvPr/>
            </p:nvSpPr>
            <p:spPr bwMode="auto">
              <a:xfrm>
                <a:off x="5406188" y="4745259"/>
                <a:ext cx="325938" cy="335341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ṩ1ïdé"/>
              <p:cNvSpPr/>
              <p:nvPr/>
            </p:nvSpPr>
            <p:spPr>
              <a:xfrm>
                <a:off x="2946865" y="2833446"/>
                <a:ext cx="3663014" cy="8272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ṩļïḋê"/>
              <p:cNvSpPr/>
              <p:nvPr/>
            </p:nvSpPr>
            <p:spPr>
              <a:xfrm>
                <a:off x="5901973" y="2950404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4" name="i$ļïḋè"/>
              <p:cNvGrpSpPr/>
              <p:nvPr/>
            </p:nvGrpSpPr>
            <p:grpSpPr>
              <a:xfrm>
                <a:off x="6035547" y="3036138"/>
                <a:ext cx="361068" cy="361065"/>
                <a:chOff x="2522538" y="2108200"/>
                <a:chExt cx="376238" cy="376238"/>
              </a:xfrm>
              <a:solidFill>
                <a:schemeClr val="accent1"/>
              </a:solidFill>
            </p:grpSpPr>
            <p:sp>
              <p:nvSpPr>
                <p:cNvPr id="36" name="ïṩľíḋê"/>
                <p:cNvSpPr>
                  <a:spLocks/>
                </p:cNvSpPr>
                <p:nvPr/>
              </p:nvSpPr>
              <p:spPr bwMode="auto">
                <a:xfrm>
                  <a:off x="2522538" y="2319338"/>
                  <a:ext cx="163513" cy="71438"/>
                </a:xfrm>
                <a:custGeom>
                  <a:avLst/>
                  <a:gdLst>
                    <a:gd name="T0" fmla="*/ 3 w 28"/>
                    <a:gd name="T1" fmla="*/ 10 h 12"/>
                    <a:gd name="T2" fmla="*/ 10 w 28"/>
                    <a:gd name="T3" fmla="*/ 12 h 12"/>
                    <a:gd name="T4" fmla="*/ 28 w 28"/>
                    <a:gd name="T5" fmla="*/ 8 h 12"/>
                    <a:gd name="T6" fmla="*/ 5 w 28"/>
                    <a:gd name="T7" fmla="*/ 1 h 12"/>
                    <a:gd name="T8" fmla="*/ 2 w 28"/>
                    <a:gd name="T9" fmla="*/ 1 h 12"/>
                    <a:gd name="T10" fmla="*/ 0 w 28"/>
                    <a:gd name="T11" fmla="*/ 5 h 12"/>
                    <a:gd name="T12" fmla="*/ 0 w 28"/>
                    <a:gd name="T13" fmla="*/ 6 h 12"/>
                    <a:gd name="T14" fmla="*/ 3 w 28"/>
                    <a:gd name="T15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12">
                      <a:moveTo>
                        <a:pt x="3" y="10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"/>
                        <a:pt x="1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śľídé"/>
                <p:cNvSpPr>
                  <a:spLocks/>
                </p:cNvSpPr>
                <p:nvPr/>
              </p:nvSpPr>
              <p:spPr bwMode="auto">
                <a:xfrm>
                  <a:off x="2774950" y="2425700"/>
                  <a:ext cx="123825" cy="58738"/>
                </a:xfrm>
                <a:custGeom>
                  <a:avLst/>
                  <a:gdLst>
                    <a:gd name="T0" fmla="*/ 18 w 21"/>
                    <a:gd name="T1" fmla="*/ 0 h 10"/>
                    <a:gd name="T2" fmla="*/ 18 w 21"/>
                    <a:gd name="T3" fmla="*/ 0 h 10"/>
                    <a:gd name="T4" fmla="*/ 0 w 21"/>
                    <a:gd name="T5" fmla="*/ 5 h 10"/>
                    <a:gd name="T6" fmla="*/ 16 w 21"/>
                    <a:gd name="T7" fmla="*/ 10 h 10"/>
                    <a:gd name="T8" fmla="*/ 19 w 21"/>
                    <a:gd name="T9" fmla="*/ 9 h 10"/>
                    <a:gd name="T10" fmla="*/ 21 w 21"/>
                    <a:gd name="T11" fmla="*/ 6 h 10"/>
                    <a:gd name="T12" fmla="*/ 21 w 21"/>
                    <a:gd name="T13" fmla="*/ 4 h 10"/>
                    <a:gd name="T14" fmla="*/ 18 w 21"/>
                    <a:gd name="T15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0">
                      <a:moveTo>
                        <a:pt x="18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10"/>
                        <a:pt x="18" y="10"/>
                        <a:pt x="19" y="9"/>
                      </a:cubicBezTo>
                      <a:cubicBezTo>
                        <a:pt x="20" y="8"/>
                        <a:pt x="21" y="7"/>
                        <a:pt x="21" y="6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1" y="2"/>
                        <a:pt x="20" y="1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ïṣļïďè"/>
                <p:cNvSpPr>
                  <a:spLocks/>
                </p:cNvSpPr>
                <p:nvPr/>
              </p:nvSpPr>
              <p:spPr bwMode="auto">
                <a:xfrm>
                  <a:off x="2522538" y="2343150"/>
                  <a:ext cx="376238" cy="141288"/>
                </a:xfrm>
                <a:custGeom>
                  <a:avLst/>
                  <a:gdLst>
                    <a:gd name="T0" fmla="*/ 62 w 64"/>
                    <a:gd name="T1" fmla="*/ 1 h 24"/>
                    <a:gd name="T2" fmla="*/ 60 w 64"/>
                    <a:gd name="T3" fmla="*/ 0 h 24"/>
                    <a:gd name="T4" fmla="*/ 59 w 64"/>
                    <a:gd name="T5" fmla="*/ 0 h 24"/>
                    <a:gd name="T6" fmla="*/ 3 w 64"/>
                    <a:gd name="T7" fmla="*/ 14 h 24"/>
                    <a:gd name="T8" fmla="*/ 0 w 64"/>
                    <a:gd name="T9" fmla="*/ 18 h 24"/>
                    <a:gd name="T10" fmla="*/ 0 w 64"/>
                    <a:gd name="T11" fmla="*/ 20 h 24"/>
                    <a:gd name="T12" fmla="*/ 2 w 64"/>
                    <a:gd name="T13" fmla="*/ 23 h 24"/>
                    <a:gd name="T14" fmla="*/ 4 w 64"/>
                    <a:gd name="T15" fmla="*/ 24 h 24"/>
                    <a:gd name="T16" fmla="*/ 5 w 64"/>
                    <a:gd name="T17" fmla="*/ 24 h 24"/>
                    <a:gd name="T18" fmla="*/ 61 w 64"/>
                    <a:gd name="T19" fmla="*/ 10 h 24"/>
                    <a:gd name="T20" fmla="*/ 64 w 64"/>
                    <a:gd name="T21" fmla="*/ 6 h 24"/>
                    <a:gd name="T22" fmla="*/ 64 w 64"/>
                    <a:gd name="T23" fmla="*/ 4 h 24"/>
                    <a:gd name="T24" fmla="*/ 62 w 64"/>
                    <a:gd name="T25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4" h="24">
                      <a:moveTo>
                        <a:pt x="62" y="1"/>
                      </a:moveTo>
                      <a:cubicBezTo>
                        <a:pt x="62" y="1"/>
                        <a:pt x="61" y="0"/>
                        <a:pt x="60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1" y="22"/>
                        <a:pt x="2" y="23"/>
                      </a:cubicBezTo>
                      <a:cubicBezTo>
                        <a:pt x="2" y="24"/>
                        <a:pt x="3" y="24"/>
                        <a:pt x="4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3" y="9"/>
                        <a:pt x="64" y="8"/>
                        <a:pt x="64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4" y="3"/>
                        <a:pt x="63" y="2"/>
                        <a:pt x="6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ļiḋé"/>
                <p:cNvSpPr>
                  <a:spLocks/>
                </p:cNvSpPr>
                <p:nvPr/>
              </p:nvSpPr>
              <p:spPr bwMode="auto">
                <a:xfrm>
                  <a:off x="2605088" y="2108200"/>
                  <a:ext cx="217488" cy="258763"/>
                </a:xfrm>
                <a:custGeom>
                  <a:avLst/>
                  <a:gdLst>
                    <a:gd name="T0" fmla="*/ 8 w 37"/>
                    <a:gd name="T1" fmla="*/ 32 h 44"/>
                    <a:gd name="T2" fmla="*/ 31 w 37"/>
                    <a:gd name="T3" fmla="*/ 35 h 44"/>
                    <a:gd name="T4" fmla="*/ 20 w 37"/>
                    <a:gd name="T5" fmla="*/ 0 h 44"/>
                    <a:gd name="T6" fmla="*/ 8 w 37"/>
                    <a:gd name="T7" fmla="*/ 32 h 44"/>
                    <a:gd name="T8" fmla="*/ 15 w 37"/>
                    <a:gd name="T9" fmla="*/ 28 h 44"/>
                    <a:gd name="T10" fmla="*/ 21 w 37"/>
                    <a:gd name="T11" fmla="*/ 16 h 44"/>
                    <a:gd name="T12" fmla="*/ 20 w 37"/>
                    <a:gd name="T13" fmla="*/ 36 h 44"/>
                    <a:gd name="T14" fmla="*/ 15 w 37"/>
                    <a:gd name="T15" fmla="*/ 28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44">
                      <a:moveTo>
                        <a:pt x="8" y="32"/>
                      </a:moveTo>
                      <a:cubicBezTo>
                        <a:pt x="11" y="40"/>
                        <a:pt x="24" y="44"/>
                        <a:pt x="31" y="35"/>
                      </a:cubicBezTo>
                      <a:cubicBezTo>
                        <a:pt x="37" y="25"/>
                        <a:pt x="31" y="10"/>
                        <a:pt x="20" y="0"/>
                      </a:cubicBezTo>
                      <a:cubicBezTo>
                        <a:pt x="22" y="11"/>
                        <a:pt x="0" y="15"/>
                        <a:pt x="8" y="32"/>
                      </a:cubicBezTo>
                      <a:close/>
                      <a:moveTo>
                        <a:pt x="15" y="28"/>
                      </a:moveTo>
                      <a:cubicBezTo>
                        <a:pt x="17" y="26"/>
                        <a:pt x="21" y="24"/>
                        <a:pt x="21" y="16"/>
                      </a:cubicBezTo>
                      <a:cubicBezTo>
                        <a:pt x="31" y="22"/>
                        <a:pt x="27" y="38"/>
                        <a:pt x="20" y="36"/>
                      </a:cubicBezTo>
                      <a:cubicBezTo>
                        <a:pt x="13" y="35"/>
                        <a:pt x="13" y="30"/>
                        <a:pt x="15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5" name="íṣľîdé"/>
              <p:cNvSpPr/>
              <p:nvPr/>
            </p:nvSpPr>
            <p:spPr>
              <a:xfrm>
                <a:off x="2572660" y="1995639"/>
                <a:ext cx="2849346" cy="83946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ļïḍé"/>
              <p:cNvSpPr/>
              <p:nvPr/>
            </p:nvSpPr>
            <p:spPr>
              <a:xfrm>
                <a:off x="4707267" y="2114349"/>
                <a:ext cx="587602" cy="5921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ṥḻîdé"/>
              <p:cNvSpPr>
                <a:spLocks/>
              </p:cNvSpPr>
              <p:nvPr/>
            </p:nvSpPr>
            <p:spPr bwMode="auto">
              <a:xfrm>
                <a:off x="4828767" y="2217633"/>
                <a:ext cx="376172" cy="380098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sľîdè"/>
              <p:cNvSpPr/>
              <p:nvPr/>
            </p:nvSpPr>
            <p:spPr>
              <a:xfrm>
                <a:off x="2420262" y="3660107"/>
                <a:ext cx="5262750" cy="83837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sľiḋè"/>
              <p:cNvSpPr/>
              <p:nvPr/>
            </p:nvSpPr>
            <p:spPr>
              <a:xfrm>
                <a:off x="6966648" y="3787598"/>
                <a:ext cx="587602" cy="592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ṧlïďé"/>
              <p:cNvSpPr>
                <a:spLocks noChangeAspect="1"/>
              </p:cNvSpPr>
              <p:nvPr/>
            </p:nvSpPr>
            <p:spPr bwMode="auto">
              <a:xfrm>
                <a:off x="7109587" y="3917611"/>
                <a:ext cx="295690" cy="353896"/>
              </a:xfrm>
              <a:custGeom>
                <a:avLst/>
                <a:gdLst>
                  <a:gd name="connsiteX0" fmla="*/ 206367 w 449768"/>
                  <a:gd name="connsiteY0" fmla="*/ 423375 h 538305"/>
                  <a:gd name="connsiteX1" fmla="*/ 208536 w 449768"/>
                  <a:gd name="connsiteY1" fmla="*/ 434347 h 538305"/>
                  <a:gd name="connsiteX2" fmla="*/ 136133 w 449768"/>
                  <a:gd name="connsiteY2" fmla="*/ 527584 h 538305"/>
                  <a:gd name="connsiteX3" fmla="*/ 120760 w 449768"/>
                  <a:gd name="connsiteY3" fmla="*/ 517169 h 538305"/>
                  <a:gd name="connsiteX4" fmla="*/ 192667 w 449768"/>
                  <a:gd name="connsiteY4" fmla="*/ 423933 h 538305"/>
                  <a:gd name="connsiteX5" fmla="*/ 206367 w 449768"/>
                  <a:gd name="connsiteY5" fmla="*/ 423375 h 538305"/>
                  <a:gd name="connsiteX6" fmla="*/ 158371 w 449768"/>
                  <a:gd name="connsiteY6" fmla="*/ 386315 h 538305"/>
                  <a:gd name="connsiteX7" fmla="*/ 160292 w 449768"/>
                  <a:gd name="connsiteY7" fmla="*/ 397002 h 538305"/>
                  <a:gd name="connsiteX8" fmla="*/ 51725 w 449768"/>
                  <a:gd name="connsiteY8" fmla="*/ 536376 h 538305"/>
                  <a:gd name="connsiteX9" fmla="*/ 41315 w 449768"/>
                  <a:gd name="connsiteY9" fmla="*/ 525997 h 538305"/>
                  <a:gd name="connsiteX10" fmla="*/ 144924 w 449768"/>
                  <a:gd name="connsiteY10" fmla="*/ 387118 h 538305"/>
                  <a:gd name="connsiteX11" fmla="*/ 158371 w 449768"/>
                  <a:gd name="connsiteY11" fmla="*/ 386315 h 538305"/>
                  <a:gd name="connsiteX12" fmla="*/ 112005 w 449768"/>
                  <a:gd name="connsiteY12" fmla="*/ 349971 h 538305"/>
                  <a:gd name="connsiteX13" fmla="*/ 113740 w 449768"/>
                  <a:gd name="connsiteY13" fmla="*/ 362927 h 538305"/>
                  <a:gd name="connsiteX14" fmla="*/ 41338 w 449768"/>
                  <a:gd name="connsiteY14" fmla="*/ 455221 h 538305"/>
                  <a:gd name="connsiteX15" fmla="*/ 25965 w 449768"/>
                  <a:gd name="connsiteY15" fmla="*/ 444857 h 538305"/>
                  <a:gd name="connsiteX16" fmla="*/ 98367 w 449768"/>
                  <a:gd name="connsiteY16" fmla="*/ 352562 h 538305"/>
                  <a:gd name="connsiteX17" fmla="*/ 112005 w 449768"/>
                  <a:gd name="connsiteY17" fmla="*/ 349971 h 538305"/>
                  <a:gd name="connsiteX18" fmla="*/ 287508 w 449768"/>
                  <a:gd name="connsiteY18" fmla="*/ 153269 h 538305"/>
                  <a:gd name="connsiteX19" fmla="*/ 261020 w 449768"/>
                  <a:gd name="connsiteY19" fmla="*/ 165441 h 538305"/>
                  <a:gd name="connsiteX20" fmla="*/ 255548 w 449768"/>
                  <a:gd name="connsiteY20" fmla="*/ 175874 h 538305"/>
                  <a:gd name="connsiteX21" fmla="*/ 276441 w 449768"/>
                  <a:gd name="connsiteY21" fmla="*/ 232511 h 538305"/>
                  <a:gd name="connsiteX22" fmla="*/ 328174 w 449768"/>
                  <a:gd name="connsiteY22" fmla="*/ 227543 h 538305"/>
                  <a:gd name="connsiteX23" fmla="*/ 333645 w 449768"/>
                  <a:gd name="connsiteY23" fmla="*/ 217110 h 538305"/>
                  <a:gd name="connsiteX24" fmla="*/ 317727 w 449768"/>
                  <a:gd name="connsiteY24" fmla="*/ 160472 h 538305"/>
                  <a:gd name="connsiteX25" fmla="*/ 287508 w 449768"/>
                  <a:gd name="connsiteY25" fmla="*/ 153269 h 538305"/>
                  <a:gd name="connsiteX26" fmla="*/ 437111 w 449768"/>
                  <a:gd name="connsiteY26" fmla="*/ 0 h 538305"/>
                  <a:gd name="connsiteX27" fmla="*/ 442086 w 449768"/>
                  <a:gd name="connsiteY27" fmla="*/ 0 h 538305"/>
                  <a:gd name="connsiteX28" fmla="*/ 447557 w 449768"/>
                  <a:gd name="connsiteY28" fmla="*/ 4968 h 538305"/>
                  <a:gd name="connsiteX29" fmla="*/ 447557 w 449768"/>
                  <a:gd name="connsiteY29" fmla="*/ 9937 h 538305"/>
                  <a:gd name="connsiteX30" fmla="*/ 447557 w 449768"/>
                  <a:gd name="connsiteY30" fmla="*/ 20370 h 538305"/>
                  <a:gd name="connsiteX31" fmla="*/ 447557 w 449768"/>
                  <a:gd name="connsiteY31" fmla="*/ 46204 h 538305"/>
                  <a:gd name="connsiteX32" fmla="*/ 442086 w 449768"/>
                  <a:gd name="connsiteY32" fmla="*/ 103338 h 538305"/>
                  <a:gd name="connsiteX33" fmla="*/ 442086 w 449768"/>
                  <a:gd name="connsiteY33" fmla="*/ 113771 h 538305"/>
                  <a:gd name="connsiteX34" fmla="*/ 437111 w 449768"/>
                  <a:gd name="connsiteY34" fmla="*/ 134141 h 538305"/>
                  <a:gd name="connsiteX35" fmla="*/ 421194 w 449768"/>
                  <a:gd name="connsiteY35" fmla="*/ 175874 h 538305"/>
                  <a:gd name="connsiteX36" fmla="*/ 354040 w 449768"/>
                  <a:gd name="connsiteY36" fmla="*/ 289645 h 538305"/>
                  <a:gd name="connsiteX37" fmla="*/ 344091 w 449768"/>
                  <a:gd name="connsiteY37" fmla="*/ 325913 h 538305"/>
                  <a:gd name="connsiteX38" fmla="*/ 276441 w 449768"/>
                  <a:gd name="connsiteY38" fmla="*/ 506754 h 538305"/>
                  <a:gd name="connsiteX39" fmla="*/ 261020 w 449768"/>
                  <a:gd name="connsiteY39" fmla="*/ 496321 h 538305"/>
                  <a:gd name="connsiteX40" fmla="*/ 17278 w 449768"/>
                  <a:gd name="connsiteY40" fmla="*/ 310511 h 538305"/>
                  <a:gd name="connsiteX41" fmla="*/ 1858 w 449768"/>
                  <a:gd name="connsiteY41" fmla="*/ 289645 h 538305"/>
                  <a:gd name="connsiteX42" fmla="*/ 162528 w 449768"/>
                  <a:gd name="connsiteY42" fmla="*/ 186307 h 538305"/>
                  <a:gd name="connsiteX43" fmla="*/ 193369 w 449768"/>
                  <a:gd name="connsiteY43" fmla="*/ 165441 h 538305"/>
                  <a:gd name="connsiteX44" fmla="*/ 312753 w 449768"/>
                  <a:gd name="connsiteY44" fmla="*/ 51669 h 538305"/>
                  <a:gd name="connsiteX45" fmla="*/ 400799 w 449768"/>
                  <a:gd name="connsiteY45" fmla="*/ 9937 h 538305"/>
                  <a:gd name="connsiteX46" fmla="*/ 426665 w 449768"/>
                  <a:gd name="connsiteY46" fmla="*/ 4968 h 538305"/>
                  <a:gd name="connsiteX47" fmla="*/ 437111 w 449768"/>
                  <a:gd name="connsiteY47" fmla="*/ 0 h 53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49768" h="538305">
                    <a:moveTo>
                      <a:pt x="206367" y="423375"/>
                    </a:moveTo>
                    <a:cubicBezTo>
                      <a:pt x="209652" y="425297"/>
                      <a:pt x="211016" y="429140"/>
                      <a:pt x="208536" y="434347"/>
                    </a:cubicBezTo>
                    <a:cubicBezTo>
                      <a:pt x="198122" y="460136"/>
                      <a:pt x="172335" y="506754"/>
                      <a:pt x="136133" y="527584"/>
                    </a:cubicBezTo>
                    <a:cubicBezTo>
                      <a:pt x="125719" y="532543"/>
                      <a:pt x="115305" y="527584"/>
                      <a:pt x="120760" y="517169"/>
                    </a:cubicBezTo>
                    <a:cubicBezTo>
                      <a:pt x="130678" y="491380"/>
                      <a:pt x="151507" y="450217"/>
                      <a:pt x="192667" y="423933"/>
                    </a:cubicBezTo>
                    <a:cubicBezTo>
                      <a:pt x="197874" y="421453"/>
                      <a:pt x="203081" y="421453"/>
                      <a:pt x="206367" y="423375"/>
                    </a:cubicBezTo>
                    <a:close/>
                    <a:moveTo>
                      <a:pt x="158371" y="386315"/>
                    </a:moveTo>
                    <a:cubicBezTo>
                      <a:pt x="161532" y="388230"/>
                      <a:pt x="162771" y="392060"/>
                      <a:pt x="160292" y="397002"/>
                    </a:cubicBezTo>
                    <a:cubicBezTo>
                      <a:pt x="144924" y="433081"/>
                      <a:pt x="113693" y="500297"/>
                      <a:pt x="51725" y="536376"/>
                    </a:cubicBezTo>
                    <a:cubicBezTo>
                      <a:pt x="41315" y="541318"/>
                      <a:pt x="36357" y="536376"/>
                      <a:pt x="41315" y="525997"/>
                    </a:cubicBezTo>
                    <a:cubicBezTo>
                      <a:pt x="51725" y="489918"/>
                      <a:pt x="82957" y="422702"/>
                      <a:pt x="144924" y="387118"/>
                    </a:cubicBezTo>
                    <a:cubicBezTo>
                      <a:pt x="150130" y="384399"/>
                      <a:pt x="155211" y="384399"/>
                      <a:pt x="158371" y="386315"/>
                    </a:cubicBezTo>
                    <a:close/>
                    <a:moveTo>
                      <a:pt x="112005" y="349971"/>
                    </a:moveTo>
                    <a:cubicBezTo>
                      <a:pt x="115228" y="352562"/>
                      <a:pt x="116468" y="357744"/>
                      <a:pt x="113740" y="362927"/>
                    </a:cubicBezTo>
                    <a:cubicBezTo>
                      <a:pt x="103326" y="388591"/>
                      <a:pt x="77539" y="429556"/>
                      <a:pt x="41338" y="455221"/>
                    </a:cubicBezTo>
                    <a:cubicBezTo>
                      <a:pt x="25965" y="460157"/>
                      <a:pt x="21006" y="455221"/>
                      <a:pt x="25965" y="444857"/>
                    </a:cubicBezTo>
                    <a:cubicBezTo>
                      <a:pt x="36379" y="419192"/>
                      <a:pt x="57207" y="378227"/>
                      <a:pt x="98367" y="352562"/>
                    </a:cubicBezTo>
                    <a:cubicBezTo>
                      <a:pt x="103574" y="347380"/>
                      <a:pt x="108781" y="347380"/>
                      <a:pt x="112005" y="349971"/>
                    </a:cubicBezTo>
                    <a:close/>
                    <a:moveTo>
                      <a:pt x="287508" y="153269"/>
                    </a:moveTo>
                    <a:cubicBezTo>
                      <a:pt x="277809" y="153890"/>
                      <a:pt x="268730" y="157740"/>
                      <a:pt x="261020" y="165441"/>
                    </a:cubicBezTo>
                    <a:cubicBezTo>
                      <a:pt x="261020" y="170409"/>
                      <a:pt x="261020" y="170409"/>
                      <a:pt x="255548" y="175874"/>
                    </a:cubicBezTo>
                    <a:cubicBezTo>
                      <a:pt x="245600" y="196243"/>
                      <a:pt x="250574" y="222575"/>
                      <a:pt x="276441" y="232511"/>
                    </a:cubicBezTo>
                    <a:cubicBezTo>
                      <a:pt x="291861" y="242944"/>
                      <a:pt x="317727" y="242944"/>
                      <a:pt x="328174" y="227543"/>
                    </a:cubicBezTo>
                    <a:cubicBezTo>
                      <a:pt x="333645" y="222575"/>
                      <a:pt x="333645" y="222575"/>
                      <a:pt x="333645" y="217110"/>
                    </a:cubicBezTo>
                    <a:cubicBezTo>
                      <a:pt x="349066" y="196243"/>
                      <a:pt x="338620" y="170409"/>
                      <a:pt x="317727" y="160472"/>
                    </a:cubicBezTo>
                    <a:cubicBezTo>
                      <a:pt x="307530" y="155256"/>
                      <a:pt x="297208" y="152648"/>
                      <a:pt x="287508" y="153269"/>
                    </a:cubicBezTo>
                    <a:close/>
                    <a:moveTo>
                      <a:pt x="437111" y="0"/>
                    </a:moveTo>
                    <a:lnTo>
                      <a:pt x="442086" y="0"/>
                    </a:lnTo>
                    <a:cubicBezTo>
                      <a:pt x="447557" y="0"/>
                      <a:pt x="452532" y="0"/>
                      <a:pt x="447557" y="4968"/>
                    </a:cubicBezTo>
                    <a:lnTo>
                      <a:pt x="447557" y="9937"/>
                    </a:lnTo>
                    <a:cubicBezTo>
                      <a:pt x="452532" y="15402"/>
                      <a:pt x="447557" y="15402"/>
                      <a:pt x="447557" y="20370"/>
                    </a:cubicBezTo>
                    <a:cubicBezTo>
                      <a:pt x="447557" y="25835"/>
                      <a:pt x="447557" y="36268"/>
                      <a:pt x="447557" y="46204"/>
                    </a:cubicBezTo>
                    <a:cubicBezTo>
                      <a:pt x="447557" y="62102"/>
                      <a:pt x="447557" y="82472"/>
                      <a:pt x="442086" y="103338"/>
                    </a:cubicBezTo>
                    <a:cubicBezTo>
                      <a:pt x="442086" y="108306"/>
                      <a:pt x="442086" y="108306"/>
                      <a:pt x="442086" y="113771"/>
                    </a:cubicBezTo>
                    <a:cubicBezTo>
                      <a:pt x="437111" y="124205"/>
                      <a:pt x="437111" y="129173"/>
                      <a:pt x="437111" y="134141"/>
                    </a:cubicBezTo>
                    <a:cubicBezTo>
                      <a:pt x="431640" y="150039"/>
                      <a:pt x="426665" y="165441"/>
                      <a:pt x="421194" y="175874"/>
                    </a:cubicBezTo>
                    <a:cubicBezTo>
                      <a:pt x="406271" y="212141"/>
                      <a:pt x="385378" y="248409"/>
                      <a:pt x="354040" y="289645"/>
                    </a:cubicBezTo>
                    <a:cubicBezTo>
                      <a:pt x="349066" y="294613"/>
                      <a:pt x="344091" y="315479"/>
                      <a:pt x="344091" y="325913"/>
                    </a:cubicBezTo>
                    <a:cubicBezTo>
                      <a:pt x="354040" y="367148"/>
                      <a:pt x="359512" y="460053"/>
                      <a:pt x="276441" y="506754"/>
                    </a:cubicBezTo>
                    <a:cubicBezTo>
                      <a:pt x="265994" y="517187"/>
                      <a:pt x="255548" y="512219"/>
                      <a:pt x="261020" y="496321"/>
                    </a:cubicBezTo>
                    <a:cubicBezTo>
                      <a:pt x="261020" y="439684"/>
                      <a:pt x="240128" y="305046"/>
                      <a:pt x="17278" y="310511"/>
                    </a:cubicBezTo>
                    <a:cubicBezTo>
                      <a:pt x="1858" y="310511"/>
                      <a:pt x="-3117" y="300078"/>
                      <a:pt x="1858" y="289645"/>
                    </a:cubicBezTo>
                    <a:cubicBezTo>
                      <a:pt x="17278" y="253377"/>
                      <a:pt x="59062" y="180842"/>
                      <a:pt x="162528" y="186307"/>
                    </a:cubicBezTo>
                    <a:cubicBezTo>
                      <a:pt x="172975" y="186307"/>
                      <a:pt x="188395" y="175874"/>
                      <a:pt x="193369" y="165441"/>
                    </a:cubicBezTo>
                    <a:cubicBezTo>
                      <a:pt x="214261" y="139606"/>
                      <a:pt x="250574" y="87937"/>
                      <a:pt x="312753" y="51669"/>
                    </a:cubicBezTo>
                    <a:cubicBezTo>
                      <a:pt x="349066" y="25835"/>
                      <a:pt x="379907" y="15402"/>
                      <a:pt x="400799" y="9937"/>
                    </a:cubicBezTo>
                    <a:cubicBezTo>
                      <a:pt x="416219" y="9937"/>
                      <a:pt x="426665" y="9937"/>
                      <a:pt x="426665" y="4968"/>
                    </a:cubicBezTo>
                    <a:cubicBezTo>
                      <a:pt x="431640" y="4968"/>
                      <a:pt x="431640" y="0"/>
                      <a:pt x="437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lïḑè"/>
              <p:cNvSpPr>
                <a:spLocks/>
              </p:cNvSpPr>
              <p:nvPr/>
            </p:nvSpPr>
            <p:spPr bwMode="auto">
              <a:xfrm>
                <a:off x="1405664" y="3660393"/>
                <a:ext cx="1868447" cy="825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2" name="ïslïḑè"/>
              <p:cNvSpPr>
                <a:spLocks/>
              </p:cNvSpPr>
              <p:nvPr/>
            </p:nvSpPr>
            <p:spPr bwMode="auto">
              <a:xfrm>
                <a:off x="1405664" y="4485676"/>
                <a:ext cx="1868447" cy="82320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3" name="îşḷïḑe"/>
              <p:cNvSpPr>
                <a:spLocks/>
              </p:cNvSpPr>
              <p:nvPr/>
            </p:nvSpPr>
            <p:spPr bwMode="auto">
              <a:xfrm>
                <a:off x="1405664" y="2825522"/>
                <a:ext cx="1868447" cy="83487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4" name="iṧļïḑê"/>
              <p:cNvSpPr>
                <a:spLocks/>
              </p:cNvSpPr>
              <p:nvPr/>
            </p:nvSpPr>
            <p:spPr bwMode="auto">
              <a:xfrm>
                <a:off x="1405664" y="1999952"/>
                <a:ext cx="1868447" cy="825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zh-CN" altLang="en-US" sz="14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35" name="íṥliḍé"/>
              <p:cNvSpPr>
                <a:spLocks/>
              </p:cNvSpPr>
              <p:nvPr/>
            </p:nvSpPr>
            <p:spPr bwMode="auto">
              <a:xfrm>
                <a:off x="3457920" y="1999952"/>
                <a:ext cx="106376" cy="33089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íṥ1iḓê"/>
            <p:cNvGrpSpPr/>
            <p:nvPr/>
          </p:nvGrpSpPr>
          <p:grpSpPr>
            <a:xfrm>
              <a:off x="1224038" y="1304764"/>
              <a:ext cx="2229610" cy="4617880"/>
              <a:chOff x="1224038" y="1304764"/>
              <a:chExt cx="2229610" cy="4617880"/>
            </a:xfrm>
          </p:grpSpPr>
          <p:sp>
            <p:nvSpPr>
              <p:cNvPr id="10" name="íṩļíḋe"/>
              <p:cNvSpPr>
                <a:spLocks/>
              </p:cNvSpPr>
              <p:nvPr/>
            </p:nvSpPr>
            <p:spPr bwMode="auto">
              <a:xfrm>
                <a:off x="1224038" y="1304764"/>
                <a:ext cx="2229610" cy="4617880"/>
              </a:xfrm>
              <a:custGeom>
                <a:avLst/>
                <a:gdLst>
                  <a:gd name="T0" fmla="*/ 852 w 852"/>
                  <a:gd name="T1" fmla="*/ 1682 h 1768"/>
                  <a:gd name="T2" fmla="*/ 766 w 852"/>
                  <a:gd name="T3" fmla="*/ 1768 h 1768"/>
                  <a:gd name="T4" fmla="*/ 86 w 852"/>
                  <a:gd name="T5" fmla="*/ 1768 h 1768"/>
                  <a:gd name="T6" fmla="*/ 0 w 852"/>
                  <a:gd name="T7" fmla="*/ 1682 h 1768"/>
                  <a:gd name="T8" fmla="*/ 0 w 852"/>
                  <a:gd name="T9" fmla="*/ 86 h 1768"/>
                  <a:gd name="T10" fmla="*/ 86 w 852"/>
                  <a:gd name="T11" fmla="*/ 0 h 1768"/>
                  <a:gd name="T12" fmla="*/ 766 w 852"/>
                  <a:gd name="T13" fmla="*/ 0 h 1768"/>
                  <a:gd name="T14" fmla="*/ 852 w 852"/>
                  <a:gd name="T15" fmla="*/ 86 h 1768"/>
                  <a:gd name="T16" fmla="*/ 852 w 852"/>
                  <a:gd name="T17" fmla="*/ 1682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2" h="1768">
                    <a:moveTo>
                      <a:pt x="852" y="1682"/>
                    </a:moveTo>
                    <a:cubicBezTo>
                      <a:pt x="852" y="1730"/>
                      <a:pt x="813" y="1768"/>
                      <a:pt x="766" y="1768"/>
                    </a:cubicBezTo>
                    <a:cubicBezTo>
                      <a:pt x="86" y="1768"/>
                      <a:pt x="86" y="1768"/>
                      <a:pt x="86" y="1768"/>
                    </a:cubicBezTo>
                    <a:cubicBezTo>
                      <a:pt x="39" y="1768"/>
                      <a:pt x="0" y="1730"/>
                      <a:pt x="0" y="168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39"/>
                      <a:pt x="39" y="0"/>
                      <a:pt x="86" y="0"/>
                    </a:cubicBezTo>
                    <a:cubicBezTo>
                      <a:pt x="766" y="0"/>
                      <a:pt x="766" y="0"/>
                      <a:pt x="766" y="0"/>
                    </a:cubicBezTo>
                    <a:cubicBezTo>
                      <a:pt x="813" y="0"/>
                      <a:pt x="852" y="39"/>
                      <a:pt x="852" y="86"/>
                    </a:cubicBezTo>
                    <a:lnTo>
                      <a:pt x="852" y="168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íŝľïḑe"/>
              <p:cNvSpPr>
                <a:spLocks/>
              </p:cNvSpPr>
              <p:nvPr/>
            </p:nvSpPr>
            <p:spPr bwMode="auto">
              <a:xfrm>
                <a:off x="1251178" y="1329816"/>
                <a:ext cx="2179507" cy="4569864"/>
              </a:xfrm>
              <a:custGeom>
                <a:avLst/>
                <a:gdLst>
                  <a:gd name="T0" fmla="*/ 76 w 833"/>
                  <a:gd name="T1" fmla="*/ 1750 h 1750"/>
                  <a:gd name="T2" fmla="*/ 0 w 833"/>
                  <a:gd name="T3" fmla="*/ 1673 h 1750"/>
                  <a:gd name="T4" fmla="*/ 0 w 833"/>
                  <a:gd name="T5" fmla="*/ 77 h 1750"/>
                  <a:gd name="T6" fmla="*/ 76 w 833"/>
                  <a:gd name="T7" fmla="*/ 0 h 1750"/>
                  <a:gd name="T8" fmla="*/ 756 w 833"/>
                  <a:gd name="T9" fmla="*/ 0 h 1750"/>
                  <a:gd name="T10" fmla="*/ 833 w 833"/>
                  <a:gd name="T11" fmla="*/ 77 h 1750"/>
                  <a:gd name="T12" fmla="*/ 833 w 833"/>
                  <a:gd name="T13" fmla="*/ 1673 h 1750"/>
                  <a:gd name="T14" fmla="*/ 756 w 833"/>
                  <a:gd name="T15" fmla="*/ 1750 h 1750"/>
                  <a:gd name="T16" fmla="*/ 76 w 833"/>
                  <a:gd name="T17" fmla="*/ 175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1750">
                    <a:moveTo>
                      <a:pt x="76" y="1750"/>
                    </a:moveTo>
                    <a:cubicBezTo>
                      <a:pt x="34" y="1750"/>
                      <a:pt x="0" y="1716"/>
                      <a:pt x="0" y="167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35"/>
                      <a:pt x="34" y="0"/>
                      <a:pt x="76" y="0"/>
                    </a:cubicBezTo>
                    <a:cubicBezTo>
                      <a:pt x="756" y="0"/>
                      <a:pt x="756" y="0"/>
                      <a:pt x="756" y="0"/>
                    </a:cubicBezTo>
                    <a:cubicBezTo>
                      <a:pt x="798" y="0"/>
                      <a:pt x="833" y="35"/>
                      <a:pt x="833" y="77"/>
                    </a:cubicBezTo>
                    <a:cubicBezTo>
                      <a:pt x="833" y="1673"/>
                      <a:pt x="833" y="1673"/>
                      <a:pt x="833" y="1673"/>
                    </a:cubicBezTo>
                    <a:cubicBezTo>
                      <a:pt x="833" y="1716"/>
                      <a:pt x="798" y="1750"/>
                      <a:pt x="756" y="1750"/>
                    </a:cubicBezTo>
                    <a:lnTo>
                      <a:pt x="76" y="175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sļiḑè"/>
              <p:cNvSpPr>
                <a:spLocks/>
              </p:cNvSpPr>
              <p:nvPr/>
            </p:nvSpPr>
            <p:spPr bwMode="auto">
              <a:xfrm>
                <a:off x="2336757" y="1549019"/>
                <a:ext cx="4175" cy="41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ṩliḑe"/>
              <p:cNvSpPr>
                <a:spLocks/>
              </p:cNvSpPr>
              <p:nvPr/>
            </p:nvSpPr>
            <p:spPr bwMode="auto">
              <a:xfrm>
                <a:off x="2161394" y="5436223"/>
                <a:ext cx="354901" cy="3528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ṣľíḑe"/>
              <p:cNvSpPr>
                <a:spLocks/>
              </p:cNvSpPr>
              <p:nvPr/>
            </p:nvSpPr>
            <p:spPr bwMode="auto">
              <a:xfrm>
                <a:off x="2257425" y="5532254"/>
                <a:ext cx="162836" cy="160750"/>
              </a:xfrm>
              <a:custGeom>
                <a:avLst/>
                <a:gdLst>
                  <a:gd name="T0" fmla="*/ 62 w 62"/>
                  <a:gd name="T1" fmla="*/ 42 h 61"/>
                  <a:gd name="T2" fmla="*/ 42 w 62"/>
                  <a:gd name="T3" fmla="*/ 61 h 61"/>
                  <a:gd name="T4" fmla="*/ 20 w 62"/>
                  <a:gd name="T5" fmla="*/ 61 h 61"/>
                  <a:gd name="T6" fmla="*/ 0 w 62"/>
                  <a:gd name="T7" fmla="*/ 42 h 61"/>
                  <a:gd name="T8" fmla="*/ 0 w 62"/>
                  <a:gd name="T9" fmla="*/ 20 h 61"/>
                  <a:gd name="T10" fmla="*/ 20 w 62"/>
                  <a:gd name="T11" fmla="*/ 0 h 61"/>
                  <a:gd name="T12" fmla="*/ 42 w 62"/>
                  <a:gd name="T13" fmla="*/ 0 h 61"/>
                  <a:gd name="T14" fmla="*/ 62 w 62"/>
                  <a:gd name="T15" fmla="*/ 20 h 61"/>
                  <a:gd name="T16" fmla="*/ 62 w 62"/>
                  <a:gd name="T17" fmla="*/ 4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62" y="42"/>
                    </a:moveTo>
                    <a:cubicBezTo>
                      <a:pt x="62" y="52"/>
                      <a:pt x="53" y="61"/>
                      <a:pt x="42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9" y="61"/>
                      <a:pt x="0" y="52"/>
                      <a:pt x="0" y="4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3" y="0"/>
                      <a:pt x="62" y="9"/>
                      <a:pt x="62" y="20"/>
                    </a:cubicBezTo>
                    <a:lnTo>
                      <a:pt x="62" y="42"/>
                    </a:lnTo>
                    <a:close/>
                  </a:path>
                </a:pathLst>
              </a:custGeom>
              <a:noFill/>
              <a:ln w="7938" cap="flat">
                <a:solidFill>
                  <a:schemeClr val="bg1">
                    <a:lumMod val="95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išḷîḑe"/>
              <p:cNvSpPr>
                <a:spLocks/>
              </p:cNvSpPr>
              <p:nvPr/>
            </p:nvSpPr>
            <p:spPr bwMode="auto">
              <a:xfrm>
                <a:off x="1384788" y="1876779"/>
                <a:ext cx="1910200" cy="3452973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ś1îḓè"/>
              <p:cNvSpPr>
                <a:spLocks/>
              </p:cNvSpPr>
              <p:nvPr/>
            </p:nvSpPr>
            <p:spPr bwMode="auto">
              <a:xfrm>
                <a:off x="2194796" y="1709768"/>
                <a:ext cx="350725" cy="39666"/>
              </a:xfrm>
              <a:custGeom>
                <a:avLst/>
                <a:gdLst>
                  <a:gd name="T0" fmla="*/ 134 w 134"/>
                  <a:gd name="T1" fmla="*/ 8 h 15"/>
                  <a:gd name="T2" fmla="*/ 127 w 134"/>
                  <a:gd name="T3" fmla="*/ 15 h 15"/>
                  <a:gd name="T4" fmla="*/ 8 w 134"/>
                  <a:gd name="T5" fmla="*/ 15 h 15"/>
                  <a:gd name="T6" fmla="*/ 0 w 134"/>
                  <a:gd name="T7" fmla="*/ 8 h 15"/>
                  <a:gd name="T8" fmla="*/ 0 w 134"/>
                  <a:gd name="T9" fmla="*/ 8 h 15"/>
                  <a:gd name="T10" fmla="*/ 8 w 134"/>
                  <a:gd name="T11" fmla="*/ 0 h 15"/>
                  <a:gd name="T12" fmla="*/ 127 w 134"/>
                  <a:gd name="T13" fmla="*/ 0 h 15"/>
                  <a:gd name="T14" fmla="*/ 134 w 134"/>
                  <a:gd name="T1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5">
                    <a:moveTo>
                      <a:pt x="134" y="8"/>
                    </a:moveTo>
                    <a:cubicBezTo>
                      <a:pt x="134" y="12"/>
                      <a:pt x="131" y="15"/>
                      <a:pt x="127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4" y="15"/>
                      <a:pt x="0" y="12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31" y="0"/>
                      <a:pt x="134" y="3"/>
                      <a:pt x="134" y="8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ś1ïḍê"/>
              <p:cNvSpPr>
                <a:spLocks/>
              </p:cNvSpPr>
              <p:nvPr/>
            </p:nvSpPr>
            <p:spPr bwMode="auto">
              <a:xfrm>
                <a:off x="2040310" y="1699330"/>
                <a:ext cx="62630" cy="6263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5502616" y="2345321"/>
            <a:ext cx="4594185" cy="641394"/>
            <a:chOff x="1541718" y="2349127"/>
            <a:chExt cx="4594185" cy="641394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669972" y="3124333"/>
            <a:ext cx="4594185" cy="641394"/>
            <a:chOff x="1541718" y="2349127"/>
            <a:chExt cx="4594185" cy="641394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597816" y="3904994"/>
            <a:ext cx="3549156" cy="641394"/>
            <a:chOff x="1541719" y="2349127"/>
            <a:chExt cx="3549156" cy="641394"/>
          </a:xfrm>
        </p:grpSpPr>
        <p:sp>
          <p:nvSpPr>
            <p:cNvPr id="54" name="文本框 5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3549156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computer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039263" y="4699337"/>
            <a:ext cx="4594185" cy="641394"/>
            <a:chOff x="1541718" y="2349127"/>
            <a:chExt cx="4594185" cy="641394"/>
          </a:xfrm>
        </p:grpSpPr>
        <p:sp>
          <p:nvSpPr>
            <p:cNvPr id="57" name="文本框 5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8" y="2687681"/>
              <a:ext cx="4594185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1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a55e09-efaf-4e99-b2a2-87871d375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457" y="3410355"/>
            <a:ext cx="6183086" cy="2444476"/>
            <a:chOff x="1967541" y="2539583"/>
            <a:chExt cx="8256918" cy="3264362"/>
          </a:xfrm>
        </p:grpSpPr>
        <p:sp>
          <p:nvSpPr>
            <p:cNvPr id="4" name="ïs1ïďè"/>
            <p:cNvSpPr/>
            <p:nvPr/>
          </p:nvSpPr>
          <p:spPr>
            <a:xfrm>
              <a:off x="1967541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ŝ1iďè"/>
            <p:cNvSpPr/>
            <p:nvPr/>
          </p:nvSpPr>
          <p:spPr>
            <a:xfrm>
              <a:off x="1967541" y="3691711"/>
              <a:ext cx="3840427" cy="192021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šḻiďê"/>
            <p:cNvSpPr/>
            <p:nvPr/>
          </p:nvSpPr>
          <p:spPr>
            <a:xfrm>
              <a:off x="4175787" y="2731604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ļîdè"/>
            <p:cNvSpPr/>
            <p:nvPr/>
          </p:nvSpPr>
          <p:spPr>
            <a:xfrm>
              <a:off x="4175787" y="2539583"/>
              <a:ext cx="3840427" cy="192021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ṩliḍê"/>
            <p:cNvSpPr/>
            <p:nvPr/>
          </p:nvSpPr>
          <p:spPr>
            <a:xfrm>
              <a:off x="6384032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ļiḑe"/>
            <p:cNvSpPr/>
            <p:nvPr/>
          </p:nvSpPr>
          <p:spPr>
            <a:xfrm>
              <a:off x="6384032" y="3691711"/>
              <a:ext cx="3840427" cy="192021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lidê"/>
            <p:cNvSpPr>
              <a:spLocks/>
            </p:cNvSpPr>
            <p:nvPr/>
          </p:nvSpPr>
          <p:spPr bwMode="auto">
            <a:xfrm>
              <a:off x="5719778" y="3099945"/>
              <a:ext cx="759303" cy="729307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şlïdè"/>
            <p:cNvSpPr>
              <a:spLocks/>
            </p:cNvSpPr>
            <p:nvPr/>
          </p:nvSpPr>
          <p:spPr bwMode="auto">
            <a:xfrm>
              <a:off x="3437490" y="4307147"/>
              <a:ext cx="836716" cy="603015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1îḑé"/>
            <p:cNvSpPr>
              <a:spLocks/>
            </p:cNvSpPr>
            <p:nvPr/>
          </p:nvSpPr>
          <p:spPr bwMode="auto">
            <a:xfrm>
              <a:off x="7909185" y="4215376"/>
              <a:ext cx="793380" cy="686231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3" name="组合 2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7" name="任意多边形 2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1544465" y="3033459"/>
            <a:ext cx="2133781" cy="1167755"/>
            <a:chOff x="1658314" y="2349127"/>
            <a:chExt cx="2133781" cy="1167755"/>
          </a:xfrm>
        </p:grpSpPr>
        <p:sp>
          <p:nvSpPr>
            <p:cNvPr id="30" name="文本框 2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16765" y="3033459"/>
            <a:ext cx="2133781" cy="1167755"/>
            <a:chOff x="1658314" y="2349127"/>
            <a:chExt cx="2133781" cy="1167755"/>
          </a:xfrm>
        </p:grpSpPr>
        <p:sp>
          <p:nvSpPr>
            <p:cNvPr id="33" name="文本框 3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46600" y="2105956"/>
            <a:ext cx="3098800" cy="983539"/>
            <a:chOff x="1175805" y="2349127"/>
            <a:chExt cx="3098800" cy="983539"/>
          </a:xfrm>
        </p:grpSpPr>
        <p:sp>
          <p:nvSpPr>
            <p:cNvPr id="37" name="文本框 3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5805" y="2687681"/>
              <a:ext cx="3098800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0" y="2242263"/>
            <a:ext cx="12192000" cy="1771953"/>
            <a:chOff x="0" y="2242263"/>
            <a:chExt cx="12192000" cy="1771953"/>
          </a:xfrm>
        </p:grpSpPr>
        <p:sp>
          <p:nvSpPr>
            <p:cNvPr id="42" name="ísļídè"/>
            <p:cNvSpPr>
              <a:spLocks/>
            </p:cNvSpPr>
            <p:nvPr/>
          </p:nvSpPr>
          <p:spPr bwMode="auto">
            <a:xfrm>
              <a:off x="8666952" y="2523204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íḍê"/>
            <p:cNvSpPr>
              <a:spLocks/>
            </p:cNvSpPr>
            <p:nvPr/>
          </p:nvSpPr>
          <p:spPr bwMode="auto">
            <a:xfrm rot="10800000">
              <a:off x="2118694" y="2537833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0" y="2453178"/>
              <a:ext cx="5784325" cy="1561038"/>
            </a:xfrm>
            <a:custGeom>
              <a:avLst/>
              <a:gdLst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1733552 w 5784325"/>
                <a:gd name="connsiteY59" fmla="*/ 885296 h 1561038"/>
                <a:gd name="connsiteX60" fmla="*/ 0 w 5784325"/>
                <a:gd name="connsiteY60" fmla="*/ 885296 h 1561038"/>
                <a:gd name="connsiteX61" fmla="*/ 0 w 5784325"/>
                <a:gd name="connsiteY61" fmla="*/ 663785 h 1561038"/>
                <a:gd name="connsiteX62" fmla="*/ 1733552 w 5784325"/>
                <a:gd name="connsiteY62" fmla="*/ 663785 h 1561038"/>
                <a:gd name="connsiteX63" fmla="*/ 1733552 w 5784325"/>
                <a:gd name="connsiteY63" fmla="*/ 663119 h 1561038"/>
                <a:gd name="connsiteX64" fmla="*/ 2153879 w 5784325"/>
                <a:gd name="connsiteY64" fmla="*/ 379929 h 1561038"/>
                <a:gd name="connsiteX65" fmla="*/ 2164056 w 5784325"/>
                <a:gd name="connsiteY65" fmla="*/ 364628 h 1561038"/>
                <a:gd name="connsiteX66" fmla="*/ 2174548 w 5784325"/>
                <a:gd name="connsiteY66" fmla="*/ 345362 h 1561038"/>
                <a:gd name="connsiteX67" fmla="*/ 2195176 w 5784325"/>
                <a:gd name="connsiteY67" fmla="*/ 320356 h 1561038"/>
                <a:gd name="connsiteX68" fmla="*/ 2237523 w 5784325"/>
                <a:gd name="connsiteY68" fmla="*/ 264452 h 1561038"/>
                <a:gd name="connsiteX69" fmla="*/ 2262470 w 5784325"/>
                <a:gd name="connsiteY69" fmla="*/ 238781 h 1561038"/>
                <a:gd name="connsiteX70" fmla="*/ 2269990 w 5784325"/>
                <a:gd name="connsiteY70" fmla="*/ 229666 h 1561038"/>
                <a:gd name="connsiteX71" fmla="*/ 2276846 w 5784325"/>
                <a:gd name="connsiteY71" fmla="*/ 223989 h 1561038"/>
                <a:gd name="connsiteX72" fmla="*/ 2301920 w 5784325"/>
                <a:gd name="connsiteY72" fmla="*/ 198187 h 1561038"/>
                <a:gd name="connsiteX73" fmla="*/ 2628148 w 5784325"/>
                <a:gd name="connsiteY73" fmla="*/ 23784 h 1561038"/>
                <a:gd name="connsiteX74" fmla="*/ 2654121 w 5784325"/>
                <a:gd name="connsiteY74" fmla="*/ 18949 h 1561038"/>
                <a:gd name="connsiteX75" fmla="*/ 2663607 w 5784325"/>
                <a:gd name="connsiteY75" fmla="*/ 15973 h 1561038"/>
                <a:gd name="connsiteX76" fmla="*/ 2702081 w 5784325"/>
                <a:gd name="connsiteY76" fmla="*/ 10022 h 1561038"/>
                <a:gd name="connsiteX77" fmla="*/ 2723230 w 5784325"/>
                <a:gd name="connsiteY77" fmla="*/ 6085 h 1561038"/>
                <a:gd name="connsiteX78" fmla="*/ 2730333 w 5784325"/>
                <a:gd name="connsiteY78" fmla="*/ 5651 h 1561038"/>
                <a:gd name="connsiteX79" fmla="*/ 2740615 w 5784325"/>
                <a:gd name="connsiteY79" fmla="*/ 4061 h 1561038"/>
                <a:gd name="connsiteX80" fmla="*/ 2819805 w 5784325"/>
                <a:gd name="connsiteY80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0 w 5784325"/>
                <a:gd name="connsiteY59" fmla="*/ 885296 h 1561038"/>
                <a:gd name="connsiteX60" fmla="*/ 0 w 5784325"/>
                <a:gd name="connsiteY60" fmla="*/ 663785 h 1561038"/>
                <a:gd name="connsiteX61" fmla="*/ 1733552 w 5784325"/>
                <a:gd name="connsiteY61" fmla="*/ 663785 h 1561038"/>
                <a:gd name="connsiteX62" fmla="*/ 1733552 w 5784325"/>
                <a:gd name="connsiteY62" fmla="*/ 663119 h 1561038"/>
                <a:gd name="connsiteX63" fmla="*/ 2153879 w 5784325"/>
                <a:gd name="connsiteY63" fmla="*/ 379929 h 1561038"/>
                <a:gd name="connsiteX64" fmla="*/ 2164056 w 5784325"/>
                <a:gd name="connsiteY64" fmla="*/ 364628 h 1561038"/>
                <a:gd name="connsiteX65" fmla="*/ 2174548 w 5784325"/>
                <a:gd name="connsiteY65" fmla="*/ 345362 h 1561038"/>
                <a:gd name="connsiteX66" fmla="*/ 2195176 w 5784325"/>
                <a:gd name="connsiteY66" fmla="*/ 320356 h 1561038"/>
                <a:gd name="connsiteX67" fmla="*/ 2237523 w 5784325"/>
                <a:gd name="connsiteY67" fmla="*/ 264452 h 1561038"/>
                <a:gd name="connsiteX68" fmla="*/ 2262470 w 5784325"/>
                <a:gd name="connsiteY68" fmla="*/ 238781 h 1561038"/>
                <a:gd name="connsiteX69" fmla="*/ 2269990 w 5784325"/>
                <a:gd name="connsiteY69" fmla="*/ 229666 h 1561038"/>
                <a:gd name="connsiteX70" fmla="*/ 2276846 w 5784325"/>
                <a:gd name="connsiteY70" fmla="*/ 223989 h 1561038"/>
                <a:gd name="connsiteX71" fmla="*/ 2301920 w 5784325"/>
                <a:gd name="connsiteY71" fmla="*/ 198187 h 1561038"/>
                <a:gd name="connsiteX72" fmla="*/ 2628148 w 5784325"/>
                <a:gd name="connsiteY72" fmla="*/ 23784 h 1561038"/>
                <a:gd name="connsiteX73" fmla="*/ 2654121 w 5784325"/>
                <a:gd name="connsiteY73" fmla="*/ 18949 h 1561038"/>
                <a:gd name="connsiteX74" fmla="*/ 2663607 w 5784325"/>
                <a:gd name="connsiteY74" fmla="*/ 15973 h 1561038"/>
                <a:gd name="connsiteX75" fmla="*/ 2702081 w 5784325"/>
                <a:gd name="connsiteY75" fmla="*/ 10022 h 1561038"/>
                <a:gd name="connsiteX76" fmla="*/ 2723230 w 5784325"/>
                <a:gd name="connsiteY76" fmla="*/ 6085 h 1561038"/>
                <a:gd name="connsiteX77" fmla="*/ 2730333 w 5784325"/>
                <a:gd name="connsiteY77" fmla="*/ 5651 h 1561038"/>
                <a:gd name="connsiteX78" fmla="*/ 2740615 w 5784325"/>
                <a:gd name="connsiteY78" fmla="*/ 4061 h 1561038"/>
                <a:gd name="connsiteX79" fmla="*/ 2819805 w 5784325"/>
                <a:gd name="connsiteY79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0 w 5784325"/>
                <a:gd name="connsiteY58" fmla="*/ 885296 h 1561038"/>
                <a:gd name="connsiteX59" fmla="*/ 0 w 5784325"/>
                <a:gd name="connsiteY59" fmla="*/ 663785 h 1561038"/>
                <a:gd name="connsiteX60" fmla="*/ 1733552 w 5784325"/>
                <a:gd name="connsiteY60" fmla="*/ 663785 h 1561038"/>
                <a:gd name="connsiteX61" fmla="*/ 1733552 w 5784325"/>
                <a:gd name="connsiteY61" fmla="*/ 663119 h 1561038"/>
                <a:gd name="connsiteX62" fmla="*/ 2153879 w 5784325"/>
                <a:gd name="connsiteY62" fmla="*/ 379929 h 1561038"/>
                <a:gd name="connsiteX63" fmla="*/ 2164056 w 5784325"/>
                <a:gd name="connsiteY63" fmla="*/ 364628 h 1561038"/>
                <a:gd name="connsiteX64" fmla="*/ 2174548 w 5784325"/>
                <a:gd name="connsiteY64" fmla="*/ 345362 h 1561038"/>
                <a:gd name="connsiteX65" fmla="*/ 2195176 w 5784325"/>
                <a:gd name="connsiteY65" fmla="*/ 320356 h 1561038"/>
                <a:gd name="connsiteX66" fmla="*/ 2237523 w 5784325"/>
                <a:gd name="connsiteY66" fmla="*/ 264452 h 1561038"/>
                <a:gd name="connsiteX67" fmla="*/ 2262470 w 5784325"/>
                <a:gd name="connsiteY67" fmla="*/ 238781 h 1561038"/>
                <a:gd name="connsiteX68" fmla="*/ 2269990 w 5784325"/>
                <a:gd name="connsiteY68" fmla="*/ 229666 h 1561038"/>
                <a:gd name="connsiteX69" fmla="*/ 2276846 w 5784325"/>
                <a:gd name="connsiteY69" fmla="*/ 223989 h 1561038"/>
                <a:gd name="connsiteX70" fmla="*/ 2301920 w 5784325"/>
                <a:gd name="connsiteY70" fmla="*/ 198187 h 1561038"/>
                <a:gd name="connsiteX71" fmla="*/ 2628148 w 5784325"/>
                <a:gd name="connsiteY71" fmla="*/ 23784 h 1561038"/>
                <a:gd name="connsiteX72" fmla="*/ 2654121 w 5784325"/>
                <a:gd name="connsiteY72" fmla="*/ 18949 h 1561038"/>
                <a:gd name="connsiteX73" fmla="*/ 2663607 w 5784325"/>
                <a:gd name="connsiteY73" fmla="*/ 15973 h 1561038"/>
                <a:gd name="connsiteX74" fmla="*/ 2702081 w 5784325"/>
                <a:gd name="connsiteY74" fmla="*/ 10022 h 1561038"/>
                <a:gd name="connsiteX75" fmla="*/ 2723230 w 5784325"/>
                <a:gd name="connsiteY75" fmla="*/ 6085 h 1561038"/>
                <a:gd name="connsiteX76" fmla="*/ 2730333 w 5784325"/>
                <a:gd name="connsiteY76" fmla="*/ 5651 h 1561038"/>
                <a:gd name="connsiteX77" fmla="*/ 2740615 w 5784325"/>
                <a:gd name="connsiteY77" fmla="*/ 4061 h 1561038"/>
                <a:gd name="connsiteX78" fmla="*/ 2819805 w 5784325"/>
                <a:gd name="connsiteY78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4325" h="1561038">
                  <a:moveTo>
                    <a:pt x="2819805" y="0"/>
                  </a:moveTo>
                  <a:lnTo>
                    <a:pt x="2821373" y="96"/>
                  </a:lnTo>
                  <a:lnTo>
                    <a:pt x="2822269" y="41"/>
                  </a:lnTo>
                  <a:cubicBezTo>
                    <a:pt x="2848970" y="41"/>
                    <a:pt x="2875375" y="1417"/>
                    <a:pt x="2901417" y="4102"/>
                  </a:cubicBezTo>
                  <a:lnTo>
                    <a:pt x="2910752" y="5547"/>
                  </a:lnTo>
                  <a:lnTo>
                    <a:pt x="2918909" y="6044"/>
                  </a:lnTo>
                  <a:lnTo>
                    <a:pt x="2943503" y="10615"/>
                  </a:lnTo>
                  <a:lnTo>
                    <a:pt x="2978385" y="16014"/>
                  </a:lnTo>
                  <a:lnTo>
                    <a:pt x="2986860" y="18674"/>
                  </a:lnTo>
                  <a:lnTo>
                    <a:pt x="3014136" y="23744"/>
                  </a:lnTo>
                  <a:cubicBezTo>
                    <a:pt x="3200280" y="70368"/>
                    <a:pt x="3359278" y="183042"/>
                    <a:pt x="3467863" y="338455"/>
                  </a:cubicBezTo>
                  <a:cubicBezTo>
                    <a:pt x="3474757" y="352270"/>
                    <a:pt x="3481651" y="366084"/>
                    <a:pt x="3488545" y="372992"/>
                  </a:cubicBezTo>
                  <a:cubicBezTo>
                    <a:pt x="3605747" y="545673"/>
                    <a:pt x="3743632" y="663096"/>
                    <a:pt x="3915988" y="663096"/>
                  </a:cubicBezTo>
                  <a:cubicBezTo>
                    <a:pt x="4081449" y="663096"/>
                    <a:pt x="4219334" y="545673"/>
                    <a:pt x="4336536" y="372992"/>
                  </a:cubicBezTo>
                  <a:cubicBezTo>
                    <a:pt x="4343430" y="366084"/>
                    <a:pt x="4357219" y="352270"/>
                    <a:pt x="4364113" y="338455"/>
                  </a:cubicBezTo>
                  <a:cubicBezTo>
                    <a:pt x="4501998" y="131238"/>
                    <a:pt x="4736402" y="0"/>
                    <a:pt x="5005277" y="0"/>
                  </a:cubicBezTo>
                  <a:cubicBezTo>
                    <a:pt x="5439613" y="0"/>
                    <a:pt x="5784325" y="352270"/>
                    <a:pt x="5784325" y="780519"/>
                  </a:cubicBezTo>
                  <a:cubicBezTo>
                    <a:pt x="5784325" y="1215676"/>
                    <a:pt x="5439613" y="1561038"/>
                    <a:pt x="5005277" y="1561038"/>
                  </a:cubicBezTo>
                  <a:cubicBezTo>
                    <a:pt x="4736402" y="1561038"/>
                    <a:pt x="4501998" y="1429800"/>
                    <a:pt x="4364113" y="1222583"/>
                  </a:cubicBezTo>
                  <a:cubicBezTo>
                    <a:pt x="4357219" y="1215676"/>
                    <a:pt x="4343430" y="1201861"/>
                    <a:pt x="4336536" y="1188047"/>
                  </a:cubicBezTo>
                  <a:cubicBezTo>
                    <a:pt x="4219334" y="1015366"/>
                    <a:pt x="4081449" y="897942"/>
                    <a:pt x="3915988" y="897942"/>
                  </a:cubicBezTo>
                  <a:cubicBezTo>
                    <a:pt x="3743632" y="897942"/>
                    <a:pt x="3605747" y="1015366"/>
                    <a:pt x="3488545" y="1188047"/>
                  </a:cubicBezTo>
                  <a:lnTo>
                    <a:pt x="3467863" y="1229490"/>
                  </a:lnTo>
                  <a:cubicBezTo>
                    <a:pt x="3395473" y="1329645"/>
                    <a:pt x="3300677" y="1412532"/>
                    <a:pt x="3190370" y="1470380"/>
                  </a:cubicBezTo>
                  <a:lnTo>
                    <a:pt x="3124635" y="1500023"/>
                  </a:lnTo>
                  <a:lnTo>
                    <a:pt x="3124164" y="1500278"/>
                  </a:lnTo>
                  <a:lnTo>
                    <a:pt x="3123867" y="1500370"/>
                  </a:lnTo>
                  <a:lnTo>
                    <a:pt x="3104838" y="1508950"/>
                  </a:lnTo>
                  <a:cubicBezTo>
                    <a:pt x="3075430" y="1520161"/>
                    <a:pt x="3045160" y="1529686"/>
                    <a:pt x="3014136" y="1537402"/>
                  </a:cubicBezTo>
                  <a:lnTo>
                    <a:pt x="2989140" y="1542024"/>
                  </a:lnTo>
                  <a:lnTo>
                    <a:pt x="2978385" y="1545349"/>
                  </a:lnTo>
                  <a:lnTo>
                    <a:pt x="2937637" y="1551545"/>
                  </a:lnTo>
                  <a:lnTo>
                    <a:pt x="2918909" y="1555008"/>
                  </a:lnTo>
                  <a:lnTo>
                    <a:pt x="2912174" y="1555418"/>
                  </a:lnTo>
                  <a:lnTo>
                    <a:pt x="2901417" y="1557053"/>
                  </a:lnTo>
                  <a:cubicBezTo>
                    <a:pt x="2875375" y="1559689"/>
                    <a:pt x="2848970" y="1561038"/>
                    <a:pt x="2822269" y="1561038"/>
                  </a:cubicBezTo>
                  <a:lnTo>
                    <a:pt x="2821037" y="1560963"/>
                  </a:lnTo>
                  <a:lnTo>
                    <a:pt x="2819805" y="1561038"/>
                  </a:lnTo>
                  <a:cubicBezTo>
                    <a:pt x="2793090" y="1561038"/>
                    <a:pt x="2766671" y="1559689"/>
                    <a:pt x="2740615" y="1557053"/>
                  </a:cubicBezTo>
                  <a:lnTo>
                    <a:pt x="2729784" y="1555407"/>
                  </a:lnTo>
                  <a:lnTo>
                    <a:pt x="2723230" y="1555008"/>
                  </a:lnTo>
                  <a:lnTo>
                    <a:pt x="2705222" y="1551674"/>
                  </a:lnTo>
                  <a:lnTo>
                    <a:pt x="2663607" y="1545348"/>
                  </a:lnTo>
                  <a:lnTo>
                    <a:pt x="2652467" y="1541906"/>
                  </a:lnTo>
                  <a:lnTo>
                    <a:pt x="2628148" y="1537403"/>
                  </a:lnTo>
                  <a:cubicBezTo>
                    <a:pt x="2597194" y="1529687"/>
                    <a:pt x="2567020" y="1520162"/>
                    <a:pt x="2537749" y="1508952"/>
                  </a:cubicBezTo>
                  <a:lnTo>
                    <a:pt x="2520508" y="1501128"/>
                  </a:lnTo>
                  <a:lnTo>
                    <a:pt x="2517751" y="1500276"/>
                  </a:lnTo>
                  <a:lnTo>
                    <a:pt x="2513131" y="1497780"/>
                  </a:lnTo>
                  <a:lnTo>
                    <a:pt x="2452760" y="1470383"/>
                  </a:lnTo>
                  <a:cubicBezTo>
                    <a:pt x="2398066" y="1441460"/>
                    <a:pt x="2347463" y="1406277"/>
                    <a:pt x="2301920" y="1365806"/>
                  </a:cubicBezTo>
                  <a:lnTo>
                    <a:pt x="2270892" y="1334704"/>
                  </a:lnTo>
                  <a:lnTo>
                    <a:pt x="2269990" y="1333962"/>
                  </a:lnTo>
                  <a:lnTo>
                    <a:pt x="2269193" y="1333001"/>
                  </a:lnTo>
                  <a:lnTo>
                    <a:pt x="2237523" y="1301254"/>
                  </a:lnTo>
                  <a:cubicBezTo>
                    <a:pt x="2217403" y="1278496"/>
                    <a:pt x="2198669" y="1254537"/>
                    <a:pt x="2181442" y="1229499"/>
                  </a:cubicBezTo>
                  <a:cubicBezTo>
                    <a:pt x="2174551" y="1215685"/>
                    <a:pt x="2160770" y="1201870"/>
                    <a:pt x="2153879" y="1188056"/>
                  </a:cubicBezTo>
                  <a:cubicBezTo>
                    <a:pt x="2036739" y="1015380"/>
                    <a:pt x="1898927" y="897959"/>
                    <a:pt x="1733552" y="897959"/>
                  </a:cubicBezTo>
                  <a:lnTo>
                    <a:pt x="0" y="885296"/>
                  </a:lnTo>
                  <a:lnTo>
                    <a:pt x="0" y="663785"/>
                  </a:lnTo>
                  <a:lnTo>
                    <a:pt x="1733552" y="663785"/>
                  </a:lnTo>
                  <a:lnTo>
                    <a:pt x="1733552" y="663119"/>
                  </a:lnTo>
                  <a:cubicBezTo>
                    <a:pt x="1898927" y="663119"/>
                    <a:pt x="2036739" y="545699"/>
                    <a:pt x="2153879" y="379929"/>
                  </a:cubicBezTo>
                  <a:lnTo>
                    <a:pt x="2164056" y="364628"/>
                  </a:lnTo>
                  <a:lnTo>
                    <a:pt x="2174548" y="345362"/>
                  </a:lnTo>
                  <a:lnTo>
                    <a:pt x="2195176" y="320356"/>
                  </a:lnTo>
                  <a:lnTo>
                    <a:pt x="2237523" y="264452"/>
                  </a:lnTo>
                  <a:lnTo>
                    <a:pt x="2262470" y="238781"/>
                  </a:lnTo>
                  <a:lnTo>
                    <a:pt x="2269990" y="229666"/>
                  </a:lnTo>
                  <a:lnTo>
                    <a:pt x="2276846" y="223989"/>
                  </a:lnTo>
                  <a:lnTo>
                    <a:pt x="2301920" y="198187"/>
                  </a:lnTo>
                  <a:cubicBezTo>
                    <a:pt x="2393005" y="115303"/>
                    <a:pt x="2504332" y="54866"/>
                    <a:pt x="2628148" y="23784"/>
                  </a:cubicBezTo>
                  <a:lnTo>
                    <a:pt x="2654121" y="18949"/>
                  </a:lnTo>
                  <a:lnTo>
                    <a:pt x="2663607" y="15973"/>
                  </a:lnTo>
                  <a:lnTo>
                    <a:pt x="2702081" y="10022"/>
                  </a:lnTo>
                  <a:lnTo>
                    <a:pt x="2723230" y="6085"/>
                  </a:lnTo>
                  <a:lnTo>
                    <a:pt x="2730333" y="5651"/>
                  </a:lnTo>
                  <a:lnTo>
                    <a:pt x="2740615" y="4061"/>
                  </a:lnTo>
                  <a:cubicBezTo>
                    <a:pt x="2766671" y="1376"/>
                    <a:pt x="2793090" y="0"/>
                    <a:pt x="281980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" name="îṣḷîďè"/>
            <p:cNvSpPr>
              <a:spLocks/>
            </p:cNvSpPr>
            <p:nvPr/>
          </p:nvSpPr>
          <p:spPr bwMode="auto">
            <a:xfrm>
              <a:off x="2125372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ḻïdè"/>
            <p:cNvSpPr>
              <a:spLocks/>
            </p:cNvSpPr>
            <p:nvPr/>
          </p:nvSpPr>
          <p:spPr bwMode="auto">
            <a:xfrm>
              <a:off x="4302070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4223031" y="2453178"/>
              <a:ext cx="7968969" cy="1561038"/>
            </a:xfrm>
            <a:custGeom>
              <a:avLst/>
              <a:gdLst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85296 h 1561038"/>
                <a:gd name="connsiteX87" fmla="*/ 6235417 w 7968969"/>
                <a:gd name="connsiteY87" fmla="*/ 897919 h 1561038"/>
                <a:gd name="connsiteX88" fmla="*/ 5906928 w 7968969"/>
                <a:gd name="connsiteY88" fmla="*/ 1066926 h 1561038"/>
                <a:gd name="connsiteX89" fmla="*/ 5819217 w 7968969"/>
                <a:gd name="connsiteY89" fmla="*/ 1175977 h 1561038"/>
                <a:gd name="connsiteX90" fmla="*/ 5796240 w 7968969"/>
                <a:gd name="connsiteY90" fmla="*/ 1218711 h 1561038"/>
                <a:gd name="connsiteX91" fmla="*/ 5701565 w 7968969"/>
                <a:gd name="connsiteY91" fmla="*/ 1333962 h 1561038"/>
                <a:gd name="connsiteX92" fmla="*/ 5669142 w 7968969"/>
                <a:gd name="connsiteY92" fmla="*/ 1360697 h 1561038"/>
                <a:gd name="connsiteX93" fmla="*/ 5667049 w 7968969"/>
                <a:gd name="connsiteY93" fmla="*/ 1362851 h 1561038"/>
                <a:gd name="connsiteX94" fmla="*/ 5646683 w 7968969"/>
                <a:gd name="connsiteY94" fmla="*/ 1379216 h 1561038"/>
                <a:gd name="connsiteX95" fmla="*/ 5586531 w 7968969"/>
                <a:gd name="connsiteY95" fmla="*/ 1428816 h 1561038"/>
                <a:gd name="connsiteX96" fmla="*/ 5550537 w 7968969"/>
                <a:gd name="connsiteY96" fmla="*/ 1448242 h 1561038"/>
                <a:gd name="connsiteX97" fmla="*/ 5516209 w 7968969"/>
                <a:gd name="connsiteY97" fmla="*/ 1469479 h 1561038"/>
                <a:gd name="connsiteX98" fmla="*/ 5482353 w 7968969"/>
                <a:gd name="connsiteY98" fmla="*/ 1485042 h 1561038"/>
                <a:gd name="connsiteX99" fmla="*/ 5454127 w 7968969"/>
                <a:gd name="connsiteY99" fmla="*/ 1500276 h 1561038"/>
                <a:gd name="connsiteX100" fmla="*/ 5439326 w 7968969"/>
                <a:gd name="connsiteY100" fmla="*/ 1504821 h 1561038"/>
                <a:gd name="connsiteX101" fmla="*/ 5431220 w 7968969"/>
                <a:gd name="connsiteY101" fmla="*/ 1508547 h 1561038"/>
                <a:gd name="connsiteX102" fmla="*/ 5340822 w 7968969"/>
                <a:gd name="connsiteY102" fmla="*/ 1537254 h 1561038"/>
                <a:gd name="connsiteX103" fmla="*/ 5322741 w 7968969"/>
                <a:gd name="connsiteY103" fmla="*/ 1540620 h 1561038"/>
                <a:gd name="connsiteX104" fmla="*/ 5307342 w 7968969"/>
                <a:gd name="connsiteY104" fmla="*/ 1545348 h 1561038"/>
                <a:gd name="connsiteX105" fmla="*/ 5255324 w 7968969"/>
                <a:gd name="connsiteY105" fmla="*/ 1553169 h 1561038"/>
                <a:gd name="connsiteX106" fmla="*/ 5245739 w 7968969"/>
                <a:gd name="connsiteY106" fmla="*/ 1554953 h 1561038"/>
                <a:gd name="connsiteX107" fmla="*/ 5241898 w 7968969"/>
                <a:gd name="connsiteY107" fmla="*/ 1555188 h 1561038"/>
                <a:gd name="connsiteX108" fmla="*/ 5229490 w 7968969"/>
                <a:gd name="connsiteY108" fmla="*/ 1557053 h 1561038"/>
                <a:gd name="connsiteX109" fmla="*/ 5149165 w 7968969"/>
                <a:gd name="connsiteY109" fmla="*/ 1561038 h 1561038"/>
                <a:gd name="connsiteX110" fmla="*/ 5147596 w 7968969"/>
                <a:gd name="connsiteY110" fmla="*/ 1560942 h 1561038"/>
                <a:gd name="connsiteX111" fmla="*/ 5146700 w 7968969"/>
                <a:gd name="connsiteY111" fmla="*/ 1560997 h 1561038"/>
                <a:gd name="connsiteX112" fmla="*/ 5067552 w 7968969"/>
                <a:gd name="connsiteY112" fmla="*/ 1556937 h 1561038"/>
                <a:gd name="connsiteX113" fmla="*/ 5058208 w 7968969"/>
                <a:gd name="connsiteY113" fmla="*/ 1555490 h 1561038"/>
                <a:gd name="connsiteX114" fmla="*/ 5050074 w 7968969"/>
                <a:gd name="connsiteY114" fmla="*/ 1554994 h 1561038"/>
                <a:gd name="connsiteX115" fmla="*/ 5025694 w 7968969"/>
                <a:gd name="connsiteY115" fmla="*/ 1550458 h 1561038"/>
                <a:gd name="connsiteX116" fmla="*/ 4990584 w 7968969"/>
                <a:gd name="connsiteY116" fmla="*/ 1545025 h 1561038"/>
                <a:gd name="connsiteX117" fmla="*/ 4981991 w 7968969"/>
                <a:gd name="connsiteY117" fmla="*/ 1542327 h 1561038"/>
                <a:gd name="connsiteX118" fmla="*/ 4954941 w 7968969"/>
                <a:gd name="connsiteY118" fmla="*/ 1537294 h 1561038"/>
                <a:gd name="connsiteX119" fmla="*/ 4628542 w 7968969"/>
                <a:gd name="connsiteY119" fmla="*/ 1362886 h 1561038"/>
                <a:gd name="connsiteX120" fmla="*/ 4600740 w 7968969"/>
                <a:gd name="connsiteY120" fmla="*/ 1334292 h 1561038"/>
                <a:gd name="connsiteX121" fmla="*/ 4597173 w 7968969"/>
                <a:gd name="connsiteY121" fmla="*/ 1331337 h 1561038"/>
                <a:gd name="connsiteX122" fmla="*/ 4593303 w 7968969"/>
                <a:gd name="connsiteY122" fmla="*/ 1326644 h 1561038"/>
                <a:gd name="connsiteX123" fmla="*/ 4564111 w 7968969"/>
                <a:gd name="connsiteY123" fmla="*/ 1296620 h 1561038"/>
                <a:gd name="connsiteX124" fmla="*/ 4513670 w 7968969"/>
                <a:gd name="connsiteY124" fmla="*/ 1230063 h 1561038"/>
                <a:gd name="connsiteX125" fmla="*/ 4503923 w 7968969"/>
                <a:gd name="connsiteY125" fmla="*/ 1218242 h 1561038"/>
                <a:gd name="connsiteX126" fmla="*/ 4494213 w 7968969"/>
                <a:gd name="connsiteY126" fmla="*/ 1207905 h 1561038"/>
                <a:gd name="connsiteX127" fmla="*/ 4480424 w 7968969"/>
                <a:gd name="connsiteY127" fmla="*/ 1188047 h 1561038"/>
                <a:gd name="connsiteX128" fmla="*/ 4059876 w 7968969"/>
                <a:gd name="connsiteY128" fmla="*/ 897942 h 1561038"/>
                <a:gd name="connsiteX129" fmla="*/ 3632433 w 7968969"/>
                <a:gd name="connsiteY129" fmla="*/ 1188047 h 1561038"/>
                <a:gd name="connsiteX130" fmla="*/ 3611751 w 7968969"/>
                <a:gd name="connsiteY130" fmla="*/ 1229490 h 1561038"/>
                <a:gd name="connsiteX131" fmla="*/ 3334258 w 7968969"/>
                <a:gd name="connsiteY131" fmla="*/ 1470380 h 1561038"/>
                <a:gd name="connsiteX132" fmla="*/ 3277204 w 7968969"/>
                <a:gd name="connsiteY132" fmla="*/ 1496109 h 1561038"/>
                <a:gd name="connsiteX133" fmla="*/ 3269483 w 7968969"/>
                <a:gd name="connsiteY133" fmla="*/ 1500276 h 1561038"/>
                <a:gd name="connsiteX134" fmla="*/ 3264719 w 7968969"/>
                <a:gd name="connsiteY134" fmla="*/ 1501739 h 1561038"/>
                <a:gd name="connsiteX135" fmla="*/ 3248727 w 7968969"/>
                <a:gd name="connsiteY135" fmla="*/ 1508950 h 1561038"/>
                <a:gd name="connsiteX136" fmla="*/ 3158025 w 7968969"/>
                <a:gd name="connsiteY136" fmla="*/ 1537402 h 1561038"/>
                <a:gd name="connsiteX137" fmla="*/ 3134277 w 7968969"/>
                <a:gd name="connsiteY137" fmla="*/ 1541793 h 1561038"/>
                <a:gd name="connsiteX138" fmla="*/ 3122698 w 7968969"/>
                <a:gd name="connsiteY138" fmla="*/ 1545348 h 1561038"/>
                <a:gd name="connsiteX139" fmla="*/ 3081722 w 7968969"/>
                <a:gd name="connsiteY139" fmla="*/ 1551509 h 1561038"/>
                <a:gd name="connsiteX140" fmla="*/ 3062798 w 7968969"/>
                <a:gd name="connsiteY140" fmla="*/ 1555008 h 1561038"/>
                <a:gd name="connsiteX141" fmla="*/ 3055497 w 7968969"/>
                <a:gd name="connsiteY141" fmla="*/ 1555452 h 1561038"/>
                <a:gd name="connsiteX142" fmla="*/ 3044846 w 7968969"/>
                <a:gd name="connsiteY142" fmla="*/ 1557053 h 1561038"/>
                <a:gd name="connsiteX143" fmla="*/ 2964521 w 7968969"/>
                <a:gd name="connsiteY143" fmla="*/ 1561038 h 1561038"/>
                <a:gd name="connsiteX144" fmla="*/ 2964108 w 7968969"/>
                <a:gd name="connsiteY144" fmla="*/ 1561013 h 1561038"/>
                <a:gd name="connsiteX145" fmla="*/ 2963693 w 7968969"/>
                <a:gd name="connsiteY145" fmla="*/ 1561038 h 1561038"/>
                <a:gd name="connsiteX146" fmla="*/ 2884504 w 7968969"/>
                <a:gd name="connsiteY146" fmla="*/ 1557053 h 1561038"/>
                <a:gd name="connsiteX147" fmla="*/ 2874662 w 7968969"/>
                <a:gd name="connsiteY147" fmla="*/ 1555557 h 1561038"/>
                <a:gd name="connsiteX148" fmla="*/ 2865430 w 7968969"/>
                <a:gd name="connsiteY148" fmla="*/ 1554994 h 1561038"/>
                <a:gd name="connsiteX149" fmla="*/ 2840763 w 7968969"/>
                <a:gd name="connsiteY149" fmla="*/ 1550405 h 1561038"/>
                <a:gd name="connsiteX150" fmla="*/ 2807496 w 7968969"/>
                <a:gd name="connsiteY150" fmla="*/ 1545348 h 1561038"/>
                <a:gd name="connsiteX151" fmla="*/ 2798281 w 7968969"/>
                <a:gd name="connsiteY151" fmla="*/ 1542501 h 1561038"/>
                <a:gd name="connsiteX152" fmla="*/ 2770297 w 7968969"/>
                <a:gd name="connsiteY152" fmla="*/ 1537294 h 1561038"/>
                <a:gd name="connsiteX153" fmla="*/ 2679851 w 7968969"/>
                <a:gd name="connsiteY153" fmla="*/ 1508586 h 1561038"/>
                <a:gd name="connsiteX154" fmla="*/ 2662019 w 7968969"/>
                <a:gd name="connsiteY154" fmla="*/ 1500393 h 1561038"/>
                <a:gd name="connsiteX155" fmla="*/ 2661639 w 7968969"/>
                <a:gd name="connsiteY155" fmla="*/ 1500276 h 1561038"/>
                <a:gd name="connsiteX156" fmla="*/ 2660932 w 7968969"/>
                <a:gd name="connsiteY156" fmla="*/ 1499894 h 1561038"/>
                <a:gd name="connsiteX157" fmla="*/ 2594818 w 7968969"/>
                <a:gd name="connsiteY157" fmla="*/ 1469517 h 1561038"/>
                <a:gd name="connsiteX158" fmla="*/ 2443899 w 7968969"/>
                <a:gd name="connsiteY158" fmla="*/ 1362886 h 1561038"/>
                <a:gd name="connsiteX159" fmla="*/ 2423303 w 7968969"/>
                <a:gd name="connsiteY159" fmla="*/ 1341704 h 1561038"/>
                <a:gd name="connsiteX160" fmla="*/ 2413878 w 7968969"/>
                <a:gd name="connsiteY160" fmla="*/ 1333962 h 1561038"/>
                <a:gd name="connsiteX161" fmla="*/ 2402978 w 7968969"/>
                <a:gd name="connsiteY161" fmla="*/ 1320801 h 1561038"/>
                <a:gd name="connsiteX162" fmla="*/ 2379467 w 7968969"/>
                <a:gd name="connsiteY162" fmla="*/ 1296620 h 1561038"/>
                <a:gd name="connsiteX163" fmla="*/ 2341860 w 7968969"/>
                <a:gd name="connsiteY163" fmla="*/ 1246997 h 1561038"/>
                <a:gd name="connsiteX164" fmla="*/ 2318436 w 7968969"/>
                <a:gd name="connsiteY164" fmla="*/ 1218711 h 1561038"/>
                <a:gd name="connsiteX165" fmla="*/ 2316668 w 7968969"/>
                <a:gd name="connsiteY165" fmla="*/ 1215462 h 1561038"/>
                <a:gd name="connsiteX166" fmla="*/ 2309569 w 7968969"/>
                <a:gd name="connsiteY166" fmla="*/ 1207905 h 1561038"/>
                <a:gd name="connsiteX167" fmla="*/ 2295780 w 7968969"/>
                <a:gd name="connsiteY167" fmla="*/ 1188047 h 1561038"/>
                <a:gd name="connsiteX168" fmla="*/ 1875231 w 7968969"/>
                <a:gd name="connsiteY168" fmla="*/ 897942 h 1561038"/>
                <a:gd name="connsiteX169" fmla="*/ 1447789 w 7968969"/>
                <a:gd name="connsiteY169" fmla="*/ 1188047 h 1561038"/>
                <a:gd name="connsiteX170" fmla="*/ 1427106 w 7968969"/>
                <a:gd name="connsiteY170" fmla="*/ 1229490 h 1561038"/>
                <a:gd name="connsiteX171" fmla="*/ 779048 w 7968969"/>
                <a:gd name="connsiteY171" fmla="*/ 1561038 h 1561038"/>
                <a:gd name="connsiteX172" fmla="*/ 0 w 7968969"/>
                <a:gd name="connsiteY172" fmla="*/ 780519 h 1561038"/>
                <a:gd name="connsiteX173" fmla="*/ 779048 w 7968969"/>
                <a:gd name="connsiteY173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9164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7968969" h="1561038">
                  <a:moveTo>
                    <a:pt x="779048" y="0"/>
                  </a:moveTo>
                  <a:cubicBezTo>
                    <a:pt x="1047923" y="0"/>
                    <a:pt x="1282327" y="131238"/>
                    <a:pt x="1427106" y="338455"/>
                  </a:cubicBezTo>
                  <a:cubicBezTo>
                    <a:pt x="1434000" y="352270"/>
                    <a:pt x="1440895" y="366084"/>
                    <a:pt x="1447789" y="372992"/>
                  </a:cubicBezTo>
                  <a:cubicBezTo>
                    <a:pt x="1564991" y="545673"/>
                    <a:pt x="1702876" y="663096"/>
                    <a:pt x="1875231" y="663096"/>
                  </a:cubicBezTo>
                  <a:cubicBezTo>
                    <a:pt x="2040693" y="663096"/>
                    <a:pt x="2178578" y="545673"/>
                    <a:pt x="2295780" y="372992"/>
                  </a:cubicBezTo>
                  <a:cubicBezTo>
                    <a:pt x="2299227" y="369538"/>
                    <a:pt x="2304398" y="364357"/>
                    <a:pt x="2309569" y="358314"/>
                  </a:cubicBezTo>
                  <a:lnTo>
                    <a:pt x="2317979" y="346201"/>
                  </a:lnTo>
                  <a:lnTo>
                    <a:pt x="2318436" y="345363"/>
                  </a:lnTo>
                  <a:lnTo>
                    <a:pt x="2319229" y="344401"/>
                  </a:lnTo>
                  <a:lnTo>
                    <a:pt x="2323357" y="338455"/>
                  </a:lnTo>
                  <a:cubicBezTo>
                    <a:pt x="2426771" y="183042"/>
                    <a:pt x="2584476" y="70368"/>
                    <a:pt x="2770297" y="23744"/>
                  </a:cubicBezTo>
                  <a:lnTo>
                    <a:pt x="2800841" y="18061"/>
                  </a:lnTo>
                  <a:lnTo>
                    <a:pt x="2807496" y="15973"/>
                  </a:lnTo>
                  <a:lnTo>
                    <a:pt x="2834587" y="11783"/>
                  </a:lnTo>
                  <a:lnTo>
                    <a:pt x="2865430" y="6044"/>
                  </a:lnTo>
                  <a:lnTo>
                    <a:pt x="2875755" y="5414"/>
                  </a:lnTo>
                  <a:lnTo>
                    <a:pt x="2884504" y="4061"/>
                  </a:lnTo>
                  <a:cubicBezTo>
                    <a:pt x="2910559" y="1376"/>
                    <a:pt x="2936978" y="0"/>
                    <a:pt x="2963693" y="0"/>
                  </a:cubicBezTo>
                  <a:lnTo>
                    <a:pt x="2964107" y="25"/>
                  </a:lnTo>
                  <a:lnTo>
                    <a:pt x="2964521" y="0"/>
                  </a:lnTo>
                  <a:cubicBezTo>
                    <a:pt x="2991667" y="0"/>
                    <a:pt x="3018463" y="1376"/>
                    <a:pt x="3044846" y="4061"/>
                  </a:cubicBezTo>
                  <a:lnTo>
                    <a:pt x="3054500" y="5538"/>
                  </a:lnTo>
                  <a:lnTo>
                    <a:pt x="3062798" y="6044"/>
                  </a:lnTo>
                  <a:lnTo>
                    <a:pt x="3086040" y="10364"/>
                  </a:lnTo>
                  <a:lnTo>
                    <a:pt x="3122698" y="15973"/>
                  </a:lnTo>
                  <a:lnTo>
                    <a:pt x="3132266" y="18956"/>
                  </a:lnTo>
                  <a:lnTo>
                    <a:pt x="3158025" y="23744"/>
                  </a:lnTo>
                  <a:cubicBezTo>
                    <a:pt x="3189049" y="31515"/>
                    <a:pt x="3219319" y="41120"/>
                    <a:pt x="3248727" y="52452"/>
                  </a:cubicBezTo>
                  <a:lnTo>
                    <a:pt x="3268107" y="61305"/>
                  </a:lnTo>
                  <a:lnTo>
                    <a:pt x="3269483" y="61734"/>
                  </a:lnTo>
                  <a:lnTo>
                    <a:pt x="3271715" y="62953"/>
                  </a:lnTo>
                  <a:lnTo>
                    <a:pt x="3334258" y="91521"/>
                  </a:lnTo>
                  <a:cubicBezTo>
                    <a:pt x="3444566" y="150233"/>
                    <a:pt x="3539362" y="234847"/>
                    <a:pt x="3611751" y="338455"/>
                  </a:cubicBezTo>
                  <a:cubicBezTo>
                    <a:pt x="3618645" y="352270"/>
                    <a:pt x="3625539" y="366084"/>
                    <a:pt x="3632433" y="372992"/>
                  </a:cubicBezTo>
                  <a:cubicBezTo>
                    <a:pt x="3749635" y="545673"/>
                    <a:pt x="3887520" y="663096"/>
                    <a:pt x="4059876" y="663096"/>
                  </a:cubicBezTo>
                  <a:cubicBezTo>
                    <a:pt x="4225337" y="663096"/>
                    <a:pt x="4363222" y="545673"/>
                    <a:pt x="4480424" y="372992"/>
                  </a:cubicBezTo>
                  <a:lnTo>
                    <a:pt x="4491529" y="361170"/>
                  </a:lnTo>
                  <a:lnTo>
                    <a:pt x="4501781" y="342318"/>
                  </a:lnTo>
                  <a:lnTo>
                    <a:pt x="4540798" y="295179"/>
                  </a:lnTo>
                  <a:lnTo>
                    <a:pt x="4564111" y="264418"/>
                  </a:lnTo>
                  <a:lnTo>
                    <a:pt x="4578559" y="249559"/>
                  </a:lnTo>
                  <a:lnTo>
                    <a:pt x="4597173" y="227070"/>
                  </a:lnTo>
                  <a:lnTo>
                    <a:pt x="4613355" y="213771"/>
                  </a:lnTo>
                  <a:lnTo>
                    <a:pt x="4628542" y="198152"/>
                  </a:lnTo>
                  <a:cubicBezTo>
                    <a:pt x="4651325" y="177430"/>
                    <a:pt x="4675374" y="158111"/>
                    <a:pt x="4700568" y="140304"/>
                  </a:cubicBezTo>
                  <a:lnTo>
                    <a:pt x="4709395" y="134846"/>
                  </a:lnTo>
                  <a:lnTo>
                    <a:pt x="4712591" y="132219"/>
                  </a:lnTo>
                  <a:lnTo>
                    <a:pt x="4720943" y="127705"/>
                  </a:lnTo>
                  <a:lnTo>
                    <a:pt x="4779461" y="91521"/>
                  </a:lnTo>
                  <a:lnTo>
                    <a:pt x="4835695" y="65684"/>
                  </a:lnTo>
                  <a:lnTo>
                    <a:pt x="4844805" y="60761"/>
                  </a:lnTo>
                  <a:lnTo>
                    <a:pt x="4849715" y="59242"/>
                  </a:lnTo>
                  <a:lnTo>
                    <a:pt x="4864495" y="52452"/>
                  </a:lnTo>
                  <a:cubicBezTo>
                    <a:pt x="4893782" y="41120"/>
                    <a:pt x="4923971" y="31514"/>
                    <a:pt x="4954941" y="23744"/>
                  </a:cubicBezTo>
                  <a:lnTo>
                    <a:pt x="4979028" y="19262"/>
                  </a:lnTo>
                  <a:lnTo>
                    <a:pt x="4990584" y="15689"/>
                  </a:lnTo>
                  <a:lnTo>
                    <a:pt x="5032452" y="9323"/>
                  </a:lnTo>
                  <a:lnTo>
                    <a:pt x="5050074" y="6044"/>
                  </a:lnTo>
                  <a:lnTo>
                    <a:pt x="5056648" y="5643"/>
                  </a:lnTo>
                  <a:lnTo>
                    <a:pt x="5067552" y="3985"/>
                  </a:lnTo>
                  <a:cubicBezTo>
                    <a:pt x="5093594" y="1349"/>
                    <a:pt x="5119999" y="0"/>
                    <a:pt x="5146700" y="0"/>
                  </a:cubicBezTo>
                  <a:lnTo>
                    <a:pt x="5147934" y="75"/>
                  </a:lnTo>
                  <a:lnTo>
                    <a:pt x="5149165" y="0"/>
                  </a:lnTo>
                  <a:cubicBezTo>
                    <a:pt x="5176311" y="0"/>
                    <a:pt x="5203107" y="1376"/>
                    <a:pt x="5229490" y="4061"/>
                  </a:cubicBezTo>
                  <a:lnTo>
                    <a:pt x="5240130" y="5689"/>
                  </a:lnTo>
                  <a:lnTo>
                    <a:pt x="5245739" y="6030"/>
                  </a:lnTo>
                  <a:lnTo>
                    <a:pt x="5261818" y="9007"/>
                  </a:lnTo>
                  <a:lnTo>
                    <a:pt x="5307342" y="15973"/>
                  </a:lnTo>
                  <a:lnTo>
                    <a:pt x="5318899" y="19576"/>
                  </a:lnTo>
                  <a:lnTo>
                    <a:pt x="5340822" y="23635"/>
                  </a:lnTo>
                  <a:cubicBezTo>
                    <a:pt x="5371775" y="31352"/>
                    <a:pt x="5401949" y="40876"/>
                    <a:pt x="5431220" y="52086"/>
                  </a:cubicBezTo>
                  <a:lnTo>
                    <a:pt x="5448862" y="60092"/>
                  </a:lnTo>
                  <a:lnTo>
                    <a:pt x="5454127" y="61734"/>
                  </a:lnTo>
                  <a:lnTo>
                    <a:pt x="5462227" y="66158"/>
                  </a:lnTo>
                  <a:lnTo>
                    <a:pt x="5516209" y="90655"/>
                  </a:lnTo>
                  <a:cubicBezTo>
                    <a:pt x="5570903" y="119579"/>
                    <a:pt x="5621506" y="154761"/>
                    <a:pt x="5667049" y="195233"/>
                  </a:cubicBezTo>
                  <a:lnTo>
                    <a:pt x="5700602" y="228865"/>
                  </a:lnTo>
                  <a:lnTo>
                    <a:pt x="5701565" y="229666"/>
                  </a:lnTo>
                  <a:lnTo>
                    <a:pt x="5702315" y="230583"/>
                  </a:lnTo>
                  <a:lnTo>
                    <a:pt x="5731447" y="259784"/>
                  </a:lnTo>
                  <a:cubicBezTo>
                    <a:pt x="5751567" y="282542"/>
                    <a:pt x="5770300" y="306501"/>
                    <a:pt x="5787527" y="331539"/>
                  </a:cubicBezTo>
                  <a:cubicBezTo>
                    <a:pt x="5794417" y="345353"/>
                    <a:pt x="5808199" y="359168"/>
                    <a:pt x="5815089" y="372982"/>
                  </a:cubicBezTo>
                  <a:cubicBezTo>
                    <a:pt x="5932230" y="545658"/>
                    <a:pt x="6070042" y="663079"/>
                    <a:pt x="6235417" y="663079"/>
                  </a:cubicBezTo>
                  <a:lnTo>
                    <a:pt x="6235417" y="663785"/>
                  </a:lnTo>
                  <a:lnTo>
                    <a:pt x="7968969" y="663785"/>
                  </a:lnTo>
                  <a:lnTo>
                    <a:pt x="7968969" y="891646"/>
                  </a:lnTo>
                  <a:lnTo>
                    <a:pt x="6235417" y="897919"/>
                  </a:lnTo>
                  <a:cubicBezTo>
                    <a:pt x="6111386" y="897919"/>
                    <a:pt x="6002859" y="963968"/>
                    <a:pt x="5906928" y="1066926"/>
                  </a:cubicBezTo>
                  <a:lnTo>
                    <a:pt x="5819217" y="1175977"/>
                  </a:lnTo>
                  <a:lnTo>
                    <a:pt x="5796240" y="1218711"/>
                  </a:lnTo>
                  <a:cubicBezTo>
                    <a:pt x="5768407" y="1260195"/>
                    <a:pt x="5736682" y="1298779"/>
                    <a:pt x="5701565" y="1333962"/>
                  </a:cubicBezTo>
                  <a:lnTo>
                    <a:pt x="5669142" y="1360697"/>
                  </a:lnTo>
                  <a:lnTo>
                    <a:pt x="5667049" y="1362851"/>
                  </a:lnTo>
                  <a:lnTo>
                    <a:pt x="5646683" y="1379216"/>
                  </a:lnTo>
                  <a:lnTo>
                    <a:pt x="5586531" y="1428816"/>
                  </a:lnTo>
                  <a:lnTo>
                    <a:pt x="5550537" y="1448242"/>
                  </a:lnTo>
                  <a:lnTo>
                    <a:pt x="5516209" y="1469479"/>
                  </a:lnTo>
                  <a:lnTo>
                    <a:pt x="5482353" y="1485042"/>
                  </a:lnTo>
                  <a:lnTo>
                    <a:pt x="5454127" y="1500276"/>
                  </a:lnTo>
                  <a:lnTo>
                    <a:pt x="5439326" y="1504821"/>
                  </a:lnTo>
                  <a:lnTo>
                    <a:pt x="5431220" y="1508547"/>
                  </a:lnTo>
                  <a:cubicBezTo>
                    <a:pt x="5401949" y="1519879"/>
                    <a:pt x="5371775" y="1529484"/>
                    <a:pt x="5340822" y="1537254"/>
                  </a:cubicBezTo>
                  <a:lnTo>
                    <a:pt x="5322741" y="1540620"/>
                  </a:lnTo>
                  <a:lnTo>
                    <a:pt x="5307342" y="1545348"/>
                  </a:lnTo>
                  <a:lnTo>
                    <a:pt x="5255324" y="1553169"/>
                  </a:lnTo>
                  <a:lnTo>
                    <a:pt x="5245739" y="1554953"/>
                  </a:lnTo>
                  <a:lnTo>
                    <a:pt x="5241898" y="1555188"/>
                  </a:lnTo>
                  <a:lnTo>
                    <a:pt x="5229490" y="1557053"/>
                  </a:lnTo>
                  <a:cubicBezTo>
                    <a:pt x="5203107" y="1559689"/>
                    <a:pt x="5176311" y="1561038"/>
                    <a:pt x="5149165" y="1561038"/>
                  </a:cubicBezTo>
                  <a:lnTo>
                    <a:pt x="5147596" y="1560942"/>
                  </a:lnTo>
                  <a:lnTo>
                    <a:pt x="5146700" y="1560997"/>
                  </a:lnTo>
                  <a:cubicBezTo>
                    <a:pt x="5119999" y="1560997"/>
                    <a:pt x="5093594" y="1559621"/>
                    <a:pt x="5067552" y="1556937"/>
                  </a:cubicBezTo>
                  <a:lnTo>
                    <a:pt x="5058208" y="1555490"/>
                  </a:lnTo>
                  <a:lnTo>
                    <a:pt x="5050074" y="1554994"/>
                  </a:lnTo>
                  <a:lnTo>
                    <a:pt x="5025694" y="1550458"/>
                  </a:lnTo>
                  <a:lnTo>
                    <a:pt x="4990584" y="1545025"/>
                  </a:lnTo>
                  <a:lnTo>
                    <a:pt x="4981991" y="1542327"/>
                  </a:lnTo>
                  <a:lnTo>
                    <a:pt x="4954941" y="1537294"/>
                  </a:lnTo>
                  <a:cubicBezTo>
                    <a:pt x="4831060" y="1506212"/>
                    <a:pt x="4719675" y="1445773"/>
                    <a:pt x="4628542" y="1362886"/>
                  </a:cubicBezTo>
                  <a:lnTo>
                    <a:pt x="4600740" y="1334292"/>
                  </a:lnTo>
                  <a:lnTo>
                    <a:pt x="4597173" y="1331337"/>
                  </a:lnTo>
                  <a:lnTo>
                    <a:pt x="4593303" y="1326644"/>
                  </a:lnTo>
                  <a:lnTo>
                    <a:pt x="4564111" y="1296620"/>
                  </a:lnTo>
                  <a:lnTo>
                    <a:pt x="4513670" y="1230063"/>
                  </a:lnTo>
                  <a:lnTo>
                    <a:pt x="4503923" y="1218242"/>
                  </a:lnTo>
                  <a:lnTo>
                    <a:pt x="4494213" y="1207905"/>
                  </a:lnTo>
                  <a:cubicBezTo>
                    <a:pt x="4489042" y="1201861"/>
                    <a:pt x="4483871" y="1194954"/>
                    <a:pt x="4480424" y="1188047"/>
                  </a:cubicBezTo>
                  <a:cubicBezTo>
                    <a:pt x="4363222" y="1015366"/>
                    <a:pt x="4225337" y="897942"/>
                    <a:pt x="4059876" y="897942"/>
                  </a:cubicBezTo>
                  <a:cubicBezTo>
                    <a:pt x="3887520" y="897942"/>
                    <a:pt x="3749635" y="1015366"/>
                    <a:pt x="3632433" y="1188047"/>
                  </a:cubicBezTo>
                  <a:lnTo>
                    <a:pt x="3611751" y="1229490"/>
                  </a:lnTo>
                  <a:cubicBezTo>
                    <a:pt x="3539362" y="1329645"/>
                    <a:pt x="3444566" y="1412532"/>
                    <a:pt x="3334258" y="1470380"/>
                  </a:cubicBezTo>
                  <a:lnTo>
                    <a:pt x="3277204" y="1496109"/>
                  </a:lnTo>
                  <a:lnTo>
                    <a:pt x="3269483" y="1500276"/>
                  </a:lnTo>
                  <a:lnTo>
                    <a:pt x="3264719" y="1501739"/>
                  </a:lnTo>
                  <a:lnTo>
                    <a:pt x="3248727" y="1508950"/>
                  </a:lnTo>
                  <a:cubicBezTo>
                    <a:pt x="3219319" y="1520161"/>
                    <a:pt x="3189049" y="1529686"/>
                    <a:pt x="3158025" y="1537402"/>
                  </a:cubicBezTo>
                  <a:lnTo>
                    <a:pt x="3134277" y="1541793"/>
                  </a:lnTo>
                  <a:lnTo>
                    <a:pt x="3122698" y="1545348"/>
                  </a:lnTo>
                  <a:lnTo>
                    <a:pt x="3081722" y="1551509"/>
                  </a:lnTo>
                  <a:lnTo>
                    <a:pt x="3062798" y="1555008"/>
                  </a:lnTo>
                  <a:lnTo>
                    <a:pt x="3055497" y="1555452"/>
                  </a:lnTo>
                  <a:lnTo>
                    <a:pt x="3044846" y="1557053"/>
                  </a:lnTo>
                  <a:cubicBezTo>
                    <a:pt x="3018463" y="1559689"/>
                    <a:pt x="2991667" y="1561038"/>
                    <a:pt x="2964521" y="1561038"/>
                  </a:cubicBezTo>
                  <a:lnTo>
                    <a:pt x="2964108" y="1561013"/>
                  </a:lnTo>
                  <a:lnTo>
                    <a:pt x="2963693" y="1561038"/>
                  </a:lnTo>
                  <a:cubicBezTo>
                    <a:pt x="2936978" y="1561038"/>
                    <a:pt x="2910559" y="1559689"/>
                    <a:pt x="2884504" y="1557053"/>
                  </a:cubicBezTo>
                  <a:lnTo>
                    <a:pt x="2874662" y="1555557"/>
                  </a:lnTo>
                  <a:lnTo>
                    <a:pt x="2865430" y="1554994"/>
                  </a:lnTo>
                  <a:lnTo>
                    <a:pt x="2840763" y="1550405"/>
                  </a:lnTo>
                  <a:lnTo>
                    <a:pt x="2807496" y="1545348"/>
                  </a:lnTo>
                  <a:lnTo>
                    <a:pt x="2798281" y="1542501"/>
                  </a:lnTo>
                  <a:lnTo>
                    <a:pt x="2770297" y="1537294"/>
                  </a:lnTo>
                  <a:cubicBezTo>
                    <a:pt x="2739327" y="1529524"/>
                    <a:pt x="2709138" y="1519918"/>
                    <a:pt x="2679851" y="1508586"/>
                  </a:cubicBezTo>
                  <a:lnTo>
                    <a:pt x="2662019" y="1500393"/>
                  </a:lnTo>
                  <a:lnTo>
                    <a:pt x="2661639" y="1500276"/>
                  </a:lnTo>
                  <a:lnTo>
                    <a:pt x="2660932" y="1499894"/>
                  </a:lnTo>
                  <a:lnTo>
                    <a:pt x="2594818" y="1469517"/>
                  </a:lnTo>
                  <a:cubicBezTo>
                    <a:pt x="2540095" y="1440161"/>
                    <a:pt x="2489465" y="1404330"/>
                    <a:pt x="2443899" y="1362886"/>
                  </a:cubicBezTo>
                  <a:lnTo>
                    <a:pt x="2423303" y="1341704"/>
                  </a:lnTo>
                  <a:lnTo>
                    <a:pt x="2413878" y="1333962"/>
                  </a:lnTo>
                  <a:lnTo>
                    <a:pt x="2402978" y="1320801"/>
                  </a:lnTo>
                  <a:lnTo>
                    <a:pt x="2379467" y="1296620"/>
                  </a:lnTo>
                  <a:lnTo>
                    <a:pt x="2341860" y="1246997"/>
                  </a:lnTo>
                  <a:lnTo>
                    <a:pt x="2318436" y="1218711"/>
                  </a:lnTo>
                  <a:lnTo>
                    <a:pt x="2316668" y="1215462"/>
                  </a:lnTo>
                  <a:lnTo>
                    <a:pt x="2309569" y="1207905"/>
                  </a:lnTo>
                  <a:cubicBezTo>
                    <a:pt x="2304398" y="1201861"/>
                    <a:pt x="2299227" y="1194954"/>
                    <a:pt x="2295780" y="1188047"/>
                  </a:cubicBezTo>
                  <a:cubicBezTo>
                    <a:pt x="2178578" y="1015366"/>
                    <a:pt x="2040693" y="897942"/>
                    <a:pt x="1875231" y="897942"/>
                  </a:cubicBezTo>
                  <a:cubicBezTo>
                    <a:pt x="1702876" y="897942"/>
                    <a:pt x="1564991" y="1015366"/>
                    <a:pt x="1447789" y="1188047"/>
                  </a:cubicBezTo>
                  <a:lnTo>
                    <a:pt x="1427106" y="1229490"/>
                  </a:lnTo>
                  <a:cubicBezTo>
                    <a:pt x="1282327" y="1429800"/>
                    <a:pt x="1047923" y="1561038"/>
                    <a:pt x="779048" y="1561038"/>
                  </a:cubicBezTo>
                  <a:cubicBezTo>
                    <a:pt x="351606" y="1561038"/>
                    <a:pt x="0" y="1215676"/>
                    <a:pt x="0" y="780519"/>
                  </a:cubicBezTo>
                  <a:cubicBezTo>
                    <a:pt x="0" y="352270"/>
                    <a:pt x="351606" y="0"/>
                    <a:pt x="77904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iŝľïḓe"/>
            <p:cNvSpPr>
              <a:spLocks/>
            </p:cNvSpPr>
            <p:nvPr/>
          </p:nvSpPr>
          <p:spPr bwMode="auto">
            <a:xfrm>
              <a:off x="6492291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líḑé"/>
            <p:cNvSpPr>
              <a:spLocks/>
            </p:cNvSpPr>
            <p:nvPr/>
          </p:nvSpPr>
          <p:spPr bwMode="auto">
            <a:xfrm>
              <a:off x="8668989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ľïďê"/>
            <p:cNvSpPr>
              <a:spLocks/>
            </p:cNvSpPr>
            <p:nvPr/>
          </p:nvSpPr>
          <p:spPr bwMode="auto">
            <a:xfrm>
              <a:off x="4307647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ľiḍé"/>
            <p:cNvSpPr>
              <a:spLocks/>
            </p:cNvSpPr>
            <p:nvPr/>
          </p:nvSpPr>
          <p:spPr bwMode="auto">
            <a:xfrm>
              <a:off x="6484345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ṧḻïḋè"/>
            <p:cNvSpPr>
              <a:spLocks/>
            </p:cNvSpPr>
            <p:nvPr/>
          </p:nvSpPr>
          <p:spPr bwMode="auto">
            <a:xfrm>
              <a:off x="4684589" y="2949777"/>
              <a:ext cx="641351" cy="599017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16 h 120"/>
                <a:gd name="T4" fmla="*/ 104 w 128"/>
                <a:gd name="T5" fmla="*/ 16 h 120"/>
                <a:gd name="T6" fmla="*/ 104 w 128"/>
                <a:gd name="T7" fmla="*/ 8 h 120"/>
                <a:gd name="T8" fmla="*/ 96 w 128"/>
                <a:gd name="T9" fmla="*/ 0 h 120"/>
                <a:gd name="T10" fmla="*/ 8 w 128"/>
                <a:gd name="T11" fmla="*/ 0 h 120"/>
                <a:gd name="T12" fmla="*/ 0 w 128"/>
                <a:gd name="T13" fmla="*/ 8 h 120"/>
                <a:gd name="T14" fmla="*/ 0 w 128"/>
                <a:gd name="T15" fmla="*/ 32 h 120"/>
                <a:gd name="T16" fmla="*/ 8 w 128"/>
                <a:gd name="T17" fmla="*/ 40 h 120"/>
                <a:gd name="T18" fmla="*/ 96 w 128"/>
                <a:gd name="T19" fmla="*/ 40 h 120"/>
                <a:gd name="T20" fmla="*/ 104 w 128"/>
                <a:gd name="T21" fmla="*/ 32 h 120"/>
                <a:gd name="T22" fmla="*/ 104 w 128"/>
                <a:gd name="T23" fmla="*/ 24 h 120"/>
                <a:gd name="T24" fmla="*/ 120 w 128"/>
                <a:gd name="T25" fmla="*/ 24 h 120"/>
                <a:gd name="T26" fmla="*/ 120 w 128"/>
                <a:gd name="T27" fmla="*/ 56 h 120"/>
                <a:gd name="T28" fmla="*/ 48 w 128"/>
                <a:gd name="T29" fmla="*/ 56 h 120"/>
                <a:gd name="T30" fmla="*/ 48 w 128"/>
                <a:gd name="T31" fmla="*/ 72 h 120"/>
                <a:gd name="T32" fmla="*/ 44 w 128"/>
                <a:gd name="T33" fmla="*/ 72 h 120"/>
                <a:gd name="T34" fmla="*/ 40 w 128"/>
                <a:gd name="T35" fmla="*/ 76 h 120"/>
                <a:gd name="T36" fmla="*/ 40 w 128"/>
                <a:gd name="T37" fmla="*/ 116 h 120"/>
                <a:gd name="T38" fmla="*/ 44 w 128"/>
                <a:gd name="T39" fmla="*/ 120 h 120"/>
                <a:gd name="T40" fmla="*/ 60 w 128"/>
                <a:gd name="T41" fmla="*/ 120 h 120"/>
                <a:gd name="T42" fmla="*/ 64 w 128"/>
                <a:gd name="T43" fmla="*/ 116 h 120"/>
                <a:gd name="T44" fmla="*/ 64 w 128"/>
                <a:gd name="T45" fmla="*/ 76 h 120"/>
                <a:gd name="T46" fmla="*/ 60 w 128"/>
                <a:gd name="T47" fmla="*/ 72 h 120"/>
                <a:gd name="T48" fmla="*/ 56 w 128"/>
                <a:gd name="T49" fmla="*/ 72 h 120"/>
                <a:gd name="T50" fmla="*/ 56 w 128"/>
                <a:gd name="T51" fmla="*/ 64 h 120"/>
                <a:gd name="T52" fmla="*/ 128 w 128"/>
                <a:gd name="T53" fmla="*/ 64 h 120"/>
                <a:gd name="T54" fmla="*/ 96 w 128"/>
                <a:gd name="T55" fmla="*/ 16 h 120"/>
                <a:gd name="T56" fmla="*/ 8 w 128"/>
                <a:gd name="T57" fmla="*/ 16 h 120"/>
                <a:gd name="T58" fmla="*/ 8 w 128"/>
                <a:gd name="T59" fmla="*/ 8 h 120"/>
                <a:gd name="T60" fmla="*/ 96 w 128"/>
                <a:gd name="T61" fmla="*/ 8 h 120"/>
                <a:gd name="T62" fmla="*/ 96 w 128"/>
                <a:gd name="T6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0">
                  <a:moveTo>
                    <a:pt x="128" y="64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36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2" y="72"/>
                    <a:pt x="40" y="74"/>
                    <a:pt x="40" y="7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8"/>
                    <a:pt x="42" y="120"/>
                    <a:pt x="4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74"/>
                    <a:pt x="62" y="72"/>
                    <a:pt x="6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128" y="64"/>
                  </a:lnTo>
                  <a:close/>
                  <a:moveTo>
                    <a:pt x="9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96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$ļiḋé"/>
            <p:cNvSpPr>
              <a:spLocks/>
            </p:cNvSpPr>
            <p:nvPr/>
          </p:nvSpPr>
          <p:spPr bwMode="auto">
            <a:xfrm>
              <a:off x="2529060" y="2928611"/>
              <a:ext cx="599016" cy="641350"/>
            </a:xfrm>
            <a:custGeom>
              <a:avLst/>
              <a:gdLst>
                <a:gd name="T0" fmla="*/ 96 w 120"/>
                <a:gd name="T1" fmla="*/ 40 h 128"/>
                <a:gd name="T2" fmla="*/ 96 w 120"/>
                <a:gd name="T3" fmla="*/ 20 h 128"/>
                <a:gd name="T4" fmla="*/ 92 w 120"/>
                <a:gd name="T5" fmla="*/ 16 h 128"/>
                <a:gd name="T6" fmla="*/ 64 w 120"/>
                <a:gd name="T7" fmla="*/ 16 h 128"/>
                <a:gd name="T8" fmla="*/ 64 w 120"/>
                <a:gd name="T9" fmla="*/ 8 h 128"/>
                <a:gd name="T10" fmla="*/ 56 w 120"/>
                <a:gd name="T11" fmla="*/ 0 h 128"/>
                <a:gd name="T12" fmla="*/ 40 w 120"/>
                <a:gd name="T13" fmla="*/ 0 h 128"/>
                <a:gd name="T14" fmla="*/ 32 w 120"/>
                <a:gd name="T15" fmla="*/ 8 h 128"/>
                <a:gd name="T16" fmla="*/ 32 w 120"/>
                <a:gd name="T17" fmla="*/ 16 h 128"/>
                <a:gd name="T18" fmla="*/ 4 w 120"/>
                <a:gd name="T19" fmla="*/ 16 h 128"/>
                <a:gd name="T20" fmla="*/ 0 w 120"/>
                <a:gd name="T21" fmla="*/ 20 h 128"/>
                <a:gd name="T22" fmla="*/ 0 w 120"/>
                <a:gd name="T23" fmla="*/ 100 h 128"/>
                <a:gd name="T24" fmla="*/ 4 w 120"/>
                <a:gd name="T25" fmla="*/ 104 h 128"/>
                <a:gd name="T26" fmla="*/ 40 w 120"/>
                <a:gd name="T27" fmla="*/ 104 h 128"/>
                <a:gd name="T28" fmla="*/ 40 w 120"/>
                <a:gd name="T29" fmla="*/ 128 h 128"/>
                <a:gd name="T30" fmla="*/ 96 w 120"/>
                <a:gd name="T31" fmla="*/ 128 h 128"/>
                <a:gd name="T32" fmla="*/ 120 w 120"/>
                <a:gd name="T33" fmla="*/ 104 h 128"/>
                <a:gd name="T34" fmla="*/ 120 w 120"/>
                <a:gd name="T35" fmla="*/ 40 h 128"/>
                <a:gd name="T36" fmla="*/ 96 w 120"/>
                <a:gd name="T37" fmla="*/ 40 h 128"/>
                <a:gd name="T38" fmla="*/ 40 w 120"/>
                <a:gd name="T39" fmla="*/ 8 h 128"/>
                <a:gd name="T40" fmla="*/ 40 w 120"/>
                <a:gd name="T41" fmla="*/ 8 h 128"/>
                <a:gd name="T42" fmla="*/ 56 w 120"/>
                <a:gd name="T43" fmla="*/ 8 h 128"/>
                <a:gd name="T44" fmla="*/ 56 w 120"/>
                <a:gd name="T45" fmla="*/ 8 h 128"/>
                <a:gd name="T46" fmla="*/ 56 w 120"/>
                <a:gd name="T47" fmla="*/ 16 h 128"/>
                <a:gd name="T48" fmla="*/ 40 w 120"/>
                <a:gd name="T49" fmla="*/ 16 h 128"/>
                <a:gd name="T50" fmla="*/ 40 w 120"/>
                <a:gd name="T51" fmla="*/ 8 h 128"/>
                <a:gd name="T52" fmla="*/ 16 w 120"/>
                <a:gd name="T53" fmla="*/ 32 h 128"/>
                <a:gd name="T54" fmla="*/ 16 w 120"/>
                <a:gd name="T55" fmla="*/ 24 h 128"/>
                <a:gd name="T56" fmla="*/ 80 w 120"/>
                <a:gd name="T57" fmla="*/ 24 h 128"/>
                <a:gd name="T58" fmla="*/ 80 w 120"/>
                <a:gd name="T59" fmla="*/ 32 h 128"/>
                <a:gd name="T60" fmla="*/ 16 w 120"/>
                <a:gd name="T61" fmla="*/ 32 h 128"/>
                <a:gd name="T62" fmla="*/ 96 w 120"/>
                <a:gd name="T63" fmla="*/ 117 h 128"/>
                <a:gd name="T64" fmla="*/ 96 w 120"/>
                <a:gd name="T65" fmla="*/ 104 h 128"/>
                <a:gd name="T66" fmla="*/ 109 w 120"/>
                <a:gd name="T67" fmla="*/ 104 h 128"/>
                <a:gd name="T68" fmla="*/ 96 w 120"/>
                <a:gd name="T69" fmla="*/ 117 h 128"/>
                <a:gd name="T70" fmla="*/ 112 w 120"/>
                <a:gd name="T71" fmla="*/ 96 h 128"/>
                <a:gd name="T72" fmla="*/ 88 w 120"/>
                <a:gd name="T73" fmla="*/ 96 h 128"/>
                <a:gd name="T74" fmla="*/ 88 w 120"/>
                <a:gd name="T75" fmla="*/ 120 h 128"/>
                <a:gd name="T76" fmla="*/ 48 w 120"/>
                <a:gd name="T77" fmla="*/ 120 h 128"/>
                <a:gd name="T78" fmla="*/ 48 w 120"/>
                <a:gd name="T79" fmla="*/ 48 h 128"/>
                <a:gd name="T80" fmla="*/ 112 w 120"/>
                <a:gd name="T81" fmla="*/ 48 h 128"/>
                <a:gd name="T82" fmla="*/ 112 w 120"/>
                <a:gd name="T83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8">
                  <a:moveTo>
                    <a:pt x="96" y="40"/>
                  </a:moveTo>
                  <a:cubicBezTo>
                    <a:pt x="96" y="20"/>
                    <a:pt x="96" y="20"/>
                    <a:pt x="96" y="20"/>
                  </a:cubicBezTo>
                  <a:cubicBezTo>
                    <a:pt x="96" y="18"/>
                    <a:pt x="94" y="16"/>
                    <a:pt x="92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2" y="104"/>
                    <a:pt x="4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16" y="32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16" y="32"/>
                  </a:lnTo>
                  <a:close/>
                  <a:moveTo>
                    <a:pt x="96" y="117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109" y="104"/>
                    <a:pt x="109" y="104"/>
                    <a:pt x="109" y="104"/>
                  </a:cubicBezTo>
                  <a:lnTo>
                    <a:pt x="96" y="117"/>
                  </a:lnTo>
                  <a:close/>
                  <a:moveTo>
                    <a:pt x="112" y="96"/>
                  </a:moveTo>
                  <a:cubicBezTo>
                    <a:pt x="88" y="96"/>
                    <a:pt x="88" y="96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12" y="48"/>
                    <a:pt x="112" y="48"/>
                    <a:pt x="112" y="48"/>
                  </a:cubicBezTo>
                  <a:lnTo>
                    <a:pt x="112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ṩ1iďê"/>
            <p:cNvSpPr>
              <a:spLocks/>
            </p:cNvSpPr>
            <p:nvPr/>
          </p:nvSpPr>
          <p:spPr bwMode="auto">
            <a:xfrm>
              <a:off x="6873753" y="2865782"/>
              <a:ext cx="643467" cy="645584"/>
            </a:xfrm>
            <a:custGeom>
              <a:avLst/>
              <a:gdLst>
                <a:gd name="T0" fmla="*/ 125 w 129"/>
                <a:gd name="T1" fmla="*/ 102 h 129"/>
                <a:gd name="T2" fmla="*/ 68 w 129"/>
                <a:gd name="T3" fmla="*/ 53 h 129"/>
                <a:gd name="T4" fmla="*/ 72 w 129"/>
                <a:gd name="T5" fmla="*/ 36 h 129"/>
                <a:gd name="T6" fmla="*/ 36 w 129"/>
                <a:gd name="T7" fmla="*/ 0 h 129"/>
                <a:gd name="T8" fmla="*/ 26 w 129"/>
                <a:gd name="T9" fmla="*/ 2 h 129"/>
                <a:gd name="T10" fmla="*/ 46 w 129"/>
                <a:gd name="T11" fmla="*/ 22 h 129"/>
                <a:gd name="T12" fmla="*/ 46 w 129"/>
                <a:gd name="T13" fmla="*/ 34 h 129"/>
                <a:gd name="T14" fmla="*/ 34 w 129"/>
                <a:gd name="T15" fmla="*/ 46 h 129"/>
                <a:gd name="T16" fmla="*/ 22 w 129"/>
                <a:gd name="T17" fmla="*/ 46 h 129"/>
                <a:gd name="T18" fmla="*/ 2 w 129"/>
                <a:gd name="T19" fmla="*/ 26 h 129"/>
                <a:gd name="T20" fmla="*/ 0 w 129"/>
                <a:gd name="T21" fmla="*/ 36 h 129"/>
                <a:gd name="T22" fmla="*/ 36 w 129"/>
                <a:gd name="T23" fmla="*/ 72 h 129"/>
                <a:gd name="T24" fmla="*/ 53 w 129"/>
                <a:gd name="T25" fmla="*/ 68 h 129"/>
                <a:gd name="T26" fmla="*/ 102 w 129"/>
                <a:gd name="T27" fmla="*/ 125 h 129"/>
                <a:gd name="T28" fmla="*/ 113 w 129"/>
                <a:gd name="T29" fmla="*/ 126 h 129"/>
                <a:gd name="T30" fmla="*/ 126 w 129"/>
                <a:gd name="T31" fmla="*/ 113 h 129"/>
                <a:gd name="T32" fmla="*/ 125 w 129"/>
                <a:gd name="T33" fmla="*/ 10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29">
                  <a:moveTo>
                    <a:pt x="125" y="102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70" y="48"/>
                    <a:pt x="72" y="4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9" y="25"/>
                    <a:pt x="49" y="31"/>
                    <a:pt x="46" y="34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9"/>
                    <a:pt x="25" y="49"/>
                    <a:pt x="22" y="4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2" y="72"/>
                    <a:pt x="48" y="70"/>
                    <a:pt x="53" y="68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5" y="129"/>
                    <a:pt x="110" y="129"/>
                    <a:pt x="113" y="126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9" y="110"/>
                    <a:pt x="129" y="105"/>
                    <a:pt x="125" y="1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ḻíde"/>
            <p:cNvSpPr>
              <a:spLocks/>
            </p:cNvSpPr>
            <p:nvPr/>
          </p:nvSpPr>
          <p:spPr bwMode="auto">
            <a:xfrm rot="19800000">
              <a:off x="8748943" y="2242263"/>
              <a:ext cx="1369288" cy="1369283"/>
            </a:xfrm>
            <a:custGeom>
              <a:avLst/>
              <a:gdLst>
                <a:gd name="T0" fmla="*/ 88 w 128"/>
                <a:gd name="T1" fmla="*/ 8 h 128"/>
                <a:gd name="T2" fmla="*/ 48 w 128"/>
                <a:gd name="T3" fmla="*/ 48 h 128"/>
                <a:gd name="T4" fmla="*/ 24 w 128"/>
                <a:gd name="T5" fmla="*/ 48 h 128"/>
                <a:gd name="T6" fmla="*/ 0 w 128"/>
                <a:gd name="T7" fmla="*/ 80 h 128"/>
                <a:gd name="T8" fmla="*/ 40 w 128"/>
                <a:gd name="T9" fmla="*/ 76 h 128"/>
                <a:gd name="T10" fmla="*/ 0 w 128"/>
                <a:gd name="T11" fmla="*/ 128 h 128"/>
                <a:gd name="T12" fmla="*/ 53 w 128"/>
                <a:gd name="T13" fmla="*/ 87 h 128"/>
                <a:gd name="T14" fmla="*/ 48 w 128"/>
                <a:gd name="T15" fmla="*/ 128 h 128"/>
                <a:gd name="T16" fmla="*/ 80 w 128"/>
                <a:gd name="T17" fmla="*/ 104 h 128"/>
                <a:gd name="T18" fmla="*/ 80 w 128"/>
                <a:gd name="T19" fmla="*/ 80 h 128"/>
                <a:gd name="T20" fmla="*/ 120 w 128"/>
                <a:gd name="T21" fmla="*/ 40 h 128"/>
                <a:gd name="T22" fmla="*/ 128 w 128"/>
                <a:gd name="T23" fmla="*/ 0 h 128"/>
                <a:gd name="T24" fmla="*/ 88 w 128"/>
                <a:gd name="T25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28">
                  <a:moveTo>
                    <a:pt x="88" y="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5" y="73"/>
                    <a:pt x="40" y="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0" y="104"/>
                    <a:pt x="48" y="128"/>
                    <a:pt x="48" y="128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88" y="8"/>
                  </a:lnTo>
                  <a:close/>
                </a:path>
              </a:pathLst>
            </a:custGeom>
            <a:solidFill>
              <a:schemeClr val="accent4"/>
            </a:solidFill>
            <a:ln w="57150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0" name="组合 49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4" name="任意多边形 53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1754979" y="4352871"/>
            <a:ext cx="2133781" cy="1335750"/>
            <a:chOff x="1658314" y="2349127"/>
            <a:chExt cx="2133781" cy="1335750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38373" y="4352871"/>
            <a:ext cx="2133781" cy="1335750"/>
            <a:chOff x="1658314" y="2349127"/>
            <a:chExt cx="2133781" cy="1335750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28595" y="4352871"/>
            <a:ext cx="2133781" cy="1335750"/>
            <a:chOff x="1658314" y="2349127"/>
            <a:chExt cx="2133781" cy="1335750"/>
          </a:xfrm>
        </p:grpSpPr>
        <p:sp>
          <p:nvSpPr>
            <p:cNvPr id="69" name="文本框 6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303237" y="4352871"/>
            <a:ext cx="2133781" cy="1335750"/>
            <a:chOff x="1658314" y="2349127"/>
            <a:chExt cx="2133781" cy="1335750"/>
          </a:xfrm>
        </p:grpSpPr>
        <p:sp>
          <p:nvSpPr>
            <p:cNvPr id="72" name="文本框 7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69173" y="2687681"/>
              <a:ext cx="1912064" cy="9971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2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0a59690-0bcc-426d-b3b8-15a0281c25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05325" y="2313697"/>
            <a:ext cx="3181350" cy="3052932"/>
            <a:chOff x="3996516" y="1414264"/>
            <a:chExt cx="4198968" cy="4029472"/>
          </a:xfrm>
        </p:grpSpPr>
        <p:sp>
          <p:nvSpPr>
            <p:cNvPr id="4" name="îṥľîḑè"/>
            <p:cNvSpPr/>
            <p:nvPr/>
          </p:nvSpPr>
          <p:spPr bwMode="auto">
            <a:xfrm>
              <a:off x="4655840" y="1988840"/>
              <a:ext cx="2880320" cy="2880320"/>
            </a:xfrm>
            <a:prstGeom prst="ellipse">
              <a:avLst/>
            </a:prstGeom>
            <a:solidFill>
              <a:schemeClr val="bg1">
                <a:lumMod val="85000"/>
                <a:alpha val="5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Sliďe"/>
            <p:cNvSpPr/>
            <p:nvPr/>
          </p:nvSpPr>
          <p:spPr bwMode="auto">
            <a:xfrm>
              <a:off x="4933950" y="2266950"/>
              <a:ext cx="2324100" cy="2324100"/>
            </a:xfrm>
            <a:prstGeom prst="ellips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alpha val="46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sľîḑé"/>
            <p:cNvSpPr/>
            <p:nvPr/>
          </p:nvSpPr>
          <p:spPr bwMode="auto">
            <a:xfrm>
              <a:off x="4117848" y="1450848"/>
              <a:ext cx="3956304" cy="3956304"/>
            </a:xfrm>
            <a:prstGeom prst="ellipse">
              <a:avLst/>
            </a:prstGeom>
            <a:noFill/>
            <a:ln w="69850">
              <a:solidFill>
                <a:schemeClr val="bg1">
                  <a:lumMod val="85000"/>
                  <a:alpha val="19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ŝḻíḑè"/>
            <p:cNvSpPr/>
            <p:nvPr/>
          </p:nvSpPr>
          <p:spPr bwMode="auto">
            <a:xfrm>
              <a:off x="3996516" y="1414264"/>
              <a:ext cx="1143072" cy="114307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śḷíḑè"/>
            <p:cNvSpPr/>
            <p:nvPr/>
          </p:nvSpPr>
          <p:spPr bwMode="auto">
            <a:xfrm>
              <a:off x="7052412" y="1414264"/>
              <a:ext cx="1143072" cy="1143072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ś1íḓè"/>
            <p:cNvSpPr/>
            <p:nvPr/>
          </p:nvSpPr>
          <p:spPr bwMode="auto">
            <a:xfrm>
              <a:off x="3996516" y="4300664"/>
              <a:ext cx="1143072" cy="114307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šľîďe"/>
            <p:cNvSpPr/>
            <p:nvPr/>
          </p:nvSpPr>
          <p:spPr bwMode="auto">
            <a:xfrm>
              <a:off x="7052412" y="4300664"/>
              <a:ext cx="1143072" cy="114307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ṧḷíḓé"/>
            <p:cNvSpPr>
              <a:spLocks/>
            </p:cNvSpPr>
            <p:nvPr/>
          </p:nvSpPr>
          <p:spPr bwMode="auto">
            <a:xfrm>
              <a:off x="7391402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ṧḻîde"/>
            <p:cNvSpPr>
              <a:spLocks/>
            </p:cNvSpPr>
            <p:nvPr/>
          </p:nvSpPr>
          <p:spPr bwMode="auto">
            <a:xfrm>
              <a:off x="4335506" y="1753254"/>
              <a:ext cx="465094" cy="465094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ľiďè"/>
            <p:cNvSpPr>
              <a:spLocks/>
            </p:cNvSpPr>
            <p:nvPr/>
          </p:nvSpPr>
          <p:spPr bwMode="auto">
            <a:xfrm>
              <a:off x="7404191" y="4652443"/>
              <a:ext cx="439516" cy="439516"/>
            </a:xfrm>
            <a:custGeom>
              <a:avLst/>
              <a:gdLst>
                <a:gd name="T0" fmla="*/ 900239 w 3431"/>
                <a:gd name="T1" fmla="*/ 1800397 h 3431"/>
                <a:gd name="T2" fmla="*/ 0 w 3431"/>
                <a:gd name="T3" fmla="*/ 900461 h 3431"/>
                <a:gd name="T4" fmla="*/ 900239 w 3431"/>
                <a:gd name="T5" fmla="*/ 0 h 3431"/>
                <a:gd name="T6" fmla="*/ 1799953 w 3431"/>
                <a:gd name="T7" fmla="*/ 900461 h 3431"/>
                <a:gd name="T8" fmla="*/ 900239 w 3431"/>
                <a:gd name="T9" fmla="*/ 1800397 h 3431"/>
                <a:gd name="T10" fmla="*/ 899190 w 3431"/>
                <a:gd name="T11" fmla="*/ 288085 h 3431"/>
                <a:gd name="T12" fmla="*/ 789020 w 3431"/>
                <a:gd name="T13" fmla="*/ 288085 h 3431"/>
                <a:gd name="T14" fmla="*/ 789020 w 3431"/>
                <a:gd name="T15" fmla="*/ 647009 h 3431"/>
                <a:gd name="T16" fmla="*/ 789020 w 3431"/>
                <a:gd name="T17" fmla="*/ 647009 h 3431"/>
                <a:gd name="T18" fmla="*/ 754396 w 3431"/>
                <a:gd name="T19" fmla="*/ 647009 h 3431"/>
                <a:gd name="T20" fmla="*/ 754396 w 3431"/>
                <a:gd name="T21" fmla="*/ 288085 h 3431"/>
                <a:gd name="T22" fmla="*/ 646850 w 3431"/>
                <a:gd name="T23" fmla="*/ 288085 h 3431"/>
                <a:gd name="T24" fmla="*/ 646850 w 3431"/>
                <a:gd name="T25" fmla="*/ 647009 h 3431"/>
                <a:gd name="T26" fmla="*/ 609602 w 3431"/>
                <a:gd name="T27" fmla="*/ 647009 h 3431"/>
                <a:gd name="T28" fmla="*/ 609602 w 3431"/>
                <a:gd name="T29" fmla="*/ 288085 h 3431"/>
                <a:gd name="T30" fmla="*/ 504155 w 3431"/>
                <a:gd name="T31" fmla="*/ 288085 h 3431"/>
                <a:gd name="T32" fmla="*/ 504155 w 3431"/>
                <a:gd name="T33" fmla="*/ 702632 h 3431"/>
                <a:gd name="T34" fmla="*/ 609602 w 3431"/>
                <a:gd name="T35" fmla="*/ 794463 h 3431"/>
                <a:gd name="T36" fmla="*/ 609602 w 3431"/>
                <a:gd name="T37" fmla="*/ 1461412 h 3431"/>
                <a:gd name="T38" fmla="*/ 651047 w 3431"/>
                <a:gd name="T39" fmla="*/ 1511788 h 3431"/>
                <a:gd name="T40" fmla="*/ 743379 w 3431"/>
                <a:gd name="T41" fmla="*/ 1511788 h 3431"/>
                <a:gd name="T42" fmla="*/ 793742 w 3431"/>
                <a:gd name="T43" fmla="*/ 1461412 h 3431"/>
                <a:gd name="T44" fmla="*/ 793742 w 3431"/>
                <a:gd name="T45" fmla="*/ 794463 h 3431"/>
                <a:gd name="T46" fmla="*/ 899190 w 3431"/>
                <a:gd name="T47" fmla="*/ 702632 h 3431"/>
                <a:gd name="T48" fmla="*/ 899190 w 3431"/>
                <a:gd name="T49" fmla="*/ 748285 h 3431"/>
                <a:gd name="T50" fmla="*/ 899190 w 3431"/>
                <a:gd name="T51" fmla="*/ 288085 h 3431"/>
                <a:gd name="T52" fmla="*/ 1295274 w 3431"/>
                <a:gd name="T53" fmla="*/ 426092 h 3431"/>
                <a:gd name="T54" fmla="*/ 1157300 w 3431"/>
                <a:gd name="T55" fmla="*/ 288085 h 3431"/>
                <a:gd name="T56" fmla="*/ 1005686 w 3431"/>
                <a:gd name="T57" fmla="*/ 426092 h 3431"/>
                <a:gd name="T58" fmla="*/ 1010408 w 3431"/>
                <a:gd name="T59" fmla="*/ 932470 h 3431"/>
                <a:gd name="T60" fmla="*/ 1111134 w 3431"/>
                <a:gd name="T61" fmla="*/ 932470 h 3431"/>
                <a:gd name="T62" fmla="*/ 1111134 w 3431"/>
                <a:gd name="T63" fmla="*/ 1461412 h 3431"/>
                <a:gd name="T64" fmla="*/ 1157300 w 3431"/>
                <a:gd name="T65" fmla="*/ 1511788 h 3431"/>
                <a:gd name="T66" fmla="*/ 1249632 w 3431"/>
                <a:gd name="T67" fmla="*/ 1511788 h 3431"/>
                <a:gd name="T68" fmla="*/ 1295274 w 3431"/>
                <a:gd name="T69" fmla="*/ 1461412 h 3431"/>
                <a:gd name="T70" fmla="*/ 1295274 w 3431"/>
                <a:gd name="T71" fmla="*/ 426092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1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3" y="0"/>
                    <a:pt x="3431" y="768"/>
                    <a:pt x="3431" y="1716"/>
                  </a:cubicBezTo>
                  <a:cubicBezTo>
                    <a:pt x="3431" y="2663"/>
                    <a:pt x="2663" y="3431"/>
                    <a:pt x="1716" y="3431"/>
                  </a:cubicBezTo>
                  <a:close/>
                  <a:moveTo>
                    <a:pt x="1714" y="549"/>
                  </a:moveTo>
                  <a:cubicBezTo>
                    <a:pt x="1504" y="549"/>
                    <a:pt x="1504" y="549"/>
                    <a:pt x="1504" y="549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438" y="1233"/>
                    <a:pt x="1438" y="1233"/>
                    <a:pt x="1438" y="1233"/>
                  </a:cubicBezTo>
                  <a:cubicBezTo>
                    <a:pt x="1438" y="549"/>
                    <a:pt x="1438" y="549"/>
                    <a:pt x="1438" y="549"/>
                  </a:cubicBezTo>
                  <a:cubicBezTo>
                    <a:pt x="1233" y="549"/>
                    <a:pt x="1233" y="549"/>
                    <a:pt x="1233" y="549"/>
                  </a:cubicBezTo>
                  <a:cubicBezTo>
                    <a:pt x="1233" y="1233"/>
                    <a:pt x="1233" y="1233"/>
                    <a:pt x="1233" y="1233"/>
                  </a:cubicBezTo>
                  <a:cubicBezTo>
                    <a:pt x="1162" y="1233"/>
                    <a:pt x="1162" y="1233"/>
                    <a:pt x="1162" y="1233"/>
                  </a:cubicBezTo>
                  <a:cubicBezTo>
                    <a:pt x="1162" y="549"/>
                    <a:pt x="1162" y="549"/>
                    <a:pt x="1162" y="549"/>
                  </a:cubicBezTo>
                  <a:cubicBezTo>
                    <a:pt x="961" y="549"/>
                    <a:pt x="961" y="549"/>
                    <a:pt x="961" y="549"/>
                  </a:cubicBezTo>
                  <a:cubicBezTo>
                    <a:pt x="961" y="1339"/>
                    <a:pt x="961" y="1339"/>
                    <a:pt x="961" y="1339"/>
                  </a:cubicBezTo>
                  <a:cubicBezTo>
                    <a:pt x="961" y="1436"/>
                    <a:pt x="1065" y="1514"/>
                    <a:pt x="1162" y="1514"/>
                  </a:cubicBezTo>
                  <a:cubicBezTo>
                    <a:pt x="1162" y="2785"/>
                    <a:pt x="1162" y="2785"/>
                    <a:pt x="1162" y="2785"/>
                  </a:cubicBezTo>
                  <a:cubicBezTo>
                    <a:pt x="1162" y="2833"/>
                    <a:pt x="1193" y="2881"/>
                    <a:pt x="1241" y="2881"/>
                  </a:cubicBezTo>
                  <a:cubicBezTo>
                    <a:pt x="1417" y="2881"/>
                    <a:pt x="1417" y="2881"/>
                    <a:pt x="1417" y="2881"/>
                  </a:cubicBezTo>
                  <a:cubicBezTo>
                    <a:pt x="1465" y="2881"/>
                    <a:pt x="1513" y="2833"/>
                    <a:pt x="1513" y="2785"/>
                  </a:cubicBezTo>
                  <a:cubicBezTo>
                    <a:pt x="1513" y="1514"/>
                    <a:pt x="1513" y="1514"/>
                    <a:pt x="1513" y="1514"/>
                  </a:cubicBezTo>
                  <a:cubicBezTo>
                    <a:pt x="1610" y="1514"/>
                    <a:pt x="1714" y="1435"/>
                    <a:pt x="1714" y="1339"/>
                  </a:cubicBezTo>
                  <a:cubicBezTo>
                    <a:pt x="1714" y="1426"/>
                    <a:pt x="1714" y="1426"/>
                    <a:pt x="1714" y="1426"/>
                  </a:cubicBezTo>
                  <a:lnTo>
                    <a:pt x="1714" y="549"/>
                  </a:lnTo>
                  <a:close/>
                  <a:moveTo>
                    <a:pt x="2469" y="812"/>
                  </a:moveTo>
                  <a:cubicBezTo>
                    <a:pt x="2469" y="667"/>
                    <a:pt x="2351" y="549"/>
                    <a:pt x="2206" y="549"/>
                  </a:cubicBezTo>
                  <a:cubicBezTo>
                    <a:pt x="2061" y="549"/>
                    <a:pt x="1917" y="667"/>
                    <a:pt x="1917" y="812"/>
                  </a:cubicBezTo>
                  <a:cubicBezTo>
                    <a:pt x="1926" y="1777"/>
                    <a:pt x="1926" y="1777"/>
                    <a:pt x="1926" y="1777"/>
                  </a:cubicBezTo>
                  <a:cubicBezTo>
                    <a:pt x="2118" y="1777"/>
                    <a:pt x="2118" y="1777"/>
                    <a:pt x="2118" y="1777"/>
                  </a:cubicBezTo>
                  <a:cubicBezTo>
                    <a:pt x="2118" y="2785"/>
                    <a:pt x="2118" y="2785"/>
                    <a:pt x="2118" y="2785"/>
                  </a:cubicBezTo>
                  <a:cubicBezTo>
                    <a:pt x="2118" y="2833"/>
                    <a:pt x="2158" y="2881"/>
                    <a:pt x="2206" y="2881"/>
                  </a:cubicBezTo>
                  <a:cubicBezTo>
                    <a:pt x="2382" y="2881"/>
                    <a:pt x="2382" y="2881"/>
                    <a:pt x="2382" y="2881"/>
                  </a:cubicBezTo>
                  <a:cubicBezTo>
                    <a:pt x="2430" y="2881"/>
                    <a:pt x="2469" y="2833"/>
                    <a:pt x="2469" y="2785"/>
                  </a:cubicBezTo>
                  <a:lnTo>
                    <a:pt x="2469" y="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ṡḷíḓé"/>
            <p:cNvSpPr>
              <a:spLocks/>
            </p:cNvSpPr>
            <p:nvPr/>
          </p:nvSpPr>
          <p:spPr bwMode="auto">
            <a:xfrm>
              <a:off x="4335506" y="4639654"/>
              <a:ext cx="465094" cy="465094"/>
            </a:xfrm>
            <a:custGeom>
              <a:avLst/>
              <a:gdLst>
                <a:gd name="T0" fmla="*/ 1424804 w 1341438"/>
                <a:gd name="T1" fmla="*/ 976171 h 1341438"/>
                <a:gd name="T2" fmla="*/ 277295 w 1341438"/>
                <a:gd name="T3" fmla="*/ 649654 h 1341438"/>
                <a:gd name="T4" fmla="*/ 216426 w 1341438"/>
                <a:gd name="T5" fmla="*/ 876225 h 1341438"/>
                <a:gd name="T6" fmla="*/ 240849 w 1341438"/>
                <a:gd name="T7" fmla="*/ 1155024 h 1341438"/>
                <a:gd name="T8" fmla="*/ 370479 w 1341438"/>
                <a:gd name="T9" fmla="*/ 1409400 h 1341438"/>
                <a:gd name="T10" fmla="*/ 584651 w 1341438"/>
                <a:gd name="T11" fmla="*/ 1594639 h 1341438"/>
                <a:gd name="T12" fmla="*/ 858189 w 1341438"/>
                <a:gd name="T13" fmla="*/ 1686695 h 1341438"/>
                <a:gd name="T14" fmla="*/ 1117075 w 1341438"/>
                <a:gd name="T15" fmla="*/ 1673920 h 1341438"/>
                <a:gd name="T16" fmla="*/ 1331997 w 1341438"/>
                <a:gd name="T17" fmla="*/ 1588251 h 1341438"/>
                <a:gd name="T18" fmla="*/ 1203960 w 1341438"/>
                <a:gd name="T19" fmla="*/ 343359 h 1341438"/>
                <a:gd name="T20" fmla="*/ 1297593 w 1341438"/>
                <a:gd name="T21" fmla="*/ 448935 h 1341438"/>
                <a:gd name="T22" fmla="*/ 1331436 w 1341438"/>
                <a:gd name="T23" fmla="*/ 593446 h 1341438"/>
                <a:gd name="T24" fmla="*/ 1507794 w 1341438"/>
                <a:gd name="T25" fmla="*/ 672066 h 1341438"/>
                <a:gd name="T26" fmla="*/ 1571343 w 1341438"/>
                <a:gd name="T27" fmla="*/ 841663 h 1341438"/>
                <a:gd name="T28" fmla="*/ 1485984 w 1341438"/>
                <a:gd name="T29" fmla="*/ 738332 h 1341438"/>
                <a:gd name="T30" fmla="*/ 1372423 w 1341438"/>
                <a:gd name="T31" fmla="*/ 654845 h 1341438"/>
                <a:gd name="T32" fmla="*/ 1212234 w 1341438"/>
                <a:gd name="T33" fmla="*/ 623771 h 1341438"/>
                <a:gd name="T34" fmla="*/ 1250588 w 1341438"/>
                <a:gd name="T35" fmla="*/ 517072 h 1341438"/>
                <a:gd name="T36" fmla="*/ 1219378 w 1341438"/>
                <a:gd name="T37" fmla="*/ 424225 h 1341438"/>
                <a:gd name="T38" fmla="*/ 1123491 w 1341438"/>
                <a:gd name="T39" fmla="*/ 382294 h 1341438"/>
                <a:gd name="T40" fmla="*/ 1086639 w 1341438"/>
                <a:gd name="T41" fmla="*/ 356462 h 1341438"/>
                <a:gd name="T42" fmla="*/ 1112209 w 1341438"/>
                <a:gd name="T43" fmla="*/ 325387 h 1341438"/>
                <a:gd name="T44" fmla="*/ 1078761 w 1341438"/>
                <a:gd name="T45" fmla="*/ 288169 h 1341438"/>
                <a:gd name="T46" fmla="*/ 1060385 w 1341438"/>
                <a:gd name="T47" fmla="*/ 323825 h 1341438"/>
                <a:gd name="T48" fmla="*/ 979380 w 1341438"/>
                <a:gd name="T49" fmla="*/ 350849 h 1341438"/>
                <a:gd name="T50" fmla="*/ 946002 w 1341438"/>
                <a:gd name="T51" fmla="*/ 457065 h 1341438"/>
                <a:gd name="T52" fmla="*/ 990255 w 1341438"/>
                <a:gd name="T53" fmla="*/ 530628 h 1341438"/>
                <a:gd name="T54" fmla="*/ 1093763 w 1341438"/>
                <a:gd name="T55" fmla="*/ 556527 h 1341438"/>
                <a:gd name="T56" fmla="*/ 1107264 w 1341438"/>
                <a:gd name="T57" fmla="*/ 609071 h 1341438"/>
                <a:gd name="T58" fmla="*/ 1131266 w 1341438"/>
                <a:gd name="T59" fmla="*/ 714163 h 1341438"/>
                <a:gd name="T60" fmla="*/ 1418162 w 1341438"/>
                <a:gd name="T61" fmla="*/ 749818 h 1341438"/>
                <a:gd name="T62" fmla="*/ 1481166 w 1341438"/>
                <a:gd name="T63" fmla="*/ 868046 h 1341438"/>
                <a:gd name="T64" fmla="*/ 1381785 w 1341438"/>
                <a:gd name="T65" fmla="*/ 795608 h 1341438"/>
                <a:gd name="T66" fmla="*/ 1106515 w 1341438"/>
                <a:gd name="T67" fmla="*/ 766707 h 1341438"/>
                <a:gd name="T68" fmla="*/ 1048010 w 1341438"/>
                <a:gd name="T69" fmla="*/ 683011 h 1341438"/>
                <a:gd name="T70" fmla="*/ 998881 w 1341438"/>
                <a:gd name="T71" fmla="*/ 600064 h 1341438"/>
                <a:gd name="T72" fmla="*/ 907374 w 1341438"/>
                <a:gd name="T73" fmla="*/ 518619 h 1341438"/>
                <a:gd name="T74" fmla="*/ 898374 w 1341438"/>
                <a:gd name="T75" fmla="*/ 377121 h 1341438"/>
                <a:gd name="T76" fmla="*/ 983504 w 1341438"/>
                <a:gd name="T77" fmla="*/ 281038 h 1341438"/>
                <a:gd name="T78" fmla="*/ 802580 w 1341438"/>
                <a:gd name="T79" fmla="*/ 228074 h 1341438"/>
                <a:gd name="T80" fmla="*/ 585402 w 1341438"/>
                <a:gd name="T81" fmla="*/ 309985 h 1341438"/>
                <a:gd name="T82" fmla="*/ 1615681 w 1341438"/>
                <a:gd name="T83" fmla="*/ 1281648 h 1341438"/>
                <a:gd name="T84" fmla="*/ 1685193 w 1341438"/>
                <a:gd name="T85" fmla="*/ 1058459 h 1341438"/>
                <a:gd name="T86" fmla="*/ 1673920 w 1341438"/>
                <a:gd name="T87" fmla="*/ 785672 h 1341438"/>
                <a:gd name="T88" fmla="*/ 1556314 w 1341438"/>
                <a:gd name="T89" fmla="*/ 524533 h 1341438"/>
                <a:gd name="T90" fmla="*/ 1351536 w 1341438"/>
                <a:gd name="T91" fmla="*/ 328773 h 1341438"/>
                <a:gd name="T92" fmla="*/ 1083632 w 1341438"/>
                <a:gd name="T93" fmla="*/ 224316 h 1341438"/>
                <a:gd name="T94" fmla="*/ 1121207 w 1341438"/>
                <a:gd name="T95" fmla="*/ 15029 h 1341438"/>
                <a:gd name="T96" fmla="*/ 1466137 w 1341438"/>
                <a:gd name="T97" fmla="*/ 150295 h 1341438"/>
                <a:gd name="T98" fmla="*/ 1729530 w 1341438"/>
                <a:gd name="T99" fmla="*/ 400915 h 1341438"/>
                <a:gd name="T100" fmla="*/ 1880577 w 1341438"/>
                <a:gd name="T101" fmla="*/ 737577 h 1341438"/>
                <a:gd name="T102" fmla="*/ 1889971 w 1341438"/>
                <a:gd name="T103" fmla="*/ 1120832 h 1341438"/>
                <a:gd name="T104" fmla="*/ 1755080 w 1341438"/>
                <a:gd name="T105" fmla="*/ 1466137 h 1341438"/>
                <a:gd name="T106" fmla="*/ 1504087 w 1341438"/>
                <a:gd name="T107" fmla="*/ 1729154 h 1341438"/>
                <a:gd name="T108" fmla="*/ 1167800 w 1341438"/>
                <a:gd name="T109" fmla="*/ 1880577 h 1341438"/>
                <a:gd name="T110" fmla="*/ 807465 w 1341438"/>
                <a:gd name="T111" fmla="*/ 1893729 h 1341438"/>
                <a:gd name="T112" fmla="*/ 458778 w 1341438"/>
                <a:gd name="T113" fmla="*/ 1767104 h 1341438"/>
                <a:gd name="T114" fmla="*/ 189748 w 1341438"/>
                <a:gd name="T115" fmla="*/ 1522497 h 1341438"/>
                <a:gd name="T116" fmla="*/ 30058 w 1341438"/>
                <a:gd name="T117" fmla="*/ 1190719 h 1341438"/>
                <a:gd name="T118" fmla="*/ 11271 w 1341438"/>
                <a:gd name="T119" fmla="*/ 807841 h 1341438"/>
                <a:gd name="T120" fmla="*/ 137896 w 1341438"/>
                <a:gd name="T121" fmla="*/ 458779 h 1341438"/>
                <a:gd name="T122" fmla="*/ 382503 w 1341438"/>
                <a:gd name="T123" fmla="*/ 189373 h 1341438"/>
                <a:gd name="T124" fmla="*/ 714656 w 1341438"/>
                <a:gd name="T125" fmla="*/ 30060 h 13414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41438" h="1341438">
                  <a:moveTo>
                    <a:pt x="824769" y="688975"/>
                  </a:moveTo>
                  <a:lnTo>
                    <a:pt x="979487" y="688975"/>
                  </a:lnTo>
                  <a:lnTo>
                    <a:pt x="979487" y="809625"/>
                  </a:lnTo>
                  <a:lnTo>
                    <a:pt x="944636" y="809625"/>
                  </a:lnTo>
                  <a:lnTo>
                    <a:pt x="824769" y="688975"/>
                  </a:lnTo>
                  <a:close/>
                  <a:moveTo>
                    <a:pt x="230187" y="688975"/>
                  </a:moveTo>
                  <a:lnTo>
                    <a:pt x="553352" y="688975"/>
                  </a:lnTo>
                  <a:lnTo>
                    <a:pt x="673219" y="809625"/>
                  </a:lnTo>
                  <a:lnTo>
                    <a:pt x="230187" y="809625"/>
                  </a:lnTo>
                  <a:lnTo>
                    <a:pt x="230187" y="688975"/>
                  </a:lnTo>
                  <a:close/>
                  <a:moveTo>
                    <a:pt x="1066800" y="687387"/>
                  </a:moveTo>
                  <a:lnTo>
                    <a:pt x="1106488" y="687387"/>
                  </a:lnTo>
                  <a:lnTo>
                    <a:pt x="1106488" y="808037"/>
                  </a:lnTo>
                  <a:lnTo>
                    <a:pt x="1066800" y="808037"/>
                  </a:lnTo>
                  <a:lnTo>
                    <a:pt x="1066800" y="687387"/>
                  </a:lnTo>
                  <a:close/>
                  <a:moveTo>
                    <a:pt x="1003300" y="687387"/>
                  </a:moveTo>
                  <a:lnTo>
                    <a:pt x="1042988" y="687387"/>
                  </a:lnTo>
                  <a:lnTo>
                    <a:pt x="1042988" y="808037"/>
                  </a:lnTo>
                  <a:lnTo>
                    <a:pt x="1003300" y="808037"/>
                  </a:lnTo>
                  <a:lnTo>
                    <a:pt x="1003300" y="687387"/>
                  </a:lnTo>
                  <a:close/>
                  <a:moveTo>
                    <a:pt x="251354" y="361421"/>
                  </a:moveTo>
                  <a:lnTo>
                    <a:pt x="245533" y="369888"/>
                  </a:lnTo>
                  <a:lnTo>
                    <a:pt x="239712" y="378090"/>
                  </a:lnTo>
                  <a:lnTo>
                    <a:pt x="233892" y="386292"/>
                  </a:lnTo>
                  <a:lnTo>
                    <a:pt x="228600" y="395023"/>
                  </a:lnTo>
                  <a:lnTo>
                    <a:pt x="223573" y="403490"/>
                  </a:lnTo>
                  <a:lnTo>
                    <a:pt x="218281" y="412486"/>
                  </a:lnTo>
                  <a:lnTo>
                    <a:pt x="213254" y="421217"/>
                  </a:lnTo>
                  <a:lnTo>
                    <a:pt x="208492" y="430213"/>
                  </a:lnTo>
                  <a:lnTo>
                    <a:pt x="203729" y="439209"/>
                  </a:lnTo>
                  <a:lnTo>
                    <a:pt x="199496" y="448469"/>
                  </a:lnTo>
                  <a:lnTo>
                    <a:pt x="195262" y="457465"/>
                  </a:lnTo>
                  <a:lnTo>
                    <a:pt x="191294" y="466990"/>
                  </a:lnTo>
                  <a:lnTo>
                    <a:pt x="187060" y="476250"/>
                  </a:lnTo>
                  <a:lnTo>
                    <a:pt x="183356" y="485775"/>
                  </a:lnTo>
                  <a:lnTo>
                    <a:pt x="179916" y="495565"/>
                  </a:lnTo>
                  <a:lnTo>
                    <a:pt x="176741" y="505090"/>
                  </a:lnTo>
                  <a:lnTo>
                    <a:pt x="173566" y="514879"/>
                  </a:lnTo>
                  <a:lnTo>
                    <a:pt x="170391" y="524934"/>
                  </a:lnTo>
                  <a:lnTo>
                    <a:pt x="167481" y="534988"/>
                  </a:lnTo>
                  <a:lnTo>
                    <a:pt x="164835" y="544777"/>
                  </a:lnTo>
                  <a:lnTo>
                    <a:pt x="162719" y="554832"/>
                  </a:lnTo>
                  <a:lnTo>
                    <a:pt x="160337" y="565150"/>
                  </a:lnTo>
                  <a:lnTo>
                    <a:pt x="158221" y="575469"/>
                  </a:lnTo>
                  <a:lnTo>
                    <a:pt x="156633" y="585788"/>
                  </a:lnTo>
                  <a:lnTo>
                    <a:pt x="154781" y="596107"/>
                  </a:lnTo>
                  <a:lnTo>
                    <a:pt x="153458" y="606690"/>
                  </a:lnTo>
                  <a:lnTo>
                    <a:pt x="152400" y="617009"/>
                  </a:lnTo>
                  <a:lnTo>
                    <a:pt x="151606" y="627592"/>
                  </a:lnTo>
                  <a:lnTo>
                    <a:pt x="150548" y="638440"/>
                  </a:lnTo>
                  <a:lnTo>
                    <a:pt x="150019" y="649023"/>
                  </a:lnTo>
                  <a:lnTo>
                    <a:pt x="149754" y="659871"/>
                  </a:lnTo>
                  <a:lnTo>
                    <a:pt x="149754" y="670719"/>
                  </a:lnTo>
                  <a:lnTo>
                    <a:pt x="149754" y="684213"/>
                  </a:lnTo>
                  <a:lnTo>
                    <a:pt x="150283" y="697707"/>
                  </a:lnTo>
                  <a:lnTo>
                    <a:pt x="151077" y="710671"/>
                  </a:lnTo>
                  <a:lnTo>
                    <a:pt x="152400" y="724165"/>
                  </a:lnTo>
                  <a:lnTo>
                    <a:pt x="153723" y="737130"/>
                  </a:lnTo>
                  <a:lnTo>
                    <a:pt x="155839" y="750094"/>
                  </a:lnTo>
                  <a:lnTo>
                    <a:pt x="157691" y="763059"/>
                  </a:lnTo>
                  <a:lnTo>
                    <a:pt x="160337" y="776023"/>
                  </a:lnTo>
                  <a:lnTo>
                    <a:pt x="162983" y="788459"/>
                  </a:lnTo>
                  <a:lnTo>
                    <a:pt x="166158" y="801159"/>
                  </a:lnTo>
                  <a:lnTo>
                    <a:pt x="169598" y="813330"/>
                  </a:lnTo>
                  <a:lnTo>
                    <a:pt x="173302" y="825765"/>
                  </a:lnTo>
                  <a:lnTo>
                    <a:pt x="177271" y="837936"/>
                  </a:lnTo>
                  <a:lnTo>
                    <a:pt x="181239" y="849842"/>
                  </a:lnTo>
                  <a:lnTo>
                    <a:pt x="185737" y="861748"/>
                  </a:lnTo>
                  <a:lnTo>
                    <a:pt x="190500" y="873655"/>
                  </a:lnTo>
                  <a:lnTo>
                    <a:pt x="195791" y="885296"/>
                  </a:lnTo>
                  <a:lnTo>
                    <a:pt x="201083" y="896673"/>
                  </a:lnTo>
                  <a:lnTo>
                    <a:pt x="206639" y="907786"/>
                  </a:lnTo>
                  <a:lnTo>
                    <a:pt x="212460" y="918898"/>
                  </a:lnTo>
                  <a:lnTo>
                    <a:pt x="218546" y="930011"/>
                  </a:lnTo>
                  <a:lnTo>
                    <a:pt x="225160" y="940859"/>
                  </a:lnTo>
                  <a:lnTo>
                    <a:pt x="231775" y="951442"/>
                  </a:lnTo>
                  <a:lnTo>
                    <a:pt x="238654" y="962026"/>
                  </a:lnTo>
                  <a:lnTo>
                    <a:pt x="245798" y="972344"/>
                  </a:lnTo>
                  <a:lnTo>
                    <a:pt x="253206" y="982398"/>
                  </a:lnTo>
                  <a:lnTo>
                    <a:pt x="260879" y="992453"/>
                  </a:lnTo>
                  <a:lnTo>
                    <a:pt x="268552" y="1001978"/>
                  </a:lnTo>
                  <a:lnTo>
                    <a:pt x="276754" y="1011767"/>
                  </a:lnTo>
                  <a:lnTo>
                    <a:pt x="285221" y="1021292"/>
                  </a:lnTo>
                  <a:lnTo>
                    <a:pt x="293687" y="1030288"/>
                  </a:lnTo>
                  <a:lnTo>
                    <a:pt x="302154" y="1039284"/>
                  </a:lnTo>
                  <a:lnTo>
                    <a:pt x="311414" y="1048015"/>
                  </a:lnTo>
                  <a:lnTo>
                    <a:pt x="320410" y="1056746"/>
                  </a:lnTo>
                  <a:lnTo>
                    <a:pt x="329935" y="1064949"/>
                  </a:lnTo>
                  <a:lnTo>
                    <a:pt x="339460" y="1072886"/>
                  </a:lnTo>
                  <a:lnTo>
                    <a:pt x="348985" y="1080559"/>
                  </a:lnTo>
                  <a:lnTo>
                    <a:pt x="359039" y="1088232"/>
                  </a:lnTo>
                  <a:lnTo>
                    <a:pt x="369358" y="1095640"/>
                  </a:lnTo>
                  <a:lnTo>
                    <a:pt x="379677" y="1102784"/>
                  </a:lnTo>
                  <a:lnTo>
                    <a:pt x="389996" y="1109663"/>
                  </a:lnTo>
                  <a:lnTo>
                    <a:pt x="400844" y="1116542"/>
                  </a:lnTo>
                  <a:lnTo>
                    <a:pt x="411692" y="1122892"/>
                  </a:lnTo>
                  <a:lnTo>
                    <a:pt x="422540" y="1128978"/>
                  </a:lnTo>
                  <a:lnTo>
                    <a:pt x="433652" y="1134799"/>
                  </a:lnTo>
                  <a:lnTo>
                    <a:pt x="445029" y="1140619"/>
                  </a:lnTo>
                  <a:lnTo>
                    <a:pt x="456406" y="1145911"/>
                  </a:lnTo>
                  <a:lnTo>
                    <a:pt x="467783" y="1150938"/>
                  </a:lnTo>
                  <a:lnTo>
                    <a:pt x="479954" y="1155701"/>
                  </a:lnTo>
                  <a:lnTo>
                    <a:pt x="491596" y="1160199"/>
                  </a:lnTo>
                  <a:lnTo>
                    <a:pt x="503502" y="1164696"/>
                  </a:lnTo>
                  <a:lnTo>
                    <a:pt x="515937" y="1168665"/>
                  </a:lnTo>
                  <a:lnTo>
                    <a:pt x="528108" y="1172105"/>
                  </a:lnTo>
                  <a:lnTo>
                    <a:pt x="540544" y="1175544"/>
                  </a:lnTo>
                  <a:lnTo>
                    <a:pt x="552979" y="1178455"/>
                  </a:lnTo>
                  <a:lnTo>
                    <a:pt x="565944" y="1181365"/>
                  </a:lnTo>
                  <a:lnTo>
                    <a:pt x="578379" y="1183746"/>
                  </a:lnTo>
                  <a:lnTo>
                    <a:pt x="591344" y="1185863"/>
                  </a:lnTo>
                  <a:lnTo>
                    <a:pt x="604308" y="1187715"/>
                  </a:lnTo>
                  <a:lnTo>
                    <a:pt x="617538" y="1189038"/>
                  </a:lnTo>
                  <a:lnTo>
                    <a:pt x="630767" y="1190361"/>
                  </a:lnTo>
                  <a:lnTo>
                    <a:pt x="643731" y="1191155"/>
                  </a:lnTo>
                  <a:lnTo>
                    <a:pt x="657225" y="1191684"/>
                  </a:lnTo>
                  <a:lnTo>
                    <a:pt x="670719" y="1191949"/>
                  </a:lnTo>
                  <a:lnTo>
                    <a:pt x="681567" y="1191684"/>
                  </a:lnTo>
                  <a:lnTo>
                    <a:pt x="692415" y="1191419"/>
                  </a:lnTo>
                  <a:lnTo>
                    <a:pt x="703263" y="1190890"/>
                  </a:lnTo>
                  <a:lnTo>
                    <a:pt x="713846" y="1190361"/>
                  </a:lnTo>
                  <a:lnTo>
                    <a:pt x="724429" y="1189038"/>
                  </a:lnTo>
                  <a:lnTo>
                    <a:pt x="735013" y="1187980"/>
                  </a:lnTo>
                  <a:lnTo>
                    <a:pt x="745331" y="1186657"/>
                  </a:lnTo>
                  <a:lnTo>
                    <a:pt x="755915" y="1184805"/>
                  </a:lnTo>
                  <a:lnTo>
                    <a:pt x="766234" y="1183217"/>
                  </a:lnTo>
                  <a:lnTo>
                    <a:pt x="776553" y="1181101"/>
                  </a:lnTo>
                  <a:lnTo>
                    <a:pt x="786607" y="1178719"/>
                  </a:lnTo>
                  <a:lnTo>
                    <a:pt x="796926" y="1176603"/>
                  </a:lnTo>
                  <a:lnTo>
                    <a:pt x="806980" y="1173957"/>
                  </a:lnTo>
                  <a:lnTo>
                    <a:pt x="816769" y="1171046"/>
                  </a:lnTo>
                  <a:lnTo>
                    <a:pt x="826559" y="1168401"/>
                  </a:lnTo>
                  <a:lnTo>
                    <a:pt x="836613" y="1165226"/>
                  </a:lnTo>
                  <a:lnTo>
                    <a:pt x="846138" y="1161786"/>
                  </a:lnTo>
                  <a:lnTo>
                    <a:pt x="855663" y="1158082"/>
                  </a:lnTo>
                  <a:lnTo>
                    <a:pt x="865453" y="1154378"/>
                  </a:lnTo>
                  <a:lnTo>
                    <a:pt x="874713" y="1150674"/>
                  </a:lnTo>
                  <a:lnTo>
                    <a:pt x="883973" y="1146176"/>
                  </a:lnTo>
                  <a:lnTo>
                    <a:pt x="893498" y="1141942"/>
                  </a:lnTo>
                  <a:lnTo>
                    <a:pt x="902494" y="1137709"/>
                  </a:lnTo>
                  <a:lnTo>
                    <a:pt x="911755" y="1133211"/>
                  </a:lnTo>
                  <a:lnTo>
                    <a:pt x="920486" y="1128184"/>
                  </a:lnTo>
                  <a:lnTo>
                    <a:pt x="929482" y="1123421"/>
                  </a:lnTo>
                  <a:lnTo>
                    <a:pt x="937948" y="1118394"/>
                  </a:lnTo>
                  <a:lnTo>
                    <a:pt x="946680" y="1112838"/>
                  </a:lnTo>
                  <a:lnTo>
                    <a:pt x="955146" y="1107546"/>
                  </a:lnTo>
                  <a:lnTo>
                    <a:pt x="963613" y="1101990"/>
                  </a:lnTo>
                  <a:lnTo>
                    <a:pt x="971815" y="1095905"/>
                  </a:lnTo>
                  <a:lnTo>
                    <a:pt x="980017" y="1090349"/>
                  </a:lnTo>
                  <a:lnTo>
                    <a:pt x="251354" y="361421"/>
                  </a:lnTo>
                  <a:close/>
                  <a:moveTo>
                    <a:pt x="785564" y="228600"/>
                  </a:moveTo>
                  <a:lnTo>
                    <a:pt x="792978" y="229127"/>
                  </a:lnTo>
                  <a:lnTo>
                    <a:pt x="800392" y="229655"/>
                  </a:lnTo>
                  <a:lnTo>
                    <a:pt x="807806" y="230446"/>
                  </a:lnTo>
                  <a:lnTo>
                    <a:pt x="814956" y="231500"/>
                  </a:lnTo>
                  <a:lnTo>
                    <a:pt x="821840" y="233082"/>
                  </a:lnTo>
                  <a:lnTo>
                    <a:pt x="828725" y="234664"/>
                  </a:lnTo>
                  <a:lnTo>
                    <a:pt x="835080" y="236773"/>
                  </a:lnTo>
                  <a:lnTo>
                    <a:pt x="841434" y="239145"/>
                  </a:lnTo>
                  <a:lnTo>
                    <a:pt x="847789" y="241782"/>
                  </a:lnTo>
                  <a:lnTo>
                    <a:pt x="853615" y="244681"/>
                  </a:lnTo>
                  <a:lnTo>
                    <a:pt x="859440" y="247845"/>
                  </a:lnTo>
                  <a:lnTo>
                    <a:pt x="865001" y="251536"/>
                  </a:lnTo>
                  <a:lnTo>
                    <a:pt x="870032" y="255227"/>
                  </a:lnTo>
                  <a:lnTo>
                    <a:pt x="875327" y="259181"/>
                  </a:lnTo>
                  <a:lnTo>
                    <a:pt x="880094" y="263135"/>
                  </a:lnTo>
                  <a:lnTo>
                    <a:pt x="884595" y="267617"/>
                  </a:lnTo>
                  <a:lnTo>
                    <a:pt x="888832" y="272362"/>
                  </a:lnTo>
                  <a:lnTo>
                    <a:pt x="892804" y="277371"/>
                  </a:lnTo>
                  <a:lnTo>
                    <a:pt x="897040" y="282117"/>
                  </a:lnTo>
                  <a:lnTo>
                    <a:pt x="900482" y="287653"/>
                  </a:lnTo>
                  <a:lnTo>
                    <a:pt x="903395" y="292925"/>
                  </a:lnTo>
                  <a:lnTo>
                    <a:pt x="906573" y="298462"/>
                  </a:lnTo>
                  <a:lnTo>
                    <a:pt x="909220" y="303998"/>
                  </a:lnTo>
                  <a:lnTo>
                    <a:pt x="911868" y="310061"/>
                  </a:lnTo>
                  <a:lnTo>
                    <a:pt x="913722" y="316125"/>
                  </a:lnTo>
                  <a:lnTo>
                    <a:pt x="915840" y="321924"/>
                  </a:lnTo>
                  <a:lnTo>
                    <a:pt x="917164" y="328252"/>
                  </a:lnTo>
                  <a:lnTo>
                    <a:pt x="918753" y="334579"/>
                  </a:lnTo>
                  <a:lnTo>
                    <a:pt x="919547" y="341169"/>
                  </a:lnTo>
                  <a:lnTo>
                    <a:pt x="920342" y="347496"/>
                  </a:lnTo>
                  <a:lnTo>
                    <a:pt x="920606" y="353824"/>
                  </a:lnTo>
                  <a:lnTo>
                    <a:pt x="920871" y="360678"/>
                  </a:lnTo>
                  <a:lnTo>
                    <a:pt x="920606" y="367532"/>
                  </a:lnTo>
                  <a:lnTo>
                    <a:pt x="920077" y="374650"/>
                  </a:lnTo>
                  <a:lnTo>
                    <a:pt x="919018" y="381768"/>
                  </a:lnTo>
                  <a:lnTo>
                    <a:pt x="917694" y="388886"/>
                  </a:lnTo>
                  <a:lnTo>
                    <a:pt x="915840" y="396268"/>
                  </a:lnTo>
                  <a:lnTo>
                    <a:pt x="913722" y="403386"/>
                  </a:lnTo>
                  <a:lnTo>
                    <a:pt x="911339" y="410767"/>
                  </a:lnTo>
                  <a:lnTo>
                    <a:pt x="908426" y="417885"/>
                  </a:lnTo>
                  <a:lnTo>
                    <a:pt x="937553" y="417885"/>
                  </a:lnTo>
                  <a:lnTo>
                    <a:pt x="947350" y="418149"/>
                  </a:lnTo>
                  <a:lnTo>
                    <a:pt x="956618" y="418940"/>
                  </a:lnTo>
                  <a:lnTo>
                    <a:pt x="966150" y="420258"/>
                  </a:lnTo>
                  <a:lnTo>
                    <a:pt x="974888" y="421840"/>
                  </a:lnTo>
                  <a:lnTo>
                    <a:pt x="983891" y="424212"/>
                  </a:lnTo>
                  <a:lnTo>
                    <a:pt x="992364" y="426849"/>
                  </a:lnTo>
                  <a:lnTo>
                    <a:pt x="1000308" y="430012"/>
                  </a:lnTo>
                  <a:lnTo>
                    <a:pt x="1008252" y="433176"/>
                  </a:lnTo>
                  <a:lnTo>
                    <a:pt x="1016195" y="436866"/>
                  </a:lnTo>
                  <a:lnTo>
                    <a:pt x="1023609" y="441348"/>
                  </a:lnTo>
                  <a:lnTo>
                    <a:pt x="1030759" y="445830"/>
                  </a:lnTo>
                  <a:lnTo>
                    <a:pt x="1037643" y="450575"/>
                  </a:lnTo>
                  <a:lnTo>
                    <a:pt x="1043998" y="455848"/>
                  </a:lnTo>
                  <a:lnTo>
                    <a:pt x="1050353" y="461120"/>
                  </a:lnTo>
                  <a:lnTo>
                    <a:pt x="1056443" y="467184"/>
                  </a:lnTo>
                  <a:lnTo>
                    <a:pt x="1061739" y="473247"/>
                  </a:lnTo>
                  <a:lnTo>
                    <a:pt x="1067299" y="479311"/>
                  </a:lnTo>
                  <a:lnTo>
                    <a:pt x="1072066" y="485901"/>
                  </a:lnTo>
                  <a:lnTo>
                    <a:pt x="1076567" y="492756"/>
                  </a:lnTo>
                  <a:lnTo>
                    <a:pt x="1081068" y="499610"/>
                  </a:lnTo>
                  <a:lnTo>
                    <a:pt x="1085040" y="506728"/>
                  </a:lnTo>
                  <a:lnTo>
                    <a:pt x="1088747" y="514109"/>
                  </a:lnTo>
                  <a:lnTo>
                    <a:pt x="1091925" y="521491"/>
                  </a:lnTo>
                  <a:lnTo>
                    <a:pt x="1095102" y="528873"/>
                  </a:lnTo>
                  <a:lnTo>
                    <a:pt x="1097485" y="536518"/>
                  </a:lnTo>
                  <a:lnTo>
                    <a:pt x="1099869" y="544163"/>
                  </a:lnTo>
                  <a:lnTo>
                    <a:pt x="1101722" y="552336"/>
                  </a:lnTo>
                  <a:lnTo>
                    <a:pt x="1103576" y="560244"/>
                  </a:lnTo>
                  <a:lnTo>
                    <a:pt x="1104635" y="568153"/>
                  </a:lnTo>
                  <a:lnTo>
                    <a:pt x="1105429" y="576326"/>
                  </a:lnTo>
                  <a:lnTo>
                    <a:pt x="1106223" y="584498"/>
                  </a:lnTo>
                  <a:lnTo>
                    <a:pt x="1106488" y="592671"/>
                  </a:lnTo>
                  <a:lnTo>
                    <a:pt x="1106488" y="666223"/>
                  </a:lnTo>
                  <a:lnTo>
                    <a:pt x="1106488" y="666750"/>
                  </a:lnTo>
                  <a:lnTo>
                    <a:pt x="1066240" y="666223"/>
                  </a:lnTo>
                  <a:lnTo>
                    <a:pt x="1066240" y="592671"/>
                  </a:lnTo>
                  <a:lnTo>
                    <a:pt x="1065711" y="586080"/>
                  </a:lnTo>
                  <a:lnTo>
                    <a:pt x="1065446" y="579753"/>
                  </a:lnTo>
                  <a:lnTo>
                    <a:pt x="1064652" y="573689"/>
                  </a:lnTo>
                  <a:lnTo>
                    <a:pt x="1063857" y="567362"/>
                  </a:lnTo>
                  <a:lnTo>
                    <a:pt x="1062268" y="561035"/>
                  </a:lnTo>
                  <a:lnTo>
                    <a:pt x="1060945" y="554708"/>
                  </a:lnTo>
                  <a:lnTo>
                    <a:pt x="1059356" y="548908"/>
                  </a:lnTo>
                  <a:lnTo>
                    <a:pt x="1056973" y="542581"/>
                  </a:lnTo>
                  <a:lnTo>
                    <a:pt x="1054590" y="536781"/>
                  </a:lnTo>
                  <a:lnTo>
                    <a:pt x="1052206" y="530982"/>
                  </a:lnTo>
                  <a:lnTo>
                    <a:pt x="1049294" y="525182"/>
                  </a:lnTo>
                  <a:lnTo>
                    <a:pt x="1046381" y="519909"/>
                  </a:lnTo>
                  <a:lnTo>
                    <a:pt x="1042939" y="514373"/>
                  </a:lnTo>
                  <a:lnTo>
                    <a:pt x="1039497" y="509364"/>
                  </a:lnTo>
                  <a:lnTo>
                    <a:pt x="1035525" y="504355"/>
                  </a:lnTo>
                  <a:lnTo>
                    <a:pt x="1031553" y="499610"/>
                  </a:lnTo>
                  <a:lnTo>
                    <a:pt x="1027316" y="495128"/>
                  </a:lnTo>
                  <a:lnTo>
                    <a:pt x="1023080" y="490383"/>
                  </a:lnTo>
                  <a:lnTo>
                    <a:pt x="1018049" y="486428"/>
                  </a:lnTo>
                  <a:lnTo>
                    <a:pt x="1013283" y="482474"/>
                  </a:lnTo>
                  <a:lnTo>
                    <a:pt x="1007987" y="478783"/>
                  </a:lnTo>
                  <a:lnTo>
                    <a:pt x="1002956" y="475356"/>
                  </a:lnTo>
                  <a:lnTo>
                    <a:pt x="997130" y="472193"/>
                  </a:lnTo>
                  <a:lnTo>
                    <a:pt x="991570" y="469556"/>
                  </a:lnTo>
                  <a:lnTo>
                    <a:pt x="985480" y="466920"/>
                  </a:lnTo>
                  <a:lnTo>
                    <a:pt x="979390" y="464811"/>
                  </a:lnTo>
                  <a:lnTo>
                    <a:pt x="973035" y="462966"/>
                  </a:lnTo>
                  <a:lnTo>
                    <a:pt x="966415" y="461120"/>
                  </a:lnTo>
                  <a:lnTo>
                    <a:pt x="959530" y="459802"/>
                  </a:lnTo>
                  <a:lnTo>
                    <a:pt x="952381" y="459011"/>
                  </a:lnTo>
                  <a:lnTo>
                    <a:pt x="945232" y="458220"/>
                  </a:lnTo>
                  <a:lnTo>
                    <a:pt x="937553" y="457957"/>
                  </a:lnTo>
                  <a:lnTo>
                    <a:pt x="873739" y="457957"/>
                  </a:lnTo>
                  <a:lnTo>
                    <a:pt x="870826" y="457957"/>
                  </a:lnTo>
                  <a:lnTo>
                    <a:pt x="868178" y="457429"/>
                  </a:lnTo>
                  <a:lnTo>
                    <a:pt x="865530" y="456375"/>
                  </a:lnTo>
                  <a:lnTo>
                    <a:pt x="863147" y="455320"/>
                  </a:lnTo>
                  <a:lnTo>
                    <a:pt x="861029" y="453475"/>
                  </a:lnTo>
                  <a:lnTo>
                    <a:pt x="858911" y="451893"/>
                  </a:lnTo>
                  <a:lnTo>
                    <a:pt x="857322" y="449521"/>
                  </a:lnTo>
                  <a:lnTo>
                    <a:pt x="855733" y="447148"/>
                  </a:lnTo>
                  <a:lnTo>
                    <a:pt x="854674" y="444775"/>
                  </a:lnTo>
                  <a:lnTo>
                    <a:pt x="854144" y="441875"/>
                  </a:lnTo>
                  <a:lnTo>
                    <a:pt x="853615" y="439239"/>
                  </a:lnTo>
                  <a:lnTo>
                    <a:pt x="853615" y="436339"/>
                  </a:lnTo>
                  <a:lnTo>
                    <a:pt x="854144" y="433966"/>
                  </a:lnTo>
                  <a:lnTo>
                    <a:pt x="854674" y="431330"/>
                  </a:lnTo>
                  <a:lnTo>
                    <a:pt x="855733" y="428694"/>
                  </a:lnTo>
                  <a:lnTo>
                    <a:pt x="857587" y="426058"/>
                  </a:lnTo>
                  <a:lnTo>
                    <a:pt x="860234" y="422103"/>
                  </a:lnTo>
                  <a:lnTo>
                    <a:pt x="862882" y="418149"/>
                  </a:lnTo>
                  <a:lnTo>
                    <a:pt x="865530" y="413931"/>
                  </a:lnTo>
                  <a:lnTo>
                    <a:pt x="867649" y="409713"/>
                  </a:lnTo>
                  <a:lnTo>
                    <a:pt x="869767" y="405495"/>
                  </a:lnTo>
                  <a:lnTo>
                    <a:pt x="871885" y="401013"/>
                  </a:lnTo>
                  <a:lnTo>
                    <a:pt x="874798" y="392313"/>
                  </a:lnTo>
                  <a:lnTo>
                    <a:pt x="877446" y="384141"/>
                  </a:lnTo>
                  <a:lnTo>
                    <a:pt x="879299" y="375705"/>
                  </a:lnTo>
                  <a:lnTo>
                    <a:pt x="880358" y="367796"/>
                  </a:lnTo>
                  <a:lnTo>
                    <a:pt x="880623" y="364105"/>
                  </a:lnTo>
                  <a:lnTo>
                    <a:pt x="880623" y="360414"/>
                  </a:lnTo>
                  <a:lnTo>
                    <a:pt x="880623" y="355669"/>
                  </a:lnTo>
                  <a:lnTo>
                    <a:pt x="880358" y="351187"/>
                  </a:lnTo>
                  <a:lnTo>
                    <a:pt x="879829" y="346178"/>
                  </a:lnTo>
                  <a:lnTo>
                    <a:pt x="879035" y="341697"/>
                  </a:lnTo>
                  <a:lnTo>
                    <a:pt x="877975" y="337215"/>
                  </a:lnTo>
                  <a:lnTo>
                    <a:pt x="876916" y="332733"/>
                  </a:lnTo>
                  <a:lnTo>
                    <a:pt x="875857" y="328515"/>
                  </a:lnTo>
                  <a:lnTo>
                    <a:pt x="874004" y="324297"/>
                  </a:lnTo>
                  <a:lnTo>
                    <a:pt x="872415" y="320343"/>
                  </a:lnTo>
                  <a:lnTo>
                    <a:pt x="870561" y="316388"/>
                  </a:lnTo>
                  <a:lnTo>
                    <a:pt x="868708" y="312698"/>
                  </a:lnTo>
                  <a:lnTo>
                    <a:pt x="866325" y="309007"/>
                  </a:lnTo>
                  <a:lnTo>
                    <a:pt x="863942" y="305580"/>
                  </a:lnTo>
                  <a:lnTo>
                    <a:pt x="861558" y="302152"/>
                  </a:lnTo>
                  <a:lnTo>
                    <a:pt x="858646" y="298725"/>
                  </a:lnTo>
                  <a:lnTo>
                    <a:pt x="855733" y="295562"/>
                  </a:lnTo>
                  <a:lnTo>
                    <a:pt x="852556" y="292662"/>
                  </a:lnTo>
                  <a:lnTo>
                    <a:pt x="849378" y="289762"/>
                  </a:lnTo>
                  <a:lnTo>
                    <a:pt x="845936" y="287389"/>
                  </a:lnTo>
                  <a:lnTo>
                    <a:pt x="842494" y="284753"/>
                  </a:lnTo>
                  <a:lnTo>
                    <a:pt x="838787" y="282380"/>
                  </a:lnTo>
                  <a:lnTo>
                    <a:pt x="834815" y="280271"/>
                  </a:lnTo>
                  <a:lnTo>
                    <a:pt x="830578" y="278162"/>
                  </a:lnTo>
                  <a:lnTo>
                    <a:pt x="826342" y="276317"/>
                  </a:lnTo>
                  <a:lnTo>
                    <a:pt x="822105" y="274735"/>
                  </a:lnTo>
                  <a:lnTo>
                    <a:pt x="817074" y="273153"/>
                  </a:lnTo>
                  <a:lnTo>
                    <a:pt x="812572" y="271835"/>
                  </a:lnTo>
                  <a:lnTo>
                    <a:pt x="807541" y="270781"/>
                  </a:lnTo>
                  <a:lnTo>
                    <a:pt x="802246" y="269990"/>
                  </a:lnTo>
                  <a:lnTo>
                    <a:pt x="796950" y="269462"/>
                  </a:lnTo>
                  <a:lnTo>
                    <a:pt x="791125" y="269199"/>
                  </a:lnTo>
                  <a:lnTo>
                    <a:pt x="785564" y="268935"/>
                  </a:lnTo>
                  <a:lnTo>
                    <a:pt x="783181" y="268935"/>
                  </a:lnTo>
                  <a:lnTo>
                    <a:pt x="781063" y="268672"/>
                  </a:lnTo>
                  <a:lnTo>
                    <a:pt x="779474" y="267881"/>
                  </a:lnTo>
                  <a:lnTo>
                    <a:pt x="777356" y="267353"/>
                  </a:lnTo>
                  <a:lnTo>
                    <a:pt x="775767" y="266563"/>
                  </a:lnTo>
                  <a:lnTo>
                    <a:pt x="773913" y="265508"/>
                  </a:lnTo>
                  <a:lnTo>
                    <a:pt x="772589" y="264190"/>
                  </a:lnTo>
                  <a:lnTo>
                    <a:pt x="771265" y="263135"/>
                  </a:lnTo>
                  <a:lnTo>
                    <a:pt x="769677" y="261817"/>
                  </a:lnTo>
                  <a:lnTo>
                    <a:pt x="768618" y="259972"/>
                  </a:lnTo>
                  <a:lnTo>
                    <a:pt x="767823" y="258654"/>
                  </a:lnTo>
                  <a:lnTo>
                    <a:pt x="766764" y="256545"/>
                  </a:lnTo>
                  <a:lnTo>
                    <a:pt x="765970" y="254963"/>
                  </a:lnTo>
                  <a:lnTo>
                    <a:pt x="765705" y="252854"/>
                  </a:lnTo>
                  <a:lnTo>
                    <a:pt x="765175" y="251009"/>
                  </a:lnTo>
                  <a:lnTo>
                    <a:pt x="765175" y="248899"/>
                  </a:lnTo>
                  <a:lnTo>
                    <a:pt x="765175" y="247054"/>
                  </a:lnTo>
                  <a:lnTo>
                    <a:pt x="765705" y="244945"/>
                  </a:lnTo>
                  <a:lnTo>
                    <a:pt x="765970" y="242836"/>
                  </a:lnTo>
                  <a:lnTo>
                    <a:pt x="766764" y="241254"/>
                  </a:lnTo>
                  <a:lnTo>
                    <a:pt x="767823" y="239145"/>
                  </a:lnTo>
                  <a:lnTo>
                    <a:pt x="768618" y="237827"/>
                  </a:lnTo>
                  <a:lnTo>
                    <a:pt x="769677" y="235982"/>
                  </a:lnTo>
                  <a:lnTo>
                    <a:pt x="771265" y="234664"/>
                  </a:lnTo>
                  <a:lnTo>
                    <a:pt x="772589" y="233609"/>
                  </a:lnTo>
                  <a:lnTo>
                    <a:pt x="773913" y="232291"/>
                  </a:lnTo>
                  <a:lnTo>
                    <a:pt x="775767" y="231236"/>
                  </a:lnTo>
                  <a:lnTo>
                    <a:pt x="777356" y="230446"/>
                  </a:lnTo>
                  <a:lnTo>
                    <a:pt x="779474" y="229918"/>
                  </a:lnTo>
                  <a:lnTo>
                    <a:pt x="781063" y="229391"/>
                  </a:lnTo>
                  <a:lnTo>
                    <a:pt x="783181" y="229127"/>
                  </a:lnTo>
                  <a:lnTo>
                    <a:pt x="785564" y="228600"/>
                  </a:lnTo>
                  <a:close/>
                  <a:moveTo>
                    <a:pt x="732956" y="188912"/>
                  </a:moveTo>
                  <a:lnTo>
                    <a:pt x="740614" y="188912"/>
                  </a:lnTo>
                  <a:lnTo>
                    <a:pt x="742727" y="188912"/>
                  </a:lnTo>
                  <a:lnTo>
                    <a:pt x="744576" y="189176"/>
                  </a:lnTo>
                  <a:lnTo>
                    <a:pt x="746688" y="189705"/>
                  </a:lnTo>
                  <a:lnTo>
                    <a:pt x="748273" y="190233"/>
                  </a:lnTo>
                  <a:lnTo>
                    <a:pt x="750121" y="191026"/>
                  </a:lnTo>
                  <a:lnTo>
                    <a:pt x="751706" y="192348"/>
                  </a:lnTo>
                  <a:lnTo>
                    <a:pt x="753290" y="193405"/>
                  </a:lnTo>
                  <a:lnTo>
                    <a:pt x="754611" y="194462"/>
                  </a:lnTo>
                  <a:lnTo>
                    <a:pt x="755931" y="196048"/>
                  </a:lnTo>
                  <a:lnTo>
                    <a:pt x="757251" y="197633"/>
                  </a:lnTo>
                  <a:lnTo>
                    <a:pt x="758308" y="198955"/>
                  </a:lnTo>
                  <a:lnTo>
                    <a:pt x="759100" y="201069"/>
                  </a:lnTo>
                  <a:lnTo>
                    <a:pt x="759628" y="202919"/>
                  </a:lnTo>
                  <a:lnTo>
                    <a:pt x="760420" y="204769"/>
                  </a:lnTo>
                  <a:lnTo>
                    <a:pt x="760685" y="206884"/>
                  </a:lnTo>
                  <a:lnTo>
                    <a:pt x="760685" y="208734"/>
                  </a:lnTo>
                  <a:lnTo>
                    <a:pt x="760685" y="210848"/>
                  </a:lnTo>
                  <a:lnTo>
                    <a:pt x="760420" y="212698"/>
                  </a:lnTo>
                  <a:lnTo>
                    <a:pt x="759628" y="214812"/>
                  </a:lnTo>
                  <a:lnTo>
                    <a:pt x="759100" y="216398"/>
                  </a:lnTo>
                  <a:lnTo>
                    <a:pt x="758308" y="218512"/>
                  </a:lnTo>
                  <a:lnTo>
                    <a:pt x="757251" y="219834"/>
                  </a:lnTo>
                  <a:lnTo>
                    <a:pt x="755931" y="221684"/>
                  </a:lnTo>
                  <a:lnTo>
                    <a:pt x="754875" y="223005"/>
                  </a:lnTo>
                  <a:lnTo>
                    <a:pt x="753554" y="224063"/>
                  </a:lnTo>
                  <a:lnTo>
                    <a:pt x="751706" y="225384"/>
                  </a:lnTo>
                  <a:lnTo>
                    <a:pt x="750121" y="226441"/>
                  </a:lnTo>
                  <a:lnTo>
                    <a:pt x="748273" y="227234"/>
                  </a:lnTo>
                  <a:lnTo>
                    <a:pt x="746688" y="228027"/>
                  </a:lnTo>
                  <a:lnTo>
                    <a:pt x="744576" y="228556"/>
                  </a:lnTo>
                  <a:lnTo>
                    <a:pt x="742727" y="228820"/>
                  </a:lnTo>
                  <a:lnTo>
                    <a:pt x="740614" y="228820"/>
                  </a:lnTo>
                  <a:lnTo>
                    <a:pt x="735069" y="229084"/>
                  </a:lnTo>
                  <a:lnTo>
                    <a:pt x="729787" y="229349"/>
                  </a:lnTo>
                  <a:lnTo>
                    <a:pt x="725034" y="230142"/>
                  </a:lnTo>
                  <a:lnTo>
                    <a:pt x="720280" y="230934"/>
                  </a:lnTo>
                  <a:lnTo>
                    <a:pt x="716055" y="232256"/>
                  </a:lnTo>
                  <a:lnTo>
                    <a:pt x="711829" y="233313"/>
                  </a:lnTo>
                  <a:lnTo>
                    <a:pt x="708132" y="234634"/>
                  </a:lnTo>
                  <a:lnTo>
                    <a:pt x="704699" y="236484"/>
                  </a:lnTo>
                  <a:lnTo>
                    <a:pt x="701266" y="238070"/>
                  </a:lnTo>
                  <a:lnTo>
                    <a:pt x="698097" y="240185"/>
                  </a:lnTo>
                  <a:lnTo>
                    <a:pt x="694928" y="242563"/>
                  </a:lnTo>
                  <a:lnTo>
                    <a:pt x="692287" y="244678"/>
                  </a:lnTo>
                  <a:lnTo>
                    <a:pt x="689647" y="247056"/>
                  </a:lnTo>
                  <a:lnTo>
                    <a:pt x="687006" y="249699"/>
                  </a:lnTo>
                  <a:lnTo>
                    <a:pt x="684893" y="252342"/>
                  </a:lnTo>
                  <a:lnTo>
                    <a:pt x="682516" y="255249"/>
                  </a:lnTo>
                  <a:lnTo>
                    <a:pt x="680140" y="258156"/>
                  </a:lnTo>
                  <a:lnTo>
                    <a:pt x="678555" y="261328"/>
                  </a:lnTo>
                  <a:lnTo>
                    <a:pt x="676442" y="264499"/>
                  </a:lnTo>
                  <a:lnTo>
                    <a:pt x="674858" y="267935"/>
                  </a:lnTo>
                  <a:lnTo>
                    <a:pt x="671953" y="274807"/>
                  </a:lnTo>
                  <a:lnTo>
                    <a:pt x="669576" y="281678"/>
                  </a:lnTo>
                  <a:lnTo>
                    <a:pt x="667992" y="288814"/>
                  </a:lnTo>
                  <a:lnTo>
                    <a:pt x="666407" y="296479"/>
                  </a:lnTo>
                  <a:lnTo>
                    <a:pt x="665615" y="303879"/>
                  </a:lnTo>
                  <a:lnTo>
                    <a:pt x="665615" y="311015"/>
                  </a:lnTo>
                  <a:lnTo>
                    <a:pt x="665615" y="314715"/>
                  </a:lnTo>
                  <a:lnTo>
                    <a:pt x="665879" y="318150"/>
                  </a:lnTo>
                  <a:lnTo>
                    <a:pt x="666143" y="321850"/>
                  </a:lnTo>
                  <a:lnTo>
                    <a:pt x="667200" y="325551"/>
                  </a:lnTo>
                  <a:lnTo>
                    <a:pt x="667728" y="328986"/>
                  </a:lnTo>
                  <a:lnTo>
                    <a:pt x="668784" y="332686"/>
                  </a:lnTo>
                  <a:lnTo>
                    <a:pt x="669840" y="336122"/>
                  </a:lnTo>
                  <a:lnTo>
                    <a:pt x="671425" y="339822"/>
                  </a:lnTo>
                  <a:lnTo>
                    <a:pt x="672745" y="343258"/>
                  </a:lnTo>
                  <a:lnTo>
                    <a:pt x="674594" y="346694"/>
                  </a:lnTo>
                  <a:lnTo>
                    <a:pt x="676178" y="349865"/>
                  </a:lnTo>
                  <a:lnTo>
                    <a:pt x="678291" y="353037"/>
                  </a:lnTo>
                  <a:lnTo>
                    <a:pt x="680404" y="356473"/>
                  </a:lnTo>
                  <a:lnTo>
                    <a:pt x="683045" y="359644"/>
                  </a:lnTo>
                  <a:lnTo>
                    <a:pt x="685421" y="362551"/>
                  </a:lnTo>
                  <a:lnTo>
                    <a:pt x="688326" y="365458"/>
                  </a:lnTo>
                  <a:lnTo>
                    <a:pt x="690967" y="368366"/>
                  </a:lnTo>
                  <a:lnTo>
                    <a:pt x="694136" y="371009"/>
                  </a:lnTo>
                  <a:lnTo>
                    <a:pt x="697305" y="373651"/>
                  </a:lnTo>
                  <a:lnTo>
                    <a:pt x="700738" y="376030"/>
                  </a:lnTo>
                  <a:lnTo>
                    <a:pt x="704435" y="378144"/>
                  </a:lnTo>
                  <a:lnTo>
                    <a:pt x="708132" y="380523"/>
                  </a:lnTo>
                  <a:lnTo>
                    <a:pt x="712094" y="382373"/>
                  </a:lnTo>
                  <a:lnTo>
                    <a:pt x="716055" y="384223"/>
                  </a:lnTo>
                  <a:lnTo>
                    <a:pt x="720808" y="385809"/>
                  </a:lnTo>
                  <a:lnTo>
                    <a:pt x="725298" y="387395"/>
                  </a:lnTo>
                  <a:lnTo>
                    <a:pt x="729787" y="388452"/>
                  </a:lnTo>
                  <a:lnTo>
                    <a:pt x="735069" y="389509"/>
                  </a:lnTo>
                  <a:lnTo>
                    <a:pt x="740086" y="390566"/>
                  </a:lnTo>
                  <a:lnTo>
                    <a:pt x="745368" y="391095"/>
                  </a:lnTo>
                  <a:lnTo>
                    <a:pt x="750914" y="391623"/>
                  </a:lnTo>
                  <a:lnTo>
                    <a:pt x="756987" y="391623"/>
                  </a:lnTo>
                  <a:lnTo>
                    <a:pt x="764910" y="391359"/>
                  </a:lnTo>
                  <a:lnTo>
                    <a:pt x="767815" y="391359"/>
                  </a:lnTo>
                  <a:lnTo>
                    <a:pt x="770192" y="391888"/>
                  </a:lnTo>
                  <a:lnTo>
                    <a:pt x="772833" y="392680"/>
                  </a:lnTo>
                  <a:lnTo>
                    <a:pt x="775474" y="393738"/>
                  </a:lnTo>
                  <a:lnTo>
                    <a:pt x="777586" y="395059"/>
                  </a:lnTo>
                  <a:lnTo>
                    <a:pt x="779699" y="396645"/>
                  </a:lnTo>
                  <a:lnTo>
                    <a:pt x="781812" y="398759"/>
                  </a:lnTo>
                  <a:lnTo>
                    <a:pt x="783396" y="401138"/>
                  </a:lnTo>
                  <a:lnTo>
                    <a:pt x="784452" y="403516"/>
                  </a:lnTo>
                  <a:lnTo>
                    <a:pt x="785509" y="406159"/>
                  </a:lnTo>
                  <a:lnTo>
                    <a:pt x="786037" y="408802"/>
                  </a:lnTo>
                  <a:lnTo>
                    <a:pt x="786301" y="411445"/>
                  </a:lnTo>
                  <a:lnTo>
                    <a:pt x="786037" y="414088"/>
                  </a:lnTo>
                  <a:lnTo>
                    <a:pt x="785509" y="416731"/>
                  </a:lnTo>
                  <a:lnTo>
                    <a:pt x="784452" y="419374"/>
                  </a:lnTo>
                  <a:lnTo>
                    <a:pt x="783396" y="421752"/>
                  </a:lnTo>
                  <a:lnTo>
                    <a:pt x="781283" y="425188"/>
                  </a:lnTo>
                  <a:lnTo>
                    <a:pt x="779699" y="428888"/>
                  </a:lnTo>
                  <a:lnTo>
                    <a:pt x="778378" y="433117"/>
                  </a:lnTo>
                  <a:lnTo>
                    <a:pt x="777058" y="437081"/>
                  </a:lnTo>
                  <a:lnTo>
                    <a:pt x="776266" y="441310"/>
                  </a:lnTo>
                  <a:lnTo>
                    <a:pt x="775738" y="445274"/>
                  </a:lnTo>
                  <a:lnTo>
                    <a:pt x="775210" y="449767"/>
                  </a:lnTo>
                  <a:lnTo>
                    <a:pt x="775210" y="453996"/>
                  </a:lnTo>
                  <a:lnTo>
                    <a:pt x="775474" y="459810"/>
                  </a:lnTo>
                  <a:lnTo>
                    <a:pt x="776002" y="465625"/>
                  </a:lnTo>
                  <a:lnTo>
                    <a:pt x="777058" y="471175"/>
                  </a:lnTo>
                  <a:lnTo>
                    <a:pt x="778907" y="476725"/>
                  </a:lnTo>
                  <a:lnTo>
                    <a:pt x="780755" y="482011"/>
                  </a:lnTo>
                  <a:lnTo>
                    <a:pt x="783132" y="487032"/>
                  </a:lnTo>
                  <a:lnTo>
                    <a:pt x="786037" y="491525"/>
                  </a:lnTo>
                  <a:lnTo>
                    <a:pt x="789206" y="495754"/>
                  </a:lnTo>
                  <a:lnTo>
                    <a:pt x="792639" y="499454"/>
                  </a:lnTo>
                  <a:lnTo>
                    <a:pt x="796600" y="502890"/>
                  </a:lnTo>
                  <a:lnTo>
                    <a:pt x="800561" y="506061"/>
                  </a:lnTo>
                  <a:lnTo>
                    <a:pt x="805051" y="508176"/>
                  </a:lnTo>
                  <a:lnTo>
                    <a:pt x="809804" y="510290"/>
                  </a:lnTo>
                  <a:lnTo>
                    <a:pt x="815350" y="512140"/>
                  </a:lnTo>
                  <a:lnTo>
                    <a:pt x="821424" y="512933"/>
                  </a:lnTo>
                  <a:lnTo>
                    <a:pt x="827498" y="513197"/>
                  </a:lnTo>
                  <a:lnTo>
                    <a:pt x="881370" y="513197"/>
                  </a:lnTo>
                  <a:lnTo>
                    <a:pt x="935507" y="513197"/>
                  </a:lnTo>
                  <a:lnTo>
                    <a:pt x="944486" y="513461"/>
                  </a:lnTo>
                  <a:lnTo>
                    <a:pt x="952936" y="513990"/>
                  </a:lnTo>
                  <a:lnTo>
                    <a:pt x="961651" y="515047"/>
                  </a:lnTo>
                  <a:lnTo>
                    <a:pt x="969574" y="516897"/>
                  </a:lnTo>
                  <a:lnTo>
                    <a:pt x="977232" y="518747"/>
                  </a:lnTo>
                  <a:lnTo>
                    <a:pt x="984626" y="521390"/>
                  </a:lnTo>
                  <a:lnTo>
                    <a:pt x="991756" y="524562"/>
                  </a:lnTo>
                  <a:lnTo>
                    <a:pt x="998623" y="527997"/>
                  </a:lnTo>
                  <a:lnTo>
                    <a:pt x="1004960" y="531962"/>
                  </a:lnTo>
                  <a:lnTo>
                    <a:pt x="1010770" y="536455"/>
                  </a:lnTo>
                  <a:lnTo>
                    <a:pt x="1016316" y="541476"/>
                  </a:lnTo>
                  <a:lnTo>
                    <a:pt x="1021069" y="546762"/>
                  </a:lnTo>
                  <a:lnTo>
                    <a:pt x="1025559" y="552576"/>
                  </a:lnTo>
                  <a:lnTo>
                    <a:pt x="1029784" y="558919"/>
                  </a:lnTo>
                  <a:lnTo>
                    <a:pt x="1032953" y="564998"/>
                  </a:lnTo>
                  <a:lnTo>
                    <a:pt x="1036122" y="571870"/>
                  </a:lnTo>
                  <a:lnTo>
                    <a:pt x="1037971" y="576363"/>
                  </a:lnTo>
                  <a:lnTo>
                    <a:pt x="1039291" y="581384"/>
                  </a:lnTo>
                  <a:lnTo>
                    <a:pt x="1040612" y="585877"/>
                  </a:lnTo>
                  <a:lnTo>
                    <a:pt x="1041404" y="590899"/>
                  </a:lnTo>
                  <a:lnTo>
                    <a:pt x="1042196" y="595920"/>
                  </a:lnTo>
                  <a:lnTo>
                    <a:pt x="1042460" y="600942"/>
                  </a:lnTo>
                  <a:lnTo>
                    <a:pt x="1042988" y="606228"/>
                  </a:lnTo>
                  <a:lnTo>
                    <a:pt x="1042988" y="611249"/>
                  </a:lnTo>
                  <a:lnTo>
                    <a:pt x="1042988" y="666222"/>
                  </a:lnTo>
                  <a:lnTo>
                    <a:pt x="1042724" y="666750"/>
                  </a:lnTo>
                  <a:lnTo>
                    <a:pt x="1002848" y="666750"/>
                  </a:lnTo>
                  <a:lnTo>
                    <a:pt x="1002848" y="666222"/>
                  </a:lnTo>
                  <a:lnTo>
                    <a:pt x="1002848" y="611249"/>
                  </a:lnTo>
                  <a:lnTo>
                    <a:pt x="1002584" y="604377"/>
                  </a:lnTo>
                  <a:lnTo>
                    <a:pt x="1001792" y="597770"/>
                  </a:lnTo>
                  <a:lnTo>
                    <a:pt x="1000207" y="591956"/>
                  </a:lnTo>
                  <a:lnTo>
                    <a:pt x="998623" y="586406"/>
                  </a:lnTo>
                  <a:lnTo>
                    <a:pt x="996246" y="581648"/>
                  </a:lnTo>
                  <a:lnTo>
                    <a:pt x="993869" y="577156"/>
                  </a:lnTo>
                  <a:lnTo>
                    <a:pt x="990700" y="572927"/>
                  </a:lnTo>
                  <a:lnTo>
                    <a:pt x="987003" y="569227"/>
                  </a:lnTo>
                  <a:lnTo>
                    <a:pt x="983042" y="566055"/>
                  </a:lnTo>
                  <a:lnTo>
                    <a:pt x="978288" y="563148"/>
                  </a:lnTo>
                  <a:lnTo>
                    <a:pt x="973007" y="560241"/>
                  </a:lnTo>
                  <a:lnTo>
                    <a:pt x="966933" y="557862"/>
                  </a:lnTo>
                  <a:lnTo>
                    <a:pt x="960067" y="556012"/>
                  </a:lnTo>
                  <a:lnTo>
                    <a:pt x="952672" y="554426"/>
                  </a:lnTo>
                  <a:lnTo>
                    <a:pt x="944486" y="553634"/>
                  </a:lnTo>
                  <a:lnTo>
                    <a:pt x="935243" y="553369"/>
                  </a:lnTo>
                  <a:lnTo>
                    <a:pt x="827498" y="553369"/>
                  </a:lnTo>
                  <a:lnTo>
                    <a:pt x="822216" y="553369"/>
                  </a:lnTo>
                  <a:lnTo>
                    <a:pt x="816670" y="552841"/>
                  </a:lnTo>
                  <a:lnTo>
                    <a:pt x="811653" y="552312"/>
                  </a:lnTo>
                  <a:lnTo>
                    <a:pt x="806371" y="550991"/>
                  </a:lnTo>
                  <a:lnTo>
                    <a:pt x="801618" y="549934"/>
                  </a:lnTo>
                  <a:lnTo>
                    <a:pt x="796864" y="548348"/>
                  </a:lnTo>
                  <a:lnTo>
                    <a:pt x="791847" y="546498"/>
                  </a:lnTo>
                  <a:lnTo>
                    <a:pt x="787621" y="544648"/>
                  </a:lnTo>
                  <a:lnTo>
                    <a:pt x="783396" y="542269"/>
                  </a:lnTo>
                  <a:lnTo>
                    <a:pt x="779171" y="539890"/>
                  </a:lnTo>
                  <a:lnTo>
                    <a:pt x="775210" y="536983"/>
                  </a:lnTo>
                  <a:lnTo>
                    <a:pt x="771512" y="534340"/>
                  </a:lnTo>
                  <a:lnTo>
                    <a:pt x="767815" y="531433"/>
                  </a:lnTo>
                  <a:lnTo>
                    <a:pt x="764382" y="528262"/>
                  </a:lnTo>
                  <a:lnTo>
                    <a:pt x="760949" y="524826"/>
                  </a:lnTo>
                  <a:lnTo>
                    <a:pt x="758044" y="521390"/>
                  </a:lnTo>
                  <a:lnTo>
                    <a:pt x="755139" y="517690"/>
                  </a:lnTo>
                  <a:lnTo>
                    <a:pt x="752498" y="513990"/>
                  </a:lnTo>
                  <a:lnTo>
                    <a:pt x="750121" y="510026"/>
                  </a:lnTo>
                  <a:lnTo>
                    <a:pt x="747745" y="506061"/>
                  </a:lnTo>
                  <a:lnTo>
                    <a:pt x="745896" y="502097"/>
                  </a:lnTo>
                  <a:lnTo>
                    <a:pt x="743783" y="498133"/>
                  </a:lnTo>
                  <a:lnTo>
                    <a:pt x="742199" y="493640"/>
                  </a:lnTo>
                  <a:lnTo>
                    <a:pt x="740614" y="489411"/>
                  </a:lnTo>
                  <a:lnTo>
                    <a:pt x="739294" y="485182"/>
                  </a:lnTo>
                  <a:lnTo>
                    <a:pt x="737974" y="480954"/>
                  </a:lnTo>
                  <a:lnTo>
                    <a:pt x="737181" y="476461"/>
                  </a:lnTo>
                  <a:lnTo>
                    <a:pt x="736389" y="471968"/>
                  </a:lnTo>
                  <a:lnTo>
                    <a:pt x="735861" y="467475"/>
                  </a:lnTo>
                  <a:lnTo>
                    <a:pt x="735333" y="462982"/>
                  </a:lnTo>
                  <a:lnTo>
                    <a:pt x="735069" y="458753"/>
                  </a:lnTo>
                  <a:lnTo>
                    <a:pt x="735069" y="453996"/>
                  </a:lnTo>
                  <a:lnTo>
                    <a:pt x="735069" y="448182"/>
                  </a:lnTo>
                  <a:lnTo>
                    <a:pt x="735597" y="442367"/>
                  </a:lnTo>
                  <a:lnTo>
                    <a:pt x="736389" y="436817"/>
                  </a:lnTo>
                  <a:lnTo>
                    <a:pt x="737445" y="430738"/>
                  </a:lnTo>
                  <a:lnTo>
                    <a:pt x="731107" y="429945"/>
                  </a:lnTo>
                  <a:lnTo>
                    <a:pt x="725562" y="428888"/>
                  </a:lnTo>
                  <a:lnTo>
                    <a:pt x="719752" y="427567"/>
                  </a:lnTo>
                  <a:lnTo>
                    <a:pt x="714206" y="426245"/>
                  </a:lnTo>
                  <a:lnTo>
                    <a:pt x="708660" y="424395"/>
                  </a:lnTo>
                  <a:lnTo>
                    <a:pt x="703379" y="422545"/>
                  </a:lnTo>
                  <a:lnTo>
                    <a:pt x="698097" y="420431"/>
                  </a:lnTo>
                  <a:lnTo>
                    <a:pt x="693344" y="418052"/>
                  </a:lnTo>
                  <a:lnTo>
                    <a:pt x="688590" y="415674"/>
                  </a:lnTo>
                  <a:lnTo>
                    <a:pt x="683837" y="413031"/>
                  </a:lnTo>
                  <a:lnTo>
                    <a:pt x="679347" y="410124"/>
                  </a:lnTo>
                  <a:lnTo>
                    <a:pt x="675122" y="406952"/>
                  </a:lnTo>
                  <a:lnTo>
                    <a:pt x="670897" y="403781"/>
                  </a:lnTo>
                  <a:lnTo>
                    <a:pt x="666936" y="400873"/>
                  </a:lnTo>
                  <a:lnTo>
                    <a:pt x="663238" y="397438"/>
                  </a:lnTo>
                  <a:lnTo>
                    <a:pt x="659541" y="393738"/>
                  </a:lnTo>
                  <a:lnTo>
                    <a:pt x="655316" y="389245"/>
                  </a:lnTo>
                  <a:lnTo>
                    <a:pt x="651355" y="384752"/>
                  </a:lnTo>
                  <a:lnTo>
                    <a:pt x="647922" y="379994"/>
                  </a:lnTo>
                  <a:lnTo>
                    <a:pt x="644489" y="374973"/>
                  </a:lnTo>
                  <a:lnTo>
                    <a:pt x="641584" y="370216"/>
                  </a:lnTo>
                  <a:lnTo>
                    <a:pt x="638943" y="365194"/>
                  </a:lnTo>
                  <a:lnTo>
                    <a:pt x="636302" y="359908"/>
                  </a:lnTo>
                  <a:lnTo>
                    <a:pt x="633925" y="354887"/>
                  </a:lnTo>
                  <a:lnTo>
                    <a:pt x="632077" y="349337"/>
                  </a:lnTo>
                  <a:lnTo>
                    <a:pt x="630228" y="344051"/>
                  </a:lnTo>
                  <a:lnTo>
                    <a:pt x="628908" y="338501"/>
                  </a:lnTo>
                  <a:lnTo>
                    <a:pt x="627587" y="333215"/>
                  </a:lnTo>
                  <a:lnTo>
                    <a:pt x="626531" y="327401"/>
                  </a:lnTo>
                  <a:lnTo>
                    <a:pt x="626003" y="322115"/>
                  </a:lnTo>
                  <a:lnTo>
                    <a:pt x="625475" y="316300"/>
                  </a:lnTo>
                  <a:lnTo>
                    <a:pt x="625475" y="311015"/>
                  </a:lnTo>
                  <a:lnTo>
                    <a:pt x="625475" y="303614"/>
                  </a:lnTo>
                  <a:lnTo>
                    <a:pt x="626003" y="295950"/>
                  </a:lnTo>
                  <a:lnTo>
                    <a:pt x="627323" y="288286"/>
                  </a:lnTo>
                  <a:lnTo>
                    <a:pt x="628644" y="280885"/>
                  </a:lnTo>
                  <a:lnTo>
                    <a:pt x="630228" y="273221"/>
                  </a:lnTo>
                  <a:lnTo>
                    <a:pt x="632605" y="265556"/>
                  </a:lnTo>
                  <a:lnTo>
                    <a:pt x="635510" y="257892"/>
                  </a:lnTo>
                  <a:lnTo>
                    <a:pt x="638679" y="250492"/>
                  </a:lnTo>
                  <a:lnTo>
                    <a:pt x="642640" y="243092"/>
                  </a:lnTo>
                  <a:lnTo>
                    <a:pt x="646865" y="235956"/>
                  </a:lnTo>
                  <a:lnTo>
                    <a:pt x="651883" y="229084"/>
                  </a:lnTo>
                  <a:lnTo>
                    <a:pt x="654524" y="225648"/>
                  </a:lnTo>
                  <a:lnTo>
                    <a:pt x="657693" y="222213"/>
                  </a:lnTo>
                  <a:lnTo>
                    <a:pt x="660598" y="219041"/>
                  </a:lnTo>
                  <a:lnTo>
                    <a:pt x="664031" y="216134"/>
                  </a:lnTo>
                  <a:lnTo>
                    <a:pt x="667464" y="212962"/>
                  </a:lnTo>
                  <a:lnTo>
                    <a:pt x="670897" y="210319"/>
                  </a:lnTo>
                  <a:lnTo>
                    <a:pt x="674594" y="207677"/>
                  </a:lnTo>
                  <a:lnTo>
                    <a:pt x="678555" y="205034"/>
                  </a:lnTo>
                  <a:lnTo>
                    <a:pt x="682516" y="202919"/>
                  </a:lnTo>
                  <a:lnTo>
                    <a:pt x="686742" y="200541"/>
                  </a:lnTo>
                  <a:lnTo>
                    <a:pt x="692551" y="197898"/>
                  </a:lnTo>
                  <a:lnTo>
                    <a:pt x="698625" y="195255"/>
                  </a:lnTo>
                  <a:lnTo>
                    <a:pt x="704963" y="193405"/>
                  </a:lnTo>
                  <a:lnTo>
                    <a:pt x="711565" y="191555"/>
                  </a:lnTo>
                  <a:lnTo>
                    <a:pt x="718431" y="190498"/>
                  </a:lnTo>
                  <a:lnTo>
                    <a:pt x="725562" y="189440"/>
                  </a:lnTo>
                  <a:lnTo>
                    <a:pt x="732956" y="188912"/>
                  </a:lnTo>
                  <a:close/>
                  <a:moveTo>
                    <a:pt x="660135" y="149754"/>
                  </a:moveTo>
                  <a:lnTo>
                    <a:pt x="649288" y="150283"/>
                  </a:lnTo>
                  <a:lnTo>
                    <a:pt x="638440" y="150548"/>
                  </a:lnTo>
                  <a:lnTo>
                    <a:pt x="627856" y="151342"/>
                  </a:lnTo>
                  <a:lnTo>
                    <a:pt x="617273" y="152400"/>
                  </a:lnTo>
                  <a:lnTo>
                    <a:pt x="606690" y="153723"/>
                  </a:lnTo>
                  <a:lnTo>
                    <a:pt x="596106" y="155046"/>
                  </a:lnTo>
                  <a:lnTo>
                    <a:pt x="585787" y="156633"/>
                  </a:lnTo>
                  <a:lnTo>
                    <a:pt x="575204" y="158485"/>
                  </a:lnTo>
                  <a:lnTo>
                    <a:pt x="565150" y="160602"/>
                  </a:lnTo>
                  <a:lnTo>
                    <a:pt x="555096" y="162454"/>
                  </a:lnTo>
                  <a:lnTo>
                    <a:pt x="544777" y="165100"/>
                  </a:lnTo>
                  <a:lnTo>
                    <a:pt x="534723" y="167746"/>
                  </a:lnTo>
                  <a:lnTo>
                    <a:pt x="524669" y="170392"/>
                  </a:lnTo>
                  <a:lnTo>
                    <a:pt x="514879" y="173302"/>
                  </a:lnTo>
                  <a:lnTo>
                    <a:pt x="505354" y="176477"/>
                  </a:lnTo>
                  <a:lnTo>
                    <a:pt x="495565" y="179917"/>
                  </a:lnTo>
                  <a:lnTo>
                    <a:pt x="485775" y="183356"/>
                  </a:lnTo>
                  <a:lnTo>
                    <a:pt x="476515" y="187060"/>
                  </a:lnTo>
                  <a:lnTo>
                    <a:pt x="466725" y="191029"/>
                  </a:lnTo>
                  <a:lnTo>
                    <a:pt x="457729" y="194998"/>
                  </a:lnTo>
                  <a:lnTo>
                    <a:pt x="448204" y="199231"/>
                  </a:lnTo>
                  <a:lnTo>
                    <a:pt x="438944" y="203994"/>
                  </a:lnTo>
                  <a:lnTo>
                    <a:pt x="430212" y="208492"/>
                  </a:lnTo>
                  <a:lnTo>
                    <a:pt x="420952" y="213254"/>
                  </a:lnTo>
                  <a:lnTo>
                    <a:pt x="412221" y="218281"/>
                  </a:lnTo>
                  <a:lnTo>
                    <a:pt x="403754" y="223308"/>
                  </a:lnTo>
                  <a:lnTo>
                    <a:pt x="395023" y="228600"/>
                  </a:lnTo>
                  <a:lnTo>
                    <a:pt x="386556" y="234156"/>
                  </a:lnTo>
                  <a:lnTo>
                    <a:pt x="377825" y="239713"/>
                  </a:lnTo>
                  <a:lnTo>
                    <a:pt x="369623" y="245269"/>
                  </a:lnTo>
                  <a:lnTo>
                    <a:pt x="361685" y="251354"/>
                  </a:lnTo>
                  <a:lnTo>
                    <a:pt x="1090349" y="979753"/>
                  </a:lnTo>
                  <a:lnTo>
                    <a:pt x="1096169" y="971815"/>
                  </a:lnTo>
                  <a:lnTo>
                    <a:pt x="1101726" y="963613"/>
                  </a:lnTo>
                  <a:lnTo>
                    <a:pt x="1107546" y="954882"/>
                  </a:lnTo>
                  <a:lnTo>
                    <a:pt x="1113103" y="946680"/>
                  </a:lnTo>
                  <a:lnTo>
                    <a:pt x="1118394" y="937948"/>
                  </a:lnTo>
                  <a:lnTo>
                    <a:pt x="1123421" y="929217"/>
                  </a:lnTo>
                  <a:lnTo>
                    <a:pt x="1128449" y="920486"/>
                  </a:lnTo>
                  <a:lnTo>
                    <a:pt x="1133211" y="911490"/>
                  </a:lnTo>
                  <a:lnTo>
                    <a:pt x="1137709" y="902494"/>
                  </a:lnTo>
                  <a:lnTo>
                    <a:pt x="1142207" y="893234"/>
                  </a:lnTo>
                  <a:lnTo>
                    <a:pt x="1146440" y="884238"/>
                  </a:lnTo>
                  <a:lnTo>
                    <a:pt x="1150409" y="874713"/>
                  </a:lnTo>
                  <a:lnTo>
                    <a:pt x="1154378" y="865188"/>
                  </a:lnTo>
                  <a:lnTo>
                    <a:pt x="1158082" y="855928"/>
                  </a:lnTo>
                  <a:lnTo>
                    <a:pt x="1161786" y="846138"/>
                  </a:lnTo>
                  <a:lnTo>
                    <a:pt x="1164961" y="836348"/>
                  </a:lnTo>
                  <a:lnTo>
                    <a:pt x="1168136" y="826823"/>
                  </a:lnTo>
                  <a:lnTo>
                    <a:pt x="1171311" y="816769"/>
                  </a:lnTo>
                  <a:lnTo>
                    <a:pt x="1173957" y="806715"/>
                  </a:lnTo>
                  <a:lnTo>
                    <a:pt x="1176603" y="796661"/>
                  </a:lnTo>
                  <a:lnTo>
                    <a:pt x="1178984" y="786871"/>
                  </a:lnTo>
                  <a:lnTo>
                    <a:pt x="1181101" y="776553"/>
                  </a:lnTo>
                  <a:lnTo>
                    <a:pt x="1183217" y="766234"/>
                  </a:lnTo>
                  <a:lnTo>
                    <a:pt x="1184805" y="755915"/>
                  </a:lnTo>
                  <a:lnTo>
                    <a:pt x="1186657" y="745332"/>
                  </a:lnTo>
                  <a:lnTo>
                    <a:pt x="1187980" y="735013"/>
                  </a:lnTo>
                  <a:lnTo>
                    <a:pt x="1189303" y="724430"/>
                  </a:lnTo>
                  <a:lnTo>
                    <a:pt x="1190096" y="713846"/>
                  </a:lnTo>
                  <a:lnTo>
                    <a:pt x="1190890" y="702998"/>
                  </a:lnTo>
                  <a:lnTo>
                    <a:pt x="1191419" y="692415"/>
                  </a:lnTo>
                  <a:lnTo>
                    <a:pt x="1191684" y="681567"/>
                  </a:lnTo>
                  <a:lnTo>
                    <a:pt x="1191949" y="670719"/>
                  </a:lnTo>
                  <a:lnTo>
                    <a:pt x="1191684" y="657490"/>
                  </a:lnTo>
                  <a:lnTo>
                    <a:pt x="1191155" y="643996"/>
                  </a:lnTo>
                  <a:lnTo>
                    <a:pt x="1190361" y="630502"/>
                  </a:lnTo>
                  <a:lnTo>
                    <a:pt x="1189303" y="617538"/>
                  </a:lnTo>
                  <a:lnTo>
                    <a:pt x="1187715" y="604309"/>
                  </a:lnTo>
                  <a:lnTo>
                    <a:pt x="1185863" y="591344"/>
                  </a:lnTo>
                  <a:lnTo>
                    <a:pt x="1183746" y="578644"/>
                  </a:lnTo>
                  <a:lnTo>
                    <a:pt x="1181101" y="565680"/>
                  </a:lnTo>
                  <a:lnTo>
                    <a:pt x="1178719" y="553244"/>
                  </a:lnTo>
                  <a:lnTo>
                    <a:pt x="1175544" y="540544"/>
                  </a:lnTo>
                  <a:lnTo>
                    <a:pt x="1172105" y="528109"/>
                  </a:lnTo>
                  <a:lnTo>
                    <a:pt x="1168401" y="515673"/>
                  </a:lnTo>
                  <a:lnTo>
                    <a:pt x="1164696" y="503767"/>
                  </a:lnTo>
                  <a:lnTo>
                    <a:pt x="1160463" y="491596"/>
                  </a:lnTo>
                  <a:lnTo>
                    <a:pt x="1155701" y="479690"/>
                  </a:lnTo>
                  <a:lnTo>
                    <a:pt x="1150938" y="468048"/>
                  </a:lnTo>
                  <a:lnTo>
                    <a:pt x="1145911" y="456407"/>
                  </a:lnTo>
                  <a:lnTo>
                    <a:pt x="1140619" y="445029"/>
                  </a:lnTo>
                  <a:lnTo>
                    <a:pt x="1135063" y="433388"/>
                  </a:lnTo>
                  <a:lnTo>
                    <a:pt x="1128978" y="422275"/>
                  </a:lnTo>
                  <a:lnTo>
                    <a:pt x="1122892" y="411427"/>
                  </a:lnTo>
                  <a:lnTo>
                    <a:pt x="1116278" y="400579"/>
                  </a:lnTo>
                  <a:lnTo>
                    <a:pt x="1109928" y="389996"/>
                  </a:lnTo>
                  <a:lnTo>
                    <a:pt x="1103049" y="379413"/>
                  </a:lnTo>
                  <a:lnTo>
                    <a:pt x="1095905" y="369359"/>
                  </a:lnTo>
                  <a:lnTo>
                    <a:pt x="1088496" y="359040"/>
                  </a:lnTo>
                  <a:lnTo>
                    <a:pt x="1080824" y="348986"/>
                  </a:lnTo>
                  <a:lnTo>
                    <a:pt x="1072886" y="339196"/>
                  </a:lnTo>
                  <a:lnTo>
                    <a:pt x="1064684" y="329936"/>
                  </a:lnTo>
                  <a:lnTo>
                    <a:pt x="1056482" y="320411"/>
                  </a:lnTo>
                  <a:lnTo>
                    <a:pt x="1047751" y="311415"/>
                  </a:lnTo>
                  <a:lnTo>
                    <a:pt x="1039284" y="302154"/>
                  </a:lnTo>
                  <a:lnTo>
                    <a:pt x="1030288" y="293688"/>
                  </a:lnTo>
                  <a:lnTo>
                    <a:pt x="1021028" y="284956"/>
                  </a:lnTo>
                  <a:lnTo>
                    <a:pt x="1011503" y="276754"/>
                  </a:lnTo>
                  <a:lnTo>
                    <a:pt x="1002242" y="268817"/>
                  </a:lnTo>
                  <a:lnTo>
                    <a:pt x="992453" y="260615"/>
                  </a:lnTo>
                  <a:lnTo>
                    <a:pt x="982399" y="252942"/>
                  </a:lnTo>
                  <a:lnTo>
                    <a:pt x="972344" y="245798"/>
                  </a:lnTo>
                  <a:lnTo>
                    <a:pt x="962290" y="238654"/>
                  </a:lnTo>
                  <a:lnTo>
                    <a:pt x="951707" y="231511"/>
                  </a:lnTo>
                  <a:lnTo>
                    <a:pt x="941123" y="225160"/>
                  </a:lnTo>
                  <a:lnTo>
                    <a:pt x="930276" y="218810"/>
                  </a:lnTo>
                  <a:lnTo>
                    <a:pt x="919163" y="212460"/>
                  </a:lnTo>
                  <a:lnTo>
                    <a:pt x="908051" y="206640"/>
                  </a:lnTo>
                  <a:lnTo>
                    <a:pt x="896673" y="201083"/>
                  </a:lnTo>
                  <a:lnTo>
                    <a:pt x="885296" y="195527"/>
                  </a:lnTo>
                  <a:lnTo>
                    <a:pt x="873655" y="190500"/>
                  </a:lnTo>
                  <a:lnTo>
                    <a:pt x="862013" y="185737"/>
                  </a:lnTo>
                  <a:lnTo>
                    <a:pt x="849842" y="181240"/>
                  </a:lnTo>
                  <a:lnTo>
                    <a:pt x="837936" y="177006"/>
                  </a:lnTo>
                  <a:lnTo>
                    <a:pt x="825765" y="173037"/>
                  </a:lnTo>
                  <a:lnTo>
                    <a:pt x="813330" y="169333"/>
                  </a:lnTo>
                  <a:lnTo>
                    <a:pt x="801159" y="165894"/>
                  </a:lnTo>
                  <a:lnTo>
                    <a:pt x="788459" y="162983"/>
                  </a:lnTo>
                  <a:lnTo>
                    <a:pt x="776023" y="160337"/>
                  </a:lnTo>
                  <a:lnTo>
                    <a:pt x="763058" y="157956"/>
                  </a:lnTo>
                  <a:lnTo>
                    <a:pt x="750358" y="155575"/>
                  </a:lnTo>
                  <a:lnTo>
                    <a:pt x="737129" y="153987"/>
                  </a:lnTo>
                  <a:lnTo>
                    <a:pt x="724165" y="152135"/>
                  </a:lnTo>
                  <a:lnTo>
                    <a:pt x="710935" y="151077"/>
                  </a:lnTo>
                  <a:lnTo>
                    <a:pt x="697706" y="150283"/>
                  </a:lnTo>
                  <a:lnTo>
                    <a:pt x="684213" y="150019"/>
                  </a:lnTo>
                  <a:lnTo>
                    <a:pt x="670983" y="149754"/>
                  </a:lnTo>
                  <a:lnTo>
                    <a:pt x="660135" y="149754"/>
                  </a:lnTo>
                  <a:close/>
                  <a:moveTo>
                    <a:pt x="670719" y="0"/>
                  </a:moveTo>
                  <a:lnTo>
                    <a:pt x="688181" y="264"/>
                  </a:lnTo>
                  <a:lnTo>
                    <a:pt x="705115" y="794"/>
                  </a:lnTo>
                  <a:lnTo>
                    <a:pt x="722313" y="2117"/>
                  </a:lnTo>
                  <a:lnTo>
                    <a:pt x="739246" y="3439"/>
                  </a:lnTo>
                  <a:lnTo>
                    <a:pt x="755915" y="5556"/>
                  </a:lnTo>
                  <a:lnTo>
                    <a:pt x="772848" y="7673"/>
                  </a:lnTo>
                  <a:lnTo>
                    <a:pt x="789517" y="10583"/>
                  </a:lnTo>
                  <a:lnTo>
                    <a:pt x="805921" y="13758"/>
                  </a:lnTo>
                  <a:lnTo>
                    <a:pt x="822326" y="17462"/>
                  </a:lnTo>
                  <a:lnTo>
                    <a:pt x="838201" y="21167"/>
                  </a:lnTo>
                  <a:lnTo>
                    <a:pt x="854340" y="25664"/>
                  </a:lnTo>
                  <a:lnTo>
                    <a:pt x="870215" y="30162"/>
                  </a:lnTo>
                  <a:lnTo>
                    <a:pt x="885826" y="35454"/>
                  </a:lnTo>
                  <a:lnTo>
                    <a:pt x="901436" y="40746"/>
                  </a:lnTo>
                  <a:lnTo>
                    <a:pt x="916782" y="46567"/>
                  </a:lnTo>
                  <a:lnTo>
                    <a:pt x="931863" y="52917"/>
                  </a:lnTo>
                  <a:lnTo>
                    <a:pt x="946680" y="59531"/>
                  </a:lnTo>
                  <a:lnTo>
                    <a:pt x="961496" y="66146"/>
                  </a:lnTo>
                  <a:lnTo>
                    <a:pt x="976313" y="73819"/>
                  </a:lnTo>
                  <a:lnTo>
                    <a:pt x="990336" y="81227"/>
                  </a:lnTo>
                  <a:lnTo>
                    <a:pt x="1004624" y="89164"/>
                  </a:lnTo>
                  <a:lnTo>
                    <a:pt x="1018382" y="97367"/>
                  </a:lnTo>
                  <a:lnTo>
                    <a:pt x="1032405" y="105833"/>
                  </a:lnTo>
                  <a:lnTo>
                    <a:pt x="1045899" y="114829"/>
                  </a:lnTo>
                  <a:lnTo>
                    <a:pt x="1059128" y="123825"/>
                  </a:lnTo>
                  <a:lnTo>
                    <a:pt x="1072092" y="133350"/>
                  </a:lnTo>
                  <a:lnTo>
                    <a:pt x="1085057" y="143404"/>
                  </a:lnTo>
                  <a:lnTo>
                    <a:pt x="1097492" y="153458"/>
                  </a:lnTo>
                  <a:lnTo>
                    <a:pt x="1109928" y="163512"/>
                  </a:lnTo>
                  <a:lnTo>
                    <a:pt x="1121834" y="174625"/>
                  </a:lnTo>
                  <a:lnTo>
                    <a:pt x="1133476" y="185473"/>
                  </a:lnTo>
                  <a:lnTo>
                    <a:pt x="1144853" y="196585"/>
                  </a:lnTo>
                  <a:lnTo>
                    <a:pt x="1155965" y="208227"/>
                  </a:lnTo>
                  <a:lnTo>
                    <a:pt x="1167342" y="219869"/>
                  </a:lnTo>
                  <a:lnTo>
                    <a:pt x="1177926" y="231775"/>
                  </a:lnTo>
                  <a:lnTo>
                    <a:pt x="1188244" y="244211"/>
                  </a:lnTo>
                  <a:lnTo>
                    <a:pt x="1198299" y="256646"/>
                  </a:lnTo>
                  <a:lnTo>
                    <a:pt x="1208088" y="269611"/>
                  </a:lnTo>
                  <a:lnTo>
                    <a:pt x="1217878" y="282311"/>
                  </a:lnTo>
                  <a:lnTo>
                    <a:pt x="1226874" y="295804"/>
                  </a:lnTo>
                  <a:lnTo>
                    <a:pt x="1235869" y="309298"/>
                  </a:lnTo>
                  <a:lnTo>
                    <a:pt x="1244336" y="323057"/>
                  </a:lnTo>
                  <a:lnTo>
                    <a:pt x="1252538" y="337079"/>
                  </a:lnTo>
                  <a:lnTo>
                    <a:pt x="1260211" y="351102"/>
                  </a:lnTo>
                  <a:lnTo>
                    <a:pt x="1268149" y="365654"/>
                  </a:lnTo>
                  <a:lnTo>
                    <a:pt x="1275292" y="380207"/>
                  </a:lnTo>
                  <a:lnTo>
                    <a:pt x="1281907" y="394759"/>
                  </a:lnTo>
                  <a:lnTo>
                    <a:pt x="1288522" y="409840"/>
                  </a:lnTo>
                  <a:lnTo>
                    <a:pt x="1294872" y="424921"/>
                  </a:lnTo>
                  <a:lnTo>
                    <a:pt x="1300692" y="440267"/>
                  </a:lnTo>
                  <a:lnTo>
                    <a:pt x="1306249" y="455877"/>
                  </a:lnTo>
                  <a:lnTo>
                    <a:pt x="1311276" y="471488"/>
                  </a:lnTo>
                  <a:lnTo>
                    <a:pt x="1316038" y="487098"/>
                  </a:lnTo>
                  <a:lnTo>
                    <a:pt x="1320272" y="503238"/>
                  </a:lnTo>
                  <a:lnTo>
                    <a:pt x="1324240" y="519377"/>
                  </a:lnTo>
                  <a:lnTo>
                    <a:pt x="1327680" y="535782"/>
                  </a:lnTo>
                  <a:lnTo>
                    <a:pt x="1330855" y="551921"/>
                  </a:lnTo>
                  <a:lnTo>
                    <a:pt x="1333765" y="568590"/>
                  </a:lnTo>
                  <a:lnTo>
                    <a:pt x="1335882" y="585523"/>
                  </a:lnTo>
                  <a:lnTo>
                    <a:pt x="1337999" y="602192"/>
                  </a:lnTo>
                  <a:lnTo>
                    <a:pt x="1339322" y="619125"/>
                  </a:lnTo>
                  <a:lnTo>
                    <a:pt x="1340644" y="636323"/>
                  </a:lnTo>
                  <a:lnTo>
                    <a:pt x="1341174" y="653521"/>
                  </a:lnTo>
                  <a:lnTo>
                    <a:pt x="1341438" y="670719"/>
                  </a:lnTo>
                  <a:lnTo>
                    <a:pt x="1341174" y="687917"/>
                  </a:lnTo>
                  <a:lnTo>
                    <a:pt x="1340644" y="705380"/>
                  </a:lnTo>
                  <a:lnTo>
                    <a:pt x="1339322" y="722313"/>
                  </a:lnTo>
                  <a:lnTo>
                    <a:pt x="1337999" y="739246"/>
                  </a:lnTo>
                  <a:lnTo>
                    <a:pt x="1335882" y="756180"/>
                  </a:lnTo>
                  <a:lnTo>
                    <a:pt x="1333765" y="772848"/>
                  </a:lnTo>
                  <a:lnTo>
                    <a:pt x="1330855" y="789253"/>
                  </a:lnTo>
                  <a:lnTo>
                    <a:pt x="1327680" y="805921"/>
                  </a:lnTo>
                  <a:lnTo>
                    <a:pt x="1324240" y="822061"/>
                  </a:lnTo>
                  <a:lnTo>
                    <a:pt x="1320272" y="838465"/>
                  </a:lnTo>
                  <a:lnTo>
                    <a:pt x="1316038" y="854340"/>
                  </a:lnTo>
                  <a:lnTo>
                    <a:pt x="1311540" y="870215"/>
                  </a:lnTo>
                  <a:lnTo>
                    <a:pt x="1306249" y="885825"/>
                  </a:lnTo>
                  <a:lnTo>
                    <a:pt x="1300957" y="901171"/>
                  </a:lnTo>
                  <a:lnTo>
                    <a:pt x="1294872" y="916782"/>
                  </a:lnTo>
                  <a:lnTo>
                    <a:pt x="1288522" y="931863"/>
                  </a:lnTo>
                  <a:lnTo>
                    <a:pt x="1282436" y="946680"/>
                  </a:lnTo>
                  <a:lnTo>
                    <a:pt x="1275292" y="961496"/>
                  </a:lnTo>
                  <a:lnTo>
                    <a:pt x="1268149" y="976048"/>
                  </a:lnTo>
                  <a:lnTo>
                    <a:pt x="1260740" y="990336"/>
                  </a:lnTo>
                  <a:lnTo>
                    <a:pt x="1252538" y="1004623"/>
                  </a:lnTo>
                  <a:lnTo>
                    <a:pt x="1244336" y="1018646"/>
                  </a:lnTo>
                  <a:lnTo>
                    <a:pt x="1235869" y="1032405"/>
                  </a:lnTo>
                  <a:lnTo>
                    <a:pt x="1226874" y="1045898"/>
                  </a:lnTo>
                  <a:lnTo>
                    <a:pt x="1217878" y="1058863"/>
                  </a:lnTo>
                  <a:lnTo>
                    <a:pt x="1208088" y="1072092"/>
                  </a:lnTo>
                  <a:lnTo>
                    <a:pt x="1198299" y="1084792"/>
                  </a:lnTo>
                  <a:lnTo>
                    <a:pt x="1188244" y="1097492"/>
                  </a:lnTo>
                  <a:lnTo>
                    <a:pt x="1177926" y="1109663"/>
                  </a:lnTo>
                  <a:lnTo>
                    <a:pt x="1167342" y="1121834"/>
                  </a:lnTo>
                  <a:lnTo>
                    <a:pt x="1156494" y="1133476"/>
                  </a:lnTo>
                  <a:lnTo>
                    <a:pt x="1144853" y="1144853"/>
                  </a:lnTo>
                  <a:lnTo>
                    <a:pt x="1133476" y="1156230"/>
                  </a:lnTo>
                  <a:lnTo>
                    <a:pt x="1121834" y="1167078"/>
                  </a:lnTo>
                  <a:lnTo>
                    <a:pt x="1109928" y="1177661"/>
                  </a:lnTo>
                  <a:lnTo>
                    <a:pt x="1097492" y="1188244"/>
                  </a:lnTo>
                  <a:lnTo>
                    <a:pt x="1085057" y="1198299"/>
                  </a:lnTo>
                  <a:lnTo>
                    <a:pt x="1072092" y="1208088"/>
                  </a:lnTo>
                  <a:lnTo>
                    <a:pt x="1059128" y="1217613"/>
                  </a:lnTo>
                  <a:lnTo>
                    <a:pt x="1045899" y="1226874"/>
                  </a:lnTo>
                  <a:lnTo>
                    <a:pt x="1032405" y="1235605"/>
                  </a:lnTo>
                  <a:lnTo>
                    <a:pt x="1018646" y="1244336"/>
                  </a:lnTo>
                  <a:lnTo>
                    <a:pt x="1004624" y="1252538"/>
                  </a:lnTo>
                  <a:lnTo>
                    <a:pt x="990336" y="1260476"/>
                  </a:lnTo>
                  <a:lnTo>
                    <a:pt x="976313" y="1267884"/>
                  </a:lnTo>
                  <a:lnTo>
                    <a:pt x="961496" y="1275028"/>
                  </a:lnTo>
                  <a:lnTo>
                    <a:pt x="946680" y="1282171"/>
                  </a:lnTo>
                  <a:lnTo>
                    <a:pt x="931863" y="1288786"/>
                  </a:lnTo>
                  <a:lnTo>
                    <a:pt x="916782" y="1294872"/>
                  </a:lnTo>
                  <a:lnTo>
                    <a:pt x="901436" y="1300692"/>
                  </a:lnTo>
                  <a:lnTo>
                    <a:pt x="885826" y="1306249"/>
                  </a:lnTo>
                  <a:lnTo>
                    <a:pt x="870215" y="1311276"/>
                  </a:lnTo>
                  <a:lnTo>
                    <a:pt x="854605" y="1316038"/>
                  </a:lnTo>
                  <a:lnTo>
                    <a:pt x="838465" y="1320272"/>
                  </a:lnTo>
                  <a:lnTo>
                    <a:pt x="822326" y="1324240"/>
                  </a:lnTo>
                  <a:lnTo>
                    <a:pt x="805921" y="1327680"/>
                  </a:lnTo>
                  <a:lnTo>
                    <a:pt x="789782" y="1331119"/>
                  </a:lnTo>
                  <a:lnTo>
                    <a:pt x="772848" y="1333501"/>
                  </a:lnTo>
                  <a:lnTo>
                    <a:pt x="756179" y="1335882"/>
                  </a:lnTo>
                  <a:lnTo>
                    <a:pt x="739510" y="1337999"/>
                  </a:lnTo>
                  <a:lnTo>
                    <a:pt x="722577" y="1339322"/>
                  </a:lnTo>
                  <a:lnTo>
                    <a:pt x="705379" y="1340380"/>
                  </a:lnTo>
                  <a:lnTo>
                    <a:pt x="688446" y="1341174"/>
                  </a:lnTo>
                  <a:lnTo>
                    <a:pt x="670983" y="1341438"/>
                  </a:lnTo>
                  <a:lnTo>
                    <a:pt x="670719" y="1341438"/>
                  </a:lnTo>
                  <a:lnTo>
                    <a:pt x="653521" y="1341438"/>
                  </a:lnTo>
                  <a:lnTo>
                    <a:pt x="636323" y="1340380"/>
                  </a:lnTo>
                  <a:lnTo>
                    <a:pt x="619125" y="1339322"/>
                  </a:lnTo>
                  <a:lnTo>
                    <a:pt x="602456" y="1337999"/>
                  </a:lnTo>
                  <a:lnTo>
                    <a:pt x="585523" y="1335882"/>
                  </a:lnTo>
                  <a:lnTo>
                    <a:pt x="568590" y="1333501"/>
                  </a:lnTo>
                  <a:lnTo>
                    <a:pt x="552185" y="1331119"/>
                  </a:lnTo>
                  <a:lnTo>
                    <a:pt x="535781" y="1327944"/>
                  </a:lnTo>
                  <a:lnTo>
                    <a:pt x="519377" y="1324240"/>
                  </a:lnTo>
                  <a:lnTo>
                    <a:pt x="503237" y="1320272"/>
                  </a:lnTo>
                  <a:lnTo>
                    <a:pt x="487362" y="1316038"/>
                  </a:lnTo>
                  <a:lnTo>
                    <a:pt x="471223" y="1311276"/>
                  </a:lnTo>
                  <a:lnTo>
                    <a:pt x="455877" y="1306249"/>
                  </a:lnTo>
                  <a:lnTo>
                    <a:pt x="440267" y="1300692"/>
                  </a:lnTo>
                  <a:lnTo>
                    <a:pt x="424921" y="1294872"/>
                  </a:lnTo>
                  <a:lnTo>
                    <a:pt x="409840" y="1288786"/>
                  </a:lnTo>
                  <a:lnTo>
                    <a:pt x="394758" y="1282171"/>
                  </a:lnTo>
                  <a:lnTo>
                    <a:pt x="379942" y="1275292"/>
                  </a:lnTo>
                  <a:lnTo>
                    <a:pt x="365389" y="1267884"/>
                  </a:lnTo>
                  <a:lnTo>
                    <a:pt x="351102" y="1260476"/>
                  </a:lnTo>
                  <a:lnTo>
                    <a:pt x="337079" y="1252538"/>
                  </a:lnTo>
                  <a:lnTo>
                    <a:pt x="323056" y="1244336"/>
                  </a:lnTo>
                  <a:lnTo>
                    <a:pt x="309298" y="1235605"/>
                  </a:lnTo>
                  <a:lnTo>
                    <a:pt x="295804" y="1226874"/>
                  </a:lnTo>
                  <a:lnTo>
                    <a:pt x="282575" y="1217613"/>
                  </a:lnTo>
                  <a:lnTo>
                    <a:pt x="269346" y="1208088"/>
                  </a:lnTo>
                  <a:lnTo>
                    <a:pt x="256910" y="1198299"/>
                  </a:lnTo>
                  <a:lnTo>
                    <a:pt x="244210" y="1188244"/>
                  </a:lnTo>
                  <a:lnTo>
                    <a:pt x="232039" y="1177661"/>
                  </a:lnTo>
                  <a:lnTo>
                    <a:pt x="220133" y="1167078"/>
                  </a:lnTo>
                  <a:lnTo>
                    <a:pt x="207962" y="1156230"/>
                  </a:lnTo>
                  <a:lnTo>
                    <a:pt x="196585" y="1144853"/>
                  </a:lnTo>
                  <a:lnTo>
                    <a:pt x="185473" y="1133476"/>
                  </a:lnTo>
                  <a:lnTo>
                    <a:pt x="174625" y="1121834"/>
                  </a:lnTo>
                  <a:lnTo>
                    <a:pt x="163777" y="1109663"/>
                  </a:lnTo>
                  <a:lnTo>
                    <a:pt x="153458" y="1097492"/>
                  </a:lnTo>
                  <a:lnTo>
                    <a:pt x="143139" y="1084792"/>
                  </a:lnTo>
                  <a:lnTo>
                    <a:pt x="133614" y="1072092"/>
                  </a:lnTo>
                  <a:lnTo>
                    <a:pt x="124089" y="1058863"/>
                  </a:lnTo>
                  <a:lnTo>
                    <a:pt x="114829" y="1045898"/>
                  </a:lnTo>
                  <a:lnTo>
                    <a:pt x="105833" y="1032405"/>
                  </a:lnTo>
                  <a:lnTo>
                    <a:pt x="97102" y="1018646"/>
                  </a:lnTo>
                  <a:lnTo>
                    <a:pt x="89164" y="1004623"/>
                  </a:lnTo>
                  <a:lnTo>
                    <a:pt x="81227" y="990336"/>
                  </a:lnTo>
                  <a:lnTo>
                    <a:pt x="73554" y="976048"/>
                  </a:lnTo>
                  <a:lnTo>
                    <a:pt x="66410" y="961496"/>
                  </a:lnTo>
                  <a:lnTo>
                    <a:pt x="59531" y="946680"/>
                  </a:lnTo>
                  <a:lnTo>
                    <a:pt x="52916" y="931863"/>
                  </a:lnTo>
                  <a:lnTo>
                    <a:pt x="46566" y="916782"/>
                  </a:lnTo>
                  <a:lnTo>
                    <a:pt x="41010" y="901171"/>
                  </a:lnTo>
                  <a:lnTo>
                    <a:pt x="35454" y="885825"/>
                  </a:lnTo>
                  <a:lnTo>
                    <a:pt x="30427" y="870215"/>
                  </a:lnTo>
                  <a:lnTo>
                    <a:pt x="25664" y="854340"/>
                  </a:lnTo>
                  <a:lnTo>
                    <a:pt x="21166" y="838465"/>
                  </a:lnTo>
                  <a:lnTo>
                    <a:pt x="17198" y="822061"/>
                  </a:lnTo>
                  <a:lnTo>
                    <a:pt x="13758" y="805921"/>
                  </a:lnTo>
                  <a:lnTo>
                    <a:pt x="10583" y="789253"/>
                  </a:lnTo>
                  <a:lnTo>
                    <a:pt x="7937" y="772848"/>
                  </a:lnTo>
                  <a:lnTo>
                    <a:pt x="5556" y="756180"/>
                  </a:lnTo>
                  <a:lnTo>
                    <a:pt x="3439" y="739246"/>
                  </a:lnTo>
                  <a:lnTo>
                    <a:pt x="2116" y="722313"/>
                  </a:lnTo>
                  <a:lnTo>
                    <a:pt x="1058" y="705380"/>
                  </a:lnTo>
                  <a:lnTo>
                    <a:pt x="529" y="687917"/>
                  </a:lnTo>
                  <a:lnTo>
                    <a:pt x="0" y="670719"/>
                  </a:lnTo>
                  <a:lnTo>
                    <a:pt x="529" y="653521"/>
                  </a:lnTo>
                  <a:lnTo>
                    <a:pt x="1058" y="636323"/>
                  </a:lnTo>
                  <a:lnTo>
                    <a:pt x="2116" y="619125"/>
                  </a:lnTo>
                  <a:lnTo>
                    <a:pt x="3439" y="602192"/>
                  </a:lnTo>
                  <a:lnTo>
                    <a:pt x="5556" y="585523"/>
                  </a:lnTo>
                  <a:lnTo>
                    <a:pt x="7937" y="568855"/>
                  </a:lnTo>
                  <a:lnTo>
                    <a:pt x="10583" y="551921"/>
                  </a:lnTo>
                  <a:lnTo>
                    <a:pt x="13758" y="535782"/>
                  </a:lnTo>
                  <a:lnTo>
                    <a:pt x="17198" y="519377"/>
                  </a:lnTo>
                  <a:lnTo>
                    <a:pt x="21166" y="503238"/>
                  </a:lnTo>
                  <a:lnTo>
                    <a:pt x="25664" y="487098"/>
                  </a:lnTo>
                  <a:lnTo>
                    <a:pt x="30427" y="471488"/>
                  </a:lnTo>
                  <a:lnTo>
                    <a:pt x="35454" y="455877"/>
                  </a:lnTo>
                  <a:lnTo>
                    <a:pt x="41010" y="440267"/>
                  </a:lnTo>
                  <a:lnTo>
                    <a:pt x="46566" y="424921"/>
                  </a:lnTo>
                  <a:lnTo>
                    <a:pt x="52916" y="409840"/>
                  </a:lnTo>
                  <a:lnTo>
                    <a:pt x="59531" y="394759"/>
                  </a:lnTo>
                  <a:lnTo>
                    <a:pt x="66410" y="380207"/>
                  </a:lnTo>
                  <a:lnTo>
                    <a:pt x="73554" y="365654"/>
                  </a:lnTo>
                  <a:lnTo>
                    <a:pt x="81227" y="351102"/>
                  </a:lnTo>
                  <a:lnTo>
                    <a:pt x="89164" y="337079"/>
                  </a:lnTo>
                  <a:lnTo>
                    <a:pt x="97102" y="323057"/>
                  </a:lnTo>
                  <a:lnTo>
                    <a:pt x="105833" y="309298"/>
                  </a:lnTo>
                  <a:lnTo>
                    <a:pt x="114564" y="295804"/>
                  </a:lnTo>
                  <a:lnTo>
                    <a:pt x="124089" y="282311"/>
                  </a:lnTo>
                  <a:lnTo>
                    <a:pt x="133614" y="269611"/>
                  </a:lnTo>
                  <a:lnTo>
                    <a:pt x="143139" y="256646"/>
                  </a:lnTo>
                  <a:lnTo>
                    <a:pt x="153458" y="244211"/>
                  </a:lnTo>
                  <a:lnTo>
                    <a:pt x="163777" y="231775"/>
                  </a:lnTo>
                  <a:lnTo>
                    <a:pt x="174625" y="219869"/>
                  </a:lnTo>
                  <a:lnTo>
                    <a:pt x="185473" y="208227"/>
                  </a:lnTo>
                  <a:lnTo>
                    <a:pt x="196585" y="196585"/>
                  </a:lnTo>
                  <a:lnTo>
                    <a:pt x="207962" y="185473"/>
                  </a:lnTo>
                  <a:lnTo>
                    <a:pt x="220133" y="174625"/>
                  </a:lnTo>
                  <a:lnTo>
                    <a:pt x="232039" y="163512"/>
                  </a:lnTo>
                  <a:lnTo>
                    <a:pt x="244210" y="153458"/>
                  </a:lnTo>
                  <a:lnTo>
                    <a:pt x="256910" y="143404"/>
                  </a:lnTo>
                  <a:lnTo>
                    <a:pt x="269346" y="133350"/>
                  </a:lnTo>
                  <a:lnTo>
                    <a:pt x="282575" y="123825"/>
                  </a:lnTo>
                  <a:lnTo>
                    <a:pt x="295804" y="114829"/>
                  </a:lnTo>
                  <a:lnTo>
                    <a:pt x="309298" y="105833"/>
                  </a:lnTo>
                  <a:lnTo>
                    <a:pt x="323056" y="97367"/>
                  </a:lnTo>
                  <a:lnTo>
                    <a:pt x="337079" y="89164"/>
                  </a:lnTo>
                  <a:lnTo>
                    <a:pt x="351102" y="81227"/>
                  </a:lnTo>
                  <a:lnTo>
                    <a:pt x="365389" y="73819"/>
                  </a:lnTo>
                  <a:lnTo>
                    <a:pt x="379942" y="66146"/>
                  </a:lnTo>
                  <a:lnTo>
                    <a:pt x="394758" y="59531"/>
                  </a:lnTo>
                  <a:lnTo>
                    <a:pt x="409575" y="52917"/>
                  </a:lnTo>
                  <a:lnTo>
                    <a:pt x="424921" y="46567"/>
                  </a:lnTo>
                  <a:lnTo>
                    <a:pt x="440267" y="40746"/>
                  </a:lnTo>
                  <a:lnTo>
                    <a:pt x="455612" y="35454"/>
                  </a:lnTo>
                  <a:lnTo>
                    <a:pt x="471223" y="30162"/>
                  </a:lnTo>
                  <a:lnTo>
                    <a:pt x="487362" y="25664"/>
                  </a:lnTo>
                  <a:lnTo>
                    <a:pt x="503237" y="21167"/>
                  </a:lnTo>
                  <a:lnTo>
                    <a:pt x="519377" y="17462"/>
                  </a:lnTo>
                  <a:lnTo>
                    <a:pt x="535781" y="13758"/>
                  </a:lnTo>
                  <a:lnTo>
                    <a:pt x="552185" y="10583"/>
                  </a:lnTo>
                  <a:lnTo>
                    <a:pt x="568590" y="7673"/>
                  </a:lnTo>
                  <a:lnTo>
                    <a:pt x="585523" y="5556"/>
                  </a:lnTo>
                  <a:lnTo>
                    <a:pt x="602456" y="3439"/>
                  </a:lnTo>
                  <a:lnTo>
                    <a:pt x="619125" y="2117"/>
                  </a:lnTo>
                  <a:lnTo>
                    <a:pt x="636323" y="794"/>
                  </a:lnTo>
                  <a:lnTo>
                    <a:pt x="653521" y="264"/>
                  </a:lnTo>
                  <a:lnTo>
                    <a:pt x="6707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2" name="组合 3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6" name="任意多边形 3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245858" y="2051571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245858" y="4279557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61144" y="2051571"/>
            <a:ext cx="2784999" cy="1272912"/>
            <a:chOff x="1541719" y="2349127"/>
            <a:chExt cx="2784999" cy="1272912"/>
          </a:xfrm>
        </p:grpSpPr>
        <p:sp>
          <p:nvSpPr>
            <p:cNvPr id="45" name="文本框 4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161144" y="4279557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91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904276" y="2028754"/>
            <a:ext cx="3608712" cy="3540268"/>
            <a:chOff x="904276" y="2028754"/>
            <a:chExt cx="3608712" cy="3540268"/>
          </a:xfrm>
        </p:grpSpPr>
        <p:sp>
          <p:nvSpPr>
            <p:cNvPr id="36" name="ïŝľiďê"/>
            <p:cNvSpPr>
              <a:spLocks/>
            </p:cNvSpPr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7" name="ïšḻïḑè"/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45" name="îṩľîḓe"/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ṥḷídé"/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ïḍe"/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íďê"/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îSliḋé"/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sliḋe"/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ṧliḓé"/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s1îḑe"/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sliḑè"/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śľídé"/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ṡľiḋê"/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ṧľíḓé"/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ḻîdê"/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Sľïďe"/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Sľïḑê"/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ṣļîḋè"/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$ḻiḋé"/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ṧľíḋè"/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ş1îḍe"/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šļíḓe"/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ṡlíḓe"/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îḍê"/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şḷïḋe"/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šḻiḑé"/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šlîḍè"/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šľïḑê"/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ṡḻíḍê"/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šļiďè"/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ṡḷíḓê"/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ḻîḑê"/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ṥ1îḓé"/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Sľïḍê"/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śľiḓé"/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ṣ1ïdê"/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ïṩlîḑè"/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1ïḋè"/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ṧ1iḓê"/>
            <p:cNvSpPr/>
            <p:nvPr/>
          </p:nvSpPr>
          <p:spPr>
            <a:xfrm>
              <a:off x="3917891" y="266450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sľiḓè"/>
            <p:cNvSpPr/>
            <p:nvPr/>
          </p:nvSpPr>
          <p:spPr>
            <a:xfrm>
              <a:off x="3813149" y="4536088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ṧḷiḍê"/>
            <p:cNvSpPr/>
            <p:nvPr/>
          </p:nvSpPr>
          <p:spPr>
            <a:xfrm>
              <a:off x="3017352" y="2028754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íṧľiḓé"/>
            <p:cNvSpPr/>
            <p:nvPr/>
          </p:nvSpPr>
          <p:spPr>
            <a:xfrm>
              <a:off x="3017352" y="5200415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72336" y="2237547"/>
            <a:ext cx="2822497" cy="3109921"/>
            <a:chOff x="3472336" y="2237547"/>
            <a:chExt cx="2822497" cy="3109921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4734343" y="3792507"/>
              <a:ext cx="15604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325215" y="3015027"/>
              <a:ext cx="1969618" cy="1554960"/>
              <a:chOff x="4899443" y="3015027"/>
              <a:chExt cx="1560490" cy="1554960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4899443" y="301502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4899443" y="456998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3472336" y="2237547"/>
              <a:ext cx="2822497" cy="3109921"/>
              <a:chOff x="4899443" y="2237547"/>
              <a:chExt cx="1560490" cy="310992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4899443" y="2237547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4899443" y="5347468"/>
                <a:ext cx="156049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93" name="组合 92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97" name="任意多边形 96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99" name="组合 98"/>
          <p:cNvGrpSpPr/>
          <p:nvPr/>
        </p:nvGrpSpPr>
        <p:grpSpPr>
          <a:xfrm>
            <a:off x="6635254" y="1946664"/>
            <a:ext cx="4301034" cy="610291"/>
            <a:chOff x="1658314" y="2349127"/>
            <a:chExt cx="4301034" cy="610291"/>
          </a:xfrm>
        </p:grpSpPr>
        <p:sp>
          <p:nvSpPr>
            <p:cNvPr id="100" name="文本框 9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635254" y="2710970"/>
            <a:ext cx="4301034" cy="610291"/>
            <a:chOff x="1658314" y="2349127"/>
            <a:chExt cx="4301034" cy="610291"/>
          </a:xfrm>
        </p:grpSpPr>
        <p:sp>
          <p:nvSpPr>
            <p:cNvPr id="106" name="文本框 10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35254" y="3488791"/>
            <a:ext cx="4301034" cy="610291"/>
            <a:chOff x="1658314" y="2349127"/>
            <a:chExt cx="4301034" cy="610291"/>
          </a:xfrm>
        </p:grpSpPr>
        <p:sp>
          <p:nvSpPr>
            <p:cNvPr id="109" name="文本框 10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635254" y="4289301"/>
            <a:ext cx="4301034" cy="610291"/>
            <a:chOff x="1658314" y="2349127"/>
            <a:chExt cx="4301034" cy="610291"/>
          </a:xfrm>
        </p:grpSpPr>
        <p:sp>
          <p:nvSpPr>
            <p:cNvPr id="112" name="文本框 11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635254" y="5042322"/>
            <a:ext cx="4301034" cy="610291"/>
            <a:chOff x="1658314" y="2349127"/>
            <a:chExt cx="4301034" cy="610291"/>
          </a:xfrm>
        </p:grpSpPr>
        <p:sp>
          <p:nvSpPr>
            <p:cNvPr id="115" name="文本框 114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文字添加此处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658314" y="2674981"/>
              <a:ext cx="4301034" cy="2844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8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任意多边形 74"/>
          <p:cNvSpPr/>
          <p:nvPr/>
        </p:nvSpPr>
        <p:spPr>
          <a:xfrm rot="2700000">
            <a:off x="1128820" y="4853582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700000">
            <a:off x="10207380" y="5620147"/>
            <a:ext cx="1667713" cy="1023269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 rot="2700000">
            <a:off x="9939442" y="5773048"/>
            <a:ext cx="1228628" cy="956548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-2361044" y="850732"/>
            <a:ext cx="5075769" cy="5123083"/>
          </a:xfrm>
          <a:custGeom>
            <a:avLst/>
            <a:gdLst>
              <a:gd name="connsiteX0" fmla="*/ 0 w 5075769"/>
              <a:gd name="connsiteY0" fmla="*/ 273745 h 5123083"/>
              <a:gd name="connsiteX1" fmla="*/ 273742 w 5075769"/>
              <a:gd name="connsiteY1" fmla="*/ 2 h 5123083"/>
              <a:gd name="connsiteX2" fmla="*/ 4409891 w 5075769"/>
              <a:gd name="connsiteY2" fmla="*/ 0 h 5123083"/>
              <a:gd name="connsiteX3" fmla="*/ 5075769 w 5075769"/>
              <a:gd name="connsiteY3" fmla="*/ 665877 h 5123083"/>
              <a:gd name="connsiteX4" fmla="*/ 5075768 w 5075769"/>
              <a:gd name="connsiteY4" fmla="*/ 4896651 h 5123083"/>
              <a:gd name="connsiteX5" fmla="*/ 4849337 w 5075769"/>
              <a:gd name="connsiteY5" fmla="*/ 5123083 h 512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5769" h="5123083">
                <a:moveTo>
                  <a:pt x="0" y="273745"/>
                </a:moveTo>
                <a:lnTo>
                  <a:pt x="273742" y="2"/>
                </a:lnTo>
                <a:lnTo>
                  <a:pt x="4409891" y="0"/>
                </a:lnTo>
                <a:cubicBezTo>
                  <a:pt x="4777644" y="1"/>
                  <a:pt x="5075768" y="298124"/>
                  <a:pt x="5075769" y="665877"/>
                </a:cubicBezTo>
                <a:lnTo>
                  <a:pt x="5075768" y="4896651"/>
                </a:lnTo>
                <a:lnTo>
                  <a:pt x="4849337" y="5123083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2700000">
            <a:off x="-2123438" y="1891897"/>
            <a:ext cx="4407208" cy="4180467"/>
          </a:xfrm>
          <a:custGeom>
            <a:avLst/>
            <a:gdLst>
              <a:gd name="connsiteX0" fmla="*/ 0 w 4407208"/>
              <a:gd name="connsiteY0" fmla="*/ 2 h 4180467"/>
              <a:gd name="connsiteX1" fmla="*/ 3741330 w 4407208"/>
              <a:gd name="connsiteY1" fmla="*/ 0 h 4180467"/>
              <a:gd name="connsiteX2" fmla="*/ 4407208 w 4407208"/>
              <a:gd name="connsiteY2" fmla="*/ 665877 h 4180467"/>
              <a:gd name="connsiteX3" fmla="*/ 4407207 w 4407208"/>
              <a:gd name="connsiteY3" fmla="*/ 3953725 h 4180467"/>
              <a:gd name="connsiteX4" fmla="*/ 4180465 w 4407208"/>
              <a:gd name="connsiteY4" fmla="*/ 4180467 h 41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208" h="4180467">
                <a:moveTo>
                  <a:pt x="0" y="2"/>
                </a:moveTo>
                <a:lnTo>
                  <a:pt x="3741330" y="0"/>
                </a:lnTo>
                <a:cubicBezTo>
                  <a:pt x="4109083" y="1"/>
                  <a:pt x="4407207" y="298124"/>
                  <a:pt x="4407208" y="665877"/>
                </a:cubicBezTo>
                <a:lnTo>
                  <a:pt x="4407207" y="3953725"/>
                </a:lnTo>
                <a:lnTo>
                  <a:pt x="4180465" y="4180467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8100000">
            <a:off x="557094" y="-1876742"/>
            <a:ext cx="4285281" cy="3973762"/>
          </a:xfrm>
          <a:custGeom>
            <a:avLst/>
            <a:gdLst>
              <a:gd name="connsiteX0" fmla="*/ 3973761 w 4285281"/>
              <a:gd name="connsiteY0" fmla="*/ 3973762 h 3973762"/>
              <a:gd name="connsiteX1" fmla="*/ 0 w 4285281"/>
              <a:gd name="connsiteY1" fmla="*/ 1 h 3973762"/>
              <a:gd name="connsiteX2" fmla="*/ 3733660 w 4285281"/>
              <a:gd name="connsiteY2" fmla="*/ 0 h 3973762"/>
              <a:gd name="connsiteX3" fmla="*/ 4285281 w 4285281"/>
              <a:gd name="connsiteY3" fmla="*/ 551621 h 3973762"/>
              <a:gd name="connsiteX4" fmla="*/ 4285281 w 4285281"/>
              <a:gd name="connsiteY4" fmla="*/ 3662241 h 397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281" h="3973762">
                <a:moveTo>
                  <a:pt x="3973761" y="3973762"/>
                </a:moveTo>
                <a:lnTo>
                  <a:pt x="0" y="1"/>
                </a:lnTo>
                <a:lnTo>
                  <a:pt x="3733660" y="0"/>
                </a:lnTo>
                <a:cubicBezTo>
                  <a:pt x="4038311" y="1"/>
                  <a:pt x="4285281" y="246970"/>
                  <a:pt x="4285281" y="551621"/>
                </a:cubicBezTo>
                <a:lnTo>
                  <a:pt x="4285281" y="3662241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5263148" y="1688698"/>
            <a:ext cx="4743394" cy="646989"/>
            <a:chOff x="5651362" y="1604422"/>
            <a:chExt cx="4743394" cy="646989"/>
          </a:xfrm>
        </p:grpSpPr>
        <p:sp>
          <p:nvSpPr>
            <p:cNvPr id="65" name="任意多边形 64"/>
            <p:cNvSpPr/>
            <p:nvPr/>
          </p:nvSpPr>
          <p:spPr>
            <a:xfrm rot="2700000">
              <a:off x="5652638" y="1603146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3149" y="161509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年度工作概述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33149" y="2005190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the presentation and make it into a film a wider field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77209" y="1693626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263149" y="2711242"/>
            <a:ext cx="4743393" cy="646988"/>
            <a:chOff x="5651363" y="2580744"/>
            <a:chExt cx="4743393" cy="646988"/>
          </a:xfrm>
        </p:grpSpPr>
        <p:sp>
          <p:nvSpPr>
            <p:cNvPr id="66" name="任意多边形 65"/>
            <p:cNvSpPr/>
            <p:nvPr/>
          </p:nvSpPr>
          <p:spPr>
            <a:xfrm rot="2700000">
              <a:off x="5652639" y="257946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977209" y="2591411"/>
              <a:ext cx="4417547" cy="636321"/>
              <a:chOff x="5977209" y="2591411"/>
              <a:chExt cx="4417547" cy="636321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433149" y="2591411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400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433149" y="2981511"/>
                <a:ext cx="39616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/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a wider field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5977209" y="266994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400" b="1" i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5263149" y="3733785"/>
            <a:ext cx="4743393" cy="646990"/>
            <a:chOff x="5651363" y="3557063"/>
            <a:chExt cx="4743393" cy="646990"/>
          </a:xfrm>
        </p:grpSpPr>
        <p:sp>
          <p:nvSpPr>
            <p:cNvPr id="67" name="任意多边形 66"/>
            <p:cNvSpPr/>
            <p:nvPr/>
          </p:nvSpPr>
          <p:spPr>
            <a:xfrm rot="2700000">
              <a:off x="5652639" y="3555787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33149" y="356773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工作存在不足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433149" y="3957832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the presentation and make it into a film a wider field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77209" y="3646268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263149" y="4756329"/>
            <a:ext cx="4743393" cy="641001"/>
            <a:chOff x="5651363" y="4539374"/>
            <a:chExt cx="4743393" cy="641001"/>
          </a:xfrm>
        </p:grpSpPr>
        <p:sp>
          <p:nvSpPr>
            <p:cNvPr id="68" name="任意多边形 67"/>
            <p:cNvSpPr/>
            <p:nvPr/>
          </p:nvSpPr>
          <p:spPr>
            <a:xfrm rot="2700000">
              <a:off x="5652639" y="4538098"/>
              <a:ext cx="639854" cy="642405"/>
            </a:xfrm>
            <a:custGeom>
              <a:avLst/>
              <a:gdLst>
                <a:gd name="connsiteX0" fmla="*/ 490015 w 639854"/>
                <a:gd name="connsiteY0" fmla="*/ 139923 h 642405"/>
                <a:gd name="connsiteX1" fmla="*/ 497027 w 639854"/>
                <a:gd name="connsiteY1" fmla="*/ 142827 h 642405"/>
                <a:gd name="connsiteX2" fmla="*/ 499931 w 639854"/>
                <a:gd name="connsiteY2" fmla="*/ 149839 h 642405"/>
                <a:gd name="connsiteX3" fmla="*/ 499931 w 639854"/>
                <a:gd name="connsiteY3" fmla="*/ 139923 h 642405"/>
                <a:gd name="connsiteX4" fmla="*/ 0 w 639854"/>
                <a:gd name="connsiteY4" fmla="*/ 269028 h 642405"/>
                <a:gd name="connsiteX5" fmla="*/ 126280 w 639854"/>
                <a:gd name="connsiteY5" fmla="*/ 142749 h 642405"/>
                <a:gd name="connsiteX6" fmla="*/ 126280 w 639854"/>
                <a:gd name="connsiteY6" fmla="*/ 142749 h 642405"/>
                <a:gd name="connsiteX7" fmla="*/ 129106 w 639854"/>
                <a:gd name="connsiteY7" fmla="*/ 139923 h 642405"/>
                <a:gd name="connsiteX8" fmla="*/ 129106 w 639854"/>
                <a:gd name="connsiteY8" fmla="*/ 139923 h 642405"/>
                <a:gd name="connsiteX9" fmla="*/ 255385 w 639854"/>
                <a:gd name="connsiteY9" fmla="*/ 13643 h 642405"/>
                <a:gd name="connsiteX10" fmla="*/ 255386 w 639854"/>
                <a:gd name="connsiteY10" fmla="*/ 13643 h 642405"/>
                <a:gd name="connsiteX11" fmla="*/ 269029 w 639854"/>
                <a:gd name="connsiteY11" fmla="*/ 0 h 642405"/>
                <a:gd name="connsiteX12" fmla="*/ 593006 w 639854"/>
                <a:gd name="connsiteY12" fmla="*/ 0 h 642405"/>
                <a:gd name="connsiteX13" fmla="*/ 639854 w 639854"/>
                <a:gd name="connsiteY13" fmla="*/ 46848 h 642405"/>
                <a:gd name="connsiteX14" fmla="*/ 639854 w 639854"/>
                <a:gd name="connsiteY14" fmla="*/ 373376 h 642405"/>
                <a:gd name="connsiteX15" fmla="*/ 513574 w 639854"/>
                <a:gd name="connsiteY15" fmla="*/ 499656 h 642405"/>
                <a:gd name="connsiteX16" fmla="*/ 513575 w 639854"/>
                <a:gd name="connsiteY16" fmla="*/ 499655 h 642405"/>
                <a:gd name="connsiteX17" fmla="*/ 510748 w 639854"/>
                <a:gd name="connsiteY17" fmla="*/ 502482 h 642405"/>
                <a:gd name="connsiteX18" fmla="*/ 510748 w 639854"/>
                <a:gd name="connsiteY18" fmla="*/ 502482 h 642405"/>
                <a:gd name="connsiteX19" fmla="*/ 384469 w 639854"/>
                <a:gd name="connsiteY19" fmla="*/ 628762 h 642405"/>
                <a:gd name="connsiteX20" fmla="*/ 384469 w 639854"/>
                <a:gd name="connsiteY20" fmla="*/ 628761 h 642405"/>
                <a:gd name="connsiteX21" fmla="*/ 370825 w 639854"/>
                <a:gd name="connsiteY21" fmla="*/ 642405 h 642405"/>
                <a:gd name="connsiteX22" fmla="*/ 370825 w 639854"/>
                <a:gd name="connsiteY22" fmla="*/ 269028 h 6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9854" h="642405">
                  <a:moveTo>
                    <a:pt x="490015" y="139923"/>
                  </a:moveTo>
                  <a:lnTo>
                    <a:pt x="497027" y="142827"/>
                  </a:lnTo>
                  <a:lnTo>
                    <a:pt x="499931" y="149839"/>
                  </a:lnTo>
                  <a:lnTo>
                    <a:pt x="499931" y="139923"/>
                  </a:lnTo>
                  <a:close/>
                  <a:moveTo>
                    <a:pt x="0" y="269028"/>
                  </a:moveTo>
                  <a:lnTo>
                    <a:pt x="126280" y="142749"/>
                  </a:lnTo>
                  <a:lnTo>
                    <a:pt x="126280" y="142749"/>
                  </a:lnTo>
                  <a:lnTo>
                    <a:pt x="129106" y="139923"/>
                  </a:lnTo>
                  <a:lnTo>
                    <a:pt x="129106" y="139923"/>
                  </a:lnTo>
                  <a:lnTo>
                    <a:pt x="255385" y="13643"/>
                  </a:lnTo>
                  <a:lnTo>
                    <a:pt x="255386" y="13643"/>
                  </a:lnTo>
                  <a:lnTo>
                    <a:pt x="269029" y="0"/>
                  </a:lnTo>
                  <a:lnTo>
                    <a:pt x="593006" y="0"/>
                  </a:lnTo>
                  <a:cubicBezTo>
                    <a:pt x="618879" y="0"/>
                    <a:pt x="639854" y="20975"/>
                    <a:pt x="639854" y="46848"/>
                  </a:cubicBezTo>
                  <a:lnTo>
                    <a:pt x="639854" y="373376"/>
                  </a:lnTo>
                  <a:lnTo>
                    <a:pt x="513574" y="499656"/>
                  </a:lnTo>
                  <a:lnTo>
                    <a:pt x="513575" y="499655"/>
                  </a:lnTo>
                  <a:lnTo>
                    <a:pt x="510748" y="502482"/>
                  </a:lnTo>
                  <a:lnTo>
                    <a:pt x="510748" y="502482"/>
                  </a:lnTo>
                  <a:lnTo>
                    <a:pt x="384469" y="628762"/>
                  </a:lnTo>
                  <a:lnTo>
                    <a:pt x="384469" y="628761"/>
                  </a:lnTo>
                  <a:lnTo>
                    <a:pt x="370825" y="642405"/>
                  </a:lnTo>
                  <a:lnTo>
                    <a:pt x="370825" y="269028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433149" y="454405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明年工作计划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433149" y="493415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/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the presentation and make it into a film a wider field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977209" y="4622590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400" b="1" i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860090" y="56852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32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任意多边形 75"/>
          <p:cNvSpPr/>
          <p:nvPr/>
        </p:nvSpPr>
        <p:spPr>
          <a:xfrm rot="2700000">
            <a:off x="3427329" y="2269748"/>
            <a:ext cx="593302" cy="596266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1" grpId="0" animBg="1"/>
      <p:bldP spid="42" grpId="0" animBg="1"/>
      <p:bldP spid="33" grpId="0" animBg="1"/>
      <p:bldP spid="38" grpId="0" animBg="1"/>
      <p:bldP spid="31" grpId="0" animBg="1"/>
      <p:bldP spid="69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453902" y="2155826"/>
            <a:ext cx="9305120" cy="3872099"/>
            <a:chOff x="1453902" y="2155826"/>
            <a:chExt cx="9305120" cy="3872099"/>
          </a:xfrm>
        </p:grpSpPr>
        <p:grpSp>
          <p:nvGrpSpPr>
            <p:cNvPr id="3" name="63fc4cda-4868-445b-9df9-5ac8f294e4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453902" y="2155826"/>
              <a:ext cx="9305120" cy="3419474"/>
              <a:chOff x="2211756" y="1529403"/>
              <a:chExt cx="7789417" cy="2862479"/>
            </a:xfrm>
          </p:grpSpPr>
          <p:sp>
            <p:nvSpPr>
              <p:cNvPr id="5" name="ïṧḷîḍê"/>
              <p:cNvSpPr>
                <a:spLocks/>
              </p:cNvSpPr>
              <p:nvPr/>
            </p:nvSpPr>
            <p:spPr bwMode="auto">
              <a:xfrm>
                <a:off x="2211756" y="3180066"/>
                <a:ext cx="2026533" cy="1211815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iṡḷíḑe"/>
              <p:cNvSpPr>
                <a:spLocks/>
              </p:cNvSpPr>
              <p:nvPr/>
            </p:nvSpPr>
            <p:spPr bwMode="auto">
              <a:xfrm>
                <a:off x="2818432" y="1531203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40%</a:t>
                </a:r>
              </a:p>
            </p:txBody>
          </p:sp>
          <p:sp>
            <p:nvSpPr>
              <p:cNvPr id="8" name="ïṧlïḑé"/>
              <p:cNvSpPr>
                <a:spLocks/>
              </p:cNvSpPr>
              <p:nvPr/>
            </p:nvSpPr>
            <p:spPr bwMode="auto">
              <a:xfrm>
                <a:off x="364231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ṥḷíḓê"/>
              <p:cNvSpPr>
                <a:spLocks/>
              </p:cNvSpPr>
              <p:nvPr/>
            </p:nvSpPr>
            <p:spPr bwMode="auto">
              <a:xfrm>
                <a:off x="4237217" y="1566028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30%</a:t>
                </a:r>
              </a:p>
            </p:txBody>
          </p:sp>
          <p:sp>
            <p:nvSpPr>
              <p:cNvPr id="11" name="îŝḷîḍé"/>
              <p:cNvSpPr>
                <a:spLocks/>
              </p:cNvSpPr>
              <p:nvPr/>
            </p:nvSpPr>
            <p:spPr bwMode="auto">
              <a:xfrm>
                <a:off x="6523755" y="3005349"/>
                <a:ext cx="2026533" cy="138653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$ľíḓe"/>
              <p:cNvSpPr>
                <a:spLocks/>
              </p:cNvSpPr>
              <p:nvPr/>
            </p:nvSpPr>
            <p:spPr bwMode="auto">
              <a:xfrm>
                <a:off x="7142200" y="1534187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65%</a:t>
                </a:r>
              </a:p>
            </p:txBody>
          </p:sp>
          <p:sp>
            <p:nvSpPr>
              <p:cNvPr id="14" name="ïsḷïdè"/>
              <p:cNvSpPr>
                <a:spLocks/>
              </p:cNvSpPr>
              <p:nvPr/>
            </p:nvSpPr>
            <p:spPr bwMode="auto">
              <a:xfrm>
                <a:off x="5042907" y="2426683"/>
                <a:ext cx="2027602" cy="1965199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îşlíḋe"/>
              <p:cNvSpPr>
                <a:spLocks/>
              </p:cNvSpPr>
              <p:nvPr/>
            </p:nvSpPr>
            <p:spPr bwMode="auto">
              <a:xfrm>
                <a:off x="5653115" y="1529403"/>
                <a:ext cx="797552" cy="223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85%</a:t>
                </a:r>
              </a:p>
            </p:txBody>
          </p:sp>
          <p:sp>
            <p:nvSpPr>
              <p:cNvPr id="17" name="iŝḻîḍe"/>
              <p:cNvSpPr>
                <a:spLocks/>
              </p:cNvSpPr>
              <p:nvPr/>
            </p:nvSpPr>
            <p:spPr bwMode="auto">
              <a:xfrm>
                <a:off x="797464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íṡḻîďê"/>
              <p:cNvSpPr>
                <a:spLocks/>
              </p:cNvSpPr>
              <p:nvPr/>
            </p:nvSpPr>
            <p:spPr bwMode="auto">
              <a:xfrm>
                <a:off x="8605926" y="1539123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5"/>
                    </a:solidFill>
                    <a:latin typeface="Century Gothic" panose="020B0502020202020204" pitchFamily="34" charset="0"/>
                  </a:rPr>
                  <a:t>35%</a:t>
                </a: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 flipV="1">
              <a:off x="2664335" y="2606107"/>
              <a:ext cx="0" cy="141725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437325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041270" y="2606107"/>
              <a:ext cx="0" cy="48761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829234" y="2606107"/>
              <a:ext cx="0" cy="1142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955208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1730871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425730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117393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891507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624712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29" name="组合 1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133" name="任意多边形 1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 1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586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b0c6baf-35f5-46ae-b9f3-94339fc7467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37718" y="1830840"/>
            <a:ext cx="8469088" cy="3817662"/>
            <a:chOff x="1837718" y="1830839"/>
            <a:chExt cx="8469090" cy="3817663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4447549" y="1847003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7651159" y="1830839"/>
              <a:ext cx="0" cy="380149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śľiḑè"/>
            <p:cNvSpPr/>
            <p:nvPr/>
          </p:nvSpPr>
          <p:spPr>
            <a:xfrm>
              <a:off x="1946563" y="2452467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ḻíďé"/>
            <p:cNvSpPr/>
            <p:nvPr/>
          </p:nvSpPr>
          <p:spPr>
            <a:xfrm>
              <a:off x="2328714" y="2601676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ṥlïdé"/>
            <p:cNvSpPr/>
            <p:nvPr/>
          </p:nvSpPr>
          <p:spPr>
            <a:xfrm>
              <a:off x="2897536" y="261812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ṧľïḑe"/>
            <p:cNvSpPr/>
            <p:nvPr/>
          </p:nvSpPr>
          <p:spPr>
            <a:xfrm>
              <a:off x="2245190" y="3112932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ḻïḓê"/>
            <p:cNvSpPr/>
            <p:nvPr/>
          </p:nvSpPr>
          <p:spPr>
            <a:xfrm>
              <a:off x="2814012" y="3129378"/>
              <a:ext cx="800117" cy="800117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ṧ1íḋe"/>
            <p:cNvSpPr>
              <a:spLocks/>
            </p:cNvSpPr>
            <p:nvPr/>
          </p:nvSpPr>
          <p:spPr bwMode="auto">
            <a:xfrm>
              <a:off x="1837718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ṩļíḓe"/>
            <p:cNvSpPr/>
            <p:nvPr/>
          </p:nvSpPr>
          <p:spPr>
            <a:xfrm>
              <a:off x="5149213" y="244289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ṡḻïďê"/>
            <p:cNvSpPr/>
            <p:nvPr/>
          </p:nvSpPr>
          <p:spPr>
            <a:xfrm>
              <a:off x="6428785" y="2301463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íḓè"/>
            <p:cNvSpPr/>
            <p:nvPr/>
          </p:nvSpPr>
          <p:spPr>
            <a:xfrm>
              <a:off x="5518911" y="2601676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ḷíde"/>
            <p:cNvSpPr/>
            <p:nvPr/>
          </p:nvSpPr>
          <p:spPr>
            <a:xfrm>
              <a:off x="6087733" y="261812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1ide"/>
            <p:cNvSpPr/>
            <p:nvPr/>
          </p:nvSpPr>
          <p:spPr>
            <a:xfrm>
              <a:off x="5435387" y="3112932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ṡliḍé"/>
            <p:cNvSpPr/>
            <p:nvPr/>
          </p:nvSpPr>
          <p:spPr>
            <a:xfrm>
              <a:off x="6004209" y="3129378"/>
              <a:ext cx="800117" cy="800117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1íḋe"/>
            <p:cNvSpPr>
              <a:spLocks/>
            </p:cNvSpPr>
            <p:nvPr/>
          </p:nvSpPr>
          <p:spPr bwMode="auto">
            <a:xfrm>
              <a:off x="5027915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ļiḍé"/>
            <p:cNvSpPr/>
            <p:nvPr/>
          </p:nvSpPr>
          <p:spPr>
            <a:xfrm>
              <a:off x="9419273" y="232103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šḻîḓe"/>
            <p:cNvSpPr/>
            <p:nvPr/>
          </p:nvSpPr>
          <p:spPr>
            <a:xfrm>
              <a:off x="8240531" y="244289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ľídê"/>
            <p:cNvSpPr/>
            <p:nvPr/>
          </p:nvSpPr>
          <p:spPr>
            <a:xfrm>
              <a:off x="8829902" y="193164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ŝlïḋé"/>
            <p:cNvSpPr/>
            <p:nvPr/>
          </p:nvSpPr>
          <p:spPr>
            <a:xfrm>
              <a:off x="8610229" y="2601676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$ḷíḍé"/>
            <p:cNvSpPr/>
            <p:nvPr/>
          </p:nvSpPr>
          <p:spPr>
            <a:xfrm>
              <a:off x="9179051" y="261812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ḻîḋê"/>
            <p:cNvSpPr/>
            <p:nvPr/>
          </p:nvSpPr>
          <p:spPr>
            <a:xfrm>
              <a:off x="8526705" y="3112932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$ľîḍe"/>
            <p:cNvSpPr/>
            <p:nvPr/>
          </p:nvSpPr>
          <p:spPr>
            <a:xfrm>
              <a:off x="9095527" y="3129378"/>
              <a:ext cx="800117" cy="800117"/>
            </a:xfrm>
            <a:prstGeom prst="ellipse">
              <a:avLst/>
            </a:pr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ļiḓè"/>
            <p:cNvSpPr>
              <a:spLocks/>
            </p:cNvSpPr>
            <p:nvPr/>
          </p:nvSpPr>
          <p:spPr bwMode="auto">
            <a:xfrm>
              <a:off x="8119233" y="2900602"/>
              <a:ext cx="2187575" cy="1066800"/>
            </a:xfrm>
            <a:custGeom>
              <a:avLst/>
              <a:gdLst>
                <a:gd name="T0" fmla="*/ 696 w 726"/>
                <a:gd name="T1" fmla="*/ 0 h 353"/>
                <a:gd name="T2" fmla="*/ 31 w 726"/>
                <a:gd name="T3" fmla="*/ 0 h 353"/>
                <a:gd name="T4" fmla="*/ 52 w 726"/>
                <a:gd name="T5" fmla="*/ 75 h 353"/>
                <a:gd name="T6" fmla="*/ 66 w 726"/>
                <a:gd name="T7" fmla="*/ 75 h 353"/>
                <a:gd name="T8" fmla="*/ 105 w 726"/>
                <a:gd name="T9" fmla="*/ 324 h 353"/>
                <a:gd name="T10" fmla="*/ 139 w 726"/>
                <a:gd name="T11" fmla="*/ 353 h 353"/>
                <a:gd name="T12" fmla="*/ 588 w 726"/>
                <a:gd name="T13" fmla="*/ 353 h 353"/>
                <a:gd name="T14" fmla="*/ 621 w 726"/>
                <a:gd name="T15" fmla="*/ 324 h 353"/>
                <a:gd name="T16" fmla="*/ 660 w 726"/>
                <a:gd name="T17" fmla="*/ 75 h 353"/>
                <a:gd name="T18" fmla="*/ 674 w 726"/>
                <a:gd name="T19" fmla="*/ 75 h 353"/>
                <a:gd name="T20" fmla="*/ 696 w 726"/>
                <a:gd name="T21" fmla="*/ 0 h 353"/>
                <a:gd name="T22" fmla="*/ 523 w 726"/>
                <a:gd name="T23" fmla="*/ 303 h 353"/>
                <a:gd name="T24" fmla="*/ 203 w 726"/>
                <a:gd name="T25" fmla="*/ 303 h 353"/>
                <a:gd name="T26" fmla="*/ 182 w 726"/>
                <a:gd name="T27" fmla="*/ 282 h 353"/>
                <a:gd name="T28" fmla="*/ 203 w 726"/>
                <a:gd name="T29" fmla="*/ 260 h 353"/>
                <a:gd name="T30" fmla="*/ 523 w 726"/>
                <a:gd name="T31" fmla="*/ 260 h 353"/>
                <a:gd name="T32" fmla="*/ 544 w 726"/>
                <a:gd name="T33" fmla="*/ 282 h 353"/>
                <a:gd name="T34" fmla="*/ 523 w 726"/>
                <a:gd name="T35" fmla="*/ 303 h 353"/>
                <a:gd name="T36" fmla="*/ 550 w 726"/>
                <a:gd name="T37" fmla="*/ 201 h 353"/>
                <a:gd name="T38" fmla="*/ 176 w 726"/>
                <a:gd name="T39" fmla="*/ 201 h 353"/>
                <a:gd name="T40" fmla="*/ 155 w 726"/>
                <a:gd name="T41" fmla="*/ 180 h 353"/>
                <a:gd name="T42" fmla="*/ 176 w 726"/>
                <a:gd name="T43" fmla="*/ 159 h 353"/>
                <a:gd name="T44" fmla="*/ 550 w 726"/>
                <a:gd name="T45" fmla="*/ 159 h 353"/>
                <a:gd name="T46" fmla="*/ 572 w 726"/>
                <a:gd name="T47" fmla="*/ 180 h 353"/>
                <a:gd name="T48" fmla="*/ 550 w 726"/>
                <a:gd name="T49" fmla="*/ 201 h 353"/>
                <a:gd name="T50" fmla="*/ 578 w 726"/>
                <a:gd name="T51" fmla="*/ 102 h 353"/>
                <a:gd name="T52" fmla="*/ 149 w 726"/>
                <a:gd name="T53" fmla="*/ 102 h 353"/>
                <a:gd name="T54" fmla="*/ 128 w 726"/>
                <a:gd name="T55" fmla="*/ 80 h 353"/>
                <a:gd name="T56" fmla="*/ 149 w 726"/>
                <a:gd name="T57" fmla="*/ 59 h 353"/>
                <a:gd name="T58" fmla="*/ 578 w 726"/>
                <a:gd name="T59" fmla="*/ 59 h 353"/>
                <a:gd name="T60" fmla="*/ 599 w 726"/>
                <a:gd name="T61" fmla="*/ 80 h 353"/>
                <a:gd name="T62" fmla="*/ 578 w 726"/>
                <a:gd name="T63" fmla="*/ 10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6" h="353">
                  <a:moveTo>
                    <a:pt x="696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18"/>
                    <a:pt x="8" y="75"/>
                    <a:pt x="52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5" y="324"/>
                    <a:pt x="105" y="324"/>
                    <a:pt x="105" y="324"/>
                  </a:cubicBezTo>
                  <a:cubicBezTo>
                    <a:pt x="108" y="340"/>
                    <a:pt x="123" y="353"/>
                    <a:pt x="139" y="353"/>
                  </a:cubicBezTo>
                  <a:cubicBezTo>
                    <a:pt x="588" y="353"/>
                    <a:pt x="588" y="353"/>
                    <a:pt x="588" y="353"/>
                  </a:cubicBezTo>
                  <a:cubicBezTo>
                    <a:pt x="604" y="353"/>
                    <a:pt x="619" y="340"/>
                    <a:pt x="621" y="324"/>
                  </a:cubicBezTo>
                  <a:cubicBezTo>
                    <a:pt x="634" y="241"/>
                    <a:pt x="647" y="158"/>
                    <a:pt x="660" y="75"/>
                  </a:cubicBezTo>
                  <a:cubicBezTo>
                    <a:pt x="674" y="75"/>
                    <a:pt x="674" y="75"/>
                    <a:pt x="674" y="75"/>
                  </a:cubicBezTo>
                  <a:cubicBezTo>
                    <a:pt x="719" y="75"/>
                    <a:pt x="726" y="18"/>
                    <a:pt x="696" y="0"/>
                  </a:cubicBezTo>
                  <a:close/>
                  <a:moveTo>
                    <a:pt x="523" y="303"/>
                  </a:moveTo>
                  <a:cubicBezTo>
                    <a:pt x="203" y="303"/>
                    <a:pt x="203" y="303"/>
                    <a:pt x="203" y="303"/>
                  </a:cubicBezTo>
                  <a:cubicBezTo>
                    <a:pt x="192" y="303"/>
                    <a:pt x="182" y="293"/>
                    <a:pt x="182" y="282"/>
                  </a:cubicBezTo>
                  <a:cubicBezTo>
                    <a:pt x="182" y="270"/>
                    <a:pt x="192" y="260"/>
                    <a:pt x="203" y="260"/>
                  </a:cubicBezTo>
                  <a:cubicBezTo>
                    <a:pt x="523" y="260"/>
                    <a:pt x="523" y="260"/>
                    <a:pt x="523" y="260"/>
                  </a:cubicBezTo>
                  <a:cubicBezTo>
                    <a:pt x="535" y="260"/>
                    <a:pt x="544" y="270"/>
                    <a:pt x="544" y="282"/>
                  </a:cubicBezTo>
                  <a:cubicBezTo>
                    <a:pt x="544" y="293"/>
                    <a:pt x="535" y="303"/>
                    <a:pt x="523" y="303"/>
                  </a:cubicBezTo>
                  <a:close/>
                  <a:moveTo>
                    <a:pt x="550" y="201"/>
                  </a:moveTo>
                  <a:cubicBezTo>
                    <a:pt x="176" y="201"/>
                    <a:pt x="176" y="201"/>
                    <a:pt x="176" y="201"/>
                  </a:cubicBezTo>
                  <a:cubicBezTo>
                    <a:pt x="164" y="201"/>
                    <a:pt x="155" y="192"/>
                    <a:pt x="155" y="180"/>
                  </a:cubicBezTo>
                  <a:cubicBezTo>
                    <a:pt x="155" y="168"/>
                    <a:pt x="164" y="159"/>
                    <a:pt x="176" y="159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62" y="159"/>
                    <a:pt x="572" y="168"/>
                    <a:pt x="572" y="180"/>
                  </a:cubicBezTo>
                  <a:cubicBezTo>
                    <a:pt x="572" y="192"/>
                    <a:pt x="562" y="201"/>
                    <a:pt x="550" y="201"/>
                  </a:cubicBezTo>
                  <a:close/>
                  <a:moveTo>
                    <a:pt x="578" y="102"/>
                  </a:moveTo>
                  <a:cubicBezTo>
                    <a:pt x="149" y="102"/>
                    <a:pt x="149" y="102"/>
                    <a:pt x="149" y="102"/>
                  </a:cubicBezTo>
                  <a:cubicBezTo>
                    <a:pt x="137" y="102"/>
                    <a:pt x="128" y="92"/>
                    <a:pt x="128" y="80"/>
                  </a:cubicBezTo>
                  <a:cubicBezTo>
                    <a:pt x="128" y="69"/>
                    <a:pt x="137" y="59"/>
                    <a:pt x="149" y="59"/>
                  </a:cubicBezTo>
                  <a:cubicBezTo>
                    <a:pt x="578" y="59"/>
                    <a:pt x="578" y="59"/>
                    <a:pt x="578" y="59"/>
                  </a:cubicBezTo>
                  <a:cubicBezTo>
                    <a:pt x="589" y="59"/>
                    <a:pt x="599" y="69"/>
                    <a:pt x="599" y="80"/>
                  </a:cubicBezTo>
                  <a:cubicBezTo>
                    <a:pt x="599" y="92"/>
                    <a:pt x="589" y="102"/>
                    <a:pt x="57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7" name="îSḻíḓê"/>
            <p:cNvGrpSpPr/>
            <p:nvPr/>
          </p:nvGrpSpPr>
          <p:grpSpPr>
            <a:xfrm>
              <a:off x="2099555" y="4407568"/>
              <a:ext cx="7992890" cy="340519"/>
              <a:chOff x="1320470" y="4447035"/>
              <a:chExt cx="9455460" cy="340519"/>
            </a:xfrm>
          </p:grpSpPr>
          <p:sp>
            <p:nvSpPr>
              <p:cNvPr id="28" name="íṣ1íḋè"/>
              <p:cNvSpPr txBox="1"/>
              <p:nvPr/>
            </p:nvSpPr>
            <p:spPr>
              <a:xfrm>
                <a:off x="1320470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ïśḻiḓe"/>
              <p:cNvSpPr txBox="1"/>
              <p:nvPr/>
            </p:nvSpPr>
            <p:spPr>
              <a:xfrm>
                <a:off x="5110289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ïśļíḋè"/>
              <p:cNvSpPr txBox="1"/>
              <p:nvPr/>
            </p:nvSpPr>
            <p:spPr>
              <a:xfrm>
                <a:off x="8852727" y="4447035"/>
                <a:ext cx="1923203" cy="34051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</p:spPr>
            <p:txBody>
              <a:bodyPr wrap="none">
                <a:normAutofit fontScale="85000" lnSpcReduction="20000"/>
              </a:bodyPr>
              <a:lstStyle/>
              <a:p>
                <a:pPr algn="ctr"/>
                <a:endParaRPr lang="zh-CN" altLang="en-US" sz="14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5" name="组合 3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9" name="任意多边形 3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1864614" y="4404355"/>
            <a:ext cx="2133781" cy="1256847"/>
            <a:chOff x="1658314" y="2260035"/>
            <a:chExt cx="2133781" cy="1256847"/>
          </a:xfrm>
        </p:grpSpPr>
        <p:sp>
          <p:nvSpPr>
            <p:cNvPr id="42" name="文本框 41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049304" y="4404355"/>
            <a:ext cx="2133781" cy="1256847"/>
            <a:chOff x="1658314" y="2260035"/>
            <a:chExt cx="2133781" cy="1256847"/>
          </a:xfrm>
        </p:grpSpPr>
        <p:sp>
          <p:nvSpPr>
            <p:cNvPr id="45" name="文本框 44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12691" y="4404355"/>
            <a:ext cx="2133781" cy="1256847"/>
            <a:chOff x="1658314" y="2260035"/>
            <a:chExt cx="2133781" cy="1256847"/>
          </a:xfrm>
        </p:grpSpPr>
        <p:sp>
          <p:nvSpPr>
            <p:cNvPr id="48" name="文本框 47"/>
            <p:cNvSpPr txBox="1"/>
            <p:nvPr/>
          </p:nvSpPr>
          <p:spPr>
            <a:xfrm>
              <a:off x="1658314" y="226003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57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815518" y="2200275"/>
            <a:ext cx="4586846" cy="3166164"/>
            <a:chOff x="3815518" y="2200275"/>
            <a:chExt cx="4586846" cy="3166164"/>
          </a:xfrm>
        </p:grpSpPr>
        <p:grpSp>
          <p:nvGrpSpPr>
            <p:cNvPr id="4" name="iSľidê"/>
            <p:cNvGrpSpPr/>
            <p:nvPr/>
          </p:nvGrpSpPr>
          <p:grpSpPr>
            <a:xfrm>
              <a:off x="4538775" y="2200275"/>
              <a:ext cx="3083130" cy="3166164"/>
              <a:chOff x="1038732" y="1974573"/>
              <a:chExt cx="3448493" cy="3541368"/>
            </a:xfrm>
          </p:grpSpPr>
          <p:sp>
            <p:nvSpPr>
              <p:cNvPr id="39" name="iṥļíḓe"/>
              <p:cNvSpPr/>
              <p:nvPr/>
            </p:nvSpPr>
            <p:spPr>
              <a:xfrm>
                <a:off x="1038732" y="2067448"/>
                <a:ext cx="3448493" cy="3448493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îşḷiďe"/>
              <p:cNvSpPr/>
              <p:nvPr/>
            </p:nvSpPr>
            <p:spPr>
              <a:xfrm>
                <a:off x="1349735" y="2378451"/>
                <a:ext cx="2826487" cy="2826487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ṧḷiďê"/>
              <p:cNvSpPr/>
              <p:nvPr/>
            </p:nvSpPr>
            <p:spPr>
              <a:xfrm>
                <a:off x="1661126" y="2689842"/>
                <a:ext cx="2203704" cy="2203704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ŝḷîdè"/>
              <p:cNvSpPr/>
              <p:nvPr/>
            </p:nvSpPr>
            <p:spPr>
              <a:xfrm>
                <a:off x="1972022" y="3000738"/>
                <a:ext cx="1581912" cy="1581912"/>
              </a:xfrm>
              <a:prstGeom prst="ellipse">
                <a:avLst/>
              </a:prstGeom>
              <a:noFill/>
              <a:ln w="190500" cap="rnd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ṥ1îḑè"/>
              <p:cNvSpPr/>
              <p:nvPr/>
            </p:nvSpPr>
            <p:spPr>
              <a:xfrm rot="16200000">
                <a:off x="1038732" y="2067448"/>
                <a:ext cx="3448493" cy="3448493"/>
              </a:xfrm>
              <a:prstGeom prst="arc">
                <a:avLst>
                  <a:gd name="adj1" fmla="val 16200000"/>
                  <a:gd name="adj2" fmla="val 3311219"/>
                </a:avLst>
              </a:prstGeom>
              <a:noFill/>
              <a:ln w="1905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ḻïḑè"/>
              <p:cNvSpPr/>
              <p:nvPr/>
            </p:nvSpPr>
            <p:spPr>
              <a:xfrm rot="16200000">
                <a:off x="1349735" y="2378451"/>
                <a:ext cx="2826487" cy="2826487"/>
              </a:xfrm>
              <a:prstGeom prst="arc">
                <a:avLst>
                  <a:gd name="adj1" fmla="val 16200000"/>
                  <a:gd name="adj2" fmla="val 5572200"/>
                </a:avLst>
              </a:prstGeom>
              <a:noFill/>
              <a:ln w="1905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Sḷiḍé"/>
              <p:cNvSpPr/>
              <p:nvPr/>
            </p:nvSpPr>
            <p:spPr>
              <a:xfrm rot="16200000">
                <a:off x="1661126" y="2689842"/>
                <a:ext cx="2203704" cy="2203704"/>
              </a:xfrm>
              <a:prstGeom prst="arc">
                <a:avLst>
                  <a:gd name="adj1" fmla="val 16200000"/>
                  <a:gd name="adj2" fmla="val 8461535"/>
                </a:avLst>
              </a:prstGeom>
              <a:noFill/>
              <a:ln w="190500" cap="rnd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ṣľíḑè"/>
              <p:cNvSpPr/>
              <p:nvPr/>
            </p:nvSpPr>
            <p:spPr>
              <a:xfrm rot="16200000">
                <a:off x="1972022" y="3000738"/>
                <a:ext cx="1581912" cy="1581912"/>
              </a:xfrm>
              <a:prstGeom prst="arc">
                <a:avLst>
                  <a:gd name="adj1" fmla="val 16200000"/>
                  <a:gd name="adj2" fmla="val 13375041"/>
                </a:avLst>
              </a:prstGeom>
              <a:noFill/>
              <a:ln w="1905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iṥ1iḍe"/>
              <p:cNvSpPr txBox="1"/>
              <p:nvPr/>
            </p:nvSpPr>
            <p:spPr>
              <a:xfrm>
                <a:off x="2598136" y="1974573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48" name="iṩľiḑe"/>
              <p:cNvSpPr txBox="1"/>
              <p:nvPr/>
            </p:nvSpPr>
            <p:spPr>
              <a:xfrm>
                <a:off x="2598136" y="2287596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02</a:t>
                </a:r>
              </a:p>
            </p:txBody>
          </p:sp>
          <p:sp>
            <p:nvSpPr>
              <p:cNvPr id="49" name="ïşlíḓe"/>
              <p:cNvSpPr txBox="1"/>
              <p:nvPr/>
            </p:nvSpPr>
            <p:spPr>
              <a:xfrm>
                <a:off x="2598136" y="2598492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03</a:t>
                </a:r>
              </a:p>
            </p:txBody>
          </p:sp>
          <p:sp>
            <p:nvSpPr>
              <p:cNvPr id="50" name="iṧlíḓê"/>
              <p:cNvSpPr txBox="1"/>
              <p:nvPr/>
            </p:nvSpPr>
            <p:spPr>
              <a:xfrm>
                <a:off x="2598136" y="2895780"/>
                <a:ext cx="335348" cy="24622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04</a:t>
                </a:r>
              </a:p>
            </p:txBody>
          </p:sp>
        </p:grpSp>
        <p:grpSp>
          <p:nvGrpSpPr>
            <p:cNvPr id="6" name="îSḷíḋê"/>
            <p:cNvGrpSpPr/>
            <p:nvPr/>
          </p:nvGrpSpPr>
          <p:grpSpPr>
            <a:xfrm>
              <a:off x="3815518" y="2347910"/>
              <a:ext cx="437958" cy="437958"/>
              <a:chOff x="1427243" y="1987229"/>
              <a:chExt cx="1016000" cy="1016000"/>
            </a:xfrm>
            <a:effectLst/>
          </p:grpSpPr>
          <p:sp>
            <p:nvSpPr>
              <p:cNvPr id="37" name="išľiďé"/>
              <p:cNvSpPr/>
              <p:nvPr/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śḻïḓe"/>
              <p:cNvSpPr>
                <a:spLocks/>
              </p:cNvSpPr>
              <p:nvPr/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íşḻíḍè"/>
            <p:cNvGrpSpPr/>
            <p:nvPr/>
          </p:nvGrpSpPr>
          <p:grpSpPr>
            <a:xfrm>
              <a:off x="3815518" y="4194780"/>
              <a:ext cx="437958" cy="437958"/>
              <a:chOff x="1427243" y="3314803"/>
              <a:chExt cx="1016000" cy="1016000"/>
            </a:xfrm>
            <a:effectLst/>
          </p:grpSpPr>
          <p:sp>
            <p:nvSpPr>
              <p:cNvPr id="35" name="iṡľïḑe"/>
              <p:cNvSpPr/>
              <p:nvPr/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śľíḋè"/>
              <p:cNvSpPr>
                <a:spLocks/>
              </p:cNvSpPr>
              <p:nvPr/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íšlïḓe"/>
            <p:cNvGrpSpPr/>
            <p:nvPr/>
          </p:nvGrpSpPr>
          <p:grpSpPr>
            <a:xfrm>
              <a:off x="7964406" y="4194780"/>
              <a:ext cx="437958" cy="437958"/>
              <a:chOff x="6262908" y="3314803"/>
              <a:chExt cx="1016000" cy="1016000"/>
            </a:xfrm>
            <a:effectLst/>
          </p:grpSpPr>
          <p:sp>
            <p:nvSpPr>
              <p:cNvPr id="28" name="îś1iḑè"/>
              <p:cNvSpPr/>
              <p:nvPr/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9" name="ï$líḋe"/>
              <p:cNvGrpSpPr>
                <a:grpSpLocks/>
              </p:cNvGrpSpPr>
              <p:nvPr/>
            </p:nvGrpSpPr>
            <p:grpSpPr bwMode="auto">
              <a:xfrm>
                <a:off x="6582682" y="3643499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30" name="íṧļïḓê"/>
                <p:cNvSpPr>
                  <a:spLocks/>
                </p:cNvSpPr>
                <p:nvPr/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ṥḻïḓe"/>
                <p:cNvSpPr>
                  <a:spLocks/>
                </p:cNvSpPr>
                <p:nvPr/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şļidè"/>
                <p:cNvSpPr>
                  <a:spLocks/>
                </p:cNvSpPr>
                <p:nvPr/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ş1ide"/>
                <p:cNvSpPr>
                  <a:spLocks/>
                </p:cNvSpPr>
                <p:nvPr/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is1íḓe"/>
                <p:cNvSpPr>
                  <a:spLocks/>
                </p:cNvSpPr>
                <p:nvPr/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3" name="ísliḑe"/>
            <p:cNvGrpSpPr/>
            <p:nvPr/>
          </p:nvGrpSpPr>
          <p:grpSpPr>
            <a:xfrm>
              <a:off x="7964406" y="2347910"/>
              <a:ext cx="437958" cy="437958"/>
              <a:chOff x="6262908" y="1987229"/>
              <a:chExt cx="1016000" cy="1016000"/>
            </a:xfrm>
            <a:effectLst/>
          </p:grpSpPr>
          <p:sp>
            <p:nvSpPr>
              <p:cNvPr id="18" name="îšḻíďe"/>
              <p:cNvSpPr/>
              <p:nvPr/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9" name="îṩlïdé"/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20" name="ïṧļîḋé"/>
                <p:cNvSpPr>
                  <a:spLocks/>
                </p:cNvSpPr>
                <p:nvPr/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ṩļide"/>
                <p:cNvSpPr>
                  <a:spLocks/>
                </p:cNvSpPr>
                <p:nvPr/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ṥ1îḑé"/>
                <p:cNvSpPr>
                  <a:spLocks/>
                </p:cNvSpPr>
                <p:nvPr/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$ḷîďé"/>
                <p:cNvSpPr>
                  <a:spLocks/>
                </p:cNvSpPr>
                <p:nvPr/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sḷïḋê"/>
                <p:cNvSpPr>
                  <a:spLocks/>
                </p:cNvSpPr>
                <p:nvPr/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ṧ1ídè"/>
                <p:cNvSpPr>
                  <a:spLocks/>
                </p:cNvSpPr>
                <p:nvPr/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ïšļíďé"/>
                <p:cNvSpPr>
                  <a:spLocks/>
                </p:cNvSpPr>
                <p:nvPr/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S1ïḑe"/>
                <p:cNvSpPr>
                  <a:spLocks/>
                </p:cNvSpPr>
                <p:nvPr/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51" name="组合 50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52" name="组合 51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56" name="任意多边形 55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8509531" y="2330971"/>
            <a:ext cx="2784999" cy="1272912"/>
            <a:chOff x="1541719" y="2349127"/>
            <a:chExt cx="2784999" cy="1272912"/>
          </a:xfrm>
        </p:grpSpPr>
        <p:sp>
          <p:nvSpPr>
            <p:cNvPr id="59" name="文本框 5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09531" y="4228757"/>
            <a:ext cx="2784999" cy="1272912"/>
            <a:chOff x="1541719" y="2349127"/>
            <a:chExt cx="2784999" cy="1272912"/>
          </a:xfrm>
        </p:grpSpPr>
        <p:sp>
          <p:nvSpPr>
            <p:cNvPr id="62" name="文本框 6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15795" y="2330971"/>
            <a:ext cx="2784999" cy="1272912"/>
            <a:chOff x="1541719" y="2349127"/>
            <a:chExt cx="2784999" cy="1272912"/>
          </a:xfrm>
        </p:grpSpPr>
        <p:sp>
          <p:nvSpPr>
            <p:cNvPr id="65" name="文本框 64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15795" y="4228757"/>
            <a:ext cx="2784999" cy="1272912"/>
            <a:chOff x="1541719" y="2349127"/>
            <a:chExt cx="2784999" cy="1272912"/>
          </a:xfrm>
        </p:grpSpPr>
        <p:sp>
          <p:nvSpPr>
            <p:cNvPr id="68" name="文本框 6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31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1111346" y="5183445"/>
            <a:ext cx="10001154" cy="918575"/>
            <a:chOff x="1595130" y="4174910"/>
            <a:chExt cx="10001154" cy="918575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F1CE47A-FE21-493F-98C5-F1CF77F83D1F}"/>
                </a:ext>
              </a:extLst>
            </p:cNvPr>
            <p:cNvCxnSpPr>
              <a:cxnSpLocks/>
            </p:cNvCxnSpPr>
            <p:nvPr/>
          </p:nvCxnSpPr>
          <p:spPr>
            <a:xfrm>
              <a:off x="1697173" y="4553767"/>
              <a:ext cx="968268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1595130" y="4174910"/>
              <a:ext cx="10001154" cy="918575"/>
              <a:chOff x="1085272" y="2339602"/>
              <a:chExt cx="10001154" cy="9185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3" y="2339602"/>
                <a:ext cx="41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标题文字添加此处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2" y="2744831"/>
                <a:ext cx="10001154" cy="513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print the presentation and make it into a film to be used in a wider </a:t>
                </a:r>
                <a:r>
                  <a:rPr lang="en-US" altLang="zh-CN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fieldThe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user can demonstrate on a projector or computer, or print the to be used in a wider field</a:t>
                </a: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1187989" y="1828800"/>
            <a:ext cx="9797512" cy="3191748"/>
            <a:chOff x="1187989" y="1828800"/>
            <a:chExt cx="9797512" cy="3191748"/>
          </a:xfrm>
        </p:grpSpPr>
        <p:grpSp>
          <p:nvGrpSpPr>
            <p:cNvPr id="3" name="9d85481c-fb36-4304-a1d7-415fb60a6d3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187989" y="1828800"/>
              <a:ext cx="9797512" cy="3191748"/>
              <a:chOff x="808119" y="1648614"/>
              <a:chExt cx="10484723" cy="4033094"/>
            </a:xfrm>
          </p:grpSpPr>
          <p:sp>
            <p:nvSpPr>
              <p:cNvPr id="4" name="î$1ídê"/>
              <p:cNvSpPr/>
              <p:nvPr/>
            </p:nvSpPr>
            <p:spPr>
              <a:xfrm>
                <a:off x="808119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íṩ1ïḓê"/>
              <p:cNvSpPr/>
              <p:nvPr/>
            </p:nvSpPr>
            <p:spPr>
              <a:xfrm>
                <a:off x="1699185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ïṩļïḋè"/>
              <p:cNvSpPr/>
              <p:nvPr/>
            </p:nvSpPr>
            <p:spPr>
              <a:xfrm>
                <a:off x="2590250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ï$ḻïďe"/>
              <p:cNvSpPr/>
              <p:nvPr/>
            </p:nvSpPr>
            <p:spPr>
              <a:xfrm>
                <a:off x="3481316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íŝḷíḓê"/>
              <p:cNvSpPr/>
              <p:nvPr/>
            </p:nvSpPr>
            <p:spPr>
              <a:xfrm>
                <a:off x="4372382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şḷîdé"/>
              <p:cNvSpPr/>
              <p:nvPr/>
            </p:nvSpPr>
            <p:spPr>
              <a:xfrm>
                <a:off x="52634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" name="îş1ïḓê"/>
              <p:cNvSpPr/>
              <p:nvPr/>
            </p:nvSpPr>
            <p:spPr>
              <a:xfrm>
                <a:off x="6154513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išļiḍé"/>
              <p:cNvSpPr/>
              <p:nvPr/>
            </p:nvSpPr>
            <p:spPr>
              <a:xfrm>
                <a:off x="7045579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śḷîḍe"/>
              <p:cNvSpPr/>
              <p:nvPr/>
            </p:nvSpPr>
            <p:spPr>
              <a:xfrm>
                <a:off x="7936644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ïšlïdè"/>
              <p:cNvSpPr/>
              <p:nvPr/>
            </p:nvSpPr>
            <p:spPr>
              <a:xfrm>
                <a:off x="8827710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í$ḷíḑê"/>
              <p:cNvSpPr/>
              <p:nvPr/>
            </p:nvSpPr>
            <p:spPr>
              <a:xfrm>
                <a:off x="9718776" y="1648616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i$ľïḍè"/>
              <p:cNvSpPr/>
              <p:nvPr/>
            </p:nvSpPr>
            <p:spPr>
              <a:xfrm>
                <a:off x="10609847" y="1648614"/>
                <a:ext cx="682995" cy="3705705"/>
              </a:xfrm>
              <a:prstGeom prst="rect">
                <a:avLst/>
              </a:prstGeom>
              <a:solidFill>
                <a:schemeClr val="bg1">
                  <a:lumMod val="95000"/>
                  <a:alpha val="2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í$ļiḓe"/>
              <p:cNvSpPr/>
              <p:nvPr/>
            </p:nvSpPr>
            <p:spPr>
              <a:xfrm>
                <a:off x="946674" y="1943176"/>
                <a:ext cx="2662563" cy="50090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îsľidè"/>
              <p:cNvSpPr/>
              <p:nvPr/>
            </p:nvSpPr>
            <p:spPr>
              <a:xfrm>
                <a:off x="2597732" y="2821721"/>
                <a:ext cx="2256000" cy="5009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ïŝľîḓe"/>
              <p:cNvSpPr/>
              <p:nvPr/>
            </p:nvSpPr>
            <p:spPr>
              <a:xfrm>
                <a:off x="3882607" y="3700266"/>
                <a:ext cx="3024000" cy="50090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íṣḷîḑè"/>
              <p:cNvSpPr/>
              <p:nvPr/>
            </p:nvSpPr>
            <p:spPr>
              <a:xfrm>
                <a:off x="5812607" y="2445204"/>
                <a:ext cx="2442663" cy="50090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iṣľïde"/>
              <p:cNvSpPr/>
              <p:nvPr/>
            </p:nvSpPr>
            <p:spPr>
              <a:xfrm>
                <a:off x="7364295" y="4527751"/>
                <a:ext cx="2448000" cy="5009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" name="iśḻîḋè"/>
              <p:cNvSpPr/>
              <p:nvPr/>
            </p:nvSpPr>
            <p:spPr>
              <a:xfrm>
                <a:off x="8473307" y="3186055"/>
                <a:ext cx="2256000" cy="50090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en-IN" sz="240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îš1iḍe"/>
              <p:cNvSpPr txBox="1"/>
              <p:nvPr/>
            </p:nvSpPr>
            <p:spPr>
              <a:xfrm>
                <a:off x="915813" y="5377402"/>
                <a:ext cx="46760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Jan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ïsliḍê"/>
              <p:cNvSpPr txBox="1"/>
              <p:nvPr/>
            </p:nvSpPr>
            <p:spPr>
              <a:xfrm>
                <a:off x="1801445" y="5377402"/>
                <a:ext cx="47287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Feb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íṥļiḑé"/>
              <p:cNvSpPr txBox="1"/>
              <p:nvPr/>
            </p:nvSpPr>
            <p:spPr>
              <a:xfrm>
                <a:off x="2665043" y="5377402"/>
                <a:ext cx="486930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Mar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íŝḷiḓe"/>
              <p:cNvSpPr txBox="1"/>
              <p:nvPr/>
            </p:nvSpPr>
            <p:spPr>
              <a:xfrm>
                <a:off x="3566484" y="5377402"/>
                <a:ext cx="46058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Apr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ïŝ1idê"/>
              <p:cNvSpPr txBox="1"/>
              <p:nvPr/>
            </p:nvSpPr>
            <p:spPr>
              <a:xfrm>
                <a:off x="4436844" y="5377402"/>
                <a:ext cx="52206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May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îṩľiďê"/>
              <p:cNvSpPr txBox="1"/>
              <p:nvPr/>
            </p:nvSpPr>
            <p:spPr>
              <a:xfrm>
                <a:off x="5377928" y="5377402"/>
                <a:ext cx="457068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Jun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iślïḑè"/>
              <p:cNvSpPr txBox="1"/>
              <p:nvPr/>
            </p:nvSpPr>
            <p:spPr>
              <a:xfrm>
                <a:off x="6279290" y="5377402"/>
                <a:ext cx="39558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Jul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íSlîḑè"/>
              <p:cNvSpPr txBox="1"/>
              <p:nvPr/>
            </p:nvSpPr>
            <p:spPr>
              <a:xfrm>
                <a:off x="7113104" y="5377402"/>
                <a:ext cx="504496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Aug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îšḷidé"/>
              <p:cNvSpPr txBox="1"/>
              <p:nvPr/>
            </p:nvSpPr>
            <p:spPr>
              <a:xfrm>
                <a:off x="8014862" y="5377402"/>
                <a:ext cx="476391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Sep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îṥ1ïḍé"/>
              <p:cNvSpPr txBox="1"/>
              <p:nvPr/>
            </p:nvSpPr>
            <p:spPr>
              <a:xfrm>
                <a:off x="8931853" y="5377402"/>
                <a:ext cx="479904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Oct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ïṧ1íḑê"/>
              <p:cNvSpPr txBox="1"/>
              <p:nvPr/>
            </p:nvSpPr>
            <p:spPr>
              <a:xfrm>
                <a:off x="9815769" y="5377402"/>
                <a:ext cx="493957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Nov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ísļïdè"/>
              <p:cNvSpPr txBox="1"/>
              <p:nvPr/>
            </p:nvSpPr>
            <p:spPr>
              <a:xfrm>
                <a:off x="10686850" y="5377402"/>
                <a:ext cx="508009" cy="30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1067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Dec</a:t>
                </a:r>
                <a:endParaRPr lang="id-ID" sz="1067" dirty="0">
                  <a:solidFill>
                    <a:schemeClr val="accent3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581841" y="2099330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019558" y="278611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518635" y="3486037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044545" y="2483721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443638" y="3068225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94992" y="4137463"/>
              <a:ext cx="1922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标题文字添加此处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65" name="组合 64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69" name="任意多边形 68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63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106" y="2145796"/>
            <a:ext cx="37946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BUSINESS PLAN</a:t>
            </a:r>
            <a:endParaRPr lang="zh-CN" altLang="en-US" sz="4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感谢您的观看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93866" y="3721282"/>
            <a:ext cx="6063194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990534" y="4242080"/>
            <a:ext cx="1765300" cy="316802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26662" y="3526647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汇报人：</a:t>
              </a: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700000">
            <a:off x="1301417" y="5457574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/>
          <p:cNvSpPr txBox="1"/>
          <p:nvPr/>
        </p:nvSpPr>
        <p:spPr>
          <a:xfrm>
            <a:off x="890194" y="489455"/>
            <a:ext cx="353045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工作总结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工作计划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/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32608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22" grpId="0" animBg="1"/>
      <p:bldP spid="20" grpId="0" animBg="1"/>
      <p:bldP spid="23" grpId="0"/>
      <p:bldP spid="24" grpId="0"/>
      <p:bldP spid="25" grpId="0"/>
      <p:bldP spid="30" grpId="0" animBg="1"/>
      <p:bldP spid="32" grpId="0" animBg="1"/>
      <p:bldP spid="33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şļiḍe"/>
          <p:cNvSpPr/>
          <p:nvPr/>
        </p:nvSpPr>
        <p:spPr>
          <a:xfrm>
            <a:off x="8547907" y="2411941"/>
            <a:ext cx="2018491" cy="2018492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şḻíḑe"/>
          <p:cNvSpPr/>
          <p:nvPr/>
        </p:nvSpPr>
        <p:spPr>
          <a:xfrm>
            <a:off x="1625599" y="2411941"/>
            <a:ext cx="2018492" cy="2018492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5" name="组合 1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567954" y="4762500"/>
            <a:ext cx="2133781" cy="1167755"/>
            <a:chOff x="1658314" y="2349127"/>
            <a:chExt cx="2133781" cy="1167755"/>
          </a:xfrm>
        </p:grpSpPr>
        <p:sp>
          <p:nvSpPr>
            <p:cNvPr id="23" name="文本框 2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0261" y="4762500"/>
            <a:ext cx="2133781" cy="1167755"/>
            <a:chOff x="1658314" y="2349127"/>
            <a:chExt cx="2133781" cy="1167755"/>
          </a:xfrm>
        </p:grpSpPr>
        <p:sp>
          <p:nvSpPr>
            <p:cNvPr id="26" name="文本框 2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40463" y="2079872"/>
            <a:ext cx="3311073" cy="2682628"/>
            <a:chOff x="4440463" y="2079872"/>
            <a:chExt cx="3311073" cy="2682628"/>
          </a:xfrm>
        </p:grpSpPr>
        <p:sp>
          <p:nvSpPr>
            <p:cNvPr id="6" name="ïsḻîḓê"/>
            <p:cNvSpPr/>
            <p:nvPr/>
          </p:nvSpPr>
          <p:spPr>
            <a:xfrm>
              <a:off x="4754685" y="2079872"/>
              <a:ext cx="2682628" cy="2682628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ṩḷíḍè"/>
            <p:cNvSpPr/>
            <p:nvPr/>
          </p:nvSpPr>
          <p:spPr>
            <a:xfrm>
              <a:off x="4440463" y="2755218"/>
              <a:ext cx="3311073" cy="133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610100" y="2957499"/>
              <a:ext cx="2971800" cy="983539"/>
              <a:chOff x="1239305" y="2349127"/>
              <a:chExt cx="2971800" cy="983539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65831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文字添加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239305" y="2687681"/>
                <a:ext cx="2971800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8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4c92a7a-3e91-4322-8ac7-d1cac9c074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1500" y="2217162"/>
            <a:ext cx="3429000" cy="3429002"/>
            <a:chOff x="3958965" y="1520788"/>
            <a:chExt cx="4138458" cy="4138460"/>
          </a:xfrm>
        </p:grpSpPr>
        <p:sp>
          <p:nvSpPr>
            <p:cNvPr id="4" name="ïṩḷíḍê"/>
            <p:cNvSpPr>
              <a:spLocks/>
            </p:cNvSpPr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$ḷiḓe"/>
            <p:cNvSpPr>
              <a:spLocks/>
            </p:cNvSpPr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ṣľîḋe"/>
            <p:cNvSpPr>
              <a:spLocks/>
            </p:cNvSpPr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ŝlíḓe"/>
            <p:cNvSpPr>
              <a:spLocks/>
            </p:cNvSpPr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ṩḷïḓé"/>
            <p:cNvSpPr>
              <a:spLocks/>
            </p:cNvSpPr>
            <p:nvPr/>
          </p:nvSpPr>
          <p:spPr bwMode="auto">
            <a:xfrm>
              <a:off x="4011325" y="1520788"/>
              <a:ext cx="1780332" cy="1780333"/>
            </a:xfrm>
            <a:custGeom>
              <a:avLst/>
              <a:gdLst/>
              <a:ahLst/>
              <a:cxnLst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</a:cxnLst>
              <a:rect l="0" t="0" r="r" b="b"/>
              <a:pathLst>
                <a:path w="922" h="922">
                  <a:moveTo>
                    <a:pt x="432" y="906"/>
                  </a:move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lnTo>
                    <a:pt x="432" y="906"/>
                  </a:lnTo>
                  <a:close/>
                </a:path>
              </a:pathLst>
            </a:custGeom>
            <a:blipFill dpi="0" rotWithShape="0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š1îḋe"/>
            <p:cNvSpPr>
              <a:spLocks/>
            </p:cNvSpPr>
            <p:nvPr/>
          </p:nvSpPr>
          <p:spPr bwMode="auto">
            <a:xfrm>
              <a:off x="6317091" y="1520788"/>
              <a:ext cx="1780332" cy="1780333"/>
            </a:xfrm>
            <a:custGeom>
              <a:avLst/>
              <a:gdLst/>
              <a:ahLst/>
              <a:cxnLst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</a:cxnLst>
              <a:rect l="0" t="0" r="r" b="b"/>
              <a:pathLst>
                <a:path w="922" h="922">
                  <a:moveTo>
                    <a:pt x="16" y="490"/>
                  </a:move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lose/>
                </a:path>
              </a:pathLst>
            </a:custGeom>
            <a:blipFill dpi="0" rotWithShape="0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ṣḷíḓe"/>
            <p:cNvSpPr>
              <a:spLocks/>
            </p:cNvSpPr>
            <p:nvPr/>
          </p:nvSpPr>
          <p:spPr bwMode="auto">
            <a:xfrm>
              <a:off x="6317091" y="3826552"/>
              <a:ext cx="1780332" cy="1780334"/>
            </a:xfrm>
            <a:custGeom>
              <a:avLst/>
              <a:gdLst/>
              <a:ahLst/>
              <a:cxnLst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</a:cxnLst>
              <a:rect l="0" t="0" r="r" b="b"/>
              <a:pathLst>
                <a:path w="922" h="922">
                  <a:moveTo>
                    <a:pt x="490" y="16"/>
                  </a:move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lnTo>
                    <a:pt x="490" y="16"/>
                  </a:lnTo>
                  <a:close/>
                </a:path>
              </a:pathLst>
            </a:custGeom>
            <a:blipFill dpi="0" rotWithShape="0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sḷïḍê"/>
            <p:cNvSpPr>
              <a:spLocks/>
            </p:cNvSpPr>
            <p:nvPr/>
          </p:nvSpPr>
          <p:spPr bwMode="auto">
            <a:xfrm>
              <a:off x="4011325" y="3826552"/>
              <a:ext cx="1780332" cy="1780335"/>
            </a:xfrm>
            <a:custGeom>
              <a:avLst/>
              <a:gdLst/>
              <a:ahLst/>
              <a:cxnLst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</a:cxnLst>
              <a:rect l="0" t="0" r="r" b="b"/>
              <a:pathLst>
                <a:path w="922" h="922">
                  <a:moveTo>
                    <a:pt x="906" y="432"/>
                  </a:move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lose/>
                </a:path>
              </a:pathLst>
            </a:custGeom>
            <a:blipFill dpi="0" rotWithShape="0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1" name="组合 40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5" name="任意多边形 44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8245858" y="2318271"/>
            <a:ext cx="2784999" cy="1272912"/>
            <a:chOff x="1541719" y="2349127"/>
            <a:chExt cx="2784999" cy="1272912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45858" y="4228757"/>
            <a:ext cx="2784999" cy="1272912"/>
            <a:chOff x="1541719" y="2349127"/>
            <a:chExt cx="2784999" cy="1272912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1144" y="2318271"/>
            <a:ext cx="2784999" cy="1272912"/>
            <a:chOff x="1541719" y="2349127"/>
            <a:chExt cx="2784999" cy="1272912"/>
          </a:xfrm>
        </p:grpSpPr>
        <p:sp>
          <p:nvSpPr>
            <p:cNvPr id="54" name="文本框 53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1144" y="4228757"/>
            <a:ext cx="2784999" cy="1272912"/>
            <a:chOff x="1541719" y="2349127"/>
            <a:chExt cx="2784999" cy="1272912"/>
          </a:xfrm>
        </p:grpSpPr>
        <p:sp>
          <p:nvSpPr>
            <p:cNvPr id="57" name="文本框 56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9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36" name="组合 3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0" name="任意多边形 3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7960274" y="1670830"/>
            <a:ext cx="3037927" cy="1941144"/>
            <a:chOff x="7960274" y="1670830"/>
            <a:chExt cx="3037927" cy="1941144"/>
          </a:xfrm>
        </p:grpSpPr>
        <p:sp>
          <p:nvSpPr>
            <p:cNvPr id="5" name="ïṩḷíḑê"/>
            <p:cNvSpPr/>
            <p:nvPr/>
          </p:nvSpPr>
          <p:spPr>
            <a:xfrm>
              <a:off x="7960274" y="1670830"/>
              <a:ext cx="3037927" cy="1938316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lïḍê"/>
            <p:cNvSpPr/>
            <p:nvPr/>
          </p:nvSpPr>
          <p:spPr>
            <a:xfrm>
              <a:off x="7960274" y="167083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ṩḷíḑê"/>
            <p:cNvSpPr/>
            <p:nvPr/>
          </p:nvSpPr>
          <p:spPr>
            <a:xfrm>
              <a:off x="7960274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ṩlïḍê"/>
            <p:cNvSpPr/>
            <p:nvPr/>
          </p:nvSpPr>
          <p:spPr>
            <a:xfrm>
              <a:off x="7960274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412346" y="324171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960274" y="3959708"/>
            <a:ext cx="3037927" cy="1951016"/>
            <a:chOff x="7960274" y="3959708"/>
            <a:chExt cx="3037927" cy="1951016"/>
          </a:xfrm>
        </p:grpSpPr>
        <p:sp>
          <p:nvSpPr>
            <p:cNvPr id="8" name="íṥḷïḋe"/>
            <p:cNvSpPr/>
            <p:nvPr/>
          </p:nvSpPr>
          <p:spPr>
            <a:xfrm>
              <a:off x="7960274" y="3959708"/>
              <a:ext cx="3037927" cy="1938316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şḻídè"/>
            <p:cNvSpPr/>
            <p:nvPr/>
          </p:nvSpPr>
          <p:spPr>
            <a:xfrm>
              <a:off x="7960274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ṥḷïḋe"/>
            <p:cNvSpPr/>
            <p:nvPr/>
          </p:nvSpPr>
          <p:spPr>
            <a:xfrm>
              <a:off x="7960274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şḻídè"/>
            <p:cNvSpPr/>
            <p:nvPr/>
          </p:nvSpPr>
          <p:spPr>
            <a:xfrm>
              <a:off x="7960274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412346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568380" y="1670830"/>
            <a:ext cx="3037927" cy="1941144"/>
            <a:chOff x="4568380" y="1670830"/>
            <a:chExt cx="3037927" cy="1941144"/>
          </a:xfrm>
        </p:grpSpPr>
        <p:sp>
          <p:nvSpPr>
            <p:cNvPr id="4" name="ïṩḷiḓê"/>
            <p:cNvSpPr/>
            <p:nvPr/>
          </p:nvSpPr>
          <p:spPr>
            <a:xfrm>
              <a:off x="4568380" y="1670830"/>
              <a:ext cx="3037927" cy="1938316"/>
            </a:xfrm>
            <a:prstGeom prst="rect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ľiďé"/>
            <p:cNvSpPr/>
            <p:nvPr/>
          </p:nvSpPr>
          <p:spPr>
            <a:xfrm>
              <a:off x="4568380" y="167083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ḷiḓê"/>
            <p:cNvSpPr/>
            <p:nvPr/>
          </p:nvSpPr>
          <p:spPr>
            <a:xfrm>
              <a:off x="4568380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Sľiďé"/>
            <p:cNvSpPr/>
            <p:nvPr/>
          </p:nvSpPr>
          <p:spPr>
            <a:xfrm>
              <a:off x="4568380" y="325120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029109" y="3241715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68380" y="3959708"/>
            <a:ext cx="3037927" cy="1951016"/>
            <a:chOff x="4568380" y="3959708"/>
            <a:chExt cx="3037927" cy="1951016"/>
          </a:xfrm>
        </p:grpSpPr>
        <p:sp>
          <p:nvSpPr>
            <p:cNvPr id="7" name="íšľíḑè"/>
            <p:cNvSpPr/>
            <p:nvPr/>
          </p:nvSpPr>
          <p:spPr>
            <a:xfrm>
              <a:off x="4568380" y="3959708"/>
              <a:ext cx="3037927" cy="1938316"/>
            </a:xfrm>
            <a:prstGeom prst="rect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lîḓè"/>
            <p:cNvSpPr/>
            <p:nvPr/>
          </p:nvSpPr>
          <p:spPr>
            <a:xfrm>
              <a:off x="4568380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šľíḑè"/>
            <p:cNvSpPr/>
            <p:nvPr/>
          </p:nvSpPr>
          <p:spPr>
            <a:xfrm>
              <a:off x="4568380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šlîḓè"/>
            <p:cNvSpPr/>
            <p:nvPr/>
          </p:nvSpPr>
          <p:spPr>
            <a:xfrm>
              <a:off x="4568380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029109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  <p:sp>
        <p:nvSpPr>
          <p:cNvPr id="9" name="îsliďé"/>
          <p:cNvSpPr/>
          <p:nvPr/>
        </p:nvSpPr>
        <p:spPr>
          <a:xfrm>
            <a:off x="1193801" y="1670830"/>
            <a:ext cx="3037927" cy="1938316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îSľíḓe"/>
          <p:cNvSpPr/>
          <p:nvPr/>
        </p:nvSpPr>
        <p:spPr>
          <a:xfrm>
            <a:off x="1193801" y="1670830"/>
            <a:ext cx="3037927" cy="193831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8" name="îsliďé"/>
          <p:cNvSpPr/>
          <p:nvPr/>
        </p:nvSpPr>
        <p:spPr>
          <a:xfrm>
            <a:off x="1193801" y="3251200"/>
            <a:ext cx="3037927" cy="36077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9" name="îSľíḓe"/>
          <p:cNvSpPr/>
          <p:nvPr/>
        </p:nvSpPr>
        <p:spPr>
          <a:xfrm>
            <a:off x="1193801" y="3251200"/>
            <a:ext cx="3037927" cy="360774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文本框 45"/>
          <p:cNvSpPr txBox="1"/>
          <p:nvPr/>
        </p:nvSpPr>
        <p:spPr>
          <a:xfrm>
            <a:off x="1651454" y="3241715"/>
            <a:ext cx="2133781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193801" y="3959708"/>
            <a:ext cx="3037927" cy="1951016"/>
            <a:chOff x="1193801" y="3959708"/>
            <a:chExt cx="3037927" cy="1951016"/>
          </a:xfrm>
        </p:grpSpPr>
        <p:sp>
          <p:nvSpPr>
            <p:cNvPr id="6" name="iṧḻîḍe"/>
            <p:cNvSpPr/>
            <p:nvPr/>
          </p:nvSpPr>
          <p:spPr>
            <a:xfrm>
              <a:off x="1193801" y="3959708"/>
              <a:ext cx="3037927" cy="1938316"/>
            </a:xfrm>
            <a:prstGeom prst="rect">
              <a:avLst/>
            </a:prstGeom>
            <a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ṥḷíḑe"/>
            <p:cNvSpPr/>
            <p:nvPr/>
          </p:nvSpPr>
          <p:spPr>
            <a:xfrm>
              <a:off x="1193801" y="3969580"/>
              <a:ext cx="3037927" cy="1938316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ḻîḍe"/>
            <p:cNvSpPr/>
            <p:nvPr/>
          </p:nvSpPr>
          <p:spPr>
            <a:xfrm>
              <a:off x="1193801" y="5540078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ḷíḑe"/>
            <p:cNvSpPr/>
            <p:nvPr/>
          </p:nvSpPr>
          <p:spPr>
            <a:xfrm>
              <a:off x="1193801" y="5549950"/>
              <a:ext cx="3037927" cy="36077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651454" y="5528692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3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ṣlîḋê"/>
          <p:cNvSpPr/>
          <p:nvPr/>
        </p:nvSpPr>
        <p:spPr>
          <a:xfrm>
            <a:off x="0" y="3375548"/>
            <a:ext cx="12192000" cy="260340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68" name="组合 67"/>
          <p:cNvGrpSpPr/>
          <p:nvPr/>
        </p:nvGrpSpPr>
        <p:grpSpPr>
          <a:xfrm>
            <a:off x="1531213" y="1880765"/>
            <a:ext cx="9214637" cy="2792862"/>
            <a:chOff x="1531213" y="1880765"/>
            <a:chExt cx="9214637" cy="2792862"/>
          </a:xfrm>
        </p:grpSpPr>
        <p:sp>
          <p:nvSpPr>
            <p:cNvPr id="5" name="ïṣļïḓe"/>
            <p:cNvSpPr>
              <a:spLocks/>
            </p:cNvSpPr>
            <p:nvPr/>
          </p:nvSpPr>
          <p:spPr bwMode="auto">
            <a:xfrm>
              <a:off x="1531213" y="2711335"/>
              <a:ext cx="937446" cy="1076284"/>
            </a:xfrm>
            <a:custGeom>
              <a:avLst/>
              <a:gdLst>
                <a:gd name="T0" fmla="*/ 487 w 499"/>
                <a:gd name="T1" fmla="*/ 84 h 573"/>
                <a:gd name="T2" fmla="*/ 477 w 499"/>
                <a:gd name="T3" fmla="*/ 66 h 573"/>
                <a:gd name="T4" fmla="*/ 436 w 499"/>
                <a:gd name="T5" fmla="*/ 18 h 573"/>
                <a:gd name="T6" fmla="*/ 379 w 499"/>
                <a:gd name="T7" fmla="*/ 17 h 573"/>
                <a:gd name="T8" fmla="*/ 350 w 499"/>
                <a:gd name="T9" fmla="*/ 34 h 573"/>
                <a:gd name="T10" fmla="*/ 311 w 499"/>
                <a:gd name="T11" fmla="*/ 37 h 573"/>
                <a:gd name="T12" fmla="*/ 196 w 499"/>
                <a:gd name="T13" fmla="*/ 108 h 573"/>
                <a:gd name="T14" fmla="*/ 79 w 499"/>
                <a:gd name="T15" fmla="*/ 243 h 573"/>
                <a:gd name="T16" fmla="*/ 74 w 499"/>
                <a:gd name="T17" fmla="*/ 324 h 573"/>
                <a:gd name="T18" fmla="*/ 118 w 499"/>
                <a:gd name="T19" fmla="*/ 385 h 573"/>
                <a:gd name="T20" fmla="*/ 52 w 499"/>
                <a:gd name="T21" fmla="*/ 438 h 573"/>
                <a:gd name="T22" fmla="*/ 17 w 499"/>
                <a:gd name="T23" fmla="*/ 460 h 573"/>
                <a:gd name="T24" fmla="*/ 12 w 499"/>
                <a:gd name="T25" fmla="*/ 498 h 573"/>
                <a:gd name="T26" fmla="*/ 34 w 499"/>
                <a:gd name="T27" fmla="*/ 531 h 573"/>
                <a:gd name="T28" fmla="*/ 90 w 499"/>
                <a:gd name="T29" fmla="*/ 554 h 573"/>
                <a:gd name="T30" fmla="*/ 95 w 499"/>
                <a:gd name="T31" fmla="*/ 529 h 573"/>
                <a:gd name="T32" fmla="*/ 54 w 499"/>
                <a:gd name="T33" fmla="*/ 498 h 573"/>
                <a:gd name="T34" fmla="*/ 49 w 499"/>
                <a:gd name="T35" fmla="*/ 483 h 573"/>
                <a:gd name="T36" fmla="*/ 167 w 499"/>
                <a:gd name="T37" fmla="*/ 412 h 573"/>
                <a:gd name="T38" fmla="*/ 196 w 499"/>
                <a:gd name="T39" fmla="*/ 326 h 573"/>
                <a:gd name="T40" fmla="*/ 221 w 499"/>
                <a:gd name="T41" fmla="*/ 343 h 573"/>
                <a:gd name="T42" fmla="*/ 232 w 499"/>
                <a:gd name="T43" fmla="*/ 463 h 573"/>
                <a:gd name="T44" fmla="*/ 226 w 499"/>
                <a:gd name="T45" fmla="*/ 510 h 573"/>
                <a:gd name="T46" fmla="*/ 253 w 499"/>
                <a:gd name="T47" fmla="*/ 537 h 573"/>
                <a:gd name="T48" fmla="*/ 286 w 499"/>
                <a:gd name="T49" fmla="*/ 539 h 573"/>
                <a:gd name="T50" fmla="*/ 333 w 499"/>
                <a:gd name="T51" fmla="*/ 541 h 573"/>
                <a:gd name="T52" fmla="*/ 308 w 499"/>
                <a:gd name="T53" fmla="*/ 512 h 573"/>
                <a:gd name="T54" fmla="*/ 286 w 499"/>
                <a:gd name="T55" fmla="*/ 495 h 573"/>
                <a:gd name="T56" fmla="*/ 313 w 499"/>
                <a:gd name="T57" fmla="*/ 313 h 573"/>
                <a:gd name="T58" fmla="*/ 377 w 499"/>
                <a:gd name="T59" fmla="*/ 453 h 573"/>
                <a:gd name="T60" fmla="*/ 370 w 499"/>
                <a:gd name="T61" fmla="*/ 509 h 573"/>
                <a:gd name="T62" fmla="*/ 392 w 499"/>
                <a:gd name="T63" fmla="*/ 529 h 573"/>
                <a:gd name="T64" fmla="*/ 407 w 499"/>
                <a:gd name="T65" fmla="*/ 449 h 573"/>
                <a:gd name="T66" fmla="*/ 375 w 499"/>
                <a:gd name="T67" fmla="*/ 319 h 573"/>
                <a:gd name="T68" fmla="*/ 367 w 499"/>
                <a:gd name="T69" fmla="*/ 167 h 573"/>
                <a:gd name="T70" fmla="*/ 404 w 499"/>
                <a:gd name="T71" fmla="*/ 116 h 573"/>
                <a:gd name="T72" fmla="*/ 417 w 499"/>
                <a:gd name="T73" fmla="*/ 111 h 573"/>
                <a:gd name="T74" fmla="*/ 456 w 499"/>
                <a:gd name="T75" fmla="*/ 125 h 573"/>
                <a:gd name="T76" fmla="*/ 487 w 499"/>
                <a:gd name="T77" fmla="*/ 84 h 573"/>
                <a:gd name="T78" fmla="*/ 262 w 499"/>
                <a:gd name="T79" fmla="*/ 304 h 573"/>
                <a:gd name="T80" fmla="*/ 232 w 499"/>
                <a:gd name="T81" fmla="*/ 270 h 573"/>
                <a:gd name="T82" fmla="*/ 262 w 499"/>
                <a:gd name="T83" fmla="*/ 250 h 573"/>
                <a:gd name="T84" fmla="*/ 262 w 499"/>
                <a:gd name="T85" fmla="*/ 30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9" h="573">
                  <a:moveTo>
                    <a:pt x="487" y="84"/>
                  </a:moveTo>
                  <a:cubicBezTo>
                    <a:pt x="477" y="66"/>
                    <a:pt x="477" y="66"/>
                    <a:pt x="477" y="66"/>
                  </a:cubicBezTo>
                  <a:cubicBezTo>
                    <a:pt x="477" y="35"/>
                    <a:pt x="471" y="37"/>
                    <a:pt x="436" y="18"/>
                  </a:cubicBezTo>
                  <a:cubicBezTo>
                    <a:pt x="401" y="0"/>
                    <a:pt x="379" y="17"/>
                    <a:pt x="379" y="17"/>
                  </a:cubicBezTo>
                  <a:cubicBezTo>
                    <a:pt x="379" y="17"/>
                    <a:pt x="365" y="35"/>
                    <a:pt x="350" y="34"/>
                  </a:cubicBezTo>
                  <a:cubicBezTo>
                    <a:pt x="335" y="32"/>
                    <a:pt x="338" y="32"/>
                    <a:pt x="311" y="37"/>
                  </a:cubicBezTo>
                  <a:cubicBezTo>
                    <a:pt x="284" y="42"/>
                    <a:pt x="225" y="84"/>
                    <a:pt x="196" y="108"/>
                  </a:cubicBezTo>
                  <a:cubicBezTo>
                    <a:pt x="167" y="132"/>
                    <a:pt x="100" y="209"/>
                    <a:pt x="79" y="243"/>
                  </a:cubicBezTo>
                  <a:cubicBezTo>
                    <a:pt x="59" y="277"/>
                    <a:pt x="44" y="304"/>
                    <a:pt x="74" y="324"/>
                  </a:cubicBezTo>
                  <a:cubicBezTo>
                    <a:pt x="105" y="345"/>
                    <a:pt x="118" y="385"/>
                    <a:pt x="118" y="385"/>
                  </a:cubicBezTo>
                  <a:cubicBezTo>
                    <a:pt x="98" y="383"/>
                    <a:pt x="61" y="426"/>
                    <a:pt x="52" y="438"/>
                  </a:cubicBezTo>
                  <a:cubicBezTo>
                    <a:pt x="44" y="449"/>
                    <a:pt x="34" y="448"/>
                    <a:pt x="17" y="460"/>
                  </a:cubicBezTo>
                  <a:cubicBezTo>
                    <a:pt x="0" y="471"/>
                    <a:pt x="3" y="492"/>
                    <a:pt x="12" y="498"/>
                  </a:cubicBezTo>
                  <a:cubicBezTo>
                    <a:pt x="20" y="505"/>
                    <a:pt x="34" y="531"/>
                    <a:pt x="34" y="531"/>
                  </a:cubicBezTo>
                  <a:cubicBezTo>
                    <a:pt x="47" y="573"/>
                    <a:pt x="90" y="554"/>
                    <a:pt x="90" y="554"/>
                  </a:cubicBezTo>
                  <a:cubicBezTo>
                    <a:pt x="113" y="554"/>
                    <a:pt x="112" y="532"/>
                    <a:pt x="95" y="529"/>
                  </a:cubicBezTo>
                  <a:cubicBezTo>
                    <a:pt x="78" y="525"/>
                    <a:pt x="63" y="505"/>
                    <a:pt x="54" y="498"/>
                  </a:cubicBezTo>
                  <a:cubicBezTo>
                    <a:pt x="46" y="492"/>
                    <a:pt x="49" y="483"/>
                    <a:pt x="49" y="483"/>
                  </a:cubicBezTo>
                  <a:cubicBezTo>
                    <a:pt x="61" y="478"/>
                    <a:pt x="122" y="446"/>
                    <a:pt x="167" y="412"/>
                  </a:cubicBezTo>
                  <a:cubicBezTo>
                    <a:pt x="213" y="378"/>
                    <a:pt x="196" y="326"/>
                    <a:pt x="196" y="326"/>
                  </a:cubicBezTo>
                  <a:cubicBezTo>
                    <a:pt x="198" y="333"/>
                    <a:pt x="221" y="343"/>
                    <a:pt x="221" y="343"/>
                  </a:cubicBezTo>
                  <a:cubicBezTo>
                    <a:pt x="208" y="358"/>
                    <a:pt x="232" y="463"/>
                    <a:pt x="232" y="463"/>
                  </a:cubicBezTo>
                  <a:cubicBezTo>
                    <a:pt x="235" y="503"/>
                    <a:pt x="232" y="492"/>
                    <a:pt x="226" y="510"/>
                  </a:cubicBezTo>
                  <a:cubicBezTo>
                    <a:pt x="221" y="529"/>
                    <a:pt x="243" y="536"/>
                    <a:pt x="253" y="537"/>
                  </a:cubicBezTo>
                  <a:cubicBezTo>
                    <a:pt x="264" y="539"/>
                    <a:pt x="286" y="539"/>
                    <a:pt x="286" y="539"/>
                  </a:cubicBezTo>
                  <a:cubicBezTo>
                    <a:pt x="296" y="546"/>
                    <a:pt x="333" y="541"/>
                    <a:pt x="333" y="541"/>
                  </a:cubicBezTo>
                  <a:cubicBezTo>
                    <a:pt x="362" y="517"/>
                    <a:pt x="308" y="512"/>
                    <a:pt x="308" y="512"/>
                  </a:cubicBezTo>
                  <a:cubicBezTo>
                    <a:pt x="289" y="514"/>
                    <a:pt x="286" y="495"/>
                    <a:pt x="286" y="495"/>
                  </a:cubicBezTo>
                  <a:cubicBezTo>
                    <a:pt x="296" y="481"/>
                    <a:pt x="313" y="313"/>
                    <a:pt x="313" y="313"/>
                  </a:cubicBezTo>
                  <a:cubicBezTo>
                    <a:pt x="331" y="329"/>
                    <a:pt x="372" y="436"/>
                    <a:pt x="377" y="453"/>
                  </a:cubicBezTo>
                  <a:cubicBezTo>
                    <a:pt x="382" y="470"/>
                    <a:pt x="370" y="509"/>
                    <a:pt x="370" y="509"/>
                  </a:cubicBezTo>
                  <a:cubicBezTo>
                    <a:pt x="360" y="537"/>
                    <a:pt x="392" y="529"/>
                    <a:pt x="392" y="529"/>
                  </a:cubicBezTo>
                  <a:cubicBezTo>
                    <a:pt x="412" y="529"/>
                    <a:pt x="411" y="473"/>
                    <a:pt x="407" y="449"/>
                  </a:cubicBezTo>
                  <a:cubicBezTo>
                    <a:pt x="404" y="426"/>
                    <a:pt x="384" y="350"/>
                    <a:pt x="375" y="319"/>
                  </a:cubicBezTo>
                  <a:cubicBezTo>
                    <a:pt x="367" y="289"/>
                    <a:pt x="367" y="167"/>
                    <a:pt x="367" y="167"/>
                  </a:cubicBezTo>
                  <a:cubicBezTo>
                    <a:pt x="382" y="155"/>
                    <a:pt x="404" y="116"/>
                    <a:pt x="404" y="116"/>
                  </a:cubicBezTo>
                  <a:cubicBezTo>
                    <a:pt x="406" y="108"/>
                    <a:pt x="417" y="111"/>
                    <a:pt x="417" y="111"/>
                  </a:cubicBezTo>
                  <a:cubicBezTo>
                    <a:pt x="424" y="122"/>
                    <a:pt x="456" y="125"/>
                    <a:pt x="456" y="125"/>
                  </a:cubicBezTo>
                  <a:cubicBezTo>
                    <a:pt x="499" y="130"/>
                    <a:pt x="487" y="84"/>
                    <a:pt x="487" y="84"/>
                  </a:cubicBezTo>
                  <a:close/>
                  <a:moveTo>
                    <a:pt x="262" y="304"/>
                  </a:moveTo>
                  <a:cubicBezTo>
                    <a:pt x="262" y="304"/>
                    <a:pt x="245" y="269"/>
                    <a:pt x="232" y="270"/>
                  </a:cubicBezTo>
                  <a:cubicBezTo>
                    <a:pt x="232" y="270"/>
                    <a:pt x="253" y="258"/>
                    <a:pt x="262" y="250"/>
                  </a:cubicBezTo>
                  <a:cubicBezTo>
                    <a:pt x="262" y="250"/>
                    <a:pt x="259" y="287"/>
                    <a:pt x="262" y="3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ṥ1íḓê"/>
            <p:cNvSpPr>
              <a:spLocks/>
            </p:cNvSpPr>
            <p:nvPr/>
          </p:nvSpPr>
          <p:spPr bwMode="auto">
            <a:xfrm>
              <a:off x="3622310" y="2208576"/>
              <a:ext cx="808933" cy="1554758"/>
            </a:xfrm>
            <a:custGeom>
              <a:avLst/>
              <a:gdLst>
                <a:gd name="T0" fmla="*/ 187 w 431"/>
                <a:gd name="T1" fmla="*/ 516 h 827"/>
                <a:gd name="T2" fmla="*/ 204 w 431"/>
                <a:gd name="T3" fmla="*/ 602 h 827"/>
                <a:gd name="T4" fmla="*/ 187 w 431"/>
                <a:gd name="T5" fmla="*/ 673 h 827"/>
                <a:gd name="T6" fmla="*/ 54 w 431"/>
                <a:gd name="T7" fmla="*/ 717 h 827"/>
                <a:gd name="T8" fmla="*/ 45 w 431"/>
                <a:gd name="T9" fmla="*/ 747 h 827"/>
                <a:gd name="T10" fmla="*/ 66 w 431"/>
                <a:gd name="T11" fmla="*/ 808 h 827"/>
                <a:gd name="T12" fmla="*/ 35 w 431"/>
                <a:gd name="T13" fmla="*/ 816 h 827"/>
                <a:gd name="T14" fmla="*/ 8 w 431"/>
                <a:gd name="T15" fmla="*/ 793 h 827"/>
                <a:gd name="T16" fmla="*/ 5 w 431"/>
                <a:gd name="T17" fmla="*/ 722 h 827"/>
                <a:gd name="T18" fmla="*/ 18 w 431"/>
                <a:gd name="T19" fmla="*/ 679 h 827"/>
                <a:gd name="T20" fmla="*/ 71 w 431"/>
                <a:gd name="T21" fmla="*/ 664 h 827"/>
                <a:gd name="T22" fmla="*/ 142 w 431"/>
                <a:gd name="T23" fmla="*/ 622 h 827"/>
                <a:gd name="T24" fmla="*/ 105 w 431"/>
                <a:gd name="T25" fmla="*/ 538 h 827"/>
                <a:gd name="T26" fmla="*/ 83 w 431"/>
                <a:gd name="T27" fmla="*/ 436 h 827"/>
                <a:gd name="T28" fmla="*/ 81 w 431"/>
                <a:gd name="T29" fmla="*/ 387 h 827"/>
                <a:gd name="T30" fmla="*/ 89 w 431"/>
                <a:gd name="T31" fmla="*/ 291 h 827"/>
                <a:gd name="T32" fmla="*/ 135 w 431"/>
                <a:gd name="T33" fmla="*/ 189 h 827"/>
                <a:gd name="T34" fmla="*/ 189 w 431"/>
                <a:gd name="T35" fmla="*/ 135 h 827"/>
                <a:gd name="T36" fmla="*/ 245 w 431"/>
                <a:gd name="T37" fmla="*/ 64 h 827"/>
                <a:gd name="T38" fmla="*/ 328 w 431"/>
                <a:gd name="T39" fmla="*/ 42 h 827"/>
                <a:gd name="T40" fmla="*/ 363 w 431"/>
                <a:gd name="T41" fmla="*/ 93 h 827"/>
                <a:gd name="T42" fmla="*/ 350 w 431"/>
                <a:gd name="T43" fmla="*/ 161 h 827"/>
                <a:gd name="T44" fmla="*/ 284 w 431"/>
                <a:gd name="T45" fmla="*/ 145 h 827"/>
                <a:gd name="T46" fmla="*/ 274 w 431"/>
                <a:gd name="T47" fmla="*/ 167 h 827"/>
                <a:gd name="T48" fmla="*/ 296 w 431"/>
                <a:gd name="T49" fmla="*/ 272 h 827"/>
                <a:gd name="T50" fmla="*/ 427 w 431"/>
                <a:gd name="T51" fmla="*/ 375 h 827"/>
                <a:gd name="T52" fmla="*/ 399 w 431"/>
                <a:gd name="T53" fmla="*/ 429 h 827"/>
                <a:gd name="T54" fmla="*/ 392 w 431"/>
                <a:gd name="T55" fmla="*/ 416 h 827"/>
                <a:gd name="T56" fmla="*/ 383 w 431"/>
                <a:gd name="T57" fmla="*/ 391 h 827"/>
                <a:gd name="T58" fmla="*/ 368 w 431"/>
                <a:gd name="T59" fmla="*/ 385 h 827"/>
                <a:gd name="T60" fmla="*/ 358 w 431"/>
                <a:gd name="T61" fmla="*/ 353 h 827"/>
                <a:gd name="T62" fmla="*/ 282 w 431"/>
                <a:gd name="T63" fmla="*/ 316 h 827"/>
                <a:gd name="T64" fmla="*/ 230 w 431"/>
                <a:gd name="T65" fmla="*/ 416 h 827"/>
                <a:gd name="T66" fmla="*/ 338 w 431"/>
                <a:gd name="T67" fmla="*/ 543 h 827"/>
                <a:gd name="T68" fmla="*/ 328 w 431"/>
                <a:gd name="T69" fmla="*/ 642 h 827"/>
                <a:gd name="T70" fmla="*/ 319 w 431"/>
                <a:gd name="T71" fmla="*/ 771 h 827"/>
                <a:gd name="T72" fmla="*/ 368 w 431"/>
                <a:gd name="T73" fmla="*/ 786 h 827"/>
                <a:gd name="T74" fmla="*/ 394 w 431"/>
                <a:gd name="T75" fmla="*/ 808 h 827"/>
                <a:gd name="T76" fmla="*/ 328 w 431"/>
                <a:gd name="T77" fmla="*/ 815 h 827"/>
                <a:gd name="T78" fmla="*/ 290 w 431"/>
                <a:gd name="T79" fmla="*/ 808 h 827"/>
                <a:gd name="T80" fmla="*/ 260 w 431"/>
                <a:gd name="T81" fmla="*/ 769 h 827"/>
                <a:gd name="T82" fmla="*/ 263 w 431"/>
                <a:gd name="T83" fmla="*/ 705 h 827"/>
                <a:gd name="T84" fmla="*/ 277 w 431"/>
                <a:gd name="T85" fmla="*/ 612 h 827"/>
                <a:gd name="T86" fmla="*/ 260 w 431"/>
                <a:gd name="T87" fmla="*/ 570 h 827"/>
                <a:gd name="T88" fmla="*/ 187 w 431"/>
                <a:gd name="T89" fmla="*/ 516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1" h="827">
                  <a:moveTo>
                    <a:pt x="187" y="516"/>
                  </a:moveTo>
                  <a:cubicBezTo>
                    <a:pt x="187" y="516"/>
                    <a:pt x="186" y="554"/>
                    <a:pt x="204" y="602"/>
                  </a:cubicBezTo>
                  <a:cubicBezTo>
                    <a:pt x="223" y="649"/>
                    <a:pt x="208" y="664"/>
                    <a:pt x="187" y="673"/>
                  </a:cubicBezTo>
                  <a:cubicBezTo>
                    <a:pt x="167" y="681"/>
                    <a:pt x="76" y="710"/>
                    <a:pt x="54" y="717"/>
                  </a:cubicBezTo>
                  <a:cubicBezTo>
                    <a:pt x="54" y="717"/>
                    <a:pt x="39" y="720"/>
                    <a:pt x="45" y="747"/>
                  </a:cubicBezTo>
                  <a:cubicBezTo>
                    <a:pt x="52" y="774"/>
                    <a:pt x="61" y="793"/>
                    <a:pt x="66" y="808"/>
                  </a:cubicBezTo>
                  <a:cubicBezTo>
                    <a:pt x="71" y="823"/>
                    <a:pt x="54" y="820"/>
                    <a:pt x="35" y="816"/>
                  </a:cubicBezTo>
                  <a:cubicBezTo>
                    <a:pt x="17" y="813"/>
                    <a:pt x="10" y="810"/>
                    <a:pt x="8" y="793"/>
                  </a:cubicBezTo>
                  <a:cubicBezTo>
                    <a:pt x="7" y="776"/>
                    <a:pt x="8" y="739"/>
                    <a:pt x="5" y="722"/>
                  </a:cubicBezTo>
                  <a:cubicBezTo>
                    <a:pt x="2" y="705"/>
                    <a:pt x="0" y="685"/>
                    <a:pt x="18" y="679"/>
                  </a:cubicBezTo>
                  <a:cubicBezTo>
                    <a:pt x="37" y="674"/>
                    <a:pt x="54" y="674"/>
                    <a:pt x="71" y="664"/>
                  </a:cubicBezTo>
                  <a:cubicBezTo>
                    <a:pt x="88" y="654"/>
                    <a:pt x="127" y="615"/>
                    <a:pt x="142" y="622"/>
                  </a:cubicBezTo>
                  <a:cubicBezTo>
                    <a:pt x="142" y="622"/>
                    <a:pt x="103" y="560"/>
                    <a:pt x="105" y="538"/>
                  </a:cubicBezTo>
                  <a:cubicBezTo>
                    <a:pt x="105" y="538"/>
                    <a:pt x="51" y="473"/>
                    <a:pt x="83" y="436"/>
                  </a:cubicBezTo>
                  <a:cubicBezTo>
                    <a:pt x="83" y="436"/>
                    <a:pt x="86" y="404"/>
                    <a:pt x="81" y="387"/>
                  </a:cubicBezTo>
                  <a:cubicBezTo>
                    <a:pt x="81" y="387"/>
                    <a:pt x="42" y="357"/>
                    <a:pt x="89" y="291"/>
                  </a:cubicBezTo>
                  <a:cubicBezTo>
                    <a:pt x="137" y="225"/>
                    <a:pt x="128" y="218"/>
                    <a:pt x="135" y="189"/>
                  </a:cubicBezTo>
                  <a:cubicBezTo>
                    <a:pt x="142" y="161"/>
                    <a:pt x="164" y="151"/>
                    <a:pt x="189" y="135"/>
                  </a:cubicBezTo>
                  <a:cubicBezTo>
                    <a:pt x="214" y="120"/>
                    <a:pt x="231" y="90"/>
                    <a:pt x="245" y="64"/>
                  </a:cubicBezTo>
                  <a:cubicBezTo>
                    <a:pt x="258" y="39"/>
                    <a:pt x="287" y="0"/>
                    <a:pt x="328" y="42"/>
                  </a:cubicBezTo>
                  <a:cubicBezTo>
                    <a:pt x="368" y="85"/>
                    <a:pt x="363" y="66"/>
                    <a:pt x="363" y="93"/>
                  </a:cubicBezTo>
                  <a:cubicBezTo>
                    <a:pt x="363" y="93"/>
                    <a:pt x="400" y="142"/>
                    <a:pt x="350" y="161"/>
                  </a:cubicBezTo>
                  <a:cubicBezTo>
                    <a:pt x="350" y="161"/>
                    <a:pt x="292" y="166"/>
                    <a:pt x="284" y="145"/>
                  </a:cubicBezTo>
                  <a:cubicBezTo>
                    <a:pt x="284" y="145"/>
                    <a:pt x="267" y="157"/>
                    <a:pt x="274" y="167"/>
                  </a:cubicBezTo>
                  <a:cubicBezTo>
                    <a:pt x="274" y="167"/>
                    <a:pt x="312" y="213"/>
                    <a:pt x="296" y="272"/>
                  </a:cubicBezTo>
                  <a:cubicBezTo>
                    <a:pt x="296" y="272"/>
                    <a:pt x="426" y="340"/>
                    <a:pt x="427" y="375"/>
                  </a:cubicBezTo>
                  <a:cubicBezTo>
                    <a:pt x="427" y="375"/>
                    <a:pt x="431" y="412"/>
                    <a:pt x="399" y="429"/>
                  </a:cubicBezTo>
                  <a:cubicBezTo>
                    <a:pt x="399" y="429"/>
                    <a:pt x="380" y="426"/>
                    <a:pt x="392" y="416"/>
                  </a:cubicBezTo>
                  <a:cubicBezTo>
                    <a:pt x="392" y="416"/>
                    <a:pt x="416" y="370"/>
                    <a:pt x="383" y="391"/>
                  </a:cubicBezTo>
                  <a:cubicBezTo>
                    <a:pt x="383" y="391"/>
                    <a:pt x="367" y="402"/>
                    <a:pt x="368" y="385"/>
                  </a:cubicBezTo>
                  <a:cubicBezTo>
                    <a:pt x="368" y="385"/>
                    <a:pt x="378" y="365"/>
                    <a:pt x="358" y="353"/>
                  </a:cubicBezTo>
                  <a:cubicBezTo>
                    <a:pt x="358" y="353"/>
                    <a:pt x="296" y="311"/>
                    <a:pt x="282" y="316"/>
                  </a:cubicBezTo>
                  <a:cubicBezTo>
                    <a:pt x="282" y="316"/>
                    <a:pt x="240" y="411"/>
                    <a:pt x="230" y="416"/>
                  </a:cubicBezTo>
                  <a:cubicBezTo>
                    <a:pt x="230" y="416"/>
                    <a:pt x="334" y="516"/>
                    <a:pt x="338" y="543"/>
                  </a:cubicBezTo>
                  <a:cubicBezTo>
                    <a:pt x="341" y="570"/>
                    <a:pt x="334" y="597"/>
                    <a:pt x="328" y="642"/>
                  </a:cubicBezTo>
                  <a:cubicBezTo>
                    <a:pt x="321" y="688"/>
                    <a:pt x="297" y="761"/>
                    <a:pt x="319" y="771"/>
                  </a:cubicBezTo>
                  <a:cubicBezTo>
                    <a:pt x="319" y="771"/>
                    <a:pt x="355" y="786"/>
                    <a:pt x="368" y="786"/>
                  </a:cubicBezTo>
                  <a:cubicBezTo>
                    <a:pt x="382" y="786"/>
                    <a:pt x="407" y="789"/>
                    <a:pt x="394" y="808"/>
                  </a:cubicBezTo>
                  <a:cubicBezTo>
                    <a:pt x="394" y="808"/>
                    <a:pt x="355" y="827"/>
                    <a:pt x="328" y="815"/>
                  </a:cubicBezTo>
                  <a:cubicBezTo>
                    <a:pt x="328" y="815"/>
                    <a:pt x="307" y="806"/>
                    <a:pt x="290" y="808"/>
                  </a:cubicBezTo>
                  <a:cubicBezTo>
                    <a:pt x="274" y="810"/>
                    <a:pt x="247" y="803"/>
                    <a:pt x="260" y="769"/>
                  </a:cubicBezTo>
                  <a:cubicBezTo>
                    <a:pt x="260" y="769"/>
                    <a:pt x="265" y="735"/>
                    <a:pt x="263" y="705"/>
                  </a:cubicBezTo>
                  <a:cubicBezTo>
                    <a:pt x="262" y="674"/>
                    <a:pt x="258" y="644"/>
                    <a:pt x="277" y="612"/>
                  </a:cubicBezTo>
                  <a:cubicBezTo>
                    <a:pt x="277" y="612"/>
                    <a:pt x="285" y="583"/>
                    <a:pt x="260" y="570"/>
                  </a:cubicBezTo>
                  <a:cubicBezTo>
                    <a:pt x="260" y="570"/>
                    <a:pt x="189" y="529"/>
                    <a:pt x="187" y="5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ḻïde"/>
            <p:cNvSpPr>
              <a:spLocks/>
            </p:cNvSpPr>
            <p:nvPr/>
          </p:nvSpPr>
          <p:spPr bwMode="auto">
            <a:xfrm>
              <a:off x="5672899" y="2120412"/>
              <a:ext cx="859420" cy="1667206"/>
            </a:xfrm>
            <a:custGeom>
              <a:avLst/>
              <a:gdLst>
                <a:gd name="T0" fmla="*/ 257 w 458"/>
                <a:gd name="T1" fmla="*/ 15 h 887"/>
                <a:gd name="T2" fmla="*/ 213 w 458"/>
                <a:gd name="T3" fmla="*/ 63 h 887"/>
                <a:gd name="T4" fmla="*/ 190 w 458"/>
                <a:gd name="T5" fmla="*/ 110 h 887"/>
                <a:gd name="T6" fmla="*/ 147 w 458"/>
                <a:gd name="T7" fmla="*/ 188 h 887"/>
                <a:gd name="T8" fmla="*/ 132 w 458"/>
                <a:gd name="T9" fmla="*/ 318 h 887"/>
                <a:gd name="T10" fmla="*/ 132 w 458"/>
                <a:gd name="T11" fmla="*/ 357 h 887"/>
                <a:gd name="T12" fmla="*/ 124 w 458"/>
                <a:gd name="T13" fmla="*/ 389 h 887"/>
                <a:gd name="T14" fmla="*/ 136 w 458"/>
                <a:gd name="T15" fmla="*/ 483 h 887"/>
                <a:gd name="T16" fmla="*/ 132 w 458"/>
                <a:gd name="T17" fmla="*/ 620 h 887"/>
                <a:gd name="T18" fmla="*/ 71 w 458"/>
                <a:gd name="T19" fmla="*/ 673 h 887"/>
                <a:gd name="T20" fmla="*/ 46 w 458"/>
                <a:gd name="T21" fmla="*/ 755 h 887"/>
                <a:gd name="T22" fmla="*/ 43 w 458"/>
                <a:gd name="T23" fmla="*/ 760 h 887"/>
                <a:gd name="T24" fmla="*/ 26 w 458"/>
                <a:gd name="T25" fmla="*/ 789 h 887"/>
                <a:gd name="T26" fmla="*/ 31 w 458"/>
                <a:gd name="T27" fmla="*/ 830 h 887"/>
                <a:gd name="T28" fmla="*/ 73 w 458"/>
                <a:gd name="T29" fmla="*/ 855 h 887"/>
                <a:gd name="T30" fmla="*/ 125 w 458"/>
                <a:gd name="T31" fmla="*/ 880 h 887"/>
                <a:gd name="T32" fmla="*/ 141 w 458"/>
                <a:gd name="T33" fmla="*/ 852 h 887"/>
                <a:gd name="T34" fmla="*/ 102 w 458"/>
                <a:gd name="T35" fmla="*/ 828 h 887"/>
                <a:gd name="T36" fmla="*/ 80 w 458"/>
                <a:gd name="T37" fmla="*/ 774 h 887"/>
                <a:gd name="T38" fmla="*/ 164 w 458"/>
                <a:gd name="T39" fmla="*/ 683 h 887"/>
                <a:gd name="T40" fmla="*/ 200 w 458"/>
                <a:gd name="T41" fmla="*/ 617 h 887"/>
                <a:gd name="T42" fmla="*/ 225 w 458"/>
                <a:gd name="T43" fmla="*/ 583 h 887"/>
                <a:gd name="T44" fmla="*/ 264 w 458"/>
                <a:gd name="T45" fmla="*/ 630 h 887"/>
                <a:gd name="T46" fmla="*/ 272 w 458"/>
                <a:gd name="T47" fmla="*/ 745 h 887"/>
                <a:gd name="T48" fmla="*/ 311 w 458"/>
                <a:gd name="T49" fmla="*/ 823 h 887"/>
                <a:gd name="T50" fmla="*/ 337 w 458"/>
                <a:gd name="T51" fmla="*/ 870 h 887"/>
                <a:gd name="T52" fmla="*/ 394 w 458"/>
                <a:gd name="T53" fmla="*/ 867 h 887"/>
                <a:gd name="T54" fmla="*/ 441 w 458"/>
                <a:gd name="T55" fmla="*/ 869 h 887"/>
                <a:gd name="T56" fmla="*/ 448 w 458"/>
                <a:gd name="T57" fmla="*/ 845 h 887"/>
                <a:gd name="T58" fmla="*/ 416 w 458"/>
                <a:gd name="T59" fmla="*/ 835 h 887"/>
                <a:gd name="T60" fmla="*/ 379 w 458"/>
                <a:gd name="T61" fmla="*/ 826 h 887"/>
                <a:gd name="T62" fmla="*/ 354 w 458"/>
                <a:gd name="T63" fmla="*/ 813 h 887"/>
                <a:gd name="T64" fmla="*/ 328 w 458"/>
                <a:gd name="T65" fmla="*/ 659 h 887"/>
                <a:gd name="T66" fmla="*/ 328 w 458"/>
                <a:gd name="T67" fmla="*/ 654 h 887"/>
                <a:gd name="T68" fmla="*/ 320 w 458"/>
                <a:gd name="T69" fmla="*/ 617 h 887"/>
                <a:gd name="T70" fmla="*/ 256 w 458"/>
                <a:gd name="T71" fmla="*/ 485 h 887"/>
                <a:gd name="T72" fmla="*/ 257 w 458"/>
                <a:gd name="T73" fmla="*/ 436 h 887"/>
                <a:gd name="T74" fmla="*/ 286 w 458"/>
                <a:gd name="T75" fmla="*/ 362 h 887"/>
                <a:gd name="T76" fmla="*/ 291 w 458"/>
                <a:gd name="T77" fmla="*/ 360 h 887"/>
                <a:gd name="T78" fmla="*/ 355 w 458"/>
                <a:gd name="T79" fmla="*/ 450 h 887"/>
                <a:gd name="T80" fmla="*/ 362 w 458"/>
                <a:gd name="T81" fmla="*/ 477 h 887"/>
                <a:gd name="T82" fmla="*/ 342 w 458"/>
                <a:gd name="T83" fmla="*/ 497 h 887"/>
                <a:gd name="T84" fmla="*/ 365 w 458"/>
                <a:gd name="T85" fmla="*/ 532 h 887"/>
                <a:gd name="T86" fmla="*/ 401 w 458"/>
                <a:gd name="T87" fmla="*/ 463 h 887"/>
                <a:gd name="T88" fmla="*/ 310 w 458"/>
                <a:gd name="T89" fmla="*/ 294 h 887"/>
                <a:gd name="T90" fmla="*/ 308 w 458"/>
                <a:gd name="T91" fmla="*/ 252 h 887"/>
                <a:gd name="T92" fmla="*/ 306 w 458"/>
                <a:gd name="T93" fmla="*/ 179 h 887"/>
                <a:gd name="T94" fmla="*/ 296 w 458"/>
                <a:gd name="T95" fmla="*/ 128 h 887"/>
                <a:gd name="T96" fmla="*/ 347 w 458"/>
                <a:gd name="T97" fmla="*/ 88 h 887"/>
                <a:gd name="T98" fmla="*/ 335 w 458"/>
                <a:gd name="T99" fmla="*/ 41 h 887"/>
                <a:gd name="T100" fmla="*/ 257 w 458"/>
                <a:gd name="T101" fmla="*/ 15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8" h="887">
                  <a:moveTo>
                    <a:pt x="257" y="15"/>
                  </a:moveTo>
                  <a:cubicBezTo>
                    <a:pt x="257" y="15"/>
                    <a:pt x="229" y="36"/>
                    <a:pt x="213" y="63"/>
                  </a:cubicBezTo>
                  <a:cubicBezTo>
                    <a:pt x="198" y="90"/>
                    <a:pt x="200" y="98"/>
                    <a:pt x="190" y="110"/>
                  </a:cubicBezTo>
                  <a:cubicBezTo>
                    <a:pt x="180" y="122"/>
                    <a:pt x="159" y="142"/>
                    <a:pt x="147" y="188"/>
                  </a:cubicBezTo>
                  <a:cubicBezTo>
                    <a:pt x="147" y="188"/>
                    <a:pt x="137" y="304"/>
                    <a:pt x="132" y="318"/>
                  </a:cubicBezTo>
                  <a:cubicBezTo>
                    <a:pt x="127" y="331"/>
                    <a:pt x="122" y="336"/>
                    <a:pt x="132" y="357"/>
                  </a:cubicBezTo>
                  <a:cubicBezTo>
                    <a:pt x="142" y="377"/>
                    <a:pt x="136" y="377"/>
                    <a:pt x="124" y="389"/>
                  </a:cubicBezTo>
                  <a:cubicBezTo>
                    <a:pt x="112" y="401"/>
                    <a:pt x="100" y="426"/>
                    <a:pt x="136" y="483"/>
                  </a:cubicBezTo>
                  <a:cubicBezTo>
                    <a:pt x="136" y="483"/>
                    <a:pt x="124" y="600"/>
                    <a:pt x="132" y="620"/>
                  </a:cubicBezTo>
                  <a:cubicBezTo>
                    <a:pt x="132" y="620"/>
                    <a:pt x="85" y="651"/>
                    <a:pt x="71" y="673"/>
                  </a:cubicBezTo>
                  <a:cubicBezTo>
                    <a:pt x="58" y="695"/>
                    <a:pt x="55" y="727"/>
                    <a:pt x="46" y="755"/>
                  </a:cubicBezTo>
                  <a:cubicBezTo>
                    <a:pt x="38" y="784"/>
                    <a:pt x="43" y="760"/>
                    <a:pt x="43" y="760"/>
                  </a:cubicBezTo>
                  <a:cubicBezTo>
                    <a:pt x="43" y="760"/>
                    <a:pt x="38" y="782"/>
                    <a:pt x="26" y="789"/>
                  </a:cubicBezTo>
                  <a:cubicBezTo>
                    <a:pt x="14" y="796"/>
                    <a:pt x="0" y="821"/>
                    <a:pt x="31" y="830"/>
                  </a:cubicBezTo>
                  <a:cubicBezTo>
                    <a:pt x="31" y="830"/>
                    <a:pt x="60" y="837"/>
                    <a:pt x="73" y="855"/>
                  </a:cubicBezTo>
                  <a:cubicBezTo>
                    <a:pt x="87" y="874"/>
                    <a:pt x="109" y="887"/>
                    <a:pt x="125" y="880"/>
                  </a:cubicBezTo>
                  <a:cubicBezTo>
                    <a:pt x="142" y="874"/>
                    <a:pt x="161" y="853"/>
                    <a:pt x="141" y="852"/>
                  </a:cubicBezTo>
                  <a:cubicBezTo>
                    <a:pt x="141" y="852"/>
                    <a:pt x="112" y="843"/>
                    <a:pt x="102" y="828"/>
                  </a:cubicBezTo>
                  <a:cubicBezTo>
                    <a:pt x="92" y="813"/>
                    <a:pt x="61" y="789"/>
                    <a:pt x="80" y="774"/>
                  </a:cubicBezTo>
                  <a:cubicBezTo>
                    <a:pt x="98" y="759"/>
                    <a:pt x="139" y="708"/>
                    <a:pt x="164" y="683"/>
                  </a:cubicBezTo>
                  <a:cubicBezTo>
                    <a:pt x="190" y="657"/>
                    <a:pt x="200" y="646"/>
                    <a:pt x="200" y="617"/>
                  </a:cubicBezTo>
                  <a:cubicBezTo>
                    <a:pt x="200" y="617"/>
                    <a:pt x="207" y="575"/>
                    <a:pt x="225" y="583"/>
                  </a:cubicBezTo>
                  <a:cubicBezTo>
                    <a:pt x="225" y="583"/>
                    <a:pt x="254" y="620"/>
                    <a:pt x="264" y="630"/>
                  </a:cubicBezTo>
                  <a:cubicBezTo>
                    <a:pt x="264" y="630"/>
                    <a:pt x="262" y="720"/>
                    <a:pt x="272" y="745"/>
                  </a:cubicBezTo>
                  <a:cubicBezTo>
                    <a:pt x="283" y="771"/>
                    <a:pt x="306" y="798"/>
                    <a:pt x="311" y="823"/>
                  </a:cubicBezTo>
                  <a:cubicBezTo>
                    <a:pt x="316" y="848"/>
                    <a:pt x="300" y="872"/>
                    <a:pt x="337" y="870"/>
                  </a:cubicBezTo>
                  <a:cubicBezTo>
                    <a:pt x="374" y="869"/>
                    <a:pt x="369" y="865"/>
                    <a:pt x="394" y="867"/>
                  </a:cubicBezTo>
                  <a:cubicBezTo>
                    <a:pt x="420" y="869"/>
                    <a:pt x="433" y="872"/>
                    <a:pt x="441" y="869"/>
                  </a:cubicBezTo>
                  <a:cubicBezTo>
                    <a:pt x="450" y="865"/>
                    <a:pt x="458" y="848"/>
                    <a:pt x="448" y="845"/>
                  </a:cubicBezTo>
                  <a:cubicBezTo>
                    <a:pt x="438" y="842"/>
                    <a:pt x="426" y="835"/>
                    <a:pt x="416" y="835"/>
                  </a:cubicBezTo>
                  <a:cubicBezTo>
                    <a:pt x="406" y="835"/>
                    <a:pt x="387" y="830"/>
                    <a:pt x="379" y="826"/>
                  </a:cubicBezTo>
                  <a:cubicBezTo>
                    <a:pt x="371" y="823"/>
                    <a:pt x="357" y="821"/>
                    <a:pt x="354" y="813"/>
                  </a:cubicBezTo>
                  <a:cubicBezTo>
                    <a:pt x="350" y="804"/>
                    <a:pt x="333" y="679"/>
                    <a:pt x="328" y="659"/>
                  </a:cubicBezTo>
                  <a:cubicBezTo>
                    <a:pt x="323" y="639"/>
                    <a:pt x="328" y="654"/>
                    <a:pt x="328" y="654"/>
                  </a:cubicBezTo>
                  <a:cubicBezTo>
                    <a:pt x="328" y="654"/>
                    <a:pt x="333" y="639"/>
                    <a:pt x="320" y="617"/>
                  </a:cubicBezTo>
                  <a:cubicBezTo>
                    <a:pt x="306" y="595"/>
                    <a:pt x="300" y="546"/>
                    <a:pt x="256" y="485"/>
                  </a:cubicBezTo>
                  <a:cubicBezTo>
                    <a:pt x="256" y="485"/>
                    <a:pt x="242" y="466"/>
                    <a:pt x="257" y="436"/>
                  </a:cubicBezTo>
                  <a:cubicBezTo>
                    <a:pt x="272" y="406"/>
                    <a:pt x="284" y="380"/>
                    <a:pt x="286" y="362"/>
                  </a:cubicBezTo>
                  <a:cubicBezTo>
                    <a:pt x="288" y="343"/>
                    <a:pt x="291" y="360"/>
                    <a:pt x="291" y="360"/>
                  </a:cubicBezTo>
                  <a:cubicBezTo>
                    <a:pt x="291" y="360"/>
                    <a:pt x="350" y="414"/>
                    <a:pt x="355" y="450"/>
                  </a:cubicBezTo>
                  <a:cubicBezTo>
                    <a:pt x="355" y="450"/>
                    <a:pt x="365" y="465"/>
                    <a:pt x="362" y="477"/>
                  </a:cubicBezTo>
                  <a:cubicBezTo>
                    <a:pt x="359" y="488"/>
                    <a:pt x="342" y="507"/>
                    <a:pt x="342" y="497"/>
                  </a:cubicBezTo>
                  <a:cubicBezTo>
                    <a:pt x="342" y="497"/>
                    <a:pt x="333" y="536"/>
                    <a:pt x="365" y="532"/>
                  </a:cubicBezTo>
                  <a:cubicBezTo>
                    <a:pt x="398" y="529"/>
                    <a:pt x="413" y="497"/>
                    <a:pt x="401" y="463"/>
                  </a:cubicBezTo>
                  <a:cubicBezTo>
                    <a:pt x="389" y="429"/>
                    <a:pt x="315" y="314"/>
                    <a:pt x="310" y="294"/>
                  </a:cubicBezTo>
                  <a:cubicBezTo>
                    <a:pt x="305" y="274"/>
                    <a:pt x="300" y="265"/>
                    <a:pt x="308" y="252"/>
                  </a:cubicBezTo>
                  <a:cubicBezTo>
                    <a:pt x="316" y="238"/>
                    <a:pt x="318" y="199"/>
                    <a:pt x="306" y="179"/>
                  </a:cubicBezTo>
                  <a:cubicBezTo>
                    <a:pt x="294" y="159"/>
                    <a:pt x="281" y="135"/>
                    <a:pt x="296" y="128"/>
                  </a:cubicBezTo>
                  <a:cubicBezTo>
                    <a:pt x="296" y="128"/>
                    <a:pt x="371" y="147"/>
                    <a:pt x="347" y="88"/>
                  </a:cubicBezTo>
                  <a:cubicBezTo>
                    <a:pt x="347" y="88"/>
                    <a:pt x="364" y="59"/>
                    <a:pt x="335" y="41"/>
                  </a:cubicBezTo>
                  <a:cubicBezTo>
                    <a:pt x="335" y="41"/>
                    <a:pt x="303" y="0"/>
                    <a:pt x="257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śľïḓe"/>
            <p:cNvSpPr>
              <a:spLocks/>
            </p:cNvSpPr>
            <p:nvPr/>
          </p:nvSpPr>
          <p:spPr bwMode="auto">
            <a:xfrm>
              <a:off x="7673751" y="1936382"/>
              <a:ext cx="1013176" cy="1828995"/>
            </a:xfrm>
            <a:custGeom>
              <a:avLst/>
              <a:gdLst>
                <a:gd name="T0" fmla="*/ 97 w 540"/>
                <a:gd name="T1" fmla="*/ 933 h 973"/>
                <a:gd name="T2" fmla="*/ 130 w 540"/>
                <a:gd name="T3" fmla="*/ 962 h 973"/>
                <a:gd name="T4" fmla="*/ 101 w 540"/>
                <a:gd name="T5" fmla="*/ 966 h 973"/>
                <a:gd name="T6" fmla="*/ 31 w 540"/>
                <a:gd name="T7" fmla="*/ 932 h 973"/>
                <a:gd name="T8" fmla="*/ 28 w 540"/>
                <a:gd name="T9" fmla="*/ 872 h 973"/>
                <a:gd name="T10" fmla="*/ 82 w 540"/>
                <a:gd name="T11" fmla="*/ 785 h 973"/>
                <a:gd name="T12" fmla="*/ 165 w 540"/>
                <a:gd name="T13" fmla="*/ 688 h 973"/>
                <a:gd name="T14" fmla="*/ 179 w 540"/>
                <a:gd name="T15" fmla="*/ 599 h 973"/>
                <a:gd name="T16" fmla="*/ 156 w 540"/>
                <a:gd name="T17" fmla="*/ 588 h 973"/>
                <a:gd name="T18" fmla="*/ 151 w 540"/>
                <a:gd name="T19" fmla="*/ 513 h 973"/>
                <a:gd name="T20" fmla="*/ 158 w 540"/>
                <a:gd name="T21" fmla="*/ 395 h 973"/>
                <a:gd name="T22" fmla="*/ 172 w 540"/>
                <a:gd name="T23" fmla="*/ 286 h 973"/>
                <a:gd name="T24" fmla="*/ 219 w 540"/>
                <a:gd name="T25" fmla="*/ 157 h 973"/>
                <a:gd name="T26" fmla="*/ 209 w 540"/>
                <a:gd name="T27" fmla="*/ 141 h 973"/>
                <a:gd name="T28" fmla="*/ 212 w 540"/>
                <a:gd name="T29" fmla="*/ 77 h 973"/>
                <a:gd name="T30" fmla="*/ 260 w 540"/>
                <a:gd name="T31" fmla="*/ 11 h 973"/>
                <a:gd name="T32" fmla="*/ 327 w 540"/>
                <a:gd name="T33" fmla="*/ 38 h 973"/>
                <a:gd name="T34" fmla="*/ 335 w 540"/>
                <a:gd name="T35" fmla="*/ 79 h 973"/>
                <a:gd name="T36" fmla="*/ 334 w 540"/>
                <a:gd name="T37" fmla="*/ 120 h 973"/>
                <a:gd name="T38" fmla="*/ 327 w 540"/>
                <a:gd name="T39" fmla="*/ 144 h 973"/>
                <a:gd name="T40" fmla="*/ 297 w 540"/>
                <a:gd name="T41" fmla="*/ 161 h 973"/>
                <a:gd name="T42" fmla="*/ 336 w 540"/>
                <a:gd name="T43" fmla="*/ 244 h 973"/>
                <a:gd name="T44" fmla="*/ 338 w 540"/>
                <a:gd name="T45" fmla="*/ 348 h 973"/>
                <a:gd name="T46" fmla="*/ 417 w 540"/>
                <a:gd name="T47" fmla="*/ 442 h 973"/>
                <a:gd name="T48" fmla="*/ 445 w 540"/>
                <a:gd name="T49" fmla="*/ 488 h 973"/>
                <a:gd name="T50" fmla="*/ 415 w 540"/>
                <a:gd name="T51" fmla="*/ 524 h 973"/>
                <a:gd name="T52" fmla="*/ 413 w 540"/>
                <a:gd name="T53" fmla="*/ 514 h 973"/>
                <a:gd name="T54" fmla="*/ 406 w 540"/>
                <a:gd name="T55" fmla="*/ 498 h 973"/>
                <a:gd name="T56" fmla="*/ 373 w 540"/>
                <a:gd name="T57" fmla="*/ 449 h 973"/>
                <a:gd name="T58" fmla="*/ 324 w 540"/>
                <a:gd name="T59" fmla="*/ 468 h 973"/>
                <a:gd name="T60" fmla="*/ 386 w 540"/>
                <a:gd name="T61" fmla="*/ 630 h 973"/>
                <a:gd name="T62" fmla="*/ 410 w 540"/>
                <a:gd name="T63" fmla="*/ 716 h 973"/>
                <a:gd name="T64" fmla="*/ 443 w 540"/>
                <a:gd name="T65" fmla="*/ 903 h 973"/>
                <a:gd name="T66" fmla="*/ 526 w 540"/>
                <a:gd name="T67" fmla="*/ 920 h 973"/>
                <a:gd name="T68" fmla="*/ 535 w 540"/>
                <a:gd name="T69" fmla="*/ 936 h 973"/>
                <a:gd name="T70" fmla="*/ 516 w 540"/>
                <a:gd name="T71" fmla="*/ 950 h 973"/>
                <a:gd name="T72" fmla="*/ 465 w 540"/>
                <a:gd name="T73" fmla="*/ 962 h 973"/>
                <a:gd name="T74" fmla="*/ 382 w 540"/>
                <a:gd name="T75" fmla="*/ 957 h 973"/>
                <a:gd name="T76" fmla="*/ 351 w 540"/>
                <a:gd name="T77" fmla="*/ 843 h 973"/>
                <a:gd name="T78" fmla="*/ 334 w 540"/>
                <a:gd name="T79" fmla="*/ 702 h 973"/>
                <a:gd name="T80" fmla="*/ 276 w 540"/>
                <a:gd name="T81" fmla="*/ 635 h 973"/>
                <a:gd name="T82" fmla="*/ 220 w 540"/>
                <a:gd name="T83" fmla="*/ 739 h 973"/>
                <a:gd name="T84" fmla="*/ 88 w 540"/>
                <a:gd name="T85" fmla="*/ 88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973">
                  <a:moveTo>
                    <a:pt x="88" y="880"/>
                  </a:moveTo>
                  <a:cubicBezTo>
                    <a:pt x="88" y="880"/>
                    <a:pt x="86" y="920"/>
                    <a:pt x="97" y="933"/>
                  </a:cubicBezTo>
                  <a:cubicBezTo>
                    <a:pt x="97" y="933"/>
                    <a:pt x="104" y="940"/>
                    <a:pt x="117" y="946"/>
                  </a:cubicBezTo>
                  <a:cubicBezTo>
                    <a:pt x="129" y="953"/>
                    <a:pt x="131" y="955"/>
                    <a:pt x="130" y="962"/>
                  </a:cubicBezTo>
                  <a:cubicBezTo>
                    <a:pt x="129" y="968"/>
                    <a:pt x="129" y="973"/>
                    <a:pt x="122" y="971"/>
                  </a:cubicBezTo>
                  <a:cubicBezTo>
                    <a:pt x="114" y="969"/>
                    <a:pt x="101" y="966"/>
                    <a:pt x="101" y="966"/>
                  </a:cubicBezTo>
                  <a:cubicBezTo>
                    <a:pt x="101" y="966"/>
                    <a:pt x="76" y="960"/>
                    <a:pt x="65" y="946"/>
                  </a:cubicBezTo>
                  <a:cubicBezTo>
                    <a:pt x="55" y="932"/>
                    <a:pt x="41" y="936"/>
                    <a:pt x="31" y="932"/>
                  </a:cubicBezTo>
                  <a:cubicBezTo>
                    <a:pt x="20" y="928"/>
                    <a:pt x="0" y="913"/>
                    <a:pt x="6" y="898"/>
                  </a:cubicBezTo>
                  <a:cubicBezTo>
                    <a:pt x="13" y="884"/>
                    <a:pt x="23" y="878"/>
                    <a:pt x="28" y="872"/>
                  </a:cubicBezTo>
                  <a:cubicBezTo>
                    <a:pt x="33" y="866"/>
                    <a:pt x="58" y="838"/>
                    <a:pt x="69" y="820"/>
                  </a:cubicBezTo>
                  <a:cubicBezTo>
                    <a:pt x="79" y="801"/>
                    <a:pt x="78" y="803"/>
                    <a:pt x="82" y="785"/>
                  </a:cubicBezTo>
                  <a:cubicBezTo>
                    <a:pt x="86" y="767"/>
                    <a:pt x="94" y="746"/>
                    <a:pt x="110" y="731"/>
                  </a:cubicBezTo>
                  <a:cubicBezTo>
                    <a:pt x="127" y="716"/>
                    <a:pt x="161" y="693"/>
                    <a:pt x="165" y="688"/>
                  </a:cubicBezTo>
                  <a:cubicBezTo>
                    <a:pt x="168" y="684"/>
                    <a:pt x="166" y="678"/>
                    <a:pt x="169" y="662"/>
                  </a:cubicBezTo>
                  <a:cubicBezTo>
                    <a:pt x="171" y="647"/>
                    <a:pt x="174" y="606"/>
                    <a:pt x="179" y="599"/>
                  </a:cubicBezTo>
                  <a:cubicBezTo>
                    <a:pt x="179" y="599"/>
                    <a:pt x="163" y="598"/>
                    <a:pt x="165" y="592"/>
                  </a:cubicBezTo>
                  <a:cubicBezTo>
                    <a:pt x="165" y="592"/>
                    <a:pt x="156" y="593"/>
                    <a:pt x="156" y="588"/>
                  </a:cubicBezTo>
                  <a:cubicBezTo>
                    <a:pt x="156" y="588"/>
                    <a:pt x="145" y="593"/>
                    <a:pt x="144" y="578"/>
                  </a:cubicBezTo>
                  <a:cubicBezTo>
                    <a:pt x="143" y="563"/>
                    <a:pt x="144" y="530"/>
                    <a:pt x="151" y="513"/>
                  </a:cubicBezTo>
                  <a:cubicBezTo>
                    <a:pt x="157" y="495"/>
                    <a:pt x="158" y="500"/>
                    <a:pt x="159" y="479"/>
                  </a:cubicBezTo>
                  <a:cubicBezTo>
                    <a:pt x="160" y="459"/>
                    <a:pt x="156" y="416"/>
                    <a:pt x="158" y="395"/>
                  </a:cubicBezTo>
                  <a:cubicBezTo>
                    <a:pt x="161" y="375"/>
                    <a:pt x="163" y="370"/>
                    <a:pt x="168" y="350"/>
                  </a:cubicBezTo>
                  <a:cubicBezTo>
                    <a:pt x="172" y="331"/>
                    <a:pt x="170" y="310"/>
                    <a:pt x="172" y="286"/>
                  </a:cubicBezTo>
                  <a:cubicBezTo>
                    <a:pt x="173" y="263"/>
                    <a:pt x="159" y="211"/>
                    <a:pt x="184" y="186"/>
                  </a:cubicBezTo>
                  <a:cubicBezTo>
                    <a:pt x="209" y="161"/>
                    <a:pt x="215" y="164"/>
                    <a:pt x="219" y="157"/>
                  </a:cubicBezTo>
                  <a:cubicBezTo>
                    <a:pt x="222" y="150"/>
                    <a:pt x="224" y="145"/>
                    <a:pt x="224" y="145"/>
                  </a:cubicBezTo>
                  <a:cubicBezTo>
                    <a:pt x="224" y="145"/>
                    <a:pt x="217" y="154"/>
                    <a:pt x="209" y="141"/>
                  </a:cubicBezTo>
                  <a:cubicBezTo>
                    <a:pt x="201" y="128"/>
                    <a:pt x="191" y="121"/>
                    <a:pt x="200" y="111"/>
                  </a:cubicBezTo>
                  <a:cubicBezTo>
                    <a:pt x="209" y="102"/>
                    <a:pt x="213" y="95"/>
                    <a:pt x="212" y="77"/>
                  </a:cubicBezTo>
                  <a:cubicBezTo>
                    <a:pt x="211" y="59"/>
                    <a:pt x="207" y="38"/>
                    <a:pt x="222" y="27"/>
                  </a:cubicBezTo>
                  <a:cubicBezTo>
                    <a:pt x="236" y="16"/>
                    <a:pt x="242" y="13"/>
                    <a:pt x="260" y="11"/>
                  </a:cubicBezTo>
                  <a:cubicBezTo>
                    <a:pt x="279" y="9"/>
                    <a:pt x="294" y="0"/>
                    <a:pt x="307" y="7"/>
                  </a:cubicBezTo>
                  <a:cubicBezTo>
                    <a:pt x="320" y="14"/>
                    <a:pt x="334" y="16"/>
                    <a:pt x="327" y="38"/>
                  </a:cubicBezTo>
                  <a:cubicBezTo>
                    <a:pt x="327" y="38"/>
                    <a:pt x="341" y="55"/>
                    <a:pt x="335" y="73"/>
                  </a:cubicBezTo>
                  <a:cubicBezTo>
                    <a:pt x="335" y="73"/>
                    <a:pt x="333" y="75"/>
                    <a:pt x="335" y="79"/>
                  </a:cubicBezTo>
                  <a:cubicBezTo>
                    <a:pt x="335" y="79"/>
                    <a:pt x="350" y="100"/>
                    <a:pt x="340" y="104"/>
                  </a:cubicBezTo>
                  <a:cubicBezTo>
                    <a:pt x="340" y="104"/>
                    <a:pt x="340" y="118"/>
                    <a:pt x="334" y="120"/>
                  </a:cubicBezTo>
                  <a:cubicBezTo>
                    <a:pt x="334" y="120"/>
                    <a:pt x="338" y="123"/>
                    <a:pt x="331" y="129"/>
                  </a:cubicBezTo>
                  <a:cubicBezTo>
                    <a:pt x="331" y="129"/>
                    <a:pt x="329" y="137"/>
                    <a:pt x="327" y="144"/>
                  </a:cubicBezTo>
                  <a:cubicBezTo>
                    <a:pt x="326" y="151"/>
                    <a:pt x="329" y="156"/>
                    <a:pt x="320" y="157"/>
                  </a:cubicBezTo>
                  <a:cubicBezTo>
                    <a:pt x="312" y="159"/>
                    <a:pt x="302" y="164"/>
                    <a:pt x="297" y="161"/>
                  </a:cubicBezTo>
                  <a:cubicBezTo>
                    <a:pt x="297" y="161"/>
                    <a:pt x="286" y="172"/>
                    <a:pt x="292" y="183"/>
                  </a:cubicBezTo>
                  <a:cubicBezTo>
                    <a:pt x="298" y="194"/>
                    <a:pt x="328" y="215"/>
                    <a:pt x="336" y="244"/>
                  </a:cubicBezTo>
                  <a:cubicBezTo>
                    <a:pt x="344" y="273"/>
                    <a:pt x="346" y="280"/>
                    <a:pt x="338" y="292"/>
                  </a:cubicBezTo>
                  <a:cubicBezTo>
                    <a:pt x="338" y="292"/>
                    <a:pt x="336" y="341"/>
                    <a:pt x="338" y="348"/>
                  </a:cubicBezTo>
                  <a:cubicBezTo>
                    <a:pt x="339" y="354"/>
                    <a:pt x="363" y="391"/>
                    <a:pt x="381" y="407"/>
                  </a:cubicBezTo>
                  <a:cubicBezTo>
                    <a:pt x="400" y="423"/>
                    <a:pt x="403" y="433"/>
                    <a:pt x="417" y="442"/>
                  </a:cubicBezTo>
                  <a:cubicBezTo>
                    <a:pt x="430" y="451"/>
                    <a:pt x="437" y="458"/>
                    <a:pt x="442" y="465"/>
                  </a:cubicBezTo>
                  <a:cubicBezTo>
                    <a:pt x="447" y="472"/>
                    <a:pt x="447" y="473"/>
                    <a:pt x="445" y="488"/>
                  </a:cubicBezTo>
                  <a:cubicBezTo>
                    <a:pt x="444" y="502"/>
                    <a:pt x="441" y="505"/>
                    <a:pt x="435" y="513"/>
                  </a:cubicBezTo>
                  <a:cubicBezTo>
                    <a:pt x="428" y="521"/>
                    <a:pt x="425" y="524"/>
                    <a:pt x="415" y="524"/>
                  </a:cubicBezTo>
                  <a:cubicBezTo>
                    <a:pt x="415" y="524"/>
                    <a:pt x="408" y="518"/>
                    <a:pt x="415" y="514"/>
                  </a:cubicBezTo>
                  <a:cubicBezTo>
                    <a:pt x="422" y="511"/>
                    <a:pt x="413" y="514"/>
                    <a:pt x="413" y="514"/>
                  </a:cubicBezTo>
                  <a:cubicBezTo>
                    <a:pt x="413" y="514"/>
                    <a:pt x="390" y="520"/>
                    <a:pt x="404" y="507"/>
                  </a:cubicBezTo>
                  <a:cubicBezTo>
                    <a:pt x="404" y="507"/>
                    <a:pt x="408" y="505"/>
                    <a:pt x="406" y="498"/>
                  </a:cubicBezTo>
                  <a:cubicBezTo>
                    <a:pt x="404" y="490"/>
                    <a:pt x="390" y="480"/>
                    <a:pt x="391" y="470"/>
                  </a:cubicBezTo>
                  <a:cubicBezTo>
                    <a:pt x="392" y="459"/>
                    <a:pt x="382" y="454"/>
                    <a:pt x="373" y="449"/>
                  </a:cubicBezTo>
                  <a:cubicBezTo>
                    <a:pt x="364" y="444"/>
                    <a:pt x="340" y="425"/>
                    <a:pt x="336" y="420"/>
                  </a:cubicBezTo>
                  <a:cubicBezTo>
                    <a:pt x="336" y="420"/>
                    <a:pt x="329" y="454"/>
                    <a:pt x="324" y="468"/>
                  </a:cubicBezTo>
                  <a:cubicBezTo>
                    <a:pt x="324" y="468"/>
                    <a:pt x="347" y="500"/>
                    <a:pt x="354" y="519"/>
                  </a:cubicBezTo>
                  <a:cubicBezTo>
                    <a:pt x="362" y="538"/>
                    <a:pt x="381" y="612"/>
                    <a:pt x="386" y="630"/>
                  </a:cubicBezTo>
                  <a:cubicBezTo>
                    <a:pt x="392" y="647"/>
                    <a:pt x="394" y="650"/>
                    <a:pt x="402" y="667"/>
                  </a:cubicBezTo>
                  <a:cubicBezTo>
                    <a:pt x="411" y="684"/>
                    <a:pt x="412" y="699"/>
                    <a:pt x="410" y="716"/>
                  </a:cubicBezTo>
                  <a:cubicBezTo>
                    <a:pt x="408" y="732"/>
                    <a:pt x="418" y="786"/>
                    <a:pt x="416" y="828"/>
                  </a:cubicBezTo>
                  <a:cubicBezTo>
                    <a:pt x="414" y="870"/>
                    <a:pt x="426" y="889"/>
                    <a:pt x="443" y="903"/>
                  </a:cubicBezTo>
                  <a:cubicBezTo>
                    <a:pt x="460" y="916"/>
                    <a:pt x="478" y="922"/>
                    <a:pt x="499" y="922"/>
                  </a:cubicBezTo>
                  <a:cubicBezTo>
                    <a:pt x="519" y="922"/>
                    <a:pt x="519" y="921"/>
                    <a:pt x="526" y="920"/>
                  </a:cubicBezTo>
                  <a:cubicBezTo>
                    <a:pt x="532" y="920"/>
                    <a:pt x="538" y="915"/>
                    <a:pt x="536" y="925"/>
                  </a:cubicBezTo>
                  <a:cubicBezTo>
                    <a:pt x="536" y="925"/>
                    <a:pt x="540" y="932"/>
                    <a:pt x="535" y="936"/>
                  </a:cubicBezTo>
                  <a:cubicBezTo>
                    <a:pt x="535" y="936"/>
                    <a:pt x="535" y="943"/>
                    <a:pt x="527" y="943"/>
                  </a:cubicBezTo>
                  <a:cubicBezTo>
                    <a:pt x="527" y="943"/>
                    <a:pt x="523" y="950"/>
                    <a:pt x="516" y="950"/>
                  </a:cubicBezTo>
                  <a:cubicBezTo>
                    <a:pt x="516" y="950"/>
                    <a:pt x="513" y="955"/>
                    <a:pt x="502" y="955"/>
                  </a:cubicBezTo>
                  <a:cubicBezTo>
                    <a:pt x="492" y="956"/>
                    <a:pt x="479" y="961"/>
                    <a:pt x="465" y="962"/>
                  </a:cubicBezTo>
                  <a:cubicBezTo>
                    <a:pt x="450" y="962"/>
                    <a:pt x="443" y="963"/>
                    <a:pt x="425" y="966"/>
                  </a:cubicBezTo>
                  <a:cubicBezTo>
                    <a:pt x="407" y="968"/>
                    <a:pt x="383" y="973"/>
                    <a:pt x="382" y="957"/>
                  </a:cubicBezTo>
                  <a:cubicBezTo>
                    <a:pt x="381" y="942"/>
                    <a:pt x="378" y="909"/>
                    <a:pt x="373" y="889"/>
                  </a:cubicBezTo>
                  <a:cubicBezTo>
                    <a:pt x="368" y="869"/>
                    <a:pt x="358" y="862"/>
                    <a:pt x="351" y="843"/>
                  </a:cubicBezTo>
                  <a:cubicBezTo>
                    <a:pt x="343" y="823"/>
                    <a:pt x="319" y="781"/>
                    <a:pt x="328" y="747"/>
                  </a:cubicBezTo>
                  <a:cubicBezTo>
                    <a:pt x="337" y="713"/>
                    <a:pt x="340" y="714"/>
                    <a:pt x="334" y="702"/>
                  </a:cubicBezTo>
                  <a:cubicBezTo>
                    <a:pt x="328" y="691"/>
                    <a:pt x="285" y="649"/>
                    <a:pt x="277" y="637"/>
                  </a:cubicBezTo>
                  <a:cubicBezTo>
                    <a:pt x="277" y="636"/>
                    <a:pt x="276" y="635"/>
                    <a:pt x="276" y="635"/>
                  </a:cubicBezTo>
                  <a:cubicBezTo>
                    <a:pt x="274" y="627"/>
                    <a:pt x="247" y="691"/>
                    <a:pt x="240" y="698"/>
                  </a:cubicBezTo>
                  <a:cubicBezTo>
                    <a:pt x="240" y="698"/>
                    <a:pt x="242" y="725"/>
                    <a:pt x="220" y="739"/>
                  </a:cubicBezTo>
                  <a:cubicBezTo>
                    <a:pt x="199" y="754"/>
                    <a:pt x="183" y="773"/>
                    <a:pt x="173" y="785"/>
                  </a:cubicBezTo>
                  <a:cubicBezTo>
                    <a:pt x="163" y="797"/>
                    <a:pt x="96" y="873"/>
                    <a:pt x="88" y="8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ṩľiḑe"/>
            <p:cNvSpPr>
              <a:spLocks/>
            </p:cNvSpPr>
            <p:nvPr/>
          </p:nvSpPr>
          <p:spPr bwMode="auto">
            <a:xfrm>
              <a:off x="9732789" y="1880765"/>
              <a:ext cx="1013061" cy="1858140"/>
            </a:xfrm>
            <a:custGeom>
              <a:avLst/>
              <a:gdLst>
                <a:gd name="T0" fmla="*/ 68 w 479"/>
                <a:gd name="T1" fmla="*/ 742 h 878"/>
                <a:gd name="T2" fmla="*/ 31 w 479"/>
                <a:gd name="T3" fmla="*/ 813 h 878"/>
                <a:gd name="T4" fmla="*/ 28 w 479"/>
                <a:gd name="T5" fmla="*/ 847 h 878"/>
                <a:gd name="T6" fmla="*/ 125 w 479"/>
                <a:gd name="T7" fmla="*/ 869 h 878"/>
                <a:gd name="T8" fmla="*/ 133 w 479"/>
                <a:gd name="T9" fmla="*/ 842 h 878"/>
                <a:gd name="T10" fmla="*/ 113 w 479"/>
                <a:gd name="T11" fmla="*/ 802 h 878"/>
                <a:gd name="T12" fmla="*/ 167 w 479"/>
                <a:gd name="T13" fmla="*/ 699 h 878"/>
                <a:gd name="T14" fmla="*/ 234 w 479"/>
                <a:gd name="T15" fmla="*/ 624 h 878"/>
                <a:gd name="T16" fmla="*/ 301 w 479"/>
                <a:gd name="T17" fmla="*/ 777 h 878"/>
                <a:gd name="T18" fmla="*/ 325 w 479"/>
                <a:gd name="T19" fmla="*/ 819 h 878"/>
                <a:gd name="T20" fmla="*/ 373 w 479"/>
                <a:gd name="T21" fmla="*/ 877 h 878"/>
                <a:gd name="T22" fmla="*/ 462 w 479"/>
                <a:gd name="T23" fmla="*/ 846 h 878"/>
                <a:gd name="T24" fmla="*/ 417 w 479"/>
                <a:gd name="T25" fmla="*/ 834 h 878"/>
                <a:gd name="T26" fmla="*/ 373 w 479"/>
                <a:gd name="T27" fmla="*/ 771 h 878"/>
                <a:gd name="T28" fmla="*/ 341 w 479"/>
                <a:gd name="T29" fmla="*/ 707 h 878"/>
                <a:gd name="T30" fmla="*/ 328 w 479"/>
                <a:gd name="T31" fmla="*/ 648 h 878"/>
                <a:gd name="T32" fmla="*/ 319 w 479"/>
                <a:gd name="T33" fmla="*/ 556 h 878"/>
                <a:gd name="T34" fmla="*/ 317 w 479"/>
                <a:gd name="T35" fmla="*/ 498 h 878"/>
                <a:gd name="T36" fmla="*/ 354 w 479"/>
                <a:gd name="T37" fmla="*/ 478 h 878"/>
                <a:gd name="T38" fmla="*/ 372 w 479"/>
                <a:gd name="T39" fmla="*/ 395 h 878"/>
                <a:gd name="T40" fmla="*/ 385 w 479"/>
                <a:gd name="T41" fmla="*/ 408 h 878"/>
                <a:gd name="T42" fmla="*/ 397 w 479"/>
                <a:gd name="T43" fmla="*/ 400 h 878"/>
                <a:gd name="T44" fmla="*/ 390 w 479"/>
                <a:gd name="T45" fmla="*/ 372 h 878"/>
                <a:gd name="T46" fmla="*/ 330 w 479"/>
                <a:gd name="T47" fmla="*/ 330 h 878"/>
                <a:gd name="T48" fmla="*/ 307 w 479"/>
                <a:gd name="T49" fmla="*/ 251 h 878"/>
                <a:gd name="T50" fmla="*/ 273 w 479"/>
                <a:gd name="T51" fmla="*/ 172 h 878"/>
                <a:gd name="T52" fmla="*/ 273 w 479"/>
                <a:gd name="T53" fmla="*/ 135 h 878"/>
                <a:gd name="T54" fmla="*/ 295 w 479"/>
                <a:gd name="T55" fmla="*/ 103 h 878"/>
                <a:gd name="T56" fmla="*/ 289 w 479"/>
                <a:gd name="T57" fmla="*/ 72 h 878"/>
                <a:gd name="T58" fmla="*/ 280 w 479"/>
                <a:gd name="T59" fmla="*/ 28 h 878"/>
                <a:gd name="T60" fmla="*/ 210 w 479"/>
                <a:gd name="T61" fmla="*/ 114 h 878"/>
                <a:gd name="T62" fmla="*/ 261 w 479"/>
                <a:gd name="T63" fmla="*/ 173 h 878"/>
                <a:gd name="T64" fmla="*/ 271 w 479"/>
                <a:gd name="T65" fmla="*/ 197 h 878"/>
                <a:gd name="T66" fmla="*/ 204 w 479"/>
                <a:gd name="T67" fmla="*/ 139 h 878"/>
                <a:gd name="T68" fmla="*/ 149 w 479"/>
                <a:gd name="T69" fmla="*/ 238 h 878"/>
                <a:gd name="T70" fmla="*/ 141 w 479"/>
                <a:gd name="T71" fmla="*/ 302 h 878"/>
                <a:gd name="T72" fmla="*/ 137 w 479"/>
                <a:gd name="T73" fmla="*/ 377 h 878"/>
                <a:gd name="T74" fmla="*/ 123 w 479"/>
                <a:gd name="T75" fmla="*/ 488 h 878"/>
                <a:gd name="T76" fmla="*/ 68 w 479"/>
                <a:gd name="T77" fmla="*/ 496 h 878"/>
                <a:gd name="T78" fmla="*/ 23 w 479"/>
                <a:gd name="T79" fmla="*/ 647 h 878"/>
                <a:gd name="T80" fmla="*/ 264 w 479"/>
                <a:gd name="T81" fmla="*/ 153 h 878"/>
                <a:gd name="T82" fmla="*/ 300 w 479"/>
                <a:gd name="T83" fmla="*/ 328 h 878"/>
                <a:gd name="T84" fmla="*/ 304 w 479"/>
                <a:gd name="T85" fmla="*/ 362 h 878"/>
                <a:gd name="T86" fmla="*/ 299 w 479"/>
                <a:gd name="T87" fmla="*/ 327 h 878"/>
                <a:gd name="T88" fmla="*/ 146 w 479"/>
                <a:gd name="T89" fmla="*/ 513 h 878"/>
                <a:gd name="T90" fmla="*/ 132 w 479"/>
                <a:gd name="T91" fmla="*/ 51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9" h="878">
                  <a:moveTo>
                    <a:pt x="23" y="647"/>
                  </a:moveTo>
                  <a:cubicBezTo>
                    <a:pt x="90" y="674"/>
                    <a:pt x="90" y="674"/>
                    <a:pt x="90" y="674"/>
                  </a:cubicBezTo>
                  <a:cubicBezTo>
                    <a:pt x="90" y="674"/>
                    <a:pt x="72" y="734"/>
                    <a:pt x="68" y="742"/>
                  </a:cubicBezTo>
                  <a:cubicBezTo>
                    <a:pt x="63" y="750"/>
                    <a:pt x="52" y="757"/>
                    <a:pt x="51" y="766"/>
                  </a:cubicBezTo>
                  <a:cubicBezTo>
                    <a:pt x="49" y="774"/>
                    <a:pt x="49" y="774"/>
                    <a:pt x="46" y="778"/>
                  </a:cubicBezTo>
                  <a:cubicBezTo>
                    <a:pt x="44" y="782"/>
                    <a:pt x="33" y="805"/>
                    <a:pt x="31" y="813"/>
                  </a:cubicBezTo>
                  <a:cubicBezTo>
                    <a:pt x="30" y="821"/>
                    <a:pt x="26" y="833"/>
                    <a:pt x="28" y="835"/>
                  </a:cubicBezTo>
                  <a:cubicBezTo>
                    <a:pt x="28" y="835"/>
                    <a:pt x="25" y="842"/>
                    <a:pt x="27" y="846"/>
                  </a:cubicBezTo>
                  <a:cubicBezTo>
                    <a:pt x="27" y="847"/>
                    <a:pt x="27" y="847"/>
                    <a:pt x="28" y="847"/>
                  </a:cubicBezTo>
                  <a:cubicBezTo>
                    <a:pt x="32" y="850"/>
                    <a:pt x="71" y="860"/>
                    <a:pt x="71" y="860"/>
                  </a:cubicBezTo>
                  <a:cubicBezTo>
                    <a:pt x="75" y="857"/>
                    <a:pt x="75" y="857"/>
                    <a:pt x="75" y="857"/>
                  </a:cubicBezTo>
                  <a:cubicBezTo>
                    <a:pt x="75" y="857"/>
                    <a:pt x="103" y="871"/>
                    <a:pt x="125" y="869"/>
                  </a:cubicBezTo>
                  <a:cubicBezTo>
                    <a:pt x="125" y="869"/>
                    <a:pt x="173" y="863"/>
                    <a:pt x="164" y="850"/>
                  </a:cubicBezTo>
                  <a:cubicBezTo>
                    <a:pt x="164" y="850"/>
                    <a:pt x="156" y="838"/>
                    <a:pt x="144" y="842"/>
                  </a:cubicBezTo>
                  <a:cubicBezTo>
                    <a:pt x="144" y="842"/>
                    <a:pt x="136" y="844"/>
                    <a:pt x="133" y="842"/>
                  </a:cubicBezTo>
                  <a:cubicBezTo>
                    <a:pt x="130" y="841"/>
                    <a:pt x="127" y="844"/>
                    <a:pt x="124" y="842"/>
                  </a:cubicBezTo>
                  <a:cubicBezTo>
                    <a:pt x="121" y="840"/>
                    <a:pt x="107" y="820"/>
                    <a:pt x="107" y="817"/>
                  </a:cubicBezTo>
                  <a:cubicBezTo>
                    <a:pt x="107" y="817"/>
                    <a:pt x="114" y="817"/>
                    <a:pt x="113" y="802"/>
                  </a:cubicBezTo>
                  <a:cubicBezTo>
                    <a:pt x="112" y="788"/>
                    <a:pt x="112" y="786"/>
                    <a:pt x="120" y="779"/>
                  </a:cubicBezTo>
                  <a:cubicBezTo>
                    <a:pt x="128" y="772"/>
                    <a:pt x="145" y="747"/>
                    <a:pt x="148" y="737"/>
                  </a:cubicBezTo>
                  <a:cubicBezTo>
                    <a:pt x="152" y="728"/>
                    <a:pt x="167" y="699"/>
                    <a:pt x="167" y="699"/>
                  </a:cubicBezTo>
                  <a:cubicBezTo>
                    <a:pt x="191" y="707"/>
                    <a:pt x="191" y="707"/>
                    <a:pt x="191" y="707"/>
                  </a:cubicBezTo>
                  <a:cubicBezTo>
                    <a:pt x="191" y="707"/>
                    <a:pt x="201" y="712"/>
                    <a:pt x="208" y="697"/>
                  </a:cubicBezTo>
                  <a:cubicBezTo>
                    <a:pt x="234" y="624"/>
                    <a:pt x="234" y="624"/>
                    <a:pt x="234" y="624"/>
                  </a:cubicBezTo>
                  <a:cubicBezTo>
                    <a:pt x="234" y="624"/>
                    <a:pt x="262" y="681"/>
                    <a:pt x="264" y="687"/>
                  </a:cubicBezTo>
                  <a:cubicBezTo>
                    <a:pt x="266" y="693"/>
                    <a:pt x="273" y="705"/>
                    <a:pt x="275" y="716"/>
                  </a:cubicBezTo>
                  <a:cubicBezTo>
                    <a:pt x="277" y="726"/>
                    <a:pt x="300" y="772"/>
                    <a:pt x="301" y="777"/>
                  </a:cubicBezTo>
                  <a:cubicBezTo>
                    <a:pt x="302" y="781"/>
                    <a:pt x="305" y="790"/>
                    <a:pt x="307" y="795"/>
                  </a:cubicBezTo>
                  <a:cubicBezTo>
                    <a:pt x="309" y="799"/>
                    <a:pt x="321" y="814"/>
                    <a:pt x="321" y="814"/>
                  </a:cubicBezTo>
                  <a:cubicBezTo>
                    <a:pt x="321" y="814"/>
                    <a:pt x="324" y="817"/>
                    <a:pt x="325" y="819"/>
                  </a:cubicBezTo>
                  <a:cubicBezTo>
                    <a:pt x="326" y="822"/>
                    <a:pt x="319" y="831"/>
                    <a:pt x="319" y="838"/>
                  </a:cubicBezTo>
                  <a:cubicBezTo>
                    <a:pt x="319" y="844"/>
                    <a:pt x="324" y="865"/>
                    <a:pt x="326" y="868"/>
                  </a:cubicBezTo>
                  <a:cubicBezTo>
                    <a:pt x="327" y="870"/>
                    <a:pt x="373" y="877"/>
                    <a:pt x="373" y="877"/>
                  </a:cubicBezTo>
                  <a:cubicBezTo>
                    <a:pt x="374" y="871"/>
                    <a:pt x="374" y="871"/>
                    <a:pt x="374" y="871"/>
                  </a:cubicBezTo>
                  <a:cubicBezTo>
                    <a:pt x="374" y="871"/>
                    <a:pt x="404" y="878"/>
                    <a:pt x="418" y="873"/>
                  </a:cubicBezTo>
                  <a:cubicBezTo>
                    <a:pt x="418" y="873"/>
                    <a:pt x="479" y="861"/>
                    <a:pt x="462" y="846"/>
                  </a:cubicBezTo>
                  <a:cubicBezTo>
                    <a:pt x="462" y="846"/>
                    <a:pt x="461" y="838"/>
                    <a:pt x="448" y="841"/>
                  </a:cubicBezTo>
                  <a:cubicBezTo>
                    <a:pt x="448" y="841"/>
                    <a:pt x="440" y="842"/>
                    <a:pt x="435" y="841"/>
                  </a:cubicBezTo>
                  <a:cubicBezTo>
                    <a:pt x="431" y="840"/>
                    <a:pt x="422" y="836"/>
                    <a:pt x="417" y="834"/>
                  </a:cubicBezTo>
                  <a:cubicBezTo>
                    <a:pt x="412" y="832"/>
                    <a:pt x="400" y="825"/>
                    <a:pt x="397" y="822"/>
                  </a:cubicBezTo>
                  <a:cubicBezTo>
                    <a:pt x="394" y="819"/>
                    <a:pt x="387" y="814"/>
                    <a:pt x="386" y="812"/>
                  </a:cubicBezTo>
                  <a:cubicBezTo>
                    <a:pt x="385" y="810"/>
                    <a:pt x="377" y="783"/>
                    <a:pt x="373" y="771"/>
                  </a:cubicBezTo>
                  <a:cubicBezTo>
                    <a:pt x="369" y="760"/>
                    <a:pt x="363" y="741"/>
                    <a:pt x="358" y="738"/>
                  </a:cubicBezTo>
                  <a:cubicBezTo>
                    <a:pt x="353" y="735"/>
                    <a:pt x="350" y="740"/>
                    <a:pt x="347" y="730"/>
                  </a:cubicBezTo>
                  <a:cubicBezTo>
                    <a:pt x="344" y="720"/>
                    <a:pt x="344" y="713"/>
                    <a:pt x="341" y="707"/>
                  </a:cubicBezTo>
                  <a:cubicBezTo>
                    <a:pt x="339" y="700"/>
                    <a:pt x="336" y="689"/>
                    <a:pt x="336" y="684"/>
                  </a:cubicBezTo>
                  <a:cubicBezTo>
                    <a:pt x="335" y="679"/>
                    <a:pt x="333" y="669"/>
                    <a:pt x="330" y="665"/>
                  </a:cubicBezTo>
                  <a:cubicBezTo>
                    <a:pt x="328" y="660"/>
                    <a:pt x="323" y="652"/>
                    <a:pt x="328" y="648"/>
                  </a:cubicBezTo>
                  <a:cubicBezTo>
                    <a:pt x="328" y="648"/>
                    <a:pt x="335" y="637"/>
                    <a:pt x="328" y="629"/>
                  </a:cubicBezTo>
                  <a:cubicBezTo>
                    <a:pt x="322" y="622"/>
                    <a:pt x="326" y="597"/>
                    <a:pt x="324" y="583"/>
                  </a:cubicBezTo>
                  <a:cubicBezTo>
                    <a:pt x="322" y="569"/>
                    <a:pt x="321" y="563"/>
                    <a:pt x="319" y="556"/>
                  </a:cubicBezTo>
                  <a:cubicBezTo>
                    <a:pt x="317" y="549"/>
                    <a:pt x="318" y="547"/>
                    <a:pt x="316" y="545"/>
                  </a:cubicBezTo>
                  <a:cubicBezTo>
                    <a:pt x="316" y="545"/>
                    <a:pt x="316" y="521"/>
                    <a:pt x="315" y="515"/>
                  </a:cubicBezTo>
                  <a:cubicBezTo>
                    <a:pt x="314" y="510"/>
                    <a:pt x="317" y="501"/>
                    <a:pt x="317" y="498"/>
                  </a:cubicBezTo>
                  <a:cubicBezTo>
                    <a:pt x="317" y="497"/>
                    <a:pt x="317" y="497"/>
                    <a:pt x="317" y="497"/>
                  </a:cubicBezTo>
                  <a:cubicBezTo>
                    <a:pt x="315" y="495"/>
                    <a:pt x="341" y="497"/>
                    <a:pt x="341" y="497"/>
                  </a:cubicBezTo>
                  <a:cubicBezTo>
                    <a:pt x="341" y="497"/>
                    <a:pt x="362" y="496"/>
                    <a:pt x="354" y="478"/>
                  </a:cubicBezTo>
                  <a:cubicBezTo>
                    <a:pt x="347" y="459"/>
                    <a:pt x="339" y="387"/>
                    <a:pt x="339" y="387"/>
                  </a:cubicBezTo>
                  <a:cubicBezTo>
                    <a:pt x="365" y="405"/>
                    <a:pt x="365" y="405"/>
                    <a:pt x="365" y="405"/>
                  </a:cubicBezTo>
                  <a:cubicBezTo>
                    <a:pt x="372" y="395"/>
                    <a:pt x="372" y="395"/>
                    <a:pt x="372" y="395"/>
                  </a:cubicBezTo>
                  <a:cubicBezTo>
                    <a:pt x="372" y="395"/>
                    <a:pt x="377" y="394"/>
                    <a:pt x="377" y="397"/>
                  </a:cubicBezTo>
                  <a:cubicBezTo>
                    <a:pt x="377" y="397"/>
                    <a:pt x="377" y="402"/>
                    <a:pt x="380" y="404"/>
                  </a:cubicBezTo>
                  <a:cubicBezTo>
                    <a:pt x="380" y="404"/>
                    <a:pt x="380" y="406"/>
                    <a:pt x="385" y="408"/>
                  </a:cubicBezTo>
                  <a:cubicBezTo>
                    <a:pt x="385" y="408"/>
                    <a:pt x="395" y="413"/>
                    <a:pt x="394" y="408"/>
                  </a:cubicBezTo>
                  <a:cubicBezTo>
                    <a:pt x="392" y="402"/>
                    <a:pt x="394" y="406"/>
                    <a:pt x="394" y="406"/>
                  </a:cubicBezTo>
                  <a:cubicBezTo>
                    <a:pt x="397" y="400"/>
                    <a:pt x="397" y="400"/>
                    <a:pt x="397" y="400"/>
                  </a:cubicBezTo>
                  <a:cubicBezTo>
                    <a:pt x="397" y="400"/>
                    <a:pt x="400" y="396"/>
                    <a:pt x="398" y="391"/>
                  </a:cubicBezTo>
                  <a:cubicBezTo>
                    <a:pt x="398" y="391"/>
                    <a:pt x="406" y="383"/>
                    <a:pt x="398" y="378"/>
                  </a:cubicBezTo>
                  <a:cubicBezTo>
                    <a:pt x="398" y="378"/>
                    <a:pt x="398" y="374"/>
                    <a:pt x="390" y="372"/>
                  </a:cubicBezTo>
                  <a:cubicBezTo>
                    <a:pt x="381" y="367"/>
                    <a:pt x="381" y="367"/>
                    <a:pt x="381" y="367"/>
                  </a:cubicBezTo>
                  <a:cubicBezTo>
                    <a:pt x="381" y="367"/>
                    <a:pt x="361" y="350"/>
                    <a:pt x="359" y="348"/>
                  </a:cubicBezTo>
                  <a:cubicBezTo>
                    <a:pt x="357" y="347"/>
                    <a:pt x="332" y="334"/>
                    <a:pt x="330" y="330"/>
                  </a:cubicBezTo>
                  <a:cubicBezTo>
                    <a:pt x="329" y="325"/>
                    <a:pt x="329" y="322"/>
                    <a:pt x="326" y="319"/>
                  </a:cubicBezTo>
                  <a:cubicBezTo>
                    <a:pt x="324" y="315"/>
                    <a:pt x="321" y="299"/>
                    <a:pt x="318" y="288"/>
                  </a:cubicBezTo>
                  <a:cubicBezTo>
                    <a:pt x="315" y="277"/>
                    <a:pt x="311" y="259"/>
                    <a:pt x="307" y="251"/>
                  </a:cubicBezTo>
                  <a:cubicBezTo>
                    <a:pt x="303" y="243"/>
                    <a:pt x="299" y="236"/>
                    <a:pt x="297" y="229"/>
                  </a:cubicBezTo>
                  <a:cubicBezTo>
                    <a:pt x="295" y="223"/>
                    <a:pt x="288" y="205"/>
                    <a:pt x="284" y="201"/>
                  </a:cubicBezTo>
                  <a:cubicBezTo>
                    <a:pt x="279" y="198"/>
                    <a:pt x="277" y="182"/>
                    <a:pt x="273" y="172"/>
                  </a:cubicBezTo>
                  <a:cubicBezTo>
                    <a:pt x="268" y="162"/>
                    <a:pt x="267" y="155"/>
                    <a:pt x="263" y="152"/>
                  </a:cubicBezTo>
                  <a:cubicBezTo>
                    <a:pt x="263" y="152"/>
                    <a:pt x="268" y="146"/>
                    <a:pt x="267" y="141"/>
                  </a:cubicBezTo>
                  <a:cubicBezTo>
                    <a:pt x="267" y="141"/>
                    <a:pt x="269" y="135"/>
                    <a:pt x="273" y="135"/>
                  </a:cubicBezTo>
                  <a:cubicBezTo>
                    <a:pt x="273" y="135"/>
                    <a:pt x="300" y="132"/>
                    <a:pt x="292" y="118"/>
                  </a:cubicBezTo>
                  <a:cubicBezTo>
                    <a:pt x="292" y="118"/>
                    <a:pt x="298" y="111"/>
                    <a:pt x="293" y="108"/>
                  </a:cubicBezTo>
                  <a:cubicBezTo>
                    <a:pt x="293" y="108"/>
                    <a:pt x="297" y="106"/>
                    <a:pt x="295" y="103"/>
                  </a:cubicBezTo>
                  <a:cubicBezTo>
                    <a:pt x="295" y="103"/>
                    <a:pt x="291" y="96"/>
                    <a:pt x="296" y="96"/>
                  </a:cubicBezTo>
                  <a:cubicBezTo>
                    <a:pt x="296" y="96"/>
                    <a:pt x="308" y="91"/>
                    <a:pt x="297" y="83"/>
                  </a:cubicBezTo>
                  <a:cubicBezTo>
                    <a:pt x="297" y="83"/>
                    <a:pt x="286" y="77"/>
                    <a:pt x="289" y="72"/>
                  </a:cubicBezTo>
                  <a:cubicBezTo>
                    <a:pt x="289" y="72"/>
                    <a:pt x="292" y="67"/>
                    <a:pt x="289" y="63"/>
                  </a:cubicBezTo>
                  <a:cubicBezTo>
                    <a:pt x="289" y="63"/>
                    <a:pt x="284" y="52"/>
                    <a:pt x="283" y="48"/>
                  </a:cubicBezTo>
                  <a:cubicBezTo>
                    <a:pt x="283" y="48"/>
                    <a:pt x="296" y="37"/>
                    <a:pt x="280" y="28"/>
                  </a:cubicBezTo>
                  <a:cubicBezTo>
                    <a:pt x="280" y="28"/>
                    <a:pt x="220" y="0"/>
                    <a:pt x="197" y="49"/>
                  </a:cubicBezTo>
                  <a:cubicBezTo>
                    <a:pt x="197" y="49"/>
                    <a:pt x="190" y="73"/>
                    <a:pt x="206" y="103"/>
                  </a:cubicBezTo>
                  <a:cubicBezTo>
                    <a:pt x="206" y="103"/>
                    <a:pt x="212" y="111"/>
                    <a:pt x="210" y="114"/>
                  </a:cubicBezTo>
                  <a:cubicBezTo>
                    <a:pt x="210" y="114"/>
                    <a:pt x="210" y="118"/>
                    <a:pt x="213" y="118"/>
                  </a:cubicBezTo>
                  <a:cubicBezTo>
                    <a:pt x="213" y="118"/>
                    <a:pt x="252" y="127"/>
                    <a:pt x="264" y="161"/>
                  </a:cubicBezTo>
                  <a:cubicBezTo>
                    <a:pt x="264" y="161"/>
                    <a:pt x="265" y="168"/>
                    <a:pt x="261" y="173"/>
                  </a:cubicBezTo>
                  <a:cubicBezTo>
                    <a:pt x="265" y="174"/>
                    <a:pt x="265" y="174"/>
                    <a:pt x="265" y="174"/>
                  </a:cubicBezTo>
                  <a:cubicBezTo>
                    <a:pt x="265" y="174"/>
                    <a:pt x="262" y="177"/>
                    <a:pt x="269" y="190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7"/>
                    <a:pt x="232" y="125"/>
                    <a:pt x="212" y="127"/>
                  </a:cubicBezTo>
                  <a:cubicBezTo>
                    <a:pt x="213" y="118"/>
                    <a:pt x="213" y="118"/>
                    <a:pt x="213" y="118"/>
                  </a:cubicBezTo>
                  <a:cubicBezTo>
                    <a:pt x="213" y="118"/>
                    <a:pt x="210" y="135"/>
                    <a:pt x="204" y="139"/>
                  </a:cubicBezTo>
                  <a:cubicBezTo>
                    <a:pt x="198" y="143"/>
                    <a:pt x="186" y="144"/>
                    <a:pt x="179" y="157"/>
                  </a:cubicBezTo>
                  <a:cubicBezTo>
                    <a:pt x="171" y="171"/>
                    <a:pt x="153" y="200"/>
                    <a:pt x="149" y="215"/>
                  </a:cubicBezTo>
                  <a:cubicBezTo>
                    <a:pt x="146" y="230"/>
                    <a:pt x="149" y="227"/>
                    <a:pt x="149" y="238"/>
                  </a:cubicBezTo>
                  <a:cubicBezTo>
                    <a:pt x="148" y="248"/>
                    <a:pt x="149" y="246"/>
                    <a:pt x="144" y="255"/>
                  </a:cubicBezTo>
                  <a:cubicBezTo>
                    <a:pt x="140" y="264"/>
                    <a:pt x="139" y="279"/>
                    <a:pt x="141" y="288"/>
                  </a:cubicBezTo>
                  <a:cubicBezTo>
                    <a:pt x="143" y="297"/>
                    <a:pt x="146" y="292"/>
                    <a:pt x="141" y="302"/>
                  </a:cubicBezTo>
                  <a:cubicBezTo>
                    <a:pt x="136" y="311"/>
                    <a:pt x="136" y="316"/>
                    <a:pt x="136" y="323"/>
                  </a:cubicBezTo>
                  <a:cubicBezTo>
                    <a:pt x="136" y="331"/>
                    <a:pt x="140" y="336"/>
                    <a:pt x="139" y="343"/>
                  </a:cubicBezTo>
                  <a:cubicBezTo>
                    <a:pt x="138" y="351"/>
                    <a:pt x="134" y="363"/>
                    <a:pt x="137" y="377"/>
                  </a:cubicBezTo>
                  <a:cubicBezTo>
                    <a:pt x="139" y="391"/>
                    <a:pt x="140" y="394"/>
                    <a:pt x="138" y="401"/>
                  </a:cubicBezTo>
                  <a:cubicBezTo>
                    <a:pt x="136" y="408"/>
                    <a:pt x="128" y="465"/>
                    <a:pt x="125" y="474"/>
                  </a:cubicBezTo>
                  <a:cubicBezTo>
                    <a:pt x="123" y="484"/>
                    <a:pt x="123" y="488"/>
                    <a:pt x="123" y="488"/>
                  </a:cubicBezTo>
                  <a:cubicBezTo>
                    <a:pt x="123" y="488"/>
                    <a:pt x="136" y="494"/>
                    <a:pt x="140" y="493"/>
                  </a:cubicBezTo>
                  <a:cubicBezTo>
                    <a:pt x="140" y="493"/>
                    <a:pt x="127" y="496"/>
                    <a:pt x="119" y="513"/>
                  </a:cubicBezTo>
                  <a:cubicBezTo>
                    <a:pt x="68" y="496"/>
                    <a:pt x="68" y="496"/>
                    <a:pt x="68" y="496"/>
                  </a:cubicBezTo>
                  <a:cubicBezTo>
                    <a:pt x="68" y="496"/>
                    <a:pt x="56" y="488"/>
                    <a:pt x="48" y="507"/>
                  </a:cubicBezTo>
                  <a:cubicBezTo>
                    <a:pt x="41" y="526"/>
                    <a:pt x="6" y="631"/>
                    <a:pt x="6" y="631"/>
                  </a:cubicBezTo>
                  <a:cubicBezTo>
                    <a:pt x="6" y="631"/>
                    <a:pt x="0" y="639"/>
                    <a:pt x="23" y="647"/>
                  </a:cubicBezTo>
                  <a:close/>
                  <a:moveTo>
                    <a:pt x="270" y="168"/>
                  </a:moveTo>
                  <a:cubicBezTo>
                    <a:pt x="266" y="161"/>
                    <a:pt x="266" y="161"/>
                    <a:pt x="266" y="161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5" y="155"/>
                    <a:pt x="270" y="168"/>
                    <a:pt x="270" y="168"/>
                  </a:cubicBezTo>
                  <a:close/>
                  <a:moveTo>
                    <a:pt x="299" y="327"/>
                  </a:moveTo>
                  <a:cubicBezTo>
                    <a:pt x="300" y="328"/>
                    <a:pt x="300" y="328"/>
                    <a:pt x="300" y="328"/>
                  </a:cubicBezTo>
                  <a:cubicBezTo>
                    <a:pt x="300" y="328"/>
                    <a:pt x="307" y="334"/>
                    <a:pt x="304" y="344"/>
                  </a:cubicBezTo>
                  <a:cubicBezTo>
                    <a:pt x="304" y="344"/>
                    <a:pt x="302" y="357"/>
                    <a:pt x="304" y="361"/>
                  </a:cubicBezTo>
                  <a:cubicBezTo>
                    <a:pt x="306" y="365"/>
                    <a:pt x="304" y="362"/>
                    <a:pt x="304" y="362"/>
                  </a:cubicBezTo>
                  <a:cubicBezTo>
                    <a:pt x="304" y="362"/>
                    <a:pt x="306" y="367"/>
                    <a:pt x="304" y="369"/>
                  </a:cubicBezTo>
                  <a:cubicBezTo>
                    <a:pt x="299" y="371"/>
                    <a:pt x="299" y="371"/>
                    <a:pt x="299" y="371"/>
                  </a:cubicBezTo>
                  <a:cubicBezTo>
                    <a:pt x="299" y="371"/>
                    <a:pt x="300" y="332"/>
                    <a:pt x="299" y="327"/>
                  </a:cubicBezTo>
                  <a:close/>
                  <a:moveTo>
                    <a:pt x="132" y="518"/>
                  </a:moveTo>
                  <a:cubicBezTo>
                    <a:pt x="132" y="518"/>
                    <a:pt x="134" y="509"/>
                    <a:pt x="139" y="509"/>
                  </a:cubicBezTo>
                  <a:cubicBezTo>
                    <a:pt x="139" y="509"/>
                    <a:pt x="142" y="517"/>
                    <a:pt x="146" y="513"/>
                  </a:cubicBezTo>
                  <a:cubicBezTo>
                    <a:pt x="146" y="513"/>
                    <a:pt x="147" y="520"/>
                    <a:pt x="150" y="519"/>
                  </a:cubicBezTo>
                  <a:cubicBezTo>
                    <a:pt x="148" y="524"/>
                    <a:pt x="148" y="524"/>
                    <a:pt x="148" y="524"/>
                  </a:cubicBezTo>
                  <a:lnTo>
                    <a:pt x="132" y="5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reflection stA="49000" endPos="20000" dir="5400000" sy="-100000" algn="bl" rotWithShape="0"/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1999936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ïśḷídê"/>
            <p:cNvSpPr/>
            <p:nvPr/>
          </p:nvSpPr>
          <p:spPr>
            <a:xfrm>
              <a:off x="189378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4026776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ŝľiďê"/>
            <p:cNvSpPr/>
            <p:nvPr/>
          </p:nvSpPr>
          <p:spPr>
            <a:xfrm>
              <a:off x="3920625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6102608" y="4132134"/>
              <a:ext cx="1" cy="5414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šḷíḓè"/>
            <p:cNvSpPr/>
            <p:nvPr/>
          </p:nvSpPr>
          <p:spPr>
            <a:xfrm>
              <a:off x="5996457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8180340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íS1ïḍè"/>
            <p:cNvSpPr/>
            <p:nvPr/>
          </p:nvSpPr>
          <p:spPr>
            <a:xfrm>
              <a:off x="8074189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239319" y="4132134"/>
              <a:ext cx="1" cy="541493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ïṣļíḋé"/>
            <p:cNvSpPr/>
            <p:nvPr/>
          </p:nvSpPr>
          <p:spPr>
            <a:xfrm>
              <a:off x="10133168" y="3977931"/>
              <a:ext cx="212301" cy="212301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44" name="组合 43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48" name="任意多边形 47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33044" y="4879979"/>
            <a:ext cx="2133781" cy="799321"/>
            <a:chOff x="1658314" y="2349127"/>
            <a:chExt cx="2133781" cy="799321"/>
          </a:xfrm>
        </p:grpSpPr>
        <p:sp>
          <p:nvSpPr>
            <p:cNvPr id="51" name="文本框 50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959884" y="4879979"/>
            <a:ext cx="2133781" cy="799321"/>
            <a:chOff x="1658314" y="2349127"/>
            <a:chExt cx="2133781" cy="799321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86724" y="4879979"/>
            <a:ext cx="2133781" cy="799321"/>
            <a:chOff x="1658314" y="2349127"/>
            <a:chExt cx="2133781" cy="799321"/>
          </a:xfrm>
        </p:grpSpPr>
        <p:sp>
          <p:nvSpPr>
            <p:cNvPr id="60" name="文本框 5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013564" y="4879979"/>
            <a:ext cx="2133781" cy="799321"/>
            <a:chOff x="1658314" y="2349127"/>
            <a:chExt cx="2133781" cy="799321"/>
          </a:xfrm>
        </p:grpSpPr>
        <p:sp>
          <p:nvSpPr>
            <p:cNvPr id="63" name="文本框 6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040404" y="4879979"/>
            <a:ext cx="2133781" cy="799321"/>
            <a:chOff x="1658314" y="2349127"/>
            <a:chExt cx="2133781" cy="799321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文字添加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91440" y="2687681"/>
              <a:ext cx="1867530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1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2b06511-aa8e-4399-88f0-5d8c4974e59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225799" y="2206058"/>
            <a:ext cx="5740402" cy="3166610"/>
            <a:chOff x="4890591" y="2017914"/>
            <a:chExt cx="4949825" cy="2730500"/>
          </a:xfrm>
        </p:grpSpPr>
        <p:sp>
          <p:nvSpPr>
            <p:cNvPr id="5" name="îśḷiḓé"/>
            <p:cNvSpPr>
              <a:spLocks/>
            </p:cNvSpPr>
            <p:nvPr/>
          </p:nvSpPr>
          <p:spPr bwMode="auto">
            <a:xfrm>
              <a:off x="4890591" y="2017914"/>
              <a:ext cx="4949825" cy="2730500"/>
            </a:xfrm>
            <a:custGeom>
              <a:avLst/>
              <a:gdLst>
                <a:gd name="T0" fmla="*/ 1146 w 1317"/>
                <a:gd name="T1" fmla="*/ 19 h 725"/>
                <a:gd name="T2" fmla="*/ 975 w 1317"/>
                <a:gd name="T3" fmla="*/ 191 h 725"/>
                <a:gd name="T4" fmla="*/ 989 w 1317"/>
                <a:gd name="T5" fmla="*/ 259 h 725"/>
                <a:gd name="T6" fmla="*/ 912 w 1317"/>
                <a:gd name="T7" fmla="*/ 362 h 725"/>
                <a:gd name="T8" fmla="*/ 912 w 1317"/>
                <a:gd name="T9" fmla="*/ 362 h 725"/>
                <a:gd name="T10" fmla="*/ 884 w 1317"/>
                <a:gd name="T11" fmla="*/ 359 h 725"/>
                <a:gd name="T12" fmla="*/ 868 w 1317"/>
                <a:gd name="T13" fmla="*/ 360 h 725"/>
                <a:gd name="T14" fmla="*/ 868 w 1317"/>
                <a:gd name="T15" fmla="*/ 360 h 725"/>
                <a:gd name="T16" fmla="*/ 799 w 1317"/>
                <a:gd name="T17" fmla="*/ 249 h 725"/>
                <a:gd name="T18" fmla="*/ 819 w 1317"/>
                <a:gd name="T19" fmla="*/ 168 h 725"/>
                <a:gd name="T20" fmla="*/ 651 w 1317"/>
                <a:gd name="T21" fmla="*/ 0 h 725"/>
                <a:gd name="T22" fmla="*/ 483 w 1317"/>
                <a:gd name="T23" fmla="*/ 168 h 725"/>
                <a:gd name="T24" fmla="*/ 505 w 1317"/>
                <a:gd name="T25" fmla="*/ 250 h 725"/>
                <a:gd name="T26" fmla="*/ 505 w 1317"/>
                <a:gd name="T27" fmla="*/ 250 h 725"/>
                <a:gd name="T28" fmla="*/ 440 w 1317"/>
                <a:gd name="T29" fmla="*/ 339 h 725"/>
                <a:gd name="T30" fmla="*/ 441 w 1317"/>
                <a:gd name="T31" fmla="*/ 339 h 725"/>
                <a:gd name="T32" fmla="*/ 417 w 1317"/>
                <a:gd name="T33" fmla="*/ 337 h 725"/>
                <a:gd name="T34" fmla="*/ 356 w 1317"/>
                <a:gd name="T35" fmla="*/ 347 h 725"/>
                <a:gd name="T36" fmla="*/ 356 w 1317"/>
                <a:gd name="T37" fmla="*/ 347 h 725"/>
                <a:gd name="T38" fmla="*/ 285 w 1317"/>
                <a:gd name="T39" fmla="*/ 289 h 725"/>
                <a:gd name="T40" fmla="*/ 291 w 1317"/>
                <a:gd name="T41" fmla="*/ 245 h 725"/>
                <a:gd name="T42" fmla="*/ 146 w 1317"/>
                <a:gd name="T43" fmla="*/ 100 h 725"/>
                <a:gd name="T44" fmla="*/ 0 w 1317"/>
                <a:gd name="T45" fmla="*/ 245 h 725"/>
                <a:gd name="T46" fmla="*/ 146 w 1317"/>
                <a:gd name="T47" fmla="*/ 391 h 725"/>
                <a:gd name="T48" fmla="*/ 183 w 1317"/>
                <a:gd name="T49" fmla="*/ 386 h 725"/>
                <a:gd name="T50" fmla="*/ 237 w 1317"/>
                <a:gd name="T51" fmla="*/ 460 h 725"/>
                <a:gd name="T52" fmla="*/ 237 w 1317"/>
                <a:gd name="T53" fmla="*/ 460 h 725"/>
                <a:gd name="T54" fmla="*/ 223 w 1317"/>
                <a:gd name="T55" fmla="*/ 531 h 725"/>
                <a:gd name="T56" fmla="*/ 417 w 1317"/>
                <a:gd name="T57" fmla="*/ 725 h 725"/>
                <a:gd name="T58" fmla="*/ 611 w 1317"/>
                <a:gd name="T59" fmla="*/ 531 h 725"/>
                <a:gd name="T60" fmla="*/ 583 w 1317"/>
                <a:gd name="T61" fmla="*/ 430 h 725"/>
                <a:gd name="T62" fmla="*/ 637 w 1317"/>
                <a:gd name="T63" fmla="*/ 336 h 725"/>
                <a:gd name="T64" fmla="*/ 637 w 1317"/>
                <a:gd name="T65" fmla="*/ 336 h 725"/>
                <a:gd name="T66" fmla="*/ 651 w 1317"/>
                <a:gd name="T67" fmla="*/ 336 h 725"/>
                <a:gd name="T68" fmla="*/ 684 w 1317"/>
                <a:gd name="T69" fmla="*/ 333 h 725"/>
                <a:gd name="T70" fmla="*/ 770 w 1317"/>
                <a:gd name="T71" fmla="*/ 432 h 725"/>
                <a:gd name="T72" fmla="*/ 770 w 1317"/>
                <a:gd name="T73" fmla="*/ 432 h 725"/>
                <a:gd name="T74" fmla="*/ 758 w 1317"/>
                <a:gd name="T75" fmla="*/ 485 h 725"/>
                <a:gd name="T76" fmla="*/ 884 w 1317"/>
                <a:gd name="T77" fmla="*/ 611 h 725"/>
                <a:gd name="T78" fmla="*/ 1010 w 1317"/>
                <a:gd name="T79" fmla="*/ 485 h 725"/>
                <a:gd name="T80" fmla="*/ 1003 w 1317"/>
                <a:gd name="T81" fmla="*/ 443 h 725"/>
                <a:gd name="T82" fmla="*/ 1096 w 1317"/>
                <a:gd name="T83" fmla="*/ 355 h 725"/>
                <a:gd name="T84" fmla="*/ 1146 w 1317"/>
                <a:gd name="T85" fmla="*/ 362 h 725"/>
                <a:gd name="T86" fmla="*/ 1317 w 1317"/>
                <a:gd name="T87" fmla="*/ 191 h 725"/>
                <a:gd name="T88" fmla="*/ 1146 w 1317"/>
                <a:gd name="T89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17" h="725">
                  <a:moveTo>
                    <a:pt x="1146" y="19"/>
                  </a:moveTo>
                  <a:cubicBezTo>
                    <a:pt x="1051" y="19"/>
                    <a:pt x="975" y="96"/>
                    <a:pt x="975" y="191"/>
                  </a:cubicBezTo>
                  <a:cubicBezTo>
                    <a:pt x="975" y="215"/>
                    <a:pt x="980" y="238"/>
                    <a:pt x="989" y="259"/>
                  </a:cubicBezTo>
                  <a:cubicBezTo>
                    <a:pt x="1018" y="327"/>
                    <a:pt x="965" y="374"/>
                    <a:pt x="912" y="362"/>
                  </a:cubicBezTo>
                  <a:cubicBezTo>
                    <a:pt x="912" y="362"/>
                    <a:pt x="912" y="362"/>
                    <a:pt x="912" y="362"/>
                  </a:cubicBezTo>
                  <a:cubicBezTo>
                    <a:pt x="903" y="360"/>
                    <a:pt x="894" y="359"/>
                    <a:pt x="884" y="359"/>
                  </a:cubicBezTo>
                  <a:cubicBezTo>
                    <a:pt x="879" y="359"/>
                    <a:pt x="873" y="359"/>
                    <a:pt x="868" y="360"/>
                  </a:cubicBezTo>
                  <a:cubicBezTo>
                    <a:pt x="868" y="360"/>
                    <a:pt x="868" y="360"/>
                    <a:pt x="868" y="360"/>
                  </a:cubicBezTo>
                  <a:cubicBezTo>
                    <a:pt x="812" y="367"/>
                    <a:pt x="764" y="314"/>
                    <a:pt x="799" y="249"/>
                  </a:cubicBezTo>
                  <a:cubicBezTo>
                    <a:pt x="812" y="225"/>
                    <a:pt x="819" y="197"/>
                    <a:pt x="819" y="168"/>
                  </a:cubicBezTo>
                  <a:cubicBezTo>
                    <a:pt x="819" y="75"/>
                    <a:pt x="744" y="0"/>
                    <a:pt x="651" y="0"/>
                  </a:cubicBezTo>
                  <a:cubicBezTo>
                    <a:pt x="558" y="0"/>
                    <a:pt x="483" y="75"/>
                    <a:pt x="483" y="168"/>
                  </a:cubicBezTo>
                  <a:cubicBezTo>
                    <a:pt x="483" y="198"/>
                    <a:pt x="491" y="226"/>
                    <a:pt x="505" y="250"/>
                  </a:cubicBezTo>
                  <a:cubicBezTo>
                    <a:pt x="505" y="250"/>
                    <a:pt x="505" y="250"/>
                    <a:pt x="505" y="250"/>
                  </a:cubicBezTo>
                  <a:cubicBezTo>
                    <a:pt x="529" y="294"/>
                    <a:pt x="499" y="346"/>
                    <a:pt x="440" y="339"/>
                  </a:cubicBezTo>
                  <a:cubicBezTo>
                    <a:pt x="441" y="339"/>
                    <a:pt x="441" y="339"/>
                    <a:pt x="441" y="339"/>
                  </a:cubicBezTo>
                  <a:cubicBezTo>
                    <a:pt x="433" y="338"/>
                    <a:pt x="425" y="337"/>
                    <a:pt x="417" y="337"/>
                  </a:cubicBezTo>
                  <a:cubicBezTo>
                    <a:pt x="396" y="337"/>
                    <a:pt x="375" y="341"/>
                    <a:pt x="356" y="347"/>
                  </a:cubicBezTo>
                  <a:cubicBezTo>
                    <a:pt x="356" y="347"/>
                    <a:pt x="356" y="347"/>
                    <a:pt x="356" y="347"/>
                  </a:cubicBezTo>
                  <a:cubicBezTo>
                    <a:pt x="306" y="364"/>
                    <a:pt x="273" y="327"/>
                    <a:pt x="285" y="289"/>
                  </a:cubicBezTo>
                  <a:cubicBezTo>
                    <a:pt x="289" y="275"/>
                    <a:pt x="291" y="261"/>
                    <a:pt x="291" y="245"/>
                  </a:cubicBezTo>
                  <a:cubicBezTo>
                    <a:pt x="291" y="165"/>
                    <a:pt x="226" y="100"/>
                    <a:pt x="146" y="100"/>
                  </a:cubicBezTo>
                  <a:cubicBezTo>
                    <a:pt x="66" y="100"/>
                    <a:pt x="0" y="165"/>
                    <a:pt x="0" y="245"/>
                  </a:cubicBezTo>
                  <a:cubicBezTo>
                    <a:pt x="0" y="326"/>
                    <a:pt x="66" y="391"/>
                    <a:pt x="146" y="391"/>
                  </a:cubicBezTo>
                  <a:cubicBezTo>
                    <a:pt x="159" y="391"/>
                    <a:pt x="171" y="389"/>
                    <a:pt x="183" y="386"/>
                  </a:cubicBezTo>
                  <a:cubicBezTo>
                    <a:pt x="221" y="377"/>
                    <a:pt x="256" y="411"/>
                    <a:pt x="237" y="460"/>
                  </a:cubicBezTo>
                  <a:cubicBezTo>
                    <a:pt x="237" y="460"/>
                    <a:pt x="237" y="460"/>
                    <a:pt x="237" y="460"/>
                  </a:cubicBezTo>
                  <a:cubicBezTo>
                    <a:pt x="228" y="482"/>
                    <a:pt x="223" y="506"/>
                    <a:pt x="223" y="531"/>
                  </a:cubicBezTo>
                  <a:cubicBezTo>
                    <a:pt x="223" y="638"/>
                    <a:pt x="310" y="725"/>
                    <a:pt x="417" y="725"/>
                  </a:cubicBezTo>
                  <a:cubicBezTo>
                    <a:pt x="525" y="725"/>
                    <a:pt x="611" y="638"/>
                    <a:pt x="611" y="531"/>
                  </a:cubicBezTo>
                  <a:cubicBezTo>
                    <a:pt x="611" y="494"/>
                    <a:pt x="601" y="460"/>
                    <a:pt x="583" y="430"/>
                  </a:cubicBezTo>
                  <a:cubicBezTo>
                    <a:pt x="553" y="380"/>
                    <a:pt x="587" y="331"/>
                    <a:pt x="637" y="336"/>
                  </a:cubicBezTo>
                  <a:cubicBezTo>
                    <a:pt x="637" y="336"/>
                    <a:pt x="637" y="336"/>
                    <a:pt x="637" y="336"/>
                  </a:cubicBezTo>
                  <a:cubicBezTo>
                    <a:pt x="642" y="336"/>
                    <a:pt x="647" y="336"/>
                    <a:pt x="651" y="336"/>
                  </a:cubicBezTo>
                  <a:cubicBezTo>
                    <a:pt x="663" y="336"/>
                    <a:pt x="673" y="335"/>
                    <a:pt x="684" y="333"/>
                  </a:cubicBezTo>
                  <a:cubicBezTo>
                    <a:pt x="757" y="319"/>
                    <a:pt x="793" y="381"/>
                    <a:pt x="770" y="432"/>
                  </a:cubicBezTo>
                  <a:cubicBezTo>
                    <a:pt x="770" y="432"/>
                    <a:pt x="770" y="432"/>
                    <a:pt x="770" y="432"/>
                  </a:cubicBezTo>
                  <a:cubicBezTo>
                    <a:pt x="762" y="448"/>
                    <a:pt x="758" y="466"/>
                    <a:pt x="758" y="485"/>
                  </a:cubicBezTo>
                  <a:cubicBezTo>
                    <a:pt x="758" y="555"/>
                    <a:pt x="815" y="611"/>
                    <a:pt x="884" y="611"/>
                  </a:cubicBezTo>
                  <a:cubicBezTo>
                    <a:pt x="954" y="611"/>
                    <a:pt x="1010" y="555"/>
                    <a:pt x="1010" y="485"/>
                  </a:cubicBezTo>
                  <a:cubicBezTo>
                    <a:pt x="1010" y="470"/>
                    <a:pt x="1008" y="456"/>
                    <a:pt x="1003" y="443"/>
                  </a:cubicBezTo>
                  <a:cubicBezTo>
                    <a:pt x="985" y="392"/>
                    <a:pt x="1026" y="334"/>
                    <a:pt x="1096" y="355"/>
                  </a:cubicBezTo>
                  <a:cubicBezTo>
                    <a:pt x="1112" y="360"/>
                    <a:pt x="1129" y="362"/>
                    <a:pt x="1146" y="362"/>
                  </a:cubicBezTo>
                  <a:cubicBezTo>
                    <a:pt x="1241" y="362"/>
                    <a:pt x="1317" y="285"/>
                    <a:pt x="1317" y="191"/>
                  </a:cubicBezTo>
                  <a:cubicBezTo>
                    <a:pt x="1317" y="96"/>
                    <a:pt x="1241" y="19"/>
                    <a:pt x="1146" y="1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ś1ïḓe"/>
            <p:cNvSpPr>
              <a:spLocks/>
            </p:cNvSpPr>
            <p:nvPr/>
          </p:nvSpPr>
          <p:spPr bwMode="auto">
            <a:xfrm>
              <a:off x="4954091" y="2454477"/>
              <a:ext cx="969963" cy="9747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ṡ1îḋê"/>
            <p:cNvSpPr>
              <a:spLocks/>
            </p:cNvSpPr>
            <p:nvPr/>
          </p:nvSpPr>
          <p:spPr bwMode="auto">
            <a:xfrm>
              <a:off x="5792291" y="3351414"/>
              <a:ext cx="1333500" cy="13366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śliḓé"/>
            <p:cNvSpPr>
              <a:spLocks/>
            </p:cNvSpPr>
            <p:nvPr/>
          </p:nvSpPr>
          <p:spPr bwMode="auto">
            <a:xfrm>
              <a:off x="6765429" y="2078239"/>
              <a:ext cx="1143000" cy="11445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ļïḍé"/>
            <p:cNvSpPr>
              <a:spLocks/>
            </p:cNvSpPr>
            <p:nvPr/>
          </p:nvSpPr>
          <p:spPr bwMode="auto">
            <a:xfrm>
              <a:off x="7798891" y="3429202"/>
              <a:ext cx="827088" cy="8286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Sḷiḋé"/>
            <p:cNvSpPr>
              <a:spLocks/>
            </p:cNvSpPr>
            <p:nvPr/>
          </p:nvSpPr>
          <p:spPr bwMode="auto">
            <a:xfrm>
              <a:off x="8614866" y="2152852"/>
              <a:ext cx="1165225" cy="11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S1ïḋè"/>
            <p:cNvSpPr>
              <a:spLocks noChangeAspect="1"/>
            </p:cNvSpPr>
            <p:nvPr/>
          </p:nvSpPr>
          <p:spPr bwMode="auto">
            <a:xfrm>
              <a:off x="8941653" y="2541248"/>
              <a:ext cx="527302" cy="476923"/>
            </a:xfrm>
            <a:custGeom>
              <a:avLst/>
              <a:gdLst/>
              <a:ahLst/>
              <a:cxnLst>
                <a:cxn ang="0">
                  <a:pos x="75" y="16"/>
                </a:cxn>
                <a:cxn ang="0">
                  <a:pos x="71" y="10"/>
                </a:cxn>
                <a:cxn ang="0">
                  <a:pos x="83" y="5"/>
                </a:cxn>
                <a:cxn ang="0">
                  <a:pos x="99" y="4"/>
                </a:cxn>
                <a:cxn ang="0">
                  <a:pos x="75" y="16"/>
                </a:cxn>
                <a:cxn ang="0">
                  <a:pos x="112" y="70"/>
                </a:cxn>
                <a:cxn ang="0">
                  <a:pos x="61" y="99"/>
                </a:cxn>
                <a:cxn ang="0">
                  <a:pos x="31" y="54"/>
                </a:cxn>
                <a:cxn ang="0">
                  <a:pos x="27" y="56"/>
                </a:cxn>
                <a:cxn ang="0">
                  <a:pos x="20" y="60"/>
                </a:cxn>
                <a:cxn ang="0">
                  <a:pos x="0" y="39"/>
                </a:cxn>
                <a:cxn ang="0">
                  <a:pos x="6" y="36"/>
                </a:cxn>
                <a:cxn ang="0">
                  <a:pos x="19" y="42"/>
                </a:cxn>
                <a:cxn ang="0">
                  <a:pos x="43" y="27"/>
                </a:cxn>
                <a:cxn ang="0">
                  <a:pos x="16" y="6"/>
                </a:cxn>
                <a:cxn ang="0">
                  <a:pos x="27" y="0"/>
                </a:cxn>
                <a:cxn ang="0">
                  <a:pos x="58" y="17"/>
                </a:cxn>
                <a:cxn ang="0">
                  <a:pos x="69" y="11"/>
                </a:cxn>
                <a:cxn ang="0">
                  <a:pos x="75" y="20"/>
                </a:cxn>
                <a:cxn ang="0">
                  <a:pos x="100" y="5"/>
                </a:cxn>
                <a:cxn ang="0">
                  <a:pos x="91" y="18"/>
                </a:cxn>
                <a:cxn ang="0">
                  <a:pos x="88" y="21"/>
                </a:cxn>
                <a:cxn ang="0">
                  <a:pos x="112" y="70"/>
                </a:cxn>
                <a:cxn ang="0">
                  <a:pos x="57" y="24"/>
                </a:cxn>
                <a:cxn ang="0">
                  <a:pos x="61" y="28"/>
                </a:cxn>
                <a:cxn ang="0">
                  <a:pos x="64" y="24"/>
                </a:cxn>
                <a:cxn ang="0">
                  <a:pos x="61" y="20"/>
                </a:cxn>
                <a:cxn ang="0">
                  <a:pos x="57" y="24"/>
                </a:cxn>
                <a:cxn ang="0">
                  <a:pos x="47" y="30"/>
                </a:cxn>
                <a:cxn ang="0">
                  <a:pos x="50" y="34"/>
                </a:cxn>
                <a:cxn ang="0">
                  <a:pos x="54" y="30"/>
                </a:cxn>
                <a:cxn ang="0">
                  <a:pos x="50" y="27"/>
                </a:cxn>
                <a:cxn ang="0">
                  <a:pos x="47" y="30"/>
                </a:cxn>
                <a:cxn ang="0">
                  <a:pos x="37" y="37"/>
                </a:cxn>
                <a:cxn ang="0">
                  <a:pos x="40" y="40"/>
                </a:cxn>
                <a:cxn ang="0">
                  <a:pos x="44" y="37"/>
                </a:cxn>
                <a:cxn ang="0">
                  <a:pos x="40" y="33"/>
                </a:cxn>
                <a:cxn ang="0">
                  <a:pos x="37" y="37"/>
                </a:cxn>
                <a:cxn ang="0">
                  <a:pos x="88" y="21"/>
                </a:cxn>
                <a:cxn ang="0">
                  <a:pos x="68" y="34"/>
                </a:cxn>
                <a:cxn ang="0">
                  <a:pos x="68" y="70"/>
                </a:cxn>
                <a:cxn ang="0">
                  <a:pos x="57" y="76"/>
                </a:cxn>
                <a:cxn ang="0">
                  <a:pos x="52" y="43"/>
                </a:cxn>
                <a:cxn ang="0">
                  <a:pos x="32" y="53"/>
                </a:cxn>
                <a:cxn ang="0">
                  <a:pos x="60" y="91"/>
                </a:cxn>
                <a:cxn ang="0">
                  <a:pos x="107" y="64"/>
                </a:cxn>
                <a:cxn ang="0">
                  <a:pos x="88" y="21"/>
                </a:cxn>
              </a:cxnLst>
              <a:rect l="0" t="0" r="r" b="b"/>
              <a:pathLst>
                <a:path w="117" h="105">
                  <a:moveTo>
                    <a:pt x="75" y="16"/>
                  </a:moveTo>
                  <a:cubicBezTo>
                    <a:pt x="71" y="10"/>
                    <a:pt x="71" y="10"/>
                    <a:pt x="71" y="10"/>
                  </a:cubicBezTo>
                  <a:cubicBezTo>
                    <a:pt x="77" y="7"/>
                    <a:pt x="80" y="5"/>
                    <a:pt x="83" y="5"/>
                  </a:cubicBezTo>
                  <a:cubicBezTo>
                    <a:pt x="87" y="4"/>
                    <a:pt x="96" y="1"/>
                    <a:pt x="99" y="4"/>
                  </a:cubicBezTo>
                  <a:lnTo>
                    <a:pt x="75" y="16"/>
                  </a:lnTo>
                  <a:close/>
                  <a:moveTo>
                    <a:pt x="112" y="70"/>
                  </a:moveTo>
                  <a:cubicBezTo>
                    <a:pt x="106" y="92"/>
                    <a:pt x="83" y="105"/>
                    <a:pt x="61" y="99"/>
                  </a:cubicBezTo>
                  <a:cubicBezTo>
                    <a:pt x="41" y="93"/>
                    <a:pt x="28" y="74"/>
                    <a:pt x="31" y="54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2" y="40"/>
                    <a:pt x="31" y="34"/>
                    <a:pt x="43" y="27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2" y="15"/>
                    <a:pt x="66" y="13"/>
                    <a:pt x="69" y="1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1" y="9"/>
                    <a:pt x="94" y="16"/>
                    <a:pt x="91" y="18"/>
                  </a:cubicBezTo>
                  <a:cubicBezTo>
                    <a:pt x="90" y="19"/>
                    <a:pt x="89" y="20"/>
                    <a:pt x="88" y="21"/>
                  </a:cubicBezTo>
                  <a:cubicBezTo>
                    <a:pt x="107" y="29"/>
                    <a:pt x="117" y="49"/>
                    <a:pt x="112" y="70"/>
                  </a:cubicBezTo>
                  <a:close/>
                  <a:moveTo>
                    <a:pt x="57" y="24"/>
                  </a:moveTo>
                  <a:cubicBezTo>
                    <a:pt x="57" y="26"/>
                    <a:pt x="59" y="28"/>
                    <a:pt x="61" y="28"/>
                  </a:cubicBezTo>
                  <a:cubicBezTo>
                    <a:pt x="63" y="28"/>
                    <a:pt x="64" y="26"/>
                    <a:pt x="64" y="24"/>
                  </a:cubicBezTo>
                  <a:cubicBezTo>
                    <a:pt x="64" y="22"/>
                    <a:pt x="63" y="20"/>
                    <a:pt x="61" y="20"/>
                  </a:cubicBezTo>
                  <a:cubicBezTo>
                    <a:pt x="59" y="20"/>
                    <a:pt x="57" y="22"/>
                    <a:pt x="57" y="24"/>
                  </a:cubicBezTo>
                  <a:close/>
                  <a:moveTo>
                    <a:pt x="47" y="30"/>
                  </a:moveTo>
                  <a:cubicBezTo>
                    <a:pt x="47" y="32"/>
                    <a:pt x="48" y="34"/>
                    <a:pt x="50" y="34"/>
                  </a:cubicBezTo>
                  <a:cubicBezTo>
                    <a:pt x="52" y="34"/>
                    <a:pt x="54" y="32"/>
                    <a:pt x="54" y="30"/>
                  </a:cubicBezTo>
                  <a:cubicBezTo>
                    <a:pt x="54" y="28"/>
                    <a:pt x="52" y="27"/>
                    <a:pt x="50" y="27"/>
                  </a:cubicBezTo>
                  <a:cubicBezTo>
                    <a:pt x="48" y="27"/>
                    <a:pt x="47" y="28"/>
                    <a:pt x="47" y="30"/>
                  </a:cubicBezTo>
                  <a:close/>
                  <a:moveTo>
                    <a:pt x="37" y="37"/>
                  </a:moveTo>
                  <a:cubicBezTo>
                    <a:pt x="37" y="39"/>
                    <a:pt x="38" y="40"/>
                    <a:pt x="40" y="40"/>
                  </a:cubicBezTo>
                  <a:cubicBezTo>
                    <a:pt x="42" y="40"/>
                    <a:pt x="44" y="39"/>
                    <a:pt x="44" y="37"/>
                  </a:cubicBezTo>
                  <a:cubicBezTo>
                    <a:pt x="44" y="35"/>
                    <a:pt x="42" y="33"/>
                    <a:pt x="40" y="33"/>
                  </a:cubicBezTo>
                  <a:cubicBezTo>
                    <a:pt x="38" y="33"/>
                    <a:pt x="37" y="35"/>
                    <a:pt x="37" y="37"/>
                  </a:cubicBezTo>
                  <a:close/>
                  <a:moveTo>
                    <a:pt x="88" y="21"/>
                  </a:moveTo>
                  <a:cubicBezTo>
                    <a:pt x="83" y="25"/>
                    <a:pt x="76" y="29"/>
                    <a:pt x="68" y="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44" y="47"/>
                    <a:pt x="37" y="51"/>
                    <a:pt x="32" y="53"/>
                  </a:cubicBezTo>
                  <a:cubicBezTo>
                    <a:pt x="31" y="70"/>
                    <a:pt x="43" y="86"/>
                    <a:pt x="60" y="91"/>
                  </a:cubicBezTo>
                  <a:cubicBezTo>
                    <a:pt x="81" y="96"/>
                    <a:pt x="102" y="85"/>
                    <a:pt x="107" y="64"/>
                  </a:cubicBezTo>
                  <a:cubicBezTo>
                    <a:pt x="112" y="47"/>
                    <a:pt x="103" y="29"/>
                    <a:pt x="88" y="2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ṥlîḓé"/>
            <p:cNvSpPr>
              <a:spLocks noChangeAspect="1"/>
            </p:cNvSpPr>
            <p:nvPr/>
          </p:nvSpPr>
          <p:spPr bwMode="auto">
            <a:xfrm>
              <a:off x="7999067" y="3736231"/>
              <a:ext cx="426735" cy="214615"/>
            </a:xfrm>
            <a:custGeom>
              <a:avLst/>
              <a:gdLst/>
              <a:ahLst/>
              <a:cxnLst>
                <a:cxn ang="0">
                  <a:pos x="49" y="52"/>
                </a:cxn>
                <a:cxn ang="0">
                  <a:pos x="38" y="63"/>
                </a:cxn>
                <a:cxn ang="0">
                  <a:pos x="27" y="52"/>
                </a:cxn>
                <a:cxn ang="0">
                  <a:pos x="38" y="41"/>
                </a:cxn>
                <a:cxn ang="0">
                  <a:pos x="49" y="52"/>
                </a:cxn>
                <a:cxn ang="0">
                  <a:pos x="104" y="41"/>
                </a:cxn>
                <a:cxn ang="0">
                  <a:pos x="93" y="52"/>
                </a:cxn>
                <a:cxn ang="0">
                  <a:pos x="104" y="63"/>
                </a:cxn>
                <a:cxn ang="0">
                  <a:pos x="115" y="52"/>
                </a:cxn>
                <a:cxn ang="0">
                  <a:pos x="104" y="41"/>
                </a:cxn>
                <a:cxn ang="0">
                  <a:pos x="128" y="37"/>
                </a:cxn>
                <a:cxn ang="0">
                  <a:pos x="128" y="50"/>
                </a:cxn>
                <a:cxn ang="0">
                  <a:pos x="128" y="53"/>
                </a:cxn>
                <a:cxn ang="0">
                  <a:pos x="119" y="53"/>
                </a:cxn>
                <a:cxn ang="0">
                  <a:pos x="104" y="37"/>
                </a:cxn>
                <a:cxn ang="0">
                  <a:pos x="88" y="53"/>
                </a:cxn>
                <a:cxn ang="0">
                  <a:pos x="53" y="53"/>
                </a:cxn>
                <a:cxn ang="0">
                  <a:pos x="38" y="37"/>
                </a:cxn>
                <a:cxn ang="0">
                  <a:pos x="22" y="53"/>
                </a:cxn>
                <a:cxn ang="0">
                  <a:pos x="7" y="53"/>
                </a:cxn>
                <a:cxn ang="0">
                  <a:pos x="27" y="23"/>
                </a:cxn>
                <a:cxn ang="0">
                  <a:pos x="70" y="2"/>
                </a:cxn>
                <a:cxn ang="0">
                  <a:pos x="128" y="37"/>
                </a:cxn>
                <a:cxn ang="0">
                  <a:pos x="109" y="23"/>
                </a:cxn>
                <a:cxn ang="0">
                  <a:pos x="79" y="8"/>
                </a:cxn>
                <a:cxn ang="0">
                  <a:pos x="44" y="23"/>
                </a:cxn>
                <a:cxn ang="0">
                  <a:pos x="109" y="23"/>
                </a:cxn>
              </a:cxnLst>
              <a:rect l="0" t="0" r="r" b="b"/>
              <a:pathLst>
                <a:path w="128" h="63">
                  <a:moveTo>
                    <a:pt x="49" y="52"/>
                  </a:moveTo>
                  <a:cubicBezTo>
                    <a:pt x="49" y="58"/>
                    <a:pt x="44" y="63"/>
                    <a:pt x="38" y="63"/>
                  </a:cubicBezTo>
                  <a:cubicBezTo>
                    <a:pt x="32" y="63"/>
                    <a:pt x="27" y="58"/>
                    <a:pt x="27" y="52"/>
                  </a:cubicBezTo>
                  <a:cubicBezTo>
                    <a:pt x="27" y="46"/>
                    <a:pt x="32" y="41"/>
                    <a:pt x="38" y="41"/>
                  </a:cubicBezTo>
                  <a:cubicBezTo>
                    <a:pt x="44" y="41"/>
                    <a:pt x="49" y="46"/>
                    <a:pt x="49" y="52"/>
                  </a:cubicBezTo>
                  <a:close/>
                  <a:moveTo>
                    <a:pt x="104" y="41"/>
                  </a:moveTo>
                  <a:cubicBezTo>
                    <a:pt x="98" y="41"/>
                    <a:pt x="93" y="46"/>
                    <a:pt x="93" y="52"/>
                  </a:cubicBezTo>
                  <a:cubicBezTo>
                    <a:pt x="93" y="58"/>
                    <a:pt x="98" y="63"/>
                    <a:pt x="104" y="63"/>
                  </a:cubicBezTo>
                  <a:cubicBezTo>
                    <a:pt x="110" y="63"/>
                    <a:pt x="115" y="58"/>
                    <a:pt x="115" y="52"/>
                  </a:cubicBezTo>
                  <a:cubicBezTo>
                    <a:pt x="115" y="46"/>
                    <a:pt x="110" y="41"/>
                    <a:pt x="104" y="41"/>
                  </a:cubicBezTo>
                  <a:close/>
                  <a:moveTo>
                    <a:pt x="128" y="37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1"/>
                    <a:pt x="128" y="53"/>
                    <a:pt x="128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43"/>
                    <a:pt x="112" y="37"/>
                    <a:pt x="104" y="37"/>
                  </a:cubicBezTo>
                  <a:cubicBezTo>
                    <a:pt x="95" y="37"/>
                    <a:pt x="88" y="43"/>
                    <a:pt x="88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3"/>
                    <a:pt x="46" y="37"/>
                    <a:pt x="38" y="37"/>
                  </a:cubicBezTo>
                  <a:cubicBezTo>
                    <a:pt x="29" y="37"/>
                    <a:pt x="22" y="43"/>
                    <a:pt x="2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0" y="28"/>
                    <a:pt x="27" y="23"/>
                  </a:cubicBezTo>
                  <a:cubicBezTo>
                    <a:pt x="34" y="22"/>
                    <a:pt x="40" y="4"/>
                    <a:pt x="70" y="2"/>
                  </a:cubicBezTo>
                  <a:cubicBezTo>
                    <a:pt x="115" y="0"/>
                    <a:pt x="126" y="22"/>
                    <a:pt x="128" y="37"/>
                  </a:cubicBezTo>
                  <a:close/>
                  <a:moveTo>
                    <a:pt x="109" y="23"/>
                  </a:moveTo>
                  <a:cubicBezTo>
                    <a:pt x="109" y="23"/>
                    <a:pt x="106" y="8"/>
                    <a:pt x="79" y="8"/>
                  </a:cubicBezTo>
                  <a:cubicBezTo>
                    <a:pt x="53" y="8"/>
                    <a:pt x="51" y="16"/>
                    <a:pt x="44" y="23"/>
                  </a:cubicBezTo>
                  <a:lnTo>
                    <a:pt x="109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líḍé"/>
            <p:cNvSpPr>
              <a:spLocks noChangeAspect="1"/>
            </p:cNvSpPr>
            <p:nvPr/>
          </p:nvSpPr>
          <p:spPr bwMode="auto">
            <a:xfrm>
              <a:off x="6216722" y="3789001"/>
              <a:ext cx="475052" cy="381538"/>
            </a:xfrm>
            <a:custGeom>
              <a:avLst/>
              <a:gdLst/>
              <a:ahLst/>
              <a:cxnLst>
                <a:cxn ang="0">
                  <a:pos x="12" y="62"/>
                </a:cxn>
                <a:cxn ang="0">
                  <a:pos x="41" y="62"/>
                </a:cxn>
                <a:cxn ang="0">
                  <a:pos x="26" y="70"/>
                </a:cxn>
                <a:cxn ang="0">
                  <a:pos x="26" y="54"/>
                </a:cxn>
                <a:cxn ang="0">
                  <a:pos x="26" y="70"/>
                </a:cxn>
                <a:cxn ang="0">
                  <a:pos x="77" y="22"/>
                </a:cxn>
                <a:cxn ang="0">
                  <a:pos x="71" y="15"/>
                </a:cxn>
                <a:cxn ang="0">
                  <a:pos x="74" y="0"/>
                </a:cxn>
                <a:cxn ang="0">
                  <a:pos x="65" y="3"/>
                </a:cxn>
                <a:cxn ang="0">
                  <a:pos x="61" y="8"/>
                </a:cxn>
                <a:cxn ang="0">
                  <a:pos x="53" y="13"/>
                </a:cxn>
                <a:cxn ang="0">
                  <a:pos x="55" y="15"/>
                </a:cxn>
                <a:cxn ang="0">
                  <a:pos x="66" y="14"/>
                </a:cxn>
                <a:cxn ang="0">
                  <a:pos x="67" y="26"/>
                </a:cxn>
                <a:cxn ang="0">
                  <a:pos x="68" y="55"/>
                </a:cxn>
                <a:cxn ang="0">
                  <a:pos x="49" y="55"/>
                </a:cxn>
                <a:cxn ang="0">
                  <a:pos x="47" y="39"/>
                </a:cxn>
                <a:cxn ang="0">
                  <a:pos x="54" y="35"/>
                </a:cxn>
                <a:cxn ang="0">
                  <a:pos x="50" y="31"/>
                </a:cxn>
                <a:cxn ang="0">
                  <a:pos x="16" y="34"/>
                </a:cxn>
                <a:cxn ang="0">
                  <a:pos x="16" y="36"/>
                </a:cxn>
                <a:cxn ang="0">
                  <a:pos x="0" y="61"/>
                </a:cxn>
                <a:cxn ang="0">
                  <a:pos x="26" y="46"/>
                </a:cxn>
                <a:cxn ang="0">
                  <a:pos x="67" y="61"/>
                </a:cxn>
                <a:cxn ang="0">
                  <a:pos x="81" y="76"/>
                </a:cxn>
                <a:cxn ang="0">
                  <a:pos x="85" y="48"/>
                </a:cxn>
                <a:cxn ang="0">
                  <a:pos x="73" y="62"/>
                </a:cxn>
                <a:cxn ang="0">
                  <a:pos x="73" y="61"/>
                </a:cxn>
                <a:cxn ang="0">
                  <a:pos x="81" y="54"/>
                </a:cxn>
                <a:cxn ang="0">
                  <a:pos x="81" y="70"/>
                </a:cxn>
                <a:cxn ang="0">
                  <a:pos x="75" y="0"/>
                </a:cxn>
                <a:cxn ang="0">
                  <a:pos x="75" y="15"/>
                </a:cxn>
              </a:cxnLst>
              <a:rect l="0" t="0" r="r" b="b"/>
              <a:pathLst>
                <a:path w="95" h="76">
                  <a:moveTo>
                    <a:pt x="26" y="47"/>
                  </a:moveTo>
                  <a:cubicBezTo>
                    <a:pt x="19" y="47"/>
                    <a:pt x="12" y="54"/>
                    <a:pt x="12" y="62"/>
                  </a:cubicBezTo>
                  <a:cubicBezTo>
                    <a:pt x="12" y="70"/>
                    <a:pt x="19" y="76"/>
                    <a:pt x="26" y="76"/>
                  </a:cubicBezTo>
                  <a:cubicBezTo>
                    <a:pt x="34" y="76"/>
                    <a:pt x="41" y="70"/>
                    <a:pt x="41" y="62"/>
                  </a:cubicBezTo>
                  <a:cubicBezTo>
                    <a:pt x="41" y="54"/>
                    <a:pt x="34" y="47"/>
                    <a:pt x="26" y="47"/>
                  </a:cubicBezTo>
                  <a:close/>
                  <a:moveTo>
                    <a:pt x="26" y="70"/>
                  </a:moveTo>
                  <a:cubicBezTo>
                    <a:pt x="22" y="70"/>
                    <a:pt x="19" y="66"/>
                    <a:pt x="19" y="62"/>
                  </a:cubicBezTo>
                  <a:cubicBezTo>
                    <a:pt x="19" y="57"/>
                    <a:pt x="22" y="54"/>
                    <a:pt x="26" y="54"/>
                  </a:cubicBezTo>
                  <a:cubicBezTo>
                    <a:pt x="31" y="54"/>
                    <a:pt x="34" y="57"/>
                    <a:pt x="34" y="62"/>
                  </a:cubicBezTo>
                  <a:cubicBezTo>
                    <a:pt x="34" y="66"/>
                    <a:pt x="31" y="70"/>
                    <a:pt x="26" y="70"/>
                  </a:cubicBezTo>
                  <a:close/>
                  <a:moveTo>
                    <a:pt x="85" y="48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2" y="16"/>
                    <a:pt x="73" y="16"/>
                    <a:pt x="74" y="16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9" y="1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3" y="4"/>
                    <a:pt x="61" y="6"/>
                    <a:pt x="61" y="8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1"/>
                    <a:pt x="53" y="12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5"/>
                    <a:pt x="54" y="15"/>
                    <a:pt x="55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4" y="13"/>
                    <a:pt x="65" y="14"/>
                    <a:pt x="66" y="14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2" y="50"/>
                    <a:pt x="70" y="52"/>
                    <a:pt x="68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4"/>
                    <a:pt x="44" y="50"/>
                    <a:pt x="44" y="46"/>
                  </a:cubicBezTo>
                  <a:cubicBezTo>
                    <a:pt x="44" y="43"/>
                    <a:pt x="45" y="41"/>
                    <a:pt x="47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39"/>
                    <a:pt x="54" y="37"/>
                    <a:pt x="54" y="35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2"/>
                    <a:pt x="52" y="31"/>
                    <a:pt x="5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1"/>
                    <a:pt x="16" y="32"/>
                    <a:pt x="16" y="3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9" y="38"/>
                    <a:pt x="0" y="48"/>
                    <a:pt x="0" y="5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52"/>
                    <a:pt x="17" y="46"/>
                    <a:pt x="26" y="46"/>
                  </a:cubicBezTo>
                  <a:cubicBezTo>
                    <a:pt x="35" y="46"/>
                    <a:pt x="42" y="52"/>
                    <a:pt x="43" y="61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67" y="61"/>
                    <a:pt x="67" y="62"/>
                    <a:pt x="67" y="62"/>
                  </a:cubicBezTo>
                  <a:cubicBezTo>
                    <a:pt x="67" y="70"/>
                    <a:pt x="73" y="76"/>
                    <a:pt x="81" y="76"/>
                  </a:cubicBezTo>
                  <a:cubicBezTo>
                    <a:pt x="89" y="76"/>
                    <a:pt x="95" y="70"/>
                    <a:pt x="95" y="62"/>
                  </a:cubicBezTo>
                  <a:cubicBezTo>
                    <a:pt x="95" y="55"/>
                    <a:pt x="91" y="50"/>
                    <a:pt x="85" y="48"/>
                  </a:cubicBezTo>
                  <a:close/>
                  <a:moveTo>
                    <a:pt x="81" y="70"/>
                  </a:moveTo>
                  <a:cubicBezTo>
                    <a:pt x="77" y="70"/>
                    <a:pt x="73" y="66"/>
                    <a:pt x="73" y="62"/>
                  </a:cubicBezTo>
                  <a:cubicBezTo>
                    <a:pt x="73" y="62"/>
                    <a:pt x="73" y="61"/>
                    <a:pt x="73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57"/>
                    <a:pt x="77" y="54"/>
                    <a:pt x="81" y="54"/>
                  </a:cubicBezTo>
                  <a:cubicBezTo>
                    <a:pt x="85" y="54"/>
                    <a:pt x="89" y="57"/>
                    <a:pt x="89" y="62"/>
                  </a:cubicBezTo>
                  <a:cubicBezTo>
                    <a:pt x="89" y="66"/>
                    <a:pt x="85" y="70"/>
                    <a:pt x="81" y="70"/>
                  </a:cubicBezTo>
                  <a:close/>
                  <a:moveTo>
                    <a:pt x="75" y="15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7" y="1"/>
                    <a:pt x="79" y="4"/>
                    <a:pt x="79" y="8"/>
                  </a:cubicBezTo>
                  <a:cubicBezTo>
                    <a:pt x="79" y="12"/>
                    <a:pt x="77" y="15"/>
                    <a:pt x="75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ļidè"/>
            <p:cNvSpPr>
              <a:spLocks noChangeAspect="1"/>
            </p:cNvSpPr>
            <p:nvPr/>
          </p:nvSpPr>
          <p:spPr bwMode="auto">
            <a:xfrm>
              <a:off x="5220093" y="2794245"/>
              <a:ext cx="463488" cy="288840"/>
            </a:xfrm>
            <a:custGeom>
              <a:avLst/>
              <a:gdLst/>
              <a:ahLst/>
              <a:cxnLst>
                <a:cxn ang="0">
                  <a:pos x="77" y="25"/>
                </a:cxn>
                <a:cxn ang="0">
                  <a:pos x="70" y="2"/>
                </a:cxn>
                <a:cxn ang="0">
                  <a:pos x="68" y="0"/>
                </a:cxn>
                <a:cxn ang="0">
                  <a:pos x="54" y="2"/>
                </a:cxn>
                <a:cxn ang="0">
                  <a:pos x="57" y="4"/>
                </a:cxn>
                <a:cxn ang="0">
                  <a:pos x="73" y="20"/>
                </a:cxn>
                <a:cxn ang="0">
                  <a:pos x="32" y="19"/>
                </a:cxn>
                <a:cxn ang="0">
                  <a:pos x="43" y="18"/>
                </a:cxn>
                <a:cxn ang="0">
                  <a:pos x="45" y="15"/>
                </a:cxn>
                <a:cxn ang="0">
                  <a:pos x="27" y="12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21"/>
                </a:cxn>
                <a:cxn ang="0">
                  <a:pos x="20" y="24"/>
                </a:cxn>
                <a:cxn ang="0">
                  <a:pos x="20" y="64"/>
                </a:cxn>
                <a:cxn ang="0">
                  <a:pos x="51" y="47"/>
                </a:cxn>
                <a:cxn ang="0">
                  <a:pos x="75" y="26"/>
                </a:cxn>
                <a:cxn ang="0">
                  <a:pos x="83" y="64"/>
                </a:cxn>
                <a:cxn ang="0">
                  <a:pos x="83" y="24"/>
                </a:cxn>
                <a:cxn ang="0">
                  <a:pos x="48" y="44"/>
                </a:cxn>
                <a:cxn ang="0">
                  <a:pos x="30" y="27"/>
                </a:cxn>
                <a:cxn ang="0">
                  <a:pos x="25" y="44"/>
                </a:cxn>
                <a:cxn ang="0">
                  <a:pos x="29" y="29"/>
                </a:cxn>
                <a:cxn ang="0">
                  <a:pos x="25" y="44"/>
                </a:cxn>
                <a:cxn ang="0">
                  <a:pos x="3" y="44"/>
                </a:cxn>
                <a:cxn ang="0">
                  <a:pos x="26" y="28"/>
                </a:cxn>
                <a:cxn ang="0">
                  <a:pos x="20" y="40"/>
                </a:cxn>
                <a:cxn ang="0">
                  <a:pos x="20" y="49"/>
                </a:cxn>
                <a:cxn ang="0">
                  <a:pos x="38" y="47"/>
                </a:cxn>
                <a:cxn ang="0">
                  <a:pos x="51" y="43"/>
                </a:cxn>
                <a:cxn ang="0">
                  <a:pos x="71" y="22"/>
                </a:cxn>
                <a:cxn ang="0">
                  <a:pos x="83" y="62"/>
                </a:cxn>
                <a:cxn ang="0">
                  <a:pos x="76" y="29"/>
                </a:cxn>
                <a:cxn ang="0">
                  <a:pos x="78" y="44"/>
                </a:cxn>
                <a:cxn ang="0">
                  <a:pos x="87" y="44"/>
                </a:cxn>
                <a:cxn ang="0">
                  <a:pos x="83" y="40"/>
                </a:cxn>
                <a:cxn ang="0">
                  <a:pos x="83" y="27"/>
                </a:cxn>
                <a:cxn ang="0">
                  <a:pos x="83" y="62"/>
                </a:cxn>
              </a:cxnLst>
              <a:rect l="0" t="0" r="r" b="b"/>
              <a:pathLst>
                <a:path w="103" h="64">
                  <a:moveTo>
                    <a:pt x="83" y="24"/>
                  </a:moveTo>
                  <a:cubicBezTo>
                    <a:pt x="81" y="24"/>
                    <a:pt x="79" y="25"/>
                    <a:pt x="77" y="2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69" y="0"/>
                    <a:pt x="6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4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3"/>
                    <a:pt x="55" y="4"/>
                    <a:pt x="5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4" y="18"/>
                    <a:pt x="45" y="17"/>
                    <a:pt x="45" y="1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3"/>
                    <a:pt x="44" y="12"/>
                    <a:pt x="43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4" y="13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6" y="18"/>
                    <a:pt x="2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5" y="25"/>
                    <a:pt x="23" y="24"/>
                    <a:pt x="20" y="24"/>
                  </a:cubicBezTo>
                  <a:cubicBezTo>
                    <a:pt x="9" y="24"/>
                    <a:pt x="0" y="33"/>
                    <a:pt x="0" y="44"/>
                  </a:cubicBezTo>
                  <a:cubicBezTo>
                    <a:pt x="0" y="55"/>
                    <a:pt x="9" y="64"/>
                    <a:pt x="20" y="64"/>
                  </a:cubicBezTo>
                  <a:cubicBezTo>
                    <a:pt x="31" y="64"/>
                    <a:pt x="39" y="57"/>
                    <a:pt x="40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68" y="29"/>
                    <a:pt x="63" y="36"/>
                    <a:pt x="63" y="44"/>
                  </a:cubicBezTo>
                  <a:cubicBezTo>
                    <a:pt x="63" y="55"/>
                    <a:pt x="72" y="64"/>
                    <a:pt x="83" y="64"/>
                  </a:cubicBezTo>
                  <a:cubicBezTo>
                    <a:pt x="94" y="64"/>
                    <a:pt x="103" y="55"/>
                    <a:pt x="103" y="44"/>
                  </a:cubicBezTo>
                  <a:cubicBezTo>
                    <a:pt x="103" y="33"/>
                    <a:pt x="94" y="24"/>
                    <a:pt x="83" y="24"/>
                  </a:cubicBezTo>
                  <a:close/>
                  <a:moveTo>
                    <a:pt x="32" y="23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37"/>
                    <a:pt x="36" y="30"/>
                    <a:pt x="30" y="27"/>
                  </a:cubicBezTo>
                  <a:lnTo>
                    <a:pt x="32" y="23"/>
                  </a:lnTo>
                  <a:close/>
                  <a:moveTo>
                    <a:pt x="25" y="44"/>
                  </a:moveTo>
                  <a:cubicBezTo>
                    <a:pt x="25" y="43"/>
                    <a:pt x="24" y="42"/>
                    <a:pt x="23" y="4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32"/>
                    <a:pt x="38" y="38"/>
                    <a:pt x="38" y="44"/>
                  </a:cubicBezTo>
                  <a:lnTo>
                    <a:pt x="25" y="44"/>
                  </a:lnTo>
                  <a:close/>
                  <a:moveTo>
                    <a:pt x="20" y="62"/>
                  </a:moveTo>
                  <a:cubicBezTo>
                    <a:pt x="11" y="62"/>
                    <a:pt x="3" y="54"/>
                    <a:pt x="3" y="44"/>
                  </a:cubicBezTo>
                  <a:cubicBezTo>
                    <a:pt x="3" y="35"/>
                    <a:pt x="11" y="27"/>
                    <a:pt x="20" y="27"/>
                  </a:cubicBezTo>
                  <a:cubicBezTo>
                    <a:pt x="23" y="27"/>
                    <a:pt x="24" y="27"/>
                    <a:pt x="26" y="2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8" y="40"/>
                    <a:pt x="16" y="42"/>
                    <a:pt x="16" y="44"/>
                  </a:cubicBezTo>
                  <a:cubicBezTo>
                    <a:pt x="16" y="47"/>
                    <a:pt x="18" y="49"/>
                    <a:pt x="20" y="49"/>
                  </a:cubicBezTo>
                  <a:cubicBezTo>
                    <a:pt x="22" y="49"/>
                    <a:pt x="24" y="48"/>
                    <a:pt x="24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55"/>
                    <a:pt x="29" y="62"/>
                    <a:pt x="20" y="62"/>
                  </a:cubicBezTo>
                  <a:close/>
                  <a:moveTo>
                    <a:pt x="51" y="43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71" y="22"/>
                    <a:pt x="71" y="22"/>
                    <a:pt x="71" y="22"/>
                  </a:cubicBezTo>
                  <a:lnTo>
                    <a:pt x="51" y="43"/>
                  </a:lnTo>
                  <a:close/>
                  <a:moveTo>
                    <a:pt x="83" y="62"/>
                  </a:moveTo>
                  <a:cubicBezTo>
                    <a:pt x="73" y="62"/>
                    <a:pt x="65" y="54"/>
                    <a:pt x="65" y="44"/>
                  </a:cubicBezTo>
                  <a:cubicBezTo>
                    <a:pt x="65" y="37"/>
                    <a:pt x="70" y="31"/>
                    <a:pt x="76" y="29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42"/>
                    <a:pt x="78" y="43"/>
                    <a:pt x="78" y="44"/>
                  </a:cubicBezTo>
                  <a:cubicBezTo>
                    <a:pt x="78" y="47"/>
                    <a:pt x="80" y="49"/>
                    <a:pt x="83" y="49"/>
                  </a:cubicBezTo>
                  <a:cubicBezTo>
                    <a:pt x="85" y="49"/>
                    <a:pt x="87" y="47"/>
                    <a:pt x="87" y="44"/>
                  </a:cubicBezTo>
                  <a:cubicBezTo>
                    <a:pt x="87" y="42"/>
                    <a:pt x="85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0" y="27"/>
                    <a:pt x="81" y="27"/>
                    <a:pt x="83" y="27"/>
                  </a:cubicBezTo>
                  <a:cubicBezTo>
                    <a:pt x="92" y="27"/>
                    <a:pt x="100" y="35"/>
                    <a:pt x="100" y="44"/>
                  </a:cubicBezTo>
                  <a:cubicBezTo>
                    <a:pt x="100" y="54"/>
                    <a:pt x="92" y="62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śḻíḑê"/>
            <p:cNvSpPr>
              <a:spLocks noChangeAspect="1"/>
            </p:cNvSpPr>
            <p:nvPr/>
          </p:nvSpPr>
          <p:spPr bwMode="auto">
            <a:xfrm>
              <a:off x="7131766" y="2360526"/>
              <a:ext cx="386240" cy="463488"/>
            </a:xfrm>
            <a:custGeom>
              <a:avLst/>
              <a:gdLst/>
              <a:ahLst/>
              <a:cxnLst>
                <a:cxn ang="0">
                  <a:pos x="83" y="63"/>
                </a:cxn>
                <a:cxn ang="0">
                  <a:pos x="52" y="76"/>
                </a:cxn>
                <a:cxn ang="0">
                  <a:pos x="51" y="25"/>
                </a:cxn>
                <a:cxn ang="0">
                  <a:pos x="83" y="63"/>
                </a:cxn>
                <a:cxn ang="0">
                  <a:pos x="18" y="63"/>
                </a:cxn>
                <a:cxn ang="0">
                  <a:pos x="48" y="76"/>
                </a:cxn>
                <a:cxn ang="0">
                  <a:pos x="49" y="15"/>
                </a:cxn>
                <a:cxn ang="0">
                  <a:pos x="18" y="63"/>
                </a:cxn>
                <a:cxn ang="0">
                  <a:pos x="60" y="7"/>
                </a:cxn>
                <a:cxn ang="0">
                  <a:pos x="47" y="0"/>
                </a:cxn>
                <a:cxn ang="0">
                  <a:pos x="47" y="12"/>
                </a:cxn>
                <a:cxn ang="0">
                  <a:pos x="60" y="7"/>
                </a:cxn>
                <a:cxn ang="0">
                  <a:pos x="58" y="101"/>
                </a:cxn>
                <a:cxn ang="0">
                  <a:pos x="82" y="82"/>
                </a:cxn>
                <a:cxn ang="0">
                  <a:pos x="0" y="82"/>
                </a:cxn>
                <a:cxn ang="0">
                  <a:pos x="58" y="101"/>
                </a:cxn>
              </a:cxnLst>
              <a:rect l="0" t="0" r="r" b="b"/>
              <a:pathLst>
                <a:path w="86" h="102">
                  <a:moveTo>
                    <a:pt x="83" y="63"/>
                  </a:moveTo>
                  <a:cubicBezTo>
                    <a:pt x="81" y="71"/>
                    <a:pt x="52" y="76"/>
                    <a:pt x="52" y="7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5"/>
                    <a:pt x="86" y="51"/>
                    <a:pt x="83" y="63"/>
                  </a:cubicBezTo>
                  <a:close/>
                  <a:moveTo>
                    <a:pt x="18" y="63"/>
                  </a:moveTo>
                  <a:cubicBezTo>
                    <a:pt x="20" y="71"/>
                    <a:pt x="48" y="76"/>
                    <a:pt x="48" y="7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9" y="15"/>
                    <a:pt x="14" y="49"/>
                    <a:pt x="18" y="63"/>
                  </a:cubicBezTo>
                  <a:close/>
                  <a:moveTo>
                    <a:pt x="60" y="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47" y="12"/>
                    <a:pt x="47" y="12"/>
                  </a:cubicBezTo>
                  <a:lnTo>
                    <a:pt x="60" y="7"/>
                  </a:lnTo>
                  <a:close/>
                  <a:moveTo>
                    <a:pt x="58" y="101"/>
                  </a:moveTo>
                  <a:cubicBezTo>
                    <a:pt x="75" y="100"/>
                    <a:pt x="82" y="82"/>
                    <a:pt x="82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" y="90"/>
                    <a:pt x="40" y="102"/>
                    <a:pt x="58" y="10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0" y="-82343"/>
            <a:ext cx="7124766" cy="1257992"/>
            <a:chOff x="0" y="-82343"/>
            <a:chExt cx="7124766" cy="1257992"/>
          </a:xfrm>
        </p:grpSpPr>
        <p:grpSp>
          <p:nvGrpSpPr>
            <p:cNvPr id="29" name="组合 28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33" name="任意多边形 32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 33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591893" y="323359"/>
              <a:ext cx="5532873" cy="721564"/>
              <a:chOff x="2258872" y="413201"/>
              <a:chExt cx="5532873" cy="72156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2258873" y="413201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258872" y="888544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835039" y="4673157"/>
            <a:ext cx="2531699" cy="851900"/>
            <a:chOff x="1541719" y="2349127"/>
            <a:chExt cx="2531699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5316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98577" y="5082858"/>
            <a:ext cx="2402170" cy="851900"/>
            <a:chOff x="1541720" y="2349127"/>
            <a:chExt cx="2402170" cy="851900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687681"/>
              <a:ext cx="2402170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28558" y="1866279"/>
            <a:ext cx="2496002" cy="851900"/>
            <a:chOff x="1541720" y="2349127"/>
            <a:chExt cx="2496002" cy="851900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687681"/>
              <a:ext cx="2496002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66201" y="1672822"/>
            <a:ext cx="2463799" cy="851900"/>
            <a:chOff x="1541719" y="2349127"/>
            <a:chExt cx="2463799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19" y="2687681"/>
              <a:ext cx="24637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5484939" y="2060669"/>
            <a:ext cx="1028637" cy="103377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2700000">
            <a:off x="-2095382" y="209360"/>
            <a:ext cx="6410492" cy="6427355"/>
          </a:xfrm>
          <a:custGeom>
            <a:avLst/>
            <a:gdLst>
              <a:gd name="connsiteX0" fmla="*/ 0 w 6410492"/>
              <a:gd name="connsiteY0" fmla="*/ 1578016 h 6427355"/>
              <a:gd name="connsiteX1" fmla="*/ 1146670 w 6410492"/>
              <a:gd name="connsiteY1" fmla="*/ 431345 h 6427355"/>
              <a:gd name="connsiteX2" fmla="*/ 1146671 w 6410492"/>
              <a:gd name="connsiteY2" fmla="*/ 431345 h 6427355"/>
              <a:gd name="connsiteX3" fmla="*/ 1578016 w 6410492"/>
              <a:gd name="connsiteY3" fmla="*/ 0 h 6427355"/>
              <a:gd name="connsiteX4" fmla="*/ 5764900 w 6410492"/>
              <a:gd name="connsiteY4" fmla="*/ 0 h 6427355"/>
              <a:gd name="connsiteX5" fmla="*/ 6410492 w 6410492"/>
              <a:gd name="connsiteY5" fmla="*/ 645592 h 6427355"/>
              <a:gd name="connsiteX6" fmla="*/ 6410491 w 6410492"/>
              <a:gd name="connsiteY6" fmla="*/ 4866202 h 6427355"/>
              <a:gd name="connsiteX7" fmla="*/ 4849339 w 6410492"/>
              <a:gd name="connsiteY7" fmla="*/ 6427355 h 6427355"/>
              <a:gd name="connsiteX8" fmla="*/ 4238944 w 6410492"/>
              <a:gd name="connsiteY8" fmla="*/ 5816960 h 6427355"/>
              <a:gd name="connsiteX9" fmla="*/ 4238943 w 6410492"/>
              <a:gd name="connsiteY9" fmla="*/ 2171546 h 6427355"/>
              <a:gd name="connsiteX10" fmla="*/ 593530 w 6410492"/>
              <a:gd name="connsiteY10" fmla="*/ 2171546 h 642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0492" h="6427355">
                <a:moveTo>
                  <a:pt x="0" y="1578016"/>
                </a:moveTo>
                <a:lnTo>
                  <a:pt x="1146670" y="431345"/>
                </a:lnTo>
                <a:lnTo>
                  <a:pt x="1146671" y="431345"/>
                </a:lnTo>
                <a:lnTo>
                  <a:pt x="1578016" y="0"/>
                </a:lnTo>
                <a:lnTo>
                  <a:pt x="5764900" y="0"/>
                </a:lnTo>
                <a:cubicBezTo>
                  <a:pt x="6121450" y="0"/>
                  <a:pt x="6410492" y="289042"/>
                  <a:pt x="6410492" y="645592"/>
                </a:cubicBezTo>
                <a:lnTo>
                  <a:pt x="6410491" y="4866202"/>
                </a:lnTo>
                <a:lnTo>
                  <a:pt x="4849339" y="6427355"/>
                </a:lnTo>
                <a:lnTo>
                  <a:pt x="4238944" y="5816960"/>
                </a:lnTo>
                <a:lnTo>
                  <a:pt x="4238943" y="2171546"/>
                </a:lnTo>
                <a:lnTo>
                  <a:pt x="593530" y="2171546"/>
                </a:ln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700000">
            <a:off x="1827643" y="44906"/>
            <a:ext cx="3850328" cy="3869559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8900000" flipH="1">
            <a:off x="11525844" y="5786883"/>
            <a:ext cx="1174416" cy="953193"/>
          </a:xfrm>
          <a:custGeom>
            <a:avLst/>
            <a:gdLst>
              <a:gd name="connsiteX0" fmla="*/ 1038 w 1174416"/>
              <a:gd name="connsiteY0" fmla="*/ 0 h 953193"/>
              <a:gd name="connsiteX1" fmla="*/ 0 w 1174416"/>
              <a:gd name="connsiteY1" fmla="*/ 1038 h 953193"/>
              <a:gd name="connsiteX2" fmla="*/ 441710 w 1174416"/>
              <a:gd name="connsiteY2" fmla="*/ 442748 h 953193"/>
              <a:gd name="connsiteX3" fmla="*/ 731667 w 1174416"/>
              <a:gd name="connsiteY3" fmla="*/ 442748 h 953193"/>
              <a:gd name="connsiteX4" fmla="*/ 731667 w 1174416"/>
              <a:gd name="connsiteY4" fmla="*/ 732705 h 953193"/>
              <a:gd name="connsiteX5" fmla="*/ 952155 w 1174416"/>
              <a:gd name="connsiteY5" fmla="*/ 953193 h 953193"/>
              <a:gd name="connsiteX6" fmla="*/ 1174416 w 1174416"/>
              <a:gd name="connsiteY6" fmla="*/ 730932 h 953193"/>
              <a:gd name="connsiteX7" fmla="*/ 1174416 w 1174416"/>
              <a:gd name="connsiteY7" fmla="*/ 148239 h 953193"/>
              <a:gd name="connsiteX8" fmla="*/ 1026178 w 1174416"/>
              <a:gd name="connsiteY8" fmla="*/ 0 h 95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4416" h="953193">
                <a:moveTo>
                  <a:pt x="1038" y="0"/>
                </a:moveTo>
                <a:lnTo>
                  <a:pt x="0" y="1038"/>
                </a:lnTo>
                <a:lnTo>
                  <a:pt x="441710" y="442748"/>
                </a:lnTo>
                <a:lnTo>
                  <a:pt x="731667" y="442748"/>
                </a:lnTo>
                <a:lnTo>
                  <a:pt x="731667" y="732705"/>
                </a:lnTo>
                <a:lnTo>
                  <a:pt x="952155" y="953193"/>
                </a:lnTo>
                <a:lnTo>
                  <a:pt x="1174416" y="730932"/>
                </a:lnTo>
                <a:lnTo>
                  <a:pt x="1174416" y="148239"/>
                </a:lnTo>
                <a:cubicBezTo>
                  <a:pt x="1174416" y="66369"/>
                  <a:pt x="1108048" y="0"/>
                  <a:pt x="1026178" y="0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48614" y="3328693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800" dirty="0">
                <a:solidFill>
                  <a:schemeClr val="accent1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4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0514" y="4131820"/>
            <a:ext cx="3904343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3374" y="4883635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sp>
        <p:nvSpPr>
          <p:cNvPr id="17" name="任意多边形 16"/>
          <p:cNvSpPr/>
          <p:nvPr/>
        </p:nvSpPr>
        <p:spPr>
          <a:xfrm rot="2700000">
            <a:off x="9435201" y="912906"/>
            <a:ext cx="1461465" cy="14687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2700000">
            <a:off x="10767277" y="5635597"/>
            <a:ext cx="602495" cy="605504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6" grpId="0" animBg="1"/>
      <p:bldP spid="12" grpId="0" animBg="1"/>
      <p:bldP spid="13" grpId="0"/>
      <p:bldP spid="14" grpId="0"/>
      <p:bldP spid="15" grpId="0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d85481c-fb36-4304-a1d7-415fb60a6d3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c92a7a-3e91-4322-8ac7-d1cac9c074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2b06511-aa8e-4399-88f0-5d8c4974e5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c0fd1a-f671-402d-8da3-a1d48e8f671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9ad0b48-d121-45ae-94a8-5e8a6c01ff9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a55e09-efaf-4e99-b2a2-87871d3753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0a59690-0bcc-426d-b3b8-15a0281c25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fc4cda-4868-445b-9df9-5ac8f294e4b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c6baf-35f5-46ae-b9f3-94339fc7467a"/>
</p:tagLst>
</file>

<file path=ppt/theme/theme1.xml><?xml version="1.0" encoding="utf-8"?>
<a:theme xmlns:a="http://schemas.openxmlformats.org/drawingml/2006/main" name="第一PPT，www.1ppt.com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374</TotalTime>
  <Words>2062</Words>
  <Application>Microsoft Office PowerPoint</Application>
  <PresentationFormat>宽屏</PresentationFormat>
  <Paragraphs>280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Alan Yuan</cp:lastModifiedBy>
  <cp:revision>72</cp:revision>
  <dcterms:created xsi:type="dcterms:W3CDTF">2017-08-18T03:02:00Z</dcterms:created>
  <dcterms:modified xsi:type="dcterms:W3CDTF">2018-12-23T02:38:52Z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